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7.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8.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9.xml" ContentType="application/vnd.openxmlformats-officedocument.theme+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theme/theme10.xml" ContentType="application/vnd.openxmlformats-officedocument.theme+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11.xml" ContentType="application/vnd.openxmlformats-officedocument.theme+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2.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theme/theme13.xml" ContentType="application/vnd.openxmlformats-officedocument.theme+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theme/theme14.xml" ContentType="application/vnd.openxmlformats-officedocument.theme+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theme/theme15.xml" ContentType="application/vnd.openxmlformats-officedocument.theme+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theme/theme16.xml" ContentType="application/vnd.openxmlformats-officedocument.theme+xml"/>
  <Override PartName="/ppt/tags/tag4.xml" ContentType="application/vnd.openxmlformats-officedocument.presentationml.tags+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theme/theme17.xml" ContentType="application/vnd.openxmlformats-officedocument.theme+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theme/theme18.xml" ContentType="application/vnd.openxmlformats-officedocument.theme+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theme/theme19.xml" ContentType="application/vnd.openxmlformats-officedocument.theme+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theme/theme20.xml" ContentType="application/vnd.openxmlformats-officedocument.theme+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theme/theme21.xml" ContentType="application/vnd.openxmlformats-officedocument.theme+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tags/tag5.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charts/chart2.xml" ContentType="application/vnd.openxmlformats-officedocument.drawingml.chart+xml"/>
  <Override PartName="/ppt/theme/themeOverride2.xml" ContentType="application/vnd.openxmlformats-officedocument.themeOverr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tags/tag8.xml" ContentType="application/vnd.openxmlformats-officedocument.presentationml.tags+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tags/tag9.xml" ContentType="application/vnd.openxmlformats-officedocument.presentationml.tags+xml"/>
  <Override PartName="/ppt/notesSlides/notesSlide68.xml" ContentType="application/vnd.openxmlformats-officedocument.presentationml.notesSlide+xml"/>
  <Override PartName="/ppt/tags/tag10.xml" ContentType="application/vnd.openxmlformats-officedocument.presentationml.tags+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tags/tag11.xml" ContentType="application/vnd.openxmlformats-officedocument.presentationml.tags+xml"/>
  <Override PartName="/ppt/notesSlides/notesSlide71.xml" ContentType="application/vnd.openxmlformats-officedocument.presentationml.notesSlide+xml"/>
  <Override PartName="/ppt/tags/tag12.xml" ContentType="application/vnd.openxmlformats-officedocument.presentationml.tags+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43" r:id="rId5"/>
    <p:sldMasterId id="2147483758" r:id="rId6"/>
    <p:sldMasterId id="2147483770" r:id="rId7"/>
    <p:sldMasterId id="2147483783" r:id="rId8"/>
    <p:sldMasterId id="2147483791" r:id="rId9"/>
    <p:sldMasterId id="2147483813" r:id="rId10"/>
    <p:sldMasterId id="2147483836" r:id="rId11"/>
    <p:sldMasterId id="2147483854" r:id="rId12"/>
    <p:sldMasterId id="2147483874" r:id="rId13"/>
    <p:sldMasterId id="2147483899" r:id="rId14"/>
    <p:sldMasterId id="2147483902" r:id="rId15"/>
    <p:sldMasterId id="2147483932" r:id="rId16"/>
    <p:sldMasterId id="2147483951" r:id="rId17"/>
    <p:sldMasterId id="2147483969" r:id="rId18"/>
    <p:sldMasterId id="2147483981" r:id="rId19"/>
    <p:sldMasterId id="2147484000" r:id="rId20"/>
    <p:sldMasterId id="2147484008" r:id="rId21"/>
    <p:sldMasterId id="2147484012" r:id="rId22"/>
    <p:sldMasterId id="2147484024" r:id="rId23"/>
    <p:sldMasterId id="2147484068" r:id="rId24"/>
    <p:sldMasterId id="2147484082" r:id="rId25"/>
  </p:sldMasterIdLst>
  <p:notesMasterIdLst>
    <p:notesMasterId r:id="rId153"/>
  </p:notesMasterIdLst>
  <p:sldIdLst>
    <p:sldId id="2147483449" r:id="rId26"/>
    <p:sldId id="2147481034" r:id="rId27"/>
    <p:sldId id="2147483463" r:id="rId28"/>
    <p:sldId id="2147483454" r:id="rId29"/>
    <p:sldId id="2147470503" r:id="rId30"/>
    <p:sldId id="2147482062" r:id="rId31"/>
    <p:sldId id="2147471160" r:id="rId32"/>
    <p:sldId id="13278" r:id="rId33"/>
    <p:sldId id="2147482041" r:id="rId34"/>
    <p:sldId id="380" r:id="rId35"/>
    <p:sldId id="2147482028" r:id="rId36"/>
    <p:sldId id="260" r:id="rId37"/>
    <p:sldId id="263" r:id="rId38"/>
    <p:sldId id="267" r:id="rId39"/>
    <p:sldId id="2145707361" r:id="rId40"/>
    <p:sldId id="259" r:id="rId41"/>
    <p:sldId id="2147482024" r:id="rId42"/>
    <p:sldId id="2147482025" r:id="rId43"/>
    <p:sldId id="2147482009" r:id="rId44"/>
    <p:sldId id="2147482043" r:id="rId45"/>
    <p:sldId id="2147482010" r:id="rId46"/>
    <p:sldId id="621" r:id="rId47"/>
    <p:sldId id="622" r:id="rId48"/>
    <p:sldId id="630" r:id="rId49"/>
    <p:sldId id="1284" r:id="rId50"/>
    <p:sldId id="2147472671" r:id="rId51"/>
    <p:sldId id="623" r:id="rId52"/>
    <p:sldId id="624" r:id="rId53"/>
    <p:sldId id="625" r:id="rId54"/>
    <p:sldId id="2147471839" r:id="rId55"/>
    <p:sldId id="2147482064" r:id="rId56"/>
    <p:sldId id="2147482061" r:id="rId57"/>
    <p:sldId id="2147483607" r:id="rId58"/>
    <p:sldId id="2147483464" r:id="rId59"/>
    <p:sldId id="2147483615" r:id="rId60"/>
    <p:sldId id="2147483642" r:id="rId61"/>
    <p:sldId id="261" r:id="rId62"/>
    <p:sldId id="2147483641" r:id="rId63"/>
    <p:sldId id="2147479228" r:id="rId64"/>
    <p:sldId id="287" r:id="rId65"/>
    <p:sldId id="300" r:id="rId66"/>
    <p:sldId id="2147483643" r:id="rId67"/>
    <p:sldId id="2147483229" r:id="rId68"/>
    <p:sldId id="2147483221" r:id="rId69"/>
    <p:sldId id="268" r:id="rId70"/>
    <p:sldId id="264" r:id="rId71"/>
    <p:sldId id="2147483644" r:id="rId72"/>
    <p:sldId id="265" r:id="rId73"/>
    <p:sldId id="2147483645" r:id="rId74"/>
    <p:sldId id="2147483445" r:id="rId75"/>
    <p:sldId id="8080" r:id="rId76"/>
    <p:sldId id="8083" r:id="rId77"/>
    <p:sldId id="2147483646" r:id="rId78"/>
    <p:sldId id="2147483640" r:id="rId79"/>
    <p:sldId id="2147483238" r:id="rId80"/>
    <p:sldId id="2147483237" r:id="rId81"/>
    <p:sldId id="2147473715" r:id="rId82"/>
    <p:sldId id="2147483265" r:id="rId83"/>
    <p:sldId id="2147483268" r:id="rId84"/>
    <p:sldId id="2147483270" r:id="rId85"/>
    <p:sldId id="262" r:id="rId86"/>
    <p:sldId id="2147483450" r:id="rId87"/>
    <p:sldId id="2147481035" r:id="rId88"/>
    <p:sldId id="2147483465" r:id="rId89"/>
    <p:sldId id="2147483647" r:id="rId90"/>
    <p:sldId id="256" r:id="rId91"/>
    <p:sldId id="2147483457" r:id="rId92"/>
    <p:sldId id="2147483451" r:id="rId93"/>
    <p:sldId id="301" r:id="rId94"/>
    <p:sldId id="2147483452" r:id="rId95"/>
    <p:sldId id="277" r:id="rId96"/>
    <p:sldId id="275" r:id="rId97"/>
    <p:sldId id="2147483431" r:id="rId98"/>
    <p:sldId id="306" r:id="rId99"/>
    <p:sldId id="276" r:id="rId100"/>
    <p:sldId id="2147483413" r:id="rId101"/>
    <p:sldId id="2147483455" r:id="rId102"/>
    <p:sldId id="2147483453" r:id="rId103"/>
    <p:sldId id="290" r:id="rId104"/>
    <p:sldId id="2147483456" r:id="rId105"/>
    <p:sldId id="272" r:id="rId106"/>
    <p:sldId id="307" r:id="rId107"/>
    <p:sldId id="2147471161" r:id="rId108"/>
    <p:sldId id="2147483436" r:id="rId109"/>
    <p:sldId id="8364" r:id="rId110"/>
    <p:sldId id="8365" r:id="rId111"/>
    <p:sldId id="2135245020" r:id="rId112"/>
    <p:sldId id="6002" r:id="rId113"/>
    <p:sldId id="2147483444" r:id="rId114"/>
    <p:sldId id="2147483441" r:id="rId115"/>
    <p:sldId id="269" r:id="rId116"/>
    <p:sldId id="266" r:id="rId117"/>
    <p:sldId id="2147483466" r:id="rId118"/>
    <p:sldId id="257" r:id="rId119"/>
    <p:sldId id="2147483611" r:id="rId120"/>
    <p:sldId id="258" r:id="rId121"/>
    <p:sldId id="393" r:id="rId122"/>
    <p:sldId id="378" r:id="rId123"/>
    <p:sldId id="2147483612" r:id="rId124"/>
    <p:sldId id="2147483595" r:id="rId125"/>
    <p:sldId id="2147483597" r:id="rId126"/>
    <p:sldId id="2147483596" r:id="rId127"/>
    <p:sldId id="2147483591" r:id="rId128"/>
    <p:sldId id="2147483613" r:id="rId129"/>
    <p:sldId id="2147483598" r:id="rId130"/>
    <p:sldId id="2147483599" r:id="rId131"/>
    <p:sldId id="2147483600" r:id="rId132"/>
    <p:sldId id="2147483604" r:id="rId133"/>
    <p:sldId id="2147483608" r:id="rId134"/>
    <p:sldId id="2147483602" r:id="rId135"/>
    <p:sldId id="2147483605" r:id="rId136"/>
    <p:sldId id="298" r:id="rId137"/>
    <p:sldId id="360" r:id="rId138"/>
    <p:sldId id="379" r:id="rId139"/>
    <p:sldId id="358" r:id="rId140"/>
    <p:sldId id="361" r:id="rId141"/>
    <p:sldId id="2135245354" r:id="rId142"/>
    <p:sldId id="389" r:id="rId143"/>
    <p:sldId id="281" r:id="rId144"/>
    <p:sldId id="350" r:id="rId145"/>
    <p:sldId id="372" r:id="rId146"/>
    <p:sldId id="364" r:id="rId147"/>
    <p:sldId id="2147483609" r:id="rId148"/>
    <p:sldId id="2147483610" r:id="rId149"/>
    <p:sldId id="2147483614" r:id="rId150"/>
    <p:sldId id="270" r:id="rId151"/>
    <p:sldId id="2147481039" r:id="rId1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40FF"/>
    <a:srgbClr val="505153"/>
    <a:srgbClr val="FF9300"/>
    <a:srgbClr val="F17638"/>
    <a:srgbClr val="0026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174"/>
    <p:restoredTop sz="94620"/>
  </p:normalViewPr>
  <p:slideViewPr>
    <p:cSldViewPr snapToGrid="0" snapToObjects="1">
      <p:cViewPr varScale="1">
        <p:scale>
          <a:sx n="180" d="100"/>
          <a:sy n="180" d="100"/>
        </p:scale>
        <p:origin x="352" y="184"/>
      </p:cViewPr>
      <p:guideLst/>
    </p:cSldViewPr>
  </p:slideViewPr>
  <p:notesTextViewPr>
    <p:cViewPr>
      <p:scale>
        <a:sx n="1" d="1"/>
        <a:sy n="1" d="1"/>
      </p:scale>
      <p:origin x="0" y="0"/>
    </p:cViewPr>
  </p:notesTextViewPr>
  <p:sorterViewPr>
    <p:cViewPr>
      <p:scale>
        <a:sx n="150" d="100"/>
        <a:sy n="150"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2.xml"/><Relationship Id="rId21" Type="http://schemas.openxmlformats.org/officeDocument/2006/relationships/slideMaster" Target="slideMasters/slideMaster18.xml"/><Relationship Id="rId42" Type="http://schemas.openxmlformats.org/officeDocument/2006/relationships/slide" Target="slides/slide17.xml"/><Relationship Id="rId63" Type="http://schemas.openxmlformats.org/officeDocument/2006/relationships/slide" Target="slides/slide38.xml"/><Relationship Id="rId84" Type="http://schemas.openxmlformats.org/officeDocument/2006/relationships/slide" Target="slides/slide59.xml"/><Relationship Id="rId138" Type="http://schemas.openxmlformats.org/officeDocument/2006/relationships/slide" Target="slides/slide113.xml"/><Relationship Id="rId107" Type="http://schemas.openxmlformats.org/officeDocument/2006/relationships/slide" Target="slides/slide82.xml"/><Relationship Id="rId11" Type="http://schemas.openxmlformats.org/officeDocument/2006/relationships/slideMaster" Target="slideMasters/slideMaster8.xml"/><Relationship Id="rId32" Type="http://schemas.openxmlformats.org/officeDocument/2006/relationships/slide" Target="slides/slide7.xml"/><Relationship Id="rId53" Type="http://schemas.openxmlformats.org/officeDocument/2006/relationships/slide" Target="slides/slide28.xml"/><Relationship Id="rId74" Type="http://schemas.openxmlformats.org/officeDocument/2006/relationships/slide" Target="slides/slide49.xml"/><Relationship Id="rId128" Type="http://schemas.openxmlformats.org/officeDocument/2006/relationships/slide" Target="slides/slide103.xml"/><Relationship Id="rId149" Type="http://schemas.openxmlformats.org/officeDocument/2006/relationships/slide" Target="slides/slide124.xml"/><Relationship Id="rId5" Type="http://schemas.openxmlformats.org/officeDocument/2006/relationships/slideMaster" Target="slideMasters/slideMaster2.xml"/><Relationship Id="rId95" Type="http://schemas.openxmlformats.org/officeDocument/2006/relationships/slide" Target="slides/slide70.xml"/><Relationship Id="rId22" Type="http://schemas.openxmlformats.org/officeDocument/2006/relationships/slideMaster" Target="slideMasters/slideMaster19.xml"/><Relationship Id="rId43" Type="http://schemas.openxmlformats.org/officeDocument/2006/relationships/slide" Target="slides/slide18.xml"/><Relationship Id="rId64" Type="http://schemas.openxmlformats.org/officeDocument/2006/relationships/slide" Target="slides/slide39.xml"/><Relationship Id="rId118" Type="http://schemas.openxmlformats.org/officeDocument/2006/relationships/slide" Target="slides/slide93.xml"/><Relationship Id="rId139" Type="http://schemas.openxmlformats.org/officeDocument/2006/relationships/slide" Target="slides/slide114.xml"/><Relationship Id="rId80" Type="http://schemas.openxmlformats.org/officeDocument/2006/relationships/slide" Target="slides/slide55.xml"/><Relationship Id="rId85" Type="http://schemas.openxmlformats.org/officeDocument/2006/relationships/slide" Target="slides/slide60.xml"/><Relationship Id="rId150" Type="http://schemas.openxmlformats.org/officeDocument/2006/relationships/slide" Target="slides/slide125.xml"/><Relationship Id="rId155" Type="http://schemas.openxmlformats.org/officeDocument/2006/relationships/viewProps" Target="viewProps.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8.xml"/><Relationship Id="rId38" Type="http://schemas.openxmlformats.org/officeDocument/2006/relationships/slide" Target="slides/slide13.xml"/><Relationship Id="rId59" Type="http://schemas.openxmlformats.org/officeDocument/2006/relationships/slide" Target="slides/slide34.xml"/><Relationship Id="rId103" Type="http://schemas.openxmlformats.org/officeDocument/2006/relationships/slide" Target="slides/slide78.xml"/><Relationship Id="rId108" Type="http://schemas.openxmlformats.org/officeDocument/2006/relationships/slide" Target="slides/slide83.xml"/><Relationship Id="rId124" Type="http://schemas.openxmlformats.org/officeDocument/2006/relationships/slide" Target="slides/slide99.xml"/><Relationship Id="rId129" Type="http://schemas.openxmlformats.org/officeDocument/2006/relationships/slide" Target="slides/slide104.xml"/><Relationship Id="rId54" Type="http://schemas.openxmlformats.org/officeDocument/2006/relationships/slide" Target="slides/slide29.xml"/><Relationship Id="rId70" Type="http://schemas.openxmlformats.org/officeDocument/2006/relationships/slide" Target="slides/slide45.xml"/><Relationship Id="rId75" Type="http://schemas.openxmlformats.org/officeDocument/2006/relationships/slide" Target="slides/slide50.xml"/><Relationship Id="rId91" Type="http://schemas.openxmlformats.org/officeDocument/2006/relationships/slide" Target="slides/slide66.xml"/><Relationship Id="rId96" Type="http://schemas.openxmlformats.org/officeDocument/2006/relationships/slide" Target="slides/slide71.xml"/><Relationship Id="rId140" Type="http://schemas.openxmlformats.org/officeDocument/2006/relationships/slide" Target="slides/slide115.xml"/><Relationship Id="rId145" Type="http://schemas.openxmlformats.org/officeDocument/2006/relationships/slide" Target="slides/slide12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3.xml"/><Relationship Id="rId49" Type="http://schemas.openxmlformats.org/officeDocument/2006/relationships/slide" Target="slides/slide24.xml"/><Relationship Id="rId114" Type="http://schemas.openxmlformats.org/officeDocument/2006/relationships/slide" Target="slides/slide89.xml"/><Relationship Id="rId119" Type="http://schemas.openxmlformats.org/officeDocument/2006/relationships/slide" Target="slides/slide94.xml"/><Relationship Id="rId44" Type="http://schemas.openxmlformats.org/officeDocument/2006/relationships/slide" Target="slides/slide19.xml"/><Relationship Id="rId60" Type="http://schemas.openxmlformats.org/officeDocument/2006/relationships/slide" Target="slides/slide35.xml"/><Relationship Id="rId65" Type="http://schemas.openxmlformats.org/officeDocument/2006/relationships/slide" Target="slides/slide40.xml"/><Relationship Id="rId81" Type="http://schemas.openxmlformats.org/officeDocument/2006/relationships/slide" Target="slides/slide56.xml"/><Relationship Id="rId86" Type="http://schemas.openxmlformats.org/officeDocument/2006/relationships/slide" Target="slides/slide61.xml"/><Relationship Id="rId130" Type="http://schemas.openxmlformats.org/officeDocument/2006/relationships/slide" Target="slides/slide105.xml"/><Relationship Id="rId135" Type="http://schemas.openxmlformats.org/officeDocument/2006/relationships/slide" Target="slides/slide110.xml"/><Relationship Id="rId151" Type="http://schemas.openxmlformats.org/officeDocument/2006/relationships/slide" Target="slides/slide126.xml"/><Relationship Id="rId156" Type="http://schemas.openxmlformats.org/officeDocument/2006/relationships/theme" Target="theme/theme1.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109" Type="http://schemas.openxmlformats.org/officeDocument/2006/relationships/slide" Target="slides/slide8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slide" Target="slides/slide51.xml"/><Relationship Id="rId97" Type="http://schemas.openxmlformats.org/officeDocument/2006/relationships/slide" Target="slides/slide72.xml"/><Relationship Id="rId104" Type="http://schemas.openxmlformats.org/officeDocument/2006/relationships/slide" Target="slides/slide79.xml"/><Relationship Id="rId120" Type="http://schemas.openxmlformats.org/officeDocument/2006/relationships/slide" Target="slides/slide95.xml"/><Relationship Id="rId125" Type="http://schemas.openxmlformats.org/officeDocument/2006/relationships/slide" Target="slides/slide100.xml"/><Relationship Id="rId141" Type="http://schemas.openxmlformats.org/officeDocument/2006/relationships/slide" Target="slides/slide116.xml"/><Relationship Id="rId146" Type="http://schemas.openxmlformats.org/officeDocument/2006/relationships/slide" Target="slides/slide121.xml"/><Relationship Id="rId7" Type="http://schemas.openxmlformats.org/officeDocument/2006/relationships/slideMaster" Target="slideMasters/slideMaster4.xml"/><Relationship Id="rId71" Type="http://schemas.openxmlformats.org/officeDocument/2006/relationships/slide" Target="slides/slide46.xml"/><Relationship Id="rId92"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 Id="rId87" Type="http://schemas.openxmlformats.org/officeDocument/2006/relationships/slide" Target="slides/slide62.xml"/><Relationship Id="rId110" Type="http://schemas.openxmlformats.org/officeDocument/2006/relationships/slide" Target="slides/slide85.xml"/><Relationship Id="rId115" Type="http://schemas.openxmlformats.org/officeDocument/2006/relationships/slide" Target="slides/slide90.xml"/><Relationship Id="rId131" Type="http://schemas.openxmlformats.org/officeDocument/2006/relationships/slide" Target="slides/slide106.xml"/><Relationship Id="rId136" Type="http://schemas.openxmlformats.org/officeDocument/2006/relationships/slide" Target="slides/slide111.xml"/><Relationship Id="rId157" Type="http://schemas.openxmlformats.org/officeDocument/2006/relationships/tableStyles" Target="tableStyles.xml"/><Relationship Id="rId61" Type="http://schemas.openxmlformats.org/officeDocument/2006/relationships/slide" Target="slides/slide36.xml"/><Relationship Id="rId82" Type="http://schemas.openxmlformats.org/officeDocument/2006/relationships/slide" Target="slides/slide57.xml"/><Relationship Id="rId152" Type="http://schemas.openxmlformats.org/officeDocument/2006/relationships/slide" Target="slides/slide127.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5.xml"/><Relationship Id="rId35" Type="http://schemas.openxmlformats.org/officeDocument/2006/relationships/slide" Target="slides/slide10.xml"/><Relationship Id="rId56" Type="http://schemas.openxmlformats.org/officeDocument/2006/relationships/slide" Target="slides/slide31.xml"/><Relationship Id="rId77" Type="http://schemas.openxmlformats.org/officeDocument/2006/relationships/slide" Target="slides/slide52.xml"/><Relationship Id="rId100" Type="http://schemas.openxmlformats.org/officeDocument/2006/relationships/slide" Target="slides/slide75.xml"/><Relationship Id="rId105" Type="http://schemas.openxmlformats.org/officeDocument/2006/relationships/slide" Target="slides/slide80.xml"/><Relationship Id="rId126" Type="http://schemas.openxmlformats.org/officeDocument/2006/relationships/slide" Target="slides/slide101.xml"/><Relationship Id="rId147" Type="http://schemas.openxmlformats.org/officeDocument/2006/relationships/slide" Target="slides/slide122.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93" Type="http://schemas.openxmlformats.org/officeDocument/2006/relationships/slide" Target="slides/slide68.xml"/><Relationship Id="rId98" Type="http://schemas.openxmlformats.org/officeDocument/2006/relationships/slide" Target="slides/slide73.xml"/><Relationship Id="rId121" Type="http://schemas.openxmlformats.org/officeDocument/2006/relationships/slide" Target="slides/slide96.xml"/><Relationship Id="rId142"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21.xml"/><Relationship Id="rId67" Type="http://schemas.openxmlformats.org/officeDocument/2006/relationships/slide" Target="slides/slide42.xml"/><Relationship Id="rId116" Type="http://schemas.openxmlformats.org/officeDocument/2006/relationships/slide" Target="slides/slide91.xml"/><Relationship Id="rId137" Type="http://schemas.openxmlformats.org/officeDocument/2006/relationships/slide" Target="slides/slide112.xml"/><Relationship Id="rId20" Type="http://schemas.openxmlformats.org/officeDocument/2006/relationships/slideMaster" Target="slideMasters/slideMaster17.xml"/><Relationship Id="rId41" Type="http://schemas.openxmlformats.org/officeDocument/2006/relationships/slide" Target="slides/slide16.xml"/><Relationship Id="rId62" Type="http://schemas.openxmlformats.org/officeDocument/2006/relationships/slide" Target="slides/slide37.xml"/><Relationship Id="rId83" Type="http://schemas.openxmlformats.org/officeDocument/2006/relationships/slide" Target="slides/slide58.xml"/><Relationship Id="rId88" Type="http://schemas.openxmlformats.org/officeDocument/2006/relationships/slide" Target="slides/slide63.xml"/><Relationship Id="rId111" Type="http://schemas.openxmlformats.org/officeDocument/2006/relationships/slide" Target="slides/slide86.xml"/><Relationship Id="rId132" Type="http://schemas.openxmlformats.org/officeDocument/2006/relationships/slide" Target="slides/slide107.xml"/><Relationship Id="rId153" Type="http://schemas.openxmlformats.org/officeDocument/2006/relationships/notesMaster" Target="notesMasters/notesMaster1.xml"/><Relationship Id="rId15" Type="http://schemas.openxmlformats.org/officeDocument/2006/relationships/slideMaster" Target="slideMasters/slideMaster12.xml"/><Relationship Id="rId36" Type="http://schemas.openxmlformats.org/officeDocument/2006/relationships/slide" Target="slides/slide11.xml"/><Relationship Id="rId57" Type="http://schemas.openxmlformats.org/officeDocument/2006/relationships/slide" Target="slides/slide32.xml"/><Relationship Id="rId106" Type="http://schemas.openxmlformats.org/officeDocument/2006/relationships/slide" Target="slides/slide81.xml"/><Relationship Id="rId127" Type="http://schemas.openxmlformats.org/officeDocument/2006/relationships/slide" Target="slides/slide102.xml"/><Relationship Id="rId10" Type="http://schemas.openxmlformats.org/officeDocument/2006/relationships/slideMaster" Target="slideMasters/slideMaster7.xml"/><Relationship Id="rId31" Type="http://schemas.openxmlformats.org/officeDocument/2006/relationships/slide" Target="slides/slide6.xml"/><Relationship Id="rId52" Type="http://schemas.openxmlformats.org/officeDocument/2006/relationships/slide" Target="slides/slide27.xml"/><Relationship Id="rId73" Type="http://schemas.openxmlformats.org/officeDocument/2006/relationships/slide" Target="slides/slide48.xml"/><Relationship Id="rId78" Type="http://schemas.openxmlformats.org/officeDocument/2006/relationships/slide" Target="slides/slide53.xml"/><Relationship Id="rId94" Type="http://schemas.openxmlformats.org/officeDocument/2006/relationships/slide" Target="slides/slide69.xml"/><Relationship Id="rId99" Type="http://schemas.openxmlformats.org/officeDocument/2006/relationships/slide" Target="slides/slide74.xml"/><Relationship Id="rId101" Type="http://schemas.openxmlformats.org/officeDocument/2006/relationships/slide" Target="slides/slide76.xml"/><Relationship Id="rId122" Type="http://schemas.openxmlformats.org/officeDocument/2006/relationships/slide" Target="slides/slide97.xml"/><Relationship Id="rId143" Type="http://schemas.openxmlformats.org/officeDocument/2006/relationships/slide" Target="slides/slide118.xml"/><Relationship Id="rId148" Type="http://schemas.openxmlformats.org/officeDocument/2006/relationships/slide" Target="slides/slide123.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xml"/><Relationship Id="rId47" Type="http://schemas.openxmlformats.org/officeDocument/2006/relationships/slide" Target="slides/slide22.xml"/><Relationship Id="rId68" Type="http://schemas.openxmlformats.org/officeDocument/2006/relationships/slide" Target="slides/slide43.xml"/><Relationship Id="rId89" Type="http://schemas.openxmlformats.org/officeDocument/2006/relationships/slide" Target="slides/slide64.xml"/><Relationship Id="rId112" Type="http://schemas.openxmlformats.org/officeDocument/2006/relationships/slide" Target="slides/slide87.xml"/><Relationship Id="rId133" Type="http://schemas.openxmlformats.org/officeDocument/2006/relationships/slide" Target="slides/slide108.xml"/><Relationship Id="rId154" Type="http://schemas.openxmlformats.org/officeDocument/2006/relationships/presProps" Target="presProps.xml"/><Relationship Id="rId16" Type="http://schemas.openxmlformats.org/officeDocument/2006/relationships/slideMaster" Target="slideMasters/slideMaster13.xml"/><Relationship Id="rId37" Type="http://schemas.openxmlformats.org/officeDocument/2006/relationships/slide" Target="slides/slide12.xml"/><Relationship Id="rId58" Type="http://schemas.openxmlformats.org/officeDocument/2006/relationships/slide" Target="slides/slide33.xml"/><Relationship Id="rId79" Type="http://schemas.openxmlformats.org/officeDocument/2006/relationships/slide" Target="slides/slide54.xml"/><Relationship Id="rId102" Type="http://schemas.openxmlformats.org/officeDocument/2006/relationships/slide" Target="slides/slide77.xml"/><Relationship Id="rId123" Type="http://schemas.openxmlformats.org/officeDocument/2006/relationships/slide" Target="slides/slide98.xml"/><Relationship Id="rId144" Type="http://schemas.openxmlformats.org/officeDocument/2006/relationships/slide" Target="slides/slide119.xml"/><Relationship Id="rId90" Type="http://schemas.openxmlformats.org/officeDocument/2006/relationships/slide" Target="slides/slide65.xml"/><Relationship Id="rId27" Type="http://schemas.openxmlformats.org/officeDocument/2006/relationships/slide" Target="slides/slide2.xml"/><Relationship Id="rId48" Type="http://schemas.openxmlformats.org/officeDocument/2006/relationships/slide" Target="slides/slide23.xml"/><Relationship Id="rId69" Type="http://schemas.openxmlformats.org/officeDocument/2006/relationships/slide" Target="slides/slide44.xml"/><Relationship Id="rId113" Type="http://schemas.openxmlformats.org/officeDocument/2006/relationships/slide" Target="slides/slide88.xml"/><Relationship Id="rId134" Type="http://schemas.openxmlformats.org/officeDocument/2006/relationships/slide" Target="slides/slide109.xml"/></Relationships>
</file>

<file path=ppt/charts/_rels/chart1.xml.rels><?xml version="1.0" encoding="UTF-8" standalone="yes"?>
<Relationships xmlns="http://schemas.openxmlformats.org/package/2006/relationships"><Relationship Id="rId2" Type="http://schemas.openxmlformats.org/officeDocument/2006/relationships/oleObject" Target="file:////Users\ruthraman\OneDrive\Documents\Edition%20Graphics\Projects\Yuno%20Juno\Ogilvy\OG163_Gilead%20decks\250908_ESMO%202025_Dr%20Cortes%20Intro_v.1.0_CC01_RR.xlsx" TargetMode="External"/><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2" Type="http://schemas.openxmlformats.org/officeDocument/2006/relationships/oleObject" Target="file:////Users\ruthraman\OneDrive\Documents\Edition%20Graphics\Projects\Yuno%20Juno\Ogilvy\OG163_Gilead%20decks\250908_ESMO%202025_Dr%20Cortes%20Intro_v.1.0_CC01_RR.xlsx" TargetMode="External"/><Relationship Id="rId1" Type="http://schemas.openxmlformats.org/officeDocument/2006/relationships/themeOverride" Target="../theme/themeOverrid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algn="ctr" defTabSz="914400" rtl="0" eaLnBrk="1" latinLnBrk="0" hangingPunct="1">
              <a:defRPr sz="1862" b="0" i="0" u="none" strike="noStrike" kern="1200" spc="0" baseline="0">
                <a:solidFill>
                  <a:schemeClr val="accent1"/>
                </a:solidFill>
                <a:latin typeface="+mn-lt"/>
                <a:ea typeface="+mn-ea"/>
                <a:cs typeface="+mn-cs"/>
              </a:defRPr>
            </a:pPr>
            <a:r>
              <a:rPr lang="en-US" sz="1200" b="1" kern="1200" err="1">
                <a:solidFill>
                  <a:schemeClr val="accent1"/>
                </a:solidFill>
                <a:latin typeface="+mn-lt"/>
                <a:ea typeface="+mn-ea"/>
                <a:cs typeface="+mn-cs"/>
              </a:rPr>
              <a:t>mTNBC</a:t>
            </a:r>
            <a:endParaRPr lang="en-US" sz="1200" b="1" kern="1200">
              <a:solidFill>
                <a:schemeClr val="accent1"/>
              </a:solidFill>
              <a:latin typeface="+mn-lt"/>
              <a:ea typeface="+mn-ea"/>
              <a:cs typeface="+mn-cs"/>
            </a:endParaRPr>
          </a:p>
        </c:rich>
      </c:tx>
      <c:layout>
        <c:manualLayout>
          <c:xMode val="edge"/>
          <c:yMode val="edge"/>
          <c:x val="0.38234262951469766"/>
          <c:y val="0.28413393578932555"/>
        </c:manualLayout>
      </c:layout>
      <c:overlay val="0"/>
      <c:spPr>
        <a:noFill/>
        <a:ln>
          <a:noFill/>
        </a:ln>
        <a:effectLst/>
      </c:spPr>
    </c:title>
    <c:autoTitleDeleted val="0"/>
    <c:plotArea>
      <c:layout>
        <c:manualLayout>
          <c:layoutTarget val="inner"/>
          <c:xMode val="edge"/>
          <c:yMode val="edge"/>
          <c:x val="0.19749868146552932"/>
          <c:y val="0.4140654984283681"/>
          <c:w val="0.62422183765492312"/>
          <c:h val="0.66901095478919248"/>
        </c:manualLayout>
      </c:layout>
      <c:doughnutChart>
        <c:varyColors val="1"/>
        <c:ser>
          <c:idx val="0"/>
          <c:order val="0"/>
          <c:spPr>
            <a:ln>
              <a:noFill/>
            </a:ln>
          </c:spPr>
          <c:explosion val="11"/>
          <c:dPt>
            <c:idx val="0"/>
            <c:bubble3D val="0"/>
            <c:explosion val="0"/>
            <c:spPr>
              <a:gradFill>
                <a:gsLst>
                  <a:gs pos="0">
                    <a:schemeClr val="accent1">
                      <a:lumMod val="40000"/>
                      <a:lumOff val="60000"/>
                    </a:schemeClr>
                  </a:gs>
                  <a:gs pos="100000">
                    <a:schemeClr val="accent1"/>
                  </a:gs>
                </a:gsLst>
                <a:lin ang="5400000" scaled="1"/>
              </a:gradFill>
              <a:ln w="19050">
                <a:noFill/>
                <a:prstDash val="solid"/>
              </a:ln>
              <a:effectLst/>
            </c:spPr>
            <c:extLst>
              <c:ext xmlns:c16="http://schemas.microsoft.com/office/drawing/2014/chart" uri="{C3380CC4-5D6E-409C-BE32-E72D297353CC}">
                <c16:uniqueId val="{00000001-2A6F-4069-BED2-AB56A253F1AA}"/>
              </c:ext>
            </c:extLst>
          </c:dPt>
          <c:dPt>
            <c:idx val="1"/>
            <c:bubble3D val="0"/>
            <c:explosion val="0"/>
            <c:spPr>
              <a:solidFill>
                <a:schemeClr val="tx1">
                  <a:lumMod val="20000"/>
                  <a:lumOff val="80000"/>
                </a:schemeClr>
              </a:solidFill>
              <a:ln w="19050">
                <a:noFill/>
              </a:ln>
              <a:effectLst/>
            </c:spPr>
            <c:extLst>
              <c:ext xmlns:c16="http://schemas.microsoft.com/office/drawing/2014/chart" uri="{C3380CC4-5D6E-409C-BE32-E72D297353CC}">
                <c16:uniqueId val="{00000003-2A6F-4069-BED2-AB56A253F1AA}"/>
              </c:ext>
            </c:extLst>
          </c:dPt>
          <c:dPt>
            <c:idx val="2"/>
            <c:bubble3D val="0"/>
            <c:spPr>
              <a:solidFill>
                <a:schemeClr val="accent3"/>
              </a:solidFill>
              <a:ln w="19050">
                <a:noFill/>
              </a:ln>
              <a:effectLst/>
            </c:spPr>
            <c:extLst>
              <c:ext xmlns:c16="http://schemas.microsoft.com/office/drawing/2014/chart" uri="{C3380CC4-5D6E-409C-BE32-E72D297353CC}">
                <c16:uniqueId val="{00000005-2A6F-4069-BED2-AB56A253F1AA}"/>
              </c:ext>
            </c:extLst>
          </c:dPt>
          <c:dPt>
            <c:idx val="3"/>
            <c:bubble3D val="0"/>
            <c:spPr>
              <a:solidFill>
                <a:schemeClr val="accent4"/>
              </a:solidFill>
              <a:ln w="19050">
                <a:noFill/>
              </a:ln>
              <a:effectLst/>
            </c:spPr>
            <c:extLst>
              <c:ext xmlns:c16="http://schemas.microsoft.com/office/drawing/2014/chart" uri="{C3380CC4-5D6E-409C-BE32-E72D297353CC}">
                <c16:uniqueId val="{00000007-2A6F-4069-BED2-AB56A253F1AA}"/>
              </c:ext>
            </c:extLst>
          </c:dPt>
          <c:val>
            <c:numRef>
              <c:f>Sheet1!$B$2:$C$2</c:f>
              <c:numCache>
                <c:formatCode>0%</c:formatCode>
                <c:ptCount val="2"/>
                <c:pt idx="0">
                  <c:v>0.15</c:v>
                </c:pt>
                <c:pt idx="1">
                  <c:v>0.85</c:v>
                </c:pt>
              </c:numCache>
            </c:numRef>
          </c:val>
          <c:extLst>
            <c:ext xmlns:c16="http://schemas.microsoft.com/office/drawing/2014/chart" uri="{C3380CC4-5D6E-409C-BE32-E72D297353CC}">
              <c16:uniqueId val="{00000008-2A6F-4069-BED2-AB56A253F1AA}"/>
            </c:ext>
          </c:extLst>
        </c:ser>
        <c:dLbls>
          <c:showLegendKey val="0"/>
          <c:showVal val="0"/>
          <c:showCatName val="0"/>
          <c:showSerName val="0"/>
          <c:showPercent val="0"/>
          <c:showBubbleSize val="0"/>
          <c:showLeaderLines val="0"/>
        </c:dLbls>
        <c:firstSliceAng val="65"/>
        <c:holeSize val="68"/>
      </c:doughnutChart>
      <c:spPr>
        <a:noFill/>
        <a:ln>
          <a:noFill/>
        </a:ln>
        <a:effectLst/>
      </c:spPr>
    </c:plotArea>
    <c:plotVisOnly val="1"/>
    <c:dispBlanksAs val="gap"/>
    <c:showDLblsOverMax val="0"/>
    <c:extLst/>
  </c:chart>
  <c:spPr>
    <a:noFill/>
    <a:ln w="9525" cap="flat" cmpd="sng" algn="ctr">
      <a:noFill/>
      <a:round/>
    </a:ln>
    <a:effectLst/>
  </c:spPr>
  <c:txPr>
    <a:bodyPr/>
    <a:lstStyle/>
    <a:p>
      <a:pPr>
        <a:defRPr/>
      </a:pPr>
      <a:endParaRPr lang="en-US"/>
    </a:p>
  </c:txPr>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algn="ctr" defTabSz="914400" rtl="0" eaLnBrk="1" latinLnBrk="0" hangingPunct="1">
              <a:defRPr sz="1862" b="0" i="0" u="none" strike="noStrike" kern="1200" spc="0" baseline="0">
                <a:solidFill>
                  <a:schemeClr val="accent3"/>
                </a:solidFill>
                <a:latin typeface="+mn-lt"/>
                <a:ea typeface="+mn-ea"/>
                <a:cs typeface="+mn-cs"/>
              </a:defRPr>
            </a:pPr>
            <a:r>
              <a:rPr lang="en-GB" sz="1200" b="1" i="0" u="none" strike="noStrike" kern="1200" spc="0" baseline="0">
                <a:solidFill>
                  <a:schemeClr val="tx2"/>
                </a:solidFill>
                <a:latin typeface="+mn-lt"/>
                <a:ea typeface="+mn-ea"/>
                <a:cs typeface="+mn-cs"/>
              </a:rPr>
              <a:t>HR+/HER2- </a:t>
            </a:r>
            <a:r>
              <a:rPr lang="en-GB" sz="1200" b="1" i="0" u="none" strike="noStrike" kern="1200" spc="0" baseline="0" err="1">
                <a:solidFill>
                  <a:schemeClr val="tx2"/>
                </a:solidFill>
                <a:latin typeface="+mn-lt"/>
                <a:ea typeface="+mn-ea"/>
                <a:cs typeface="+mn-cs"/>
              </a:rPr>
              <a:t>mBC</a:t>
            </a:r>
            <a:endParaRPr lang="en-GB" sz="1200" b="1" i="0" u="none" strike="noStrike" kern="1200" spc="0" baseline="0">
              <a:solidFill>
                <a:schemeClr val="tx2"/>
              </a:solidFill>
              <a:latin typeface="+mn-lt"/>
              <a:ea typeface="+mn-ea"/>
              <a:cs typeface="+mn-cs"/>
            </a:endParaRPr>
          </a:p>
        </c:rich>
      </c:tx>
      <c:layout>
        <c:manualLayout>
          <c:xMode val="edge"/>
          <c:yMode val="edge"/>
          <c:x val="0.26875214443009632"/>
          <c:y val="6.0362082307212239E-2"/>
        </c:manualLayout>
      </c:layout>
      <c:overlay val="0"/>
      <c:spPr>
        <a:noFill/>
        <a:ln>
          <a:noFill/>
        </a:ln>
        <a:effectLst/>
      </c:spPr>
    </c:title>
    <c:autoTitleDeleted val="0"/>
    <c:plotArea>
      <c:layout>
        <c:manualLayout>
          <c:layoutTarget val="inner"/>
          <c:xMode val="edge"/>
          <c:yMode val="edge"/>
          <c:x val="0.16036531731327083"/>
          <c:y val="0.24839014736580592"/>
          <c:w val="0.75978219473341513"/>
          <c:h val="0.47356659623317671"/>
        </c:manualLayout>
      </c:layout>
      <c:doughnutChart>
        <c:varyColors val="1"/>
        <c:ser>
          <c:idx val="0"/>
          <c:order val="0"/>
          <c:spPr>
            <a:solidFill>
              <a:schemeClr val="bg1">
                <a:lumMod val="95000"/>
              </a:schemeClr>
            </a:solidFill>
          </c:spPr>
          <c:explosion val="1"/>
          <c:dPt>
            <c:idx val="0"/>
            <c:bubble3D val="0"/>
            <c:spPr>
              <a:gradFill flip="none" rotWithShape="1">
                <a:gsLst>
                  <a:gs pos="29000">
                    <a:schemeClr val="tx2"/>
                  </a:gs>
                  <a:gs pos="100000">
                    <a:schemeClr val="tx2">
                      <a:tint val="44500"/>
                      <a:satMod val="160000"/>
                    </a:schemeClr>
                  </a:gs>
                  <a:gs pos="100000">
                    <a:schemeClr val="tx2">
                      <a:tint val="23500"/>
                      <a:satMod val="160000"/>
                    </a:schemeClr>
                  </a:gs>
                </a:gsLst>
                <a:lin ang="18900000" scaled="1"/>
                <a:tileRect/>
              </a:gradFill>
              <a:ln>
                <a:noFill/>
              </a:ln>
              <a:effectLst/>
            </c:spPr>
            <c:extLst>
              <c:ext xmlns:c16="http://schemas.microsoft.com/office/drawing/2014/chart" uri="{C3380CC4-5D6E-409C-BE32-E72D297353CC}">
                <c16:uniqueId val="{00000001-A2B1-40B3-8641-31104F100AB7}"/>
              </c:ext>
            </c:extLst>
          </c:dPt>
          <c:dPt>
            <c:idx val="1"/>
            <c:bubble3D val="0"/>
            <c:spPr>
              <a:solidFill>
                <a:srgbClr val="FFFFFF">
                  <a:lumMod val="85000"/>
                </a:srgbClr>
              </a:solidFill>
              <a:ln>
                <a:noFill/>
              </a:ln>
              <a:effectLst/>
            </c:spPr>
            <c:extLst>
              <c:ext xmlns:c16="http://schemas.microsoft.com/office/drawing/2014/chart" uri="{C3380CC4-5D6E-409C-BE32-E72D297353CC}">
                <c16:uniqueId val="{00000003-A2B1-40B3-8641-31104F100AB7}"/>
              </c:ext>
            </c:extLst>
          </c:dPt>
          <c:dPt>
            <c:idx val="2"/>
            <c:bubble3D val="0"/>
            <c:spPr>
              <a:solidFill>
                <a:schemeClr val="bg1">
                  <a:lumMod val="95000"/>
                </a:schemeClr>
              </a:solidFill>
              <a:ln>
                <a:noFill/>
              </a:ln>
              <a:effectLst/>
            </c:spPr>
            <c:extLst>
              <c:ext xmlns:c16="http://schemas.microsoft.com/office/drawing/2014/chart" uri="{C3380CC4-5D6E-409C-BE32-E72D297353CC}">
                <c16:uniqueId val="{00000005-A2B1-40B3-8641-31104F100AB7}"/>
              </c:ext>
            </c:extLst>
          </c:dPt>
          <c:dPt>
            <c:idx val="3"/>
            <c:bubble3D val="0"/>
            <c:spPr>
              <a:solidFill>
                <a:schemeClr val="bg1">
                  <a:lumMod val="95000"/>
                </a:schemeClr>
              </a:solidFill>
              <a:ln>
                <a:noFill/>
              </a:ln>
              <a:effectLst/>
            </c:spPr>
            <c:extLst>
              <c:ext xmlns:c16="http://schemas.microsoft.com/office/drawing/2014/chart" uri="{C3380CC4-5D6E-409C-BE32-E72D297353CC}">
                <c16:uniqueId val="{00000007-A2B1-40B3-8641-31104F100AB7}"/>
              </c:ext>
            </c:extLst>
          </c:dPt>
          <c:val>
            <c:numRef>
              <c:f>Sheet1!$B$6:$C$6</c:f>
              <c:numCache>
                <c:formatCode>0%</c:formatCode>
                <c:ptCount val="2"/>
                <c:pt idx="0">
                  <c:v>0.7</c:v>
                </c:pt>
                <c:pt idx="1">
                  <c:v>0.30000000000000004</c:v>
                </c:pt>
              </c:numCache>
            </c:numRef>
          </c:val>
          <c:extLst>
            <c:ext xmlns:c16="http://schemas.microsoft.com/office/drawing/2014/chart" uri="{C3380CC4-5D6E-409C-BE32-E72D297353CC}">
              <c16:uniqueId val="{00000008-A2B1-40B3-8641-31104F100AB7}"/>
            </c:ext>
          </c:extLst>
        </c:ser>
        <c:dLbls>
          <c:showLegendKey val="0"/>
          <c:showVal val="0"/>
          <c:showCatName val="0"/>
          <c:showSerName val="0"/>
          <c:showPercent val="0"/>
          <c:showBubbleSize val="0"/>
          <c:showLeaderLines val="0"/>
        </c:dLbls>
        <c:firstSliceAng val="327"/>
        <c:holeSize val="66"/>
      </c:doughnutChart>
      <c:spPr>
        <a:noFill/>
        <a:ln>
          <a:noFill/>
        </a:ln>
        <a:effectLst/>
      </c:spPr>
    </c:plotArea>
    <c:plotVisOnly val="1"/>
    <c:dispBlanksAs val="gap"/>
    <c:showDLblsOverMax val="0"/>
    <c:extLst/>
  </c:chart>
  <c:spPr>
    <a:noFill/>
    <a:ln w="9525" cap="flat" cmpd="sng" algn="ctr">
      <a:noFill/>
      <a:prstDash val="solid"/>
      <a:round/>
    </a:ln>
    <a:effectLst/>
  </c:spPr>
  <c:txPr>
    <a:bodyPr/>
    <a:lstStyle/>
    <a:p>
      <a:pPr>
        <a:defRPr/>
      </a:pPr>
      <a:endParaRPr lang="en-US"/>
    </a:p>
  </c:txPr>
  <c:externalData r:id="rId2">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FFD4A1-7C9D-4E5C-9062-700D549DAF4B}"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349E1E9E-AF3A-4291-A059-FD818B3B35B2}">
      <dgm:prSet phldrT="[Text]" custT="1"/>
      <dgm:spPr/>
      <dgm:t>
        <a:bodyPr/>
        <a:lstStyle/>
        <a:p>
          <a:r>
            <a:rPr lang="en-US" sz="1600" b="1" dirty="0" err="1"/>
            <a:t>Anbenitamab</a:t>
          </a:r>
          <a:r>
            <a:rPr lang="en-US" sz="1600" b="1" dirty="0"/>
            <a:t>: </a:t>
          </a:r>
          <a:r>
            <a:rPr lang="en-US" sz="1600" b="0" dirty="0"/>
            <a:t>Bispecific HER2 antibody</a:t>
          </a:r>
        </a:p>
        <a:p>
          <a:r>
            <a:rPr lang="en-US" sz="1600" b="1" dirty="0"/>
            <a:t>OBI-201 </a:t>
          </a:r>
          <a:r>
            <a:rPr lang="en-US" sz="1600" b="0" dirty="0"/>
            <a:t>HER2-TROP2 bispecific ADC</a:t>
          </a:r>
        </a:p>
        <a:p>
          <a:r>
            <a:rPr lang="en-US" sz="1600" b="1" dirty="0"/>
            <a:t>ACE1701</a:t>
          </a:r>
          <a:r>
            <a:rPr lang="en-US" sz="1600" dirty="0"/>
            <a:t> NKcells-HER2</a:t>
          </a:r>
        </a:p>
      </dgm:t>
    </dgm:pt>
    <dgm:pt modelId="{714683FC-B267-42EF-A46B-C154DF55522D}" type="parTrans" cxnId="{0511C183-3F8E-4517-9984-1FA2143DA9A9}">
      <dgm:prSet/>
      <dgm:spPr/>
      <dgm:t>
        <a:bodyPr/>
        <a:lstStyle/>
        <a:p>
          <a:endParaRPr lang="en-US"/>
        </a:p>
      </dgm:t>
    </dgm:pt>
    <dgm:pt modelId="{877551E9-6C57-416F-96EE-3EDBE51B1E15}" type="sibTrans" cxnId="{0511C183-3F8E-4517-9984-1FA2143DA9A9}">
      <dgm:prSet/>
      <dgm:spPr/>
      <dgm:t>
        <a:bodyPr/>
        <a:lstStyle/>
        <a:p>
          <a:endParaRPr lang="en-US"/>
        </a:p>
      </dgm:t>
    </dgm:pt>
    <dgm:pt modelId="{21AE4E20-F4D6-4855-8E31-A244F674B5A2}">
      <dgm:prSet phldrT="[Text]" custT="1"/>
      <dgm:spPr/>
      <dgm:t>
        <a:bodyPr/>
        <a:lstStyle/>
        <a:p>
          <a:r>
            <a:rPr lang="en-US" sz="1600" b="1" dirty="0"/>
            <a:t>IAM1363 </a:t>
          </a:r>
          <a:r>
            <a:rPr lang="en-US" sz="1600" b="0" dirty="0"/>
            <a:t>brain penetrant TKI</a:t>
          </a:r>
        </a:p>
        <a:p>
          <a:r>
            <a:rPr lang="en-US" sz="1600" b="1" dirty="0" err="1"/>
            <a:t>Zongertinib</a:t>
          </a:r>
          <a:endParaRPr lang="en-US" sz="1600" b="1" dirty="0"/>
        </a:p>
        <a:p>
          <a:r>
            <a:rPr lang="en-US" sz="1600" b="1" dirty="0"/>
            <a:t>ZN-1041 </a:t>
          </a:r>
          <a:r>
            <a:rPr lang="en-US" sz="1600" b="0" dirty="0"/>
            <a:t>brain penetrant TKI</a:t>
          </a:r>
          <a:endParaRPr lang="en-US" sz="1600" b="1" dirty="0"/>
        </a:p>
      </dgm:t>
    </dgm:pt>
    <dgm:pt modelId="{F72FAB92-92D9-492F-9B62-DA737FF02D4B}" type="parTrans" cxnId="{807F97D5-6ABC-475D-810F-3EC7EAFF5630}">
      <dgm:prSet/>
      <dgm:spPr/>
      <dgm:t>
        <a:bodyPr/>
        <a:lstStyle/>
        <a:p>
          <a:endParaRPr lang="en-US"/>
        </a:p>
      </dgm:t>
    </dgm:pt>
    <dgm:pt modelId="{111112DB-B2E2-4111-ACAE-CD24EEAD9AD8}" type="sibTrans" cxnId="{807F97D5-6ABC-475D-810F-3EC7EAFF5630}">
      <dgm:prSet/>
      <dgm:spPr/>
      <dgm:t>
        <a:bodyPr/>
        <a:lstStyle/>
        <a:p>
          <a:endParaRPr lang="en-US"/>
        </a:p>
      </dgm:t>
    </dgm:pt>
    <dgm:pt modelId="{25BAE51C-C961-442A-B344-38FAA2FD5672}">
      <dgm:prSet phldrT="[Text]" custT="1"/>
      <dgm:spPr/>
      <dgm:t>
        <a:bodyPr/>
        <a:lstStyle/>
        <a:p>
          <a:pPr>
            <a:buNone/>
          </a:pPr>
          <a:r>
            <a:rPr lang="en-US" sz="1600" b="1" i="0" dirty="0"/>
            <a:t>GLSI-100 </a:t>
          </a:r>
          <a:r>
            <a:rPr lang="en-US" sz="1600" b="0" i="0" dirty="0"/>
            <a:t>HER2 peptide vaccine</a:t>
          </a:r>
        </a:p>
        <a:p>
          <a:pPr>
            <a:buNone/>
          </a:pPr>
          <a:r>
            <a:rPr lang="en-US" sz="1600" b="1" i="0" dirty="0"/>
            <a:t>HER-Vaxx</a:t>
          </a:r>
          <a:r>
            <a:rPr lang="en-US" sz="1600" b="0" i="0" dirty="0"/>
            <a:t> B-cell peptide based vaccine</a:t>
          </a:r>
        </a:p>
        <a:p>
          <a:pPr>
            <a:buNone/>
          </a:pPr>
          <a:r>
            <a:rPr lang="en-US" sz="1600" b="1" i="0" dirty="0"/>
            <a:t>HER2- Dendritic cell vaccine  </a:t>
          </a:r>
          <a:r>
            <a:rPr lang="en-US" sz="1600" b="0" i="0" dirty="0"/>
            <a:t>Adoptive T Cell Therapy Following HER2-Pulsed Dendritic Cell Vaccine &amp; </a:t>
          </a:r>
          <a:r>
            <a:rPr lang="en-US" sz="1600" b="0" i="0" dirty="0" err="1"/>
            <a:t>Pepinemab</a:t>
          </a:r>
          <a:r>
            <a:rPr lang="en-US" sz="1600" b="0" i="0" dirty="0"/>
            <a:t> /Trastuzumab</a:t>
          </a:r>
          <a:endParaRPr lang="en-US" sz="1600" b="0" dirty="0"/>
        </a:p>
      </dgm:t>
    </dgm:pt>
    <dgm:pt modelId="{812DD31A-4CCF-4871-8FCF-2B9276754E95}" type="parTrans" cxnId="{D41D1345-21DD-4F44-8E92-2FB501114070}">
      <dgm:prSet/>
      <dgm:spPr/>
      <dgm:t>
        <a:bodyPr/>
        <a:lstStyle/>
        <a:p>
          <a:endParaRPr lang="en-US"/>
        </a:p>
      </dgm:t>
    </dgm:pt>
    <dgm:pt modelId="{EC1F78B9-647C-41D0-A118-1F3469CF1D56}" type="sibTrans" cxnId="{D41D1345-21DD-4F44-8E92-2FB501114070}">
      <dgm:prSet/>
      <dgm:spPr/>
      <dgm:t>
        <a:bodyPr/>
        <a:lstStyle/>
        <a:p>
          <a:endParaRPr lang="en-US"/>
        </a:p>
      </dgm:t>
    </dgm:pt>
    <dgm:pt modelId="{0C63E552-A185-4117-8273-8CDE42E5D104}" type="pres">
      <dgm:prSet presAssocID="{6EFFD4A1-7C9D-4E5C-9062-700D549DAF4B}" presName="Name0" presStyleCnt="0">
        <dgm:presLayoutVars>
          <dgm:chMax val="7"/>
          <dgm:chPref val="7"/>
          <dgm:dir/>
        </dgm:presLayoutVars>
      </dgm:prSet>
      <dgm:spPr/>
    </dgm:pt>
    <dgm:pt modelId="{FB04F973-D856-47DF-9A3E-9A301D9173B3}" type="pres">
      <dgm:prSet presAssocID="{6EFFD4A1-7C9D-4E5C-9062-700D549DAF4B}" presName="Name1" presStyleCnt="0"/>
      <dgm:spPr/>
    </dgm:pt>
    <dgm:pt modelId="{34C835D8-EFEE-4161-8FC2-657CA4A84787}" type="pres">
      <dgm:prSet presAssocID="{6EFFD4A1-7C9D-4E5C-9062-700D549DAF4B}" presName="cycle" presStyleCnt="0"/>
      <dgm:spPr/>
    </dgm:pt>
    <dgm:pt modelId="{09C3EB6E-6CE1-4AD4-A876-3F8DB41C27CD}" type="pres">
      <dgm:prSet presAssocID="{6EFFD4A1-7C9D-4E5C-9062-700D549DAF4B}" presName="srcNode" presStyleLbl="node1" presStyleIdx="0" presStyleCnt="3"/>
      <dgm:spPr/>
    </dgm:pt>
    <dgm:pt modelId="{43456E16-4D3C-405F-B56F-6EF236812B74}" type="pres">
      <dgm:prSet presAssocID="{6EFFD4A1-7C9D-4E5C-9062-700D549DAF4B}" presName="conn" presStyleLbl="parChTrans1D2" presStyleIdx="0" presStyleCnt="1"/>
      <dgm:spPr/>
    </dgm:pt>
    <dgm:pt modelId="{31F6C18C-84AC-405C-87CA-91CAEA27E335}" type="pres">
      <dgm:prSet presAssocID="{6EFFD4A1-7C9D-4E5C-9062-700D549DAF4B}" presName="extraNode" presStyleLbl="node1" presStyleIdx="0" presStyleCnt="3"/>
      <dgm:spPr/>
    </dgm:pt>
    <dgm:pt modelId="{8D0A2203-1DBB-4D57-BB95-CC2964D32FCB}" type="pres">
      <dgm:prSet presAssocID="{6EFFD4A1-7C9D-4E5C-9062-700D549DAF4B}" presName="dstNode" presStyleLbl="node1" presStyleIdx="0" presStyleCnt="3"/>
      <dgm:spPr/>
    </dgm:pt>
    <dgm:pt modelId="{42B673F6-DAEA-4F33-A6E3-CA9800241A09}" type="pres">
      <dgm:prSet presAssocID="{349E1E9E-AF3A-4291-A059-FD818B3B35B2}" presName="text_1" presStyleLbl="node1" presStyleIdx="0" presStyleCnt="3">
        <dgm:presLayoutVars>
          <dgm:bulletEnabled val="1"/>
        </dgm:presLayoutVars>
      </dgm:prSet>
      <dgm:spPr/>
    </dgm:pt>
    <dgm:pt modelId="{53B3A4D4-14B2-47FA-BC83-77B5B5648F2A}" type="pres">
      <dgm:prSet presAssocID="{349E1E9E-AF3A-4291-A059-FD818B3B35B2}" presName="accent_1" presStyleCnt="0"/>
      <dgm:spPr/>
    </dgm:pt>
    <dgm:pt modelId="{7CA3A840-33F2-44C9-83F7-6A82D523C6A9}" type="pres">
      <dgm:prSet presAssocID="{349E1E9E-AF3A-4291-A059-FD818B3B35B2}" presName="accentRepeatNode" presStyleLbl="solidFgAcc1" presStyleIdx="0" presStyleCnt="3"/>
      <dgm:spPr/>
    </dgm:pt>
    <dgm:pt modelId="{BCEE2535-16AE-41CC-8B57-BD752F1423BE}" type="pres">
      <dgm:prSet presAssocID="{21AE4E20-F4D6-4855-8E31-A244F674B5A2}" presName="text_2" presStyleLbl="node1" presStyleIdx="1" presStyleCnt="3">
        <dgm:presLayoutVars>
          <dgm:bulletEnabled val="1"/>
        </dgm:presLayoutVars>
      </dgm:prSet>
      <dgm:spPr/>
    </dgm:pt>
    <dgm:pt modelId="{1C3B916C-8A65-4877-A2A3-4AFA1498E5CC}" type="pres">
      <dgm:prSet presAssocID="{21AE4E20-F4D6-4855-8E31-A244F674B5A2}" presName="accent_2" presStyleCnt="0"/>
      <dgm:spPr/>
    </dgm:pt>
    <dgm:pt modelId="{68A93580-782B-4E8C-9158-222C0CBB2D81}" type="pres">
      <dgm:prSet presAssocID="{21AE4E20-F4D6-4855-8E31-A244F674B5A2}" presName="accentRepeatNode" presStyleLbl="solidFgAcc1" presStyleIdx="1" presStyleCnt="3"/>
      <dgm:spPr/>
    </dgm:pt>
    <dgm:pt modelId="{3ABB9950-EEA0-4948-82FE-B8DBF340DE54}" type="pres">
      <dgm:prSet presAssocID="{25BAE51C-C961-442A-B344-38FAA2FD5672}" presName="text_3" presStyleLbl="node1" presStyleIdx="2" presStyleCnt="3">
        <dgm:presLayoutVars>
          <dgm:bulletEnabled val="1"/>
        </dgm:presLayoutVars>
      </dgm:prSet>
      <dgm:spPr/>
    </dgm:pt>
    <dgm:pt modelId="{3EB11668-8ACA-443B-BC6D-B1180D343132}" type="pres">
      <dgm:prSet presAssocID="{25BAE51C-C961-442A-B344-38FAA2FD5672}" presName="accent_3" presStyleCnt="0"/>
      <dgm:spPr/>
    </dgm:pt>
    <dgm:pt modelId="{5616445B-72AA-4DF2-AFA7-C9CAC48AE347}" type="pres">
      <dgm:prSet presAssocID="{25BAE51C-C961-442A-B344-38FAA2FD5672}" presName="accentRepeatNode" presStyleLbl="solidFgAcc1" presStyleIdx="2" presStyleCnt="3"/>
      <dgm:spPr/>
    </dgm:pt>
  </dgm:ptLst>
  <dgm:cxnLst>
    <dgm:cxn modelId="{0FFFC12A-6C30-4EFC-8004-4EA810AA799D}" type="presOf" srcId="{877551E9-6C57-416F-96EE-3EDBE51B1E15}" destId="{43456E16-4D3C-405F-B56F-6EF236812B74}" srcOrd="0" destOrd="0" presId="urn:microsoft.com/office/officeart/2008/layout/VerticalCurvedList"/>
    <dgm:cxn modelId="{D41D1345-21DD-4F44-8E92-2FB501114070}" srcId="{6EFFD4A1-7C9D-4E5C-9062-700D549DAF4B}" destId="{25BAE51C-C961-442A-B344-38FAA2FD5672}" srcOrd="2" destOrd="0" parTransId="{812DD31A-4CCF-4871-8FCF-2B9276754E95}" sibTransId="{EC1F78B9-647C-41D0-A118-1F3469CF1D56}"/>
    <dgm:cxn modelId="{15C2CE57-7556-4DC7-A567-DB2B440770C2}" type="presOf" srcId="{21AE4E20-F4D6-4855-8E31-A244F674B5A2}" destId="{BCEE2535-16AE-41CC-8B57-BD752F1423BE}" srcOrd="0" destOrd="0" presId="urn:microsoft.com/office/officeart/2008/layout/VerticalCurvedList"/>
    <dgm:cxn modelId="{0511C183-3F8E-4517-9984-1FA2143DA9A9}" srcId="{6EFFD4A1-7C9D-4E5C-9062-700D549DAF4B}" destId="{349E1E9E-AF3A-4291-A059-FD818B3B35B2}" srcOrd="0" destOrd="0" parTransId="{714683FC-B267-42EF-A46B-C154DF55522D}" sibTransId="{877551E9-6C57-416F-96EE-3EDBE51B1E15}"/>
    <dgm:cxn modelId="{F2FEDC8D-5B2E-43E8-B12E-3C8949C220E5}" type="presOf" srcId="{25BAE51C-C961-442A-B344-38FAA2FD5672}" destId="{3ABB9950-EEA0-4948-82FE-B8DBF340DE54}" srcOrd="0" destOrd="0" presId="urn:microsoft.com/office/officeart/2008/layout/VerticalCurvedList"/>
    <dgm:cxn modelId="{807F97D5-6ABC-475D-810F-3EC7EAFF5630}" srcId="{6EFFD4A1-7C9D-4E5C-9062-700D549DAF4B}" destId="{21AE4E20-F4D6-4855-8E31-A244F674B5A2}" srcOrd="1" destOrd="0" parTransId="{F72FAB92-92D9-492F-9B62-DA737FF02D4B}" sibTransId="{111112DB-B2E2-4111-ACAE-CD24EEAD9AD8}"/>
    <dgm:cxn modelId="{B5F108E9-730C-44BF-B358-970AEFEF6787}" type="presOf" srcId="{349E1E9E-AF3A-4291-A059-FD818B3B35B2}" destId="{42B673F6-DAEA-4F33-A6E3-CA9800241A09}" srcOrd="0" destOrd="0" presId="urn:microsoft.com/office/officeart/2008/layout/VerticalCurvedList"/>
    <dgm:cxn modelId="{A48704EE-BE01-4D00-A93C-AB1BF8F6E4C6}" type="presOf" srcId="{6EFFD4A1-7C9D-4E5C-9062-700D549DAF4B}" destId="{0C63E552-A185-4117-8273-8CDE42E5D104}" srcOrd="0" destOrd="0" presId="urn:microsoft.com/office/officeart/2008/layout/VerticalCurvedList"/>
    <dgm:cxn modelId="{1806F1C9-97EC-40F6-8325-131951F44E10}" type="presParOf" srcId="{0C63E552-A185-4117-8273-8CDE42E5D104}" destId="{FB04F973-D856-47DF-9A3E-9A301D9173B3}" srcOrd="0" destOrd="0" presId="urn:microsoft.com/office/officeart/2008/layout/VerticalCurvedList"/>
    <dgm:cxn modelId="{E8E9F61B-B7CA-45C8-A593-2AE330259966}" type="presParOf" srcId="{FB04F973-D856-47DF-9A3E-9A301D9173B3}" destId="{34C835D8-EFEE-4161-8FC2-657CA4A84787}" srcOrd="0" destOrd="0" presId="urn:microsoft.com/office/officeart/2008/layout/VerticalCurvedList"/>
    <dgm:cxn modelId="{D1A4741C-22B1-41BD-A2C6-17E284C9FCF2}" type="presParOf" srcId="{34C835D8-EFEE-4161-8FC2-657CA4A84787}" destId="{09C3EB6E-6CE1-4AD4-A876-3F8DB41C27CD}" srcOrd="0" destOrd="0" presId="urn:microsoft.com/office/officeart/2008/layout/VerticalCurvedList"/>
    <dgm:cxn modelId="{67523F26-FB16-4298-B265-B0E1F79945B6}" type="presParOf" srcId="{34C835D8-EFEE-4161-8FC2-657CA4A84787}" destId="{43456E16-4D3C-405F-B56F-6EF236812B74}" srcOrd="1" destOrd="0" presId="urn:microsoft.com/office/officeart/2008/layout/VerticalCurvedList"/>
    <dgm:cxn modelId="{8F9C9BA6-913F-4FDA-B391-B70CE2453991}" type="presParOf" srcId="{34C835D8-EFEE-4161-8FC2-657CA4A84787}" destId="{31F6C18C-84AC-405C-87CA-91CAEA27E335}" srcOrd="2" destOrd="0" presId="urn:microsoft.com/office/officeart/2008/layout/VerticalCurvedList"/>
    <dgm:cxn modelId="{8C1FACAE-4A81-461E-8F68-97A7D686BC92}" type="presParOf" srcId="{34C835D8-EFEE-4161-8FC2-657CA4A84787}" destId="{8D0A2203-1DBB-4D57-BB95-CC2964D32FCB}" srcOrd="3" destOrd="0" presId="urn:microsoft.com/office/officeart/2008/layout/VerticalCurvedList"/>
    <dgm:cxn modelId="{EB1EF594-EFDA-4F61-AA1B-3CBAB7C6607B}" type="presParOf" srcId="{FB04F973-D856-47DF-9A3E-9A301D9173B3}" destId="{42B673F6-DAEA-4F33-A6E3-CA9800241A09}" srcOrd="1" destOrd="0" presId="urn:microsoft.com/office/officeart/2008/layout/VerticalCurvedList"/>
    <dgm:cxn modelId="{E9C08587-47E6-415A-8E73-5848BBD84221}" type="presParOf" srcId="{FB04F973-D856-47DF-9A3E-9A301D9173B3}" destId="{53B3A4D4-14B2-47FA-BC83-77B5B5648F2A}" srcOrd="2" destOrd="0" presId="urn:microsoft.com/office/officeart/2008/layout/VerticalCurvedList"/>
    <dgm:cxn modelId="{950090E4-6C6B-4D30-90E6-E652BA599E46}" type="presParOf" srcId="{53B3A4D4-14B2-47FA-BC83-77B5B5648F2A}" destId="{7CA3A840-33F2-44C9-83F7-6A82D523C6A9}" srcOrd="0" destOrd="0" presId="urn:microsoft.com/office/officeart/2008/layout/VerticalCurvedList"/>
    <dgm:cxn modelId="{5E1154B7-24B5-4490-9F73-E3E0FA094692}" type="presParOf" srcId="{FB04F973-D856-47DF-9A3E-9A301D9173B3}" destId="{BCEE2535-16AE-41CC-8B57-BD752F1423BE}" srcOrd="3" destOrd="0" presId="urn:microsoft.com/office/officeart/2008/layout/VerticalCurvedList"/>
    <dgm:cxn modelId="{894B0416-5EF9-4613-A427-D9327242385D}" type="presParOf" srcId="{FB04F973-D856-47DF-9A3E-9A301D9173B3}" destId="{1C3B916C-8A65-4877-A2A3-4AFA1498E5CC}" srcOrd="4" destOrd="0" presId="urn:microsoft.com/office/officeart/2008/layout/VerticalCurvedList"/>
    <dgm:cxn modelId="{8BBB2676-F61F-404E-99BD-3726AA694268}" type="presParOf" srcId="{1C3B916C-8A65-4877-A2A3-4AFA1498E5CC}" destId="{68A93580-782B-4E8C-9158-222C0CBB2D81}" srcOrd="0" destOrd="0" presId="urn:microsoft.com/office/officeart/2008/layout/VerticalCurvedList"/>
    <dgm:cxn modelId="{050C1916-9DF6-4B1A-B84D-0272815A6F4D}" type="presParOf" srcId="{FB04F973-D856-47DF-9A3E-9A301D9173B3}" destId="{3ABB9950-EEA0-4948-82FE-B8DBF340DE54}" srcOrd="5" destOrd="0" presId="urn:microsoft.com/office/officeart/2008/layout/VerticalCurvedList"/>
    <dgm:cxn modelId="{CA0D080E-E04B-4104-84BD-D2E07A2A734B}" type="presParOf" srcId="{FB04F973-D856-47DF-9A3E-9A301D9173B3}" destId="{3EB11668-8ACA-443B-BC6D-B1180D343132}" srcOrd="6" destOrd="0" presId="urn:microsoft.com/office/officeart/2008/layout/VerticalCurvedList"/>
    <dgm:cxn modelId="{DB5D5B59-AF3E-4DAF-AE26-DE66C87BDB63}" type="presParOf" srcId="{3EB11668-8ACA-443B-BC6D-B1180D343132}" destId="{5616445B-72AA-4DF2-AFA7-C9CAC48AE34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56E16-4D3C-405F-B56F-6EF236812B74}">
      <dsp:nvSpPr>
        <dsp:cNvPr id="0" name=""/>
        <dsp:cNvSpPr/>
      </dsp:nvSpPr>
      <dsp:spPr>
        <a:xfrm>
          <a:off x="-6125176" y="-937410"/>
          <a:ext cx="7293488" cy="7293488"/>
        </a:xfrm>
        <a:prstGeom prst="blockArc">
          <a:avLst>
            <a:gd name="adj1" fmla="val 18900000"/>
            <a:gd name="adj2" fmla="val 2700000"/>
            <a:gd name="adj3" fmla="val 296"/>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B673F6-DAEA-4F33-A6E3-CA9800241A09}">
      <dsp:nvSpPr>
        <dsp:cNvPr id="0" name=""/>
        <dsp:cNvSpPr/>
      </dsp:nvSpPr>
      <dsp:spPr>
        <a:xfrm>
          <a:off x="752110" y="541866"/>
          <a:ext cx="7301111" cy="10837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err="1"/>
            <a:t>Anbenitamab</a:t>
          </a:r>
          <a:r>
            <a:rPr lang="en-US" sz="1600" b="1" kern="1200" dirty="0"/>
            <a:t>: </a:t>
          </a:r>
          <a:r>
            <a:rPr lang="en-US" sz="1600" b="0" kern="1200" dirty="0"/>
            <a:t>Bispecific HER2 antibody</a:t>
          </a:r>
        </a:p>
        <a:p>
          <a:pPr marL="0" lvl="0" indent="0" algn="l" defTabSz="711200">
            <a:lnSpc>
              <a:spcPct val="90000"/>
            </a:lnSpc>
            <a:spcBef>
              <a:spcPct val="0"/>
            </a:spcBef>
            <a:spcAft>
              <a:spcPct val="35000"/>
            </a:spcAft>
            <a:buNone/>
          </a:pPr>
          <a:r>
            <a:rPr lang="en-US" sz="1600" b="1" kern="1200" dirty="0"/>
            <a:t>OBI-201 </a:t>
          </a:r>
          <a:r>
            <a:rPr lang="en-US" sz="1600" b="0" kern="1200" dirty="0"/>
            <a:t>HER2-TROP2 bispecific ADC</a:t>
          </a:r>
        </a:p>
        <a:p>
          <a:pPr marL="0" lvl="0" indent="0" algn="l" defTabSz="711200">
            <a:lnSpc>
              <a:spcPct val="90000"/>
            </a:lnSpc>
            <a:spcBef>
              <a:spcPct val="0"/>
            </a:spcBef>
            <a:spcAft>
              <a:spcPct val="35000"/>
            </a:spcAft>
            <a:buNone/>
          </a:pPr>
          <a:r>
            <a:rPr lang="en-US" sz="1600" b="1" kern="1200" dirty="0"/>
            <a:t>ACE1701</a:t>
          </a:r>
          <a:r>
            <a:rPr lang="en-US" sz="1600" kern="1200" dirty="0"/>
            <a:t> NKcells-HER2</a:t>
          </a:r>
        </a:p>
      </dsp:txBody>
      <dsp:txXfrm>
        <a:off x="752110" y="541866"/>
        <a:ext cx="7301111" cy="1083733"/>
      </dsp:txXfrm>
    </dsp:sp>
    <dsp:sp modelId="{7CA3A840-33F2-44C9-83F7-6A82D523C6A9}">
      <dsp:nvSpPr>
        <dsp:cNvPr id="0" name=""/>
        <dsp:cNvSpPr/>
      </dsp:nvSpPr>
      <dsp:spPr>
        <a:xfrm>
          <a:off x="74777" y="406400"/>
          <a:ext cx="1354666" cy="1354666"/>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EE2535-16AE-41CC-8B57-BD752F1423BE}">
      <dsp:nvSpPr>
        <dsp:cNvPr id="0" name=""/>
        <dsp:cNvSpPr/>
      </dsp:nvSpPr>
      <dsp:spPr>
        <a:xfrm>
          <a:off x="1146048" y="2167466"/>
          <a:ext cx="6907174" cy="1083733"/>
        </a:xfrm>
        <a:prstGeom prst="rect">
          <a:avLst/>
        </a:prstGeom>
        <a:solidFill>
          <a:schemeClr val="accent5">
            <a:hueOff val="1147346"/>
            <a:satOff val="-40408"/>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t>IAM1363 </a:t>
          </a:r>
          <a:r>
            <a:rPr lang="en-US" sz="1600" b="0" kern="1200" dirty="0"/>
            <a:t>brain penetrant TKI</a:t>
          </a:r>
        </a:p>
        <a:p>
          <a:pPr marL="0" lvl="0" indent="0" algn="l" defTabSz="711200">
            <a:lnSpc>
              <a:spcPct val="90000"/>
            </a:lnSpc>
            <a:spcBef>
              <a:spcPct val="0"/>
            </a:spcBef>
            <a:spcAft>
              <a:spcPct val="35000"/>
            </a:spcAft>
            <a:buNone/>
          </a:pPr>
          <a:r>
            <a:rPr lang="en-US" sz="1600" b="1" kern="1200" dirty="0" err="1"/>
            <a:t>Zongertinib</a:t>
          </a:r>
          <a:endParaRPr lang="en-US" sz="1600" b="1" kern="1200" dirty="0"/>
        </a:p>
        <a:p>
          <a:pPr marL="0" lvl="0" indent="0" algn="l" defTabSz="711200">
            <a:lnSpc>
              <a:spcPct val="90000"/>
            </a:lnSpc>
            <a:spcBef>
              <a:spcPct val="0"/>
            </a:spcBef>
            <a:spcAft>
              <a:spcPct val="35000"/>
            </a:spcAft>
            <a:buNone/>
          </a:pPr>
          <a:r>
            <a:rPr lang="en-US" sz="1600" b="1" kern="1200" dirty="0"/>
            <a:t>ZN-1041 </a:t>
          </a:r>
          <a:r>
            <a:rPr lang="en-US" sz="1600" b="0" kern="1200" dirty="0"/>
            <a:t>brain penetrant TKI</a:t>
          </a:r>
          <a:endParaRPr lang="en-US" sz="1600" b="1" kern="1200" dirty="0"/>
        </a:p>
      </dsp:txBody>
      <dsp:txXfrm>
        <a:off x="1146048" y="2167466"/>
        <a:ext cx="6907174" cy="1083733"/>
      </dsp:txXfrm>
    </dsp:sp>
    <dsp:sp modelId="{68A93580-782B-4E8C-9158-222C0CBB2D81}">
      <dsp:nvSpPr>
        <dsp:cNvPr id="0" name=""/>
        <dsp:cNvSpPr/>
      </dsp:nvSpPr>
      <dsp:spPr>
        <a:xfrm>
          <a:off x="468714" y="2032000"/>
          <a:ext cx="1354666" cy="1354666"/>
        </a:xfrm>
        <a:prstGeom prst="ellipse">
          <a:avLst/>
        </a:prstGeom>
        <a:solidFill>
          <a:schemeClr val="lt1">
            <a:hueOff val="0"/>
            <a:satOff val="0"/>
            <a:lumOff val="0"/>
            <a:alphaOff val="0"/>
          </a:schemeClr>
        </a:solidFill>
        <a:ln w="12700" cap="flat" cmpd="sng" algn="ctr">
          <a:solidFill>
            <a:schemeClr val="accent5">
              <a:hueOff val="1147346"/>
              <a:satOff val="-40408"/>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BB9950-EEA0-4948-82FE-B8DBF340DE54}">
      <dsp:nvSpPr>
        <dsp:cNvPr id="0" name=""/>
        <dsp:cNvSpPr/>
      </dsp:nvSpPr>
      <dsp:spPr>
        <a:xfrm>
          <a:off x="752110" y="3793066"/>
          <a:ext cx="7301111" cy="1083733"/>
        </a:xfrm>
        <a:prstGeom prst="rect">
          <a:avLst/>
        </a:prstGeom>
        <a:solidFill>
          <a:schemeClr val="accent5">
            <a:hueOff val="2294692"/>
            <a:satOff val="-80816"/>
            <a:lumOff val="192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i="0" kern="1200" dirty="0"/>
            <a:t>GLSI-100 </a:t>
          </a:r>
          <a:r>
            <a:rPr lang="en-US" sz="1600" b="0" i="0" kern="1200" dirty="0"/>
            <a:t>HER2 peptide vaccine</a:t>
          </a:r>
        </a:p>
        <a:p>
          <a:pPr marL="0" lvl="0" indent="0" algn="l" defTabSz="711200">
            <a:lnSpc>
              <a:spcPct val="90000"/>
            </a:lnSpc>
            <a:spcBef>
              <a:spcPct val="0"/>
            </a:spcBef>
            <a:spcAft>
              <a:spcPct val="35000"/>
            </a:spcAft>
            <a:buNone/>
          </a:pPr>
          <a:r>
            <a:rPr lang="en-US" sz="1600" b="1" i="0" kern="1200" dirty="0"/>
            <a:t>HER-Vaxx</a:t>
          </a:r>
          <a:r>
            <a:rPr lang="en-US" sz="1600" b="0" i="0" kern="1200" dirty="0"/>
            <a:t> B-cell peptide based vaccine</a:t>
          </a:r>
        </a:p>
        <a:p>
          <a:pPr marL="0" lvl="0" indent="0" algn="l" defTabSz="711200">
            <a:lnSpc>
              <a:spcPct val="90000"/>
            </a:lnSpc>
            <a:spcBef>
              <a:spcPct val="0"/>
            </a:spcBef>
            <a:spcAft>
              <a:spcPct val="35000"/>
            </a:spcAft>
            <a:buNone/>
          </a:pPr>
          <a:r>
            <a:rPr lang="en-US" sz="1600" b="1" i="0" kern="1200" dirty="0"/>
            <a:t>HER2- Dendritic cell vaccine  </a:t>
          </a:r>
          <a:r>
            <a:rPr lang="en-US" sz="1600" b="0" i="0" kern="1200" dirty="0"/>
            <a:t>Adoptive T Cell Therapy Following HER2-Pulsed Dendritic Cell Vaccine &amp; </a:t>
          </a:r>
          <a:r>
            <a:rPr lang="en-US" sz="1600" b="0" i="0" kern="1200" dirty="0" err="1"/>
            <a:t>Pepinemab</a:t>
          </a:r>
          <a:r>
            <a:rPr lang="en-US" sz="1600" b="0" i="0" kern="1200" dirty="0"/>
            <a:t> /Trastuzumab</a:t>
          </a:r>
          <a:endParaRPr lang="en-US" sz="1600" b="0" kern="1200" dirty="0"/>
        </a:p>
      </dsp:txBody>
      <dsp:txXfrm>
        <a:off x="752110" y="3793066"/>
        <a:ext cx="7301111" cy="1083733"/>
      </dsp:txXfrm>
    </dsp:sp>
    <dsp:sp modelId="{5616445B-72AA-4DF2-AFA7-C9CAC48AE347}">
      <dsp:nvSpPr>
        <dsp:cNvPr id="0" name=""/>
        <dsp:cNvSpPr/>
      </dsp:nvSpPr>
      <dsp:spPr>
        <a:xfrm>
          <a:off x="74777" y="3657600"/>
          <a:ext cx="1354666" cy="1354666"/>
        </a:xfrm>
        <a:prstGeom prst="ellipse">
          <a:avLst/>
        </a:prstGeom>
        <a:solidFill>
          <a:schemeClr val="lt1">
            <a:hueOff val="0"/>
            <a:satOff val="0"/>
            <a:lumOff val="0"/>
            <a:alphaOff val="0"/>
          </a:schemeClr>
        </a:solidFill>
        <a:ln w="12700" cap="flat" cmpd="sng" algn="ctr">
          <a:solidFill>
            <a:schemeClr val="accent5">
              <a:hueOff val="2294692"/>
              <a:satOff val="-80816"/>
              <a:lumOff val="1921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charset="0"/>
              </a:defRPr>
            </a:lvl1pPr>
          </a:lstStyle>
          <a:p>
            <a:fld id="{7139F55B-6B9C-4D4E-8A72-E299C4C64A41}" type="datetimeFigureOut">
              <a:rPr lang="en-US" smtClean="0"/>
              <a:pPr/>
              <a:t>4/24/26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charset="0"/>
              </a:defRPr>
            </a:lvl1pPr>
          </a:lstStyle>
          <a:p>
            <a:fld id="{FA8FB2E5-378F-DE4E-BB7B-A485723615BE}" type="slidenum">
              <a:rPr lang="en-US" smtClean="0"/>
              <a:pPr/>
              <a:t>‹#›</a:t>
            </a:fld>
            <a:endParaRPr lang="en-US" dirty="0"/>
          </a:p>
        </p:txBody>
      </p:sp>
    </p:spTree>
    <p:extLst>
      <p:ext uri="{BB962C8B-B14F-4D97-AF65-F5344CB8AC3E}">
        <p14:creationId xmlns:p14="http://schemas.microsoft.com/office/powerpoint/2010/main" val="696303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rial" charset="0"/>
        <a:ea typeface="+mn-ea"/>
        <a:cs typeface="+mn-cs"/>
      </a:defRPr>
    </a:lvl1pPr>
    <a:lvl2pPr marL="457200" algn="l" defTabSz="914400" rtl="0" eaLnBrk="1" latinLnBrk="0" hangingPunct="1">
      <a:defRPr sz="1200" b="0" i="0" kern="1200">
        <a:solidFill>
          <a:schemeClr val="tx1"/>
        </a:solidFill>
        <a:latin typeface="Arial" charset="0"/>
        <a:ea typeface="+mn-ea"/>
        <a:cs typeface="+mn-cs"/>
      </a:defRPr>
    </a:lvl2pPr>
    <a:lvl3pPr marL="914400" algn="l" defTabSz="914400" rtl="0" eaLnBrk="1" latinLnBrk="0" hangingPunct="1">
      <a:defRPr sz="1200" b="0" i="0" kern="1200">
        <a:solidFill>
          <a:schemeClr val="tx1"/>
        </a:solidFill>
        <a:latin typeface="Arial" charset="0"/>
        <a:ea typeface="+mn-ea"/>
        <a:cs typeface="+mn-cs"/>
      </a:defRPr>
    </a:lvl3pPr>
    <a:lvl4pPr marL="1371600" algn="l" defTabSz="914400" rtl="0" eaLnBrk="1" latinLnBrk="0" hangingPunct="1">
      <a:defRPr sz="1200" b="0" i="0" kern="1200">
        <a:solidFill>
          <a:schemeClr val="tx1"/>
        </a:solidFill>
        <a:latin typeface="Arial" charset="0"/>
        <a:ea typeface="+mn-ea"/>
        <a:cs typeface="+mn-cs"/>
      </a:defRPr>
    </a:lvl4pPr>
    <a:lvl5pPr marL="1828800" algn="l" defTabSz="914400" rtl="0" eaLnBrk="1" latinLnBrk="0" hangingPunct="1">
      <a:defRPr sz="1200" b="0" i="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FCF22-9720-0FAD-9005-A4DFB4D9BF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CD2E02-B440-7E63-7B37-DED9735139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FC384E-A108-47A0-AFE9-809A9C990CE6}"/>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177597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26DC4-A382-41FB-15A9-AF95DB301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555A4B-B86E-D34F-B050-76EA2FE53E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8A9582-9FB7-8BC0-06C1-DFDA1E862201}"/>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639771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10F88-FBBD-B6CF-DC1B-F2FF33DE8B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29DA1-D088-FF8F-5779-425D09388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333BE9-0403-D56D-2546-EF4532FC5D0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253145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CE8F7-0F4D-65A0-A14E-2EFBE720AB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F39D57-16D6-08F7-BE42-73A4491BCC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8838C9-F990-8401-08CB-7B35E130B42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17969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7113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08517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4988" y="763588"/>
            <a:ext cx="6699250" cy="3768725"/>
          </a:xfrm>
        </p:spPr>
      </p:sp>
      <p:sp>
        <p:nvSpPr>
          <p:cNvPr id="3" name="Notes Placeholder 2"/>
          <p:cNvSpPr>
            <a:spLocks noGrp="1"/>
          </p:cNvSpPr>
          <p:nvPr>
            <p:ph type="body" idx="1"/>
          </p:nvPr>
        </p:nvSpPr>
        <p:spPr/>
        <p:txBody>
          <a:bodyPr/>
          <a:lstStyle/>
          <a:p>
            <a:pPr defTabSz="929579"/>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8E256-0336-44E8-896E-700BB6EEC5B4}" type="slidenum">
              <a:rPr kumimoji="1" lang="ja-JP" altLang="en-US" sz="1200" b="0" i="0" u="none" strike="noStrike" kern="1200" cap="none" spc="0" normalizeH="0" baseline="0" noProof="0" smtClean="0">
                <a:ln>
                  <a:noFill/>
                </a:ln>
                <a:solidFill>
                  <a:prstClr val="black"/>
                </a:solidFill>
                <a:effectLst/>
                <a:uLnTx/>
                <a:uFillTx/>
                <a:latin typeface="Aptos" panose="02110004020202020204"/>
                <a:ea typeface="游ゴシック" panose="020B0400000000000000"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1" lang="ja-JP" altLang="en-US" sz="12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34" charset="-128"/>
              <a:cs typeface="+mn-cs"/>
            </a:endParaRPr>
          </a:p>
        </p:txBody>
      </p:sp>
    </p:spTree>
    <p:extLst>
      <p:ext uri="{BB962C8B-B14F-4D97-AF65-F5344CB8AC3E}">
        <p14:creationId xmlns:p14="http://schemas.microsoft.com/office/powerpoint/2010/main" val="4057711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4988" y="763588"/>
            <a:ext cx="6699250" cy="3768725"/>
          </a:xfrm>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itchFamily="18" charset="0"/>
              <a:buNone/>
              <a:tabLst/>
              <a:defRPr/>
            </a:pPr>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0">
              <a:lnSpc>
                <a:spcPct val="95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fld id="{F2E4953F-501C-498F-811F-52E153962CB2}" type="slidenum">
              <a:rPr kumimoji="0" lang="en-US" sz="1400" b="0" i="0" u="none" strike="noStrike" kern="1200" cap="none" spc="0" normalizeH="0" baseline="0" noProof="0" smtClean="0">
                <a:ln>
                  <a:noFill/>
                </a:ln>
                <a:solidFill>
                  <a:srgbClr val="000000"/>
                </a:solidFill>
                <a:effectLst/>
                <a:uLnTx/>
                <a:uFillTx/>
                <a:latin typeface="Times New Roman" pitchFamily="16" charset="0"/>
                <a:ea typeface="+mn-ea"/>
                <a:cs typeface="Lucida Sans Unicode" pitchFamily="32" charset="0"/>
              </a:rPr>
              <a:pPr marL="0" marR="0" lvl="0" indent="0" algn="r" defTabSz="457200" rtl="0" eaLnBrk="1" fontAlgn="base" latinLnBrk="0" hangingPunct="0">
                <a:lnSpc>
                  <a:spcPct val="95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t>8</a:t>
            </a:fld>
            <a:endParaRPr kumimoji="0" lang="en-US" sz="1400" b="0" i="0" u="none" strike="noStrike" kern="1200" cap="none" spc="0" normalizeH="0" baseline="0" noProof="0">
              <a:ln>
                <a:noFill/>
              </a:ln>
              <a:solidFill>
                <a:srgbClr val="000000"/>
              </a:solidFill>
              <a:effectLst/>
              <a:uLnTx/>
              <a:uFillTx/>
              <a:latin typeface="Times New Roman" pitchFamily="16" charset="0"/>
              <a:ea typeface="+mn-ea"/>
              <a:cs typeface="Lucida Sans Unicode" pitchFamily="32" charset="0"/>
            </a:endParaRPr>
          </a:p>
        </p:txBody>
      </p:sp>
    </p:spTree>
    <p:extLst>
      <p:ext uri="{BB962C8B-B14F-4D97-AF65-F5344CB8AC3E}">
        <p14:creationId xmlns:p14="http://schemas.microsoft.com/office/powerpoint/2010/main" val="372310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0776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DA8BCC6-C3A7-4500-906E-4B52E928EC3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70717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1862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09981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026492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2645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itchFamily="18" charset="0"/>
              <a:buNone/>
              <a:tabLst/>
              <a:defRPr/>
            </a:pPr>
            <a:endParaRPr lang="en-US"/>
          </a:p>
        </p:txBody>
      </p:sp>
      <p:sp>
        <p:nvSpPr>
          <p:cNvPr id="4" name="Slide Number Placeholder 3"/>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70206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4588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63531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EC572-E7F8-5E6A-6FF6-1A1094A0E4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331246-9B49-8DAF-2309-A29533A6B6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25346C-39CB-AD40-2E1A-EE58A73BD01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AD1718-63D4-14BB-1BB5-795574CDED0E}"/>
              </a:ext>
            </a:extLst>
          </p:cNvPr>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62608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C28D95-B03A-468D-B80C-1B96D1972B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077382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15506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p:nvPr>
        </p:nvSpPr>
        <p:spPr/>
        <p:txBody>
          <a:bodyPr/>
          <a:lstStyle/>
          <a:p>
            <a:pPr marL="0" marR="0" lvl="0" indent="0" algn="r" defTabSz="457200" rtl="0" eaLnBrk="1" fontAlgn="base" latinLnBrk="0" hangingPunct="0">
              <a:lnSpc>
                <a:spcPct val="95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fld id="{88C28D95-B03A-468D-B80C-1B96D1972B03}" type="slidenum">
              <a:rPr kumimoji="0" lang="en-US" sz="1400" b="0" i="0" u="none" strike="noStrike" kern="1200" cap="none" spc="0" normalizeH="0" baseline="0" noProof="0" smtClean="0">
                <a:ln>
                  <a:noFill/>
                </a:ln>
                <a:solidFill>
                  <a:srgbClr val="000000"/>
                </a:solidFill>
                <a:effectLst/>
                <a:uLnTx/>
                <a:uFillTx/>
                <a:latin typeface="Times New Roman" pitchFamily="16" charset="0"/>
                <a:ea typeface="+mn-ea"/>
                <a:cs typeface="Lucida Sans Unicode" pitchFamily="32" charset="0"/>
              </a:rPr>
              <a:pPr marL="0" marR="0" lvl="0" indent="0" algn="r" defTabSz="457200" rtl="0" eaLnBrk="1" fontAlgn="base" latinLnBrk="0" hangingPunct="0">
                <a:lnSpc>
                  <a:spcPct val="95000"/>
                </a:lnSpc>
                <a:spcBef>
                  <a:spcPct val="0"/>
                </a:spcBef>
                <a:spcAft>
                  <a:spcPct val="0"/>
                </a:spcAft>
                <a:buClrTx/>
                <a:buSzPct val="100000"/>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t>21</a:t>
            </a:fld>
            <a:endParaRPr kumimoji="0" lang="en-US" sz="1400" b="0" i="0" u="none" strike="noStrike" kern="1200" cap="none" spc="0" normalizeH="0" baseline="0" noProof="0">
              <a:ln>
                <a:noFill/>
              </a:ln>
              <a:solidFill>
                <a:srgbClr val="000000"/>
              </a:solidFill>
              <a:effectLst/>
              <a:uLnTx/>
              <a:uFillTx/>
              <a:latin typeface="Times New Roman" pitchFamily="16" charset="0"/>
              <a:ea typeface="+mn-ea"/>
              <a:cs typeface="Lucida Sans Unicode" pitchFamily="32" charset="0"/>
            </a:endParaRPr>
          </a:p>
        </p:txBody>
      </p:sp>
    </p:spTree>
    <p:extLst>
      <p:ext uri="{BB962C8B-B14F-4D97-AF65-F5344CB8AC3E}">
        <p14:creationId xmlns:p14="http://schemas.microsoft.com/office/powerpoint/2010/main" val="4044871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664452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62515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93587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4988" y="763588"/>
            <a:ext cx="6699250" cy="376872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CF9435-ED55-4F70-821D-FE3E0718026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74283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4988" y="763588"/>
            <a:ext cx="6699250" cy="376872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CF9435-ED55-4F70-821D-FE3E0718026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3340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32391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419481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7A7DF8-4179-CC4E-88D0-284F358A9DF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723787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CA2FD-B19E-67DF-604E-D1CD33B04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BFE946-3DDC-3525-3521-97464A5F63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0EFCDB-8ED1-221A-E1DB-6B862010082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5CB9D5B-7074-B50C-4062-A43650B058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6C45EA-94B1-CB43-BD15-6A860040971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623874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59915-4A85-5656-270D-10E9CA486F83}"/>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658345EF-897E-7E51-D9A3-EEBAE9DE1278}"/>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4B266992-AD09-45C5-2069-63D42F8F9034}"/>
              </a:ext>
            </a:extLst>
          </p:cNvPr>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566684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EAD50-00AA-515E-2CF2-5E9E92C8E8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FC02FA-D35C-9722-FDD8-A6C24EC5C4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D44BFA-CA61-70D0-8974-D48F0FBC9555}"/>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9611549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652671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104229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
        <p:nvSpPr>
          <p:cNvPr id="5" name="Footer Placeholder 4"/>
          <p:cNvSpPr>
            <a:spLocks noGrp="1"/>
          </p:cNvSpPr>
          <p:nvPr>
            <p:ph type="ftr" sz="quarter" idx="4"/>
          </p:nvPr>
        </p:nvSpPr>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
        <p:nvSpPr>
          <p:cNvPr id="6" name="Slide Number Placeholder 5"/>
          <p:cNvSpPr>
            <a:spLocks noGrp="1"/>
          </p:cNvSpPr>
          <p:nvPr>
            <p:ph type="sldNum" sz="quarter" idx="5"/>
          </p:nvPr>
        </p:nvSpPr>
        <p:spPr/>
        <p:txBody>
          <a:bodyPr/>
          <a:lstStyle/>
          <a:p>
            <a:pPr marL="0" marR="0" lvl="0" indent="0" algn="r" defTabSz="457200" rtl="0" eaLnBrk="0" fontAlgn="base" latinLnBrk="0" hangingPunct="0">
              <a:lnSpc>
                <a:spcPct val="100000"/>
              </a:lnSpc>
              <a:spcBef>
                <a:spcPct val="0"/>
              </a:spcBef>
              <a:spcAft>
                <a:spcPct val="0"/>
              </a:spcAft>
              <a:buClrTx/>
              <a:buSzTx/>
              <a:buFontTx/>
              <a:buNone/>
              <a:tabLst/>
              <a:defRPr/>
            </a:pPr>
            <a:fld id="{E0A03682-0DD7-4B3A-B4FF-FC533F1F59F5}" type="slidenum">
              <a:rPr kumimoji="0" 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0" fontAlgn="base" latinLnBrk="0" hangingPunct="0">
                <a:lnSpc>
                  <a:spcPct val="100000"/>
                </a:lnSpc>
                <a:spcBef>
                  <a:spcPct val="0"/>
                </a:spcBef>
                <a:spcAft>
                  <a:spcPct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40647707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97456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0B1E2-9C09-EA45-3712-3A359B342F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ECB47-8160-9992-E038-FD1BBF7C24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45A0EB-DE4B-CE2B-9F38-306C00C1C1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3DF16E2-274F-AEF5-60D4-569F23AA148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258DACF-8309-2044-8EF4-AA7C90F4E9A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44969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A8BCC6-C3A7-4500-906E-4B52E928EC3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756926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008313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9A7D57-F030-8D37-FF0F-29681B1420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ACF6CF-BFA8-AA82-C033-16E58453F0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7087EC-4901-3DF8-C5CC-00DD46B9C784}"/>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176092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92994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226396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4DE83D-2F0B-4F9D-A5D6-378EEFEAA38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18365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4DE83D-2F0B-4F9D-A5D6-378EEFEAA38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2260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4DE83D-2F0B-4F9D-A5D6-378EEFEAA38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492753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097598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08C7E-8BDA-B331-E22F-7AA51109C5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348E1-CC4C-DEB2-C47F-45BB222CB7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4278D1-80D0-41F5-B396-82AFE0C43743}"/>
              </a:ext>
            </a:extLst>
          </p:cNvPr>
          <p:cNvSpPr>
            <a:spLocks noGrp="1"/>
          </p:cNvSpPr>
          <p:nvPr>
            <p:ph type="body" idx="1"/>
          </p:nvPr>
        </p:nvSpPr>
        <p:spPr/>
        <p:txBody>
          <a:bodyPr/>
          <a:lstStyle/>
          <a:p>
            <a:pPr marL="0" indent="0" algn="l">
              <a:buFont typeface="+mj-lt"/>
              <a:buNone/>
            </a:pPr>
            <a:endParaRPr lang="sv-SE"/>
          </a:p>
        </p:txBody>
      </p:sp>
      <p:sp>
        <p:nvSpPr>
          <p:cNvPr id="4" name="Slide Number Placeholder 3">
            <a:extLst>
              <a:ext uri="{FF2B5EF4-FFF2-40B4-BE49-F238E27FC236}">
                <a16:creationId xmlns:a16="http://schemas.microsoft.com/office/drawing/2014/main" id="{C1535C42-557D-39C1-CAF8-0B4710E5D6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B7090B-170C-044D-B08C-0D07066937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19640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528722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448600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4299504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075155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9742899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467677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09697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5846279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3789A-6243-8B4C-B072-256D524776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679322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59915-4A85-5656-270D-10E9CA486F83}"/>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658345EF-897E-7E51-D9A3-EEBAE9DE1278}"/>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4B266992-AD09-45C5-2069-63D42F8F9034}"/>
              </a:ext>
            </a:extLst>
          </p:cNvPr>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5666841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5BA97-9F94-3933-FF21-659960818D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D73FD0-D9D0-1BFA-62A4-F720014F7F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6E5017-05C9-056C-AEA6-01B40B6F166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23839962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E6338-4EDE-D92F-56DF-3C70FF8674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9CE9C6-28B7-04C4-643F-842F09FF29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FE3800-A7E4-8695-3352-2DD616933A38}"/>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18977530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A0591-7125-C1C2-84C9-1B66B5BF6A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49735C-31B0-5F12-2CDD-D9236F0659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0283E9-1A6A-A1C0-F29B-0E7E24D02E20}"/>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52426348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43A15-6B92-A0B9-ECA5-EC71E2497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D8A0E8-C767-216E-34B4-B4257E3A5A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05BD46-4AF4-825E-B4CC-DE2A125EECDB}"/>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14589307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3608F-BDC5-4720-8A5D-55A62256E2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46B1BB-1AE8-0568-0A68-41DBD55B65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492A4F-168B-AC82-1B9D-37936AA467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04B69FA-BDF3-2F87-6233-5DD4369047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1004427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24386-C647-1F50-D896-EFE43DF158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BFEE68-C864-764B-2E2E-0F5D4DBAAD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7914C5-E622-097B-E9AE-ED6AF28DA71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1FA4411-FCE9-3A9C-1EFC-681F7324A3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5987856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CD98A5-DDA0-BF45-BC7A-6D0E4075654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958766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0237595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922843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CD98A5-DDA0-BF45-BC7A-6D0E4075654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9324676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2E537-5519-ED93-BAAC-4702439DCD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BEA01D-A49B-F758-0DB6-457D429347E4}"/>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F795274C-38A1-4300-FAC9-F12F11430C01}"/>
              </a:ext>
            </a:extLst>
          </p:cNvPr>
          <p:cNvSpPr>
            <a:spLocks noGrp="1"/>
          </p:cNvSpPr>
          <p:nvPr>
            <p:ph type="body" idx="1"/>
          </p:nvPr>
        </p:nvSpPr>
        <p:spPr>
          <a:xfrm>
            <a:off x="1028700" y="8801100"/>
            <a:ext cx="8229600" cy="7200900"/>
          </a:xfrm>
          <a:prstGeom prst="rect">
            <a:avLst/>
          </a:prstGeom>
        </p:spPr>
        <p:txBody>
          <a:bodyPr/>
          <a:lstStyle/>
          <a:p>
            <a:endParaRPr lang="en-US" dirty="0"/>
          </a:p>
        </p:txBody>
      </p:sp>
    </p:spTree>
    <p:extLst>
      <p:ext uri="{BB962C8B-B14F-4D97-AF65-F5344CB8AC3E}">
        <p14:creationId xmlns:p14="http://schemas.microsoft.com/office/powerpoint/2010/main" val="377058755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57F19-4A58-2CC3-AA04-515EB26791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F84C96-838D-085A-C524-934551B1B354}"/>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90D49192-9470-3017-0B2B-A6D0F41D7DF5}"/>
              </a:ext>
            </a:extLst>
          </p:cNvPr>
          <p:cNvSpPr>
            <a:spLocks noGrp="1"/>
          </p:cNvSpPr>
          <p:nvPr>
            <p:ph type="body" idx="1"/>
          </p:nvPr>
        </p:nvSpPr>
        <p:spPr>
          <a:xfrm>
            <a:off x="1028700" y="8801100"/>
            <a:ext cx="8229600" cy="7200900"/>
          </a:xfrm>
          <a:prstGeom prst="rect">
            <a:avLst/>
          </a:prstGeom>
        </p:spPr>
        <p:txBody>
          <a:bodyPr/>
          <a:lstStyle/>
          <a:p>
            <a:endParaRPr lang="en-US" dirty="0"/>
          </a:p>
        </p:txBody>
      </p:sp>
    </p:spTree>
    <p:extLst>
      <p:ext uri="{BB962C8B-B14F-4D97-AF65-F5344CB8AC3E}">
        <p14:creationId xmlns:p14="http://schemas.microsoft.com/office/powerpoint/2010/main" val="200250880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CD98A5-DDA0-BF45-BC7A-6D0E4075654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967016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8502E-F01B-7512-06C5-902D0DA6CA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1AA214-5B80-904F-7A66-CE7FD4074D09}"/>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BDB2D674-509F-6B4E-DF52-F7885A056E64}"/>
              </a:ext>
            </a:extLst>
          </p:cNvPr>
          <p:cNvSpPr>
            <a:spLocks noGrp="1"/>
          </p:cNvSpPr>
          <p:nvPr>
            <p:ph type="body" idx="1"/>
          </p:nvPr>
        </p:nvSpPr>
        <p:spPr>
          <a:xfrm>
            <a:off x="1028700" y="8801100"/>
            <a:ext cx="8229600" cy="7200900"/>
          </a:xfrm>
          <a:prstGeom prst="rect">
            <a:avLst/>
          </a:prstGeom>
        </p:spPr>
        <p:txBody>
          <a:bodyPr/>
          <a:lstStyle/>
          <a:p>
            <a:endParaRPr lang="en-US" dirty="0"/>
          </a:p>
        </p:txBody>
      </p:sp>
    </p:spTree>
    <p:extLst>
      <p:ext uri="{BB962C8B-B14F-4D97-AF65-F5344CB8AC3E}">
        <p14:creationId xmlns:p14="http://schemas.microsoft.com/office/powerpoint/2010/main" val="89517070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28F2E-8F71-0224-E2D0-D98C083ED4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C2022-24B5-CA5C-4D25-1F740C3FD53D}"/>
              </a:ext>
            </a:extLst>
          </p:cNvPr>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8E340CE-14A9-5D61-6585-F18CE2D6527D}"/>
              </a:ext>
            </a:extLst>
          </p:cNvPr>
          <p:cNvSpPr>
            <a:spLocks noGrp="1"/>
          </p:cNvSpPr>
          <p:nvPr>
            <p:ph type="body" idx="1"/>
          </p:nvPr>
        </p:nvSpPr>
        <p:spPr>
          <a:xfrm>
            <a:off x="1028700" y="8801100"/>
            <a:ext cx="8229600" cy="7200900"/>
          </a:xfrm>
          <a:prstGeom prst="rect">
            <a:avLst/>
          </a:prstGeom>
        </p:spPr>
        <p:txBody>
          <a:bodyPr/>
          <a:lstStyle/>
          <a:p>
            <a:endParaRPr lang="en-US" dirty="0"/>
          </a:p>
        </p:txBody>
      </p:sp>
    </p:spTree>
    <p:extLst>
      <p:ext uri="{BB962C8B-B14F-4D97-AF65-F5344CB8AC3E}">
        <p14:creationId xmlns:p14="http://schemas.microsoft.com/office/powerpoint/2010/main" val="183306037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055443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p:cNvSpPr>
            <a:spLocks noGrp="1"/>
          </p:cNvSpPr>
          <p:nvPr>
            <p:ph type="body" idx="1"/>
          </p:nvPr>
        </p:nvSpPr>
        <p:spPr>
          <a:xfrm>
            <a:off x="1028700" y="8801100"/>
            <a:ext cx="8229600" cy="7200900"/>
          </a:xfrm>
          <a:prstGeom prst="rect">
            <a:avLst/>
          </a:prstGeom>
        </p:spPr>
        <p:txBody>
          <a:bodyPr/>
          <a:lstStyle/>
          <a:p>
            <a:endParaRPr lang="en-US" dirty="0"/>
          </a:p>
          <a:p>
            <a:endParaRPr lang="en-US" dirty="0"/>
          </a:p>
        </p:txBody>
      </p:sp>
    </p:spTree>
    <p:extLst>
      <p:ext uri="{BB962C8B-B14F-4D97-AF65-F5344CB8AC3E}">
        <p14:creationId xmlns:p14="http://schemas.microsoft.com/office/powerpoint/2010/main" val="152745038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p:cNvSpPr>
            <a:spLocks noGrp="1"/>
          </p:cNvSpPr>
          <p:nvPr>
            <p:ph type="body" idx="1"/>
          </p:nvPr>
        </p:nvSpPr>
        <p:spPr>
          <a:xfrm>
            <a:off x="1028700" y="8801100"/>
            <a:ext cx="8229600" cy="7200900"/>
          </a:xfrm>
          <a:prstGeom prst="rect">
            <a:avLst/>
          </a:prstGeom>
        </p:spPr>
        <p:txBody>
          <a:bodyPr/>
          <a:lstStyle/>
          <a:p>
            <a:endParaRPr lang="en-US" b="1" dirty="0"/>
          </a:p>
          <a:p>
            <a:endParaRPr lang="en-US" b="1" dirty="0"/>
          </a:p>
          <a:p>
            <a:endParaRPr lang="en-US" b="1" dirty="0"/>
          </a:p>
        </p:txBody>
      </p:sp>
    </p:spTree>
    <p:extLst>
      <p:ext uri="{BB962C8B-B14F-4D97-AF65-F5344CB8AC3E}">
        <p14:creationId xmlns:p14="http://schemas.microsoft.com/office/powerpoint/2010/main" val="218879926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2900" y="2286000"/>
            <a:ext cx="10972800" cy="6172200"/>
          </a:xfrm>
          <a:prstGeom prst="rect">
            <a:avLst/>
          </a:prstGeom>
          <a:noFill/>
          <a:ln w="12700">
            <a:solidFill>
              <a:prstClr val="black"/>
            </a:solidFill>
          </a:ln>
        </p:spPr>
      </p:sp>
      <p:sp>
        <p:nvSpPr>
          <p:cNvPr id="3" name="Notes Placeholder 2"/>
          <p:cNvSpPr>
            <a:spLocks noGrp="1"/>
          </p:cNvSpPr>
          <p:nvPr>
            <p:ph type="body" idx="1"/>
          </p:nvPr>
        </p:nvSpPr>
        <p:spPr>
          <a:xfrm>
            <a:off x="1028700" y="8801100"/>
            <a:ext cx="8229600" cy="7200900"/>
          </a:xfrm>
          <a:prstGeom prst="rect">
            <a:avLst/>
          </a:prstGeom>
        </p:spPr>
        <p:txBody>
          <a:bodyPr/>
          <a:lstStyle/>
          <a:p>
            <a:endParaRPr lang="en-GB" dirty="0"/>
          </a:p>
        </p:txBody>
      </p:sp>
    </p:spTree>
    <p:extLst>
      <p:ext uri="{BB962C8B-B14F-4D97-AF65-F5344CB8AC3E}">
        <p14:creationId xmlns:p14="http://schemas.microsoft.com/office/powerpoint/2010/main" val="52684391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88663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CD98A5-DDA0-BF45-BC7A-6D0E4075654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7751271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487494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a:extLst>
              <a:ext uri="{FF2B5EF4-FFF2-40B4-BE49-F238E27FC236}">
                <a16:creationId xmlns:a16="http://schemas.microsoft.com/office/drawing/2014/main" id="{EB9EE864-6A78-2147-BDEF-1E1C1850E2D2}"/>
              </a:ext>
            </a:extLst>
          </p:cNvPr>
          <p:cNvSpPr>
            <a:spLocks noGrp="1" noRot="1" noChangeAspect="1" noChangeArrowheads="1" noTextEdit="1"/>
          </p:cNvSpPr>
          <p:nvPr>
            <p:ph type="sldImg"/>
          </p:nvPr>
        </p:nvSpPr>
        <p:spPr bwMode="auto">
          <a:xfrm>
            <a:off x="420688" y="703263"/>
            <a:ext cx="6261100" cy="35210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9570" name="Notes Placeholder 2">
            <a:extLst>
              <a:ext uri="{FF2B5EF4-FFF2-40B4-BE49-F238E27FC236}">
                <a16:creationId xmlns:a16="http://schemas.microsoft.com/office/drawing/2014/main" id="{D06BACEF-A5C1-7047-9248-42B1799E8A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34557" lvl="1" indent="0">
              <a:spcBef>
                <a:spcPts val="140"/>
              </a:spcBef>
              <a:buFont typeface="Arial" panose="020B0604020202020204" pitchFamily="34" charset="0"/>
              <a:buNone/>
              <a:tabLst>
                <a:tab pos="99504" algn="l"/>
              </a:tabLst>
            </a:pPr>
            <a:endParaRPr lang="en-US" altLang="en-US" dirty="0">
              <a:cs typeface="Arial" panose="020B0604020202020204" pitchFamily="34" charset="0"/>
            </a:endParaRPr>
          </a:p>
        </p:txBody>
      </p:sp>
      <p:sp>
        <p:nvSpPr>
          <p:cNvPr id="109571" name="Slide Number Placeholder 3">
            <a:extLst>
              <a:ext uri="{FF2B5EF4-FFF2-40B4-BE49-F238E27FC236}">
                <a16:creationId xmlns:a16="http://schemas.microsoft.com/office/drawing/2014/main" id="{86503BD5-305B-BD48-8466-18CF9CD189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51099" indent="-288885">
              <a:defRPr sz="2400">
                <a:solidFill>
                  <a:schemeClr val="tx1"/>
                </a:solidFill>
                <a:latin typeface="Arial" panose="020B0604020202020204" pitchFamily="34" charset="0"/>
                <a:ea typeface="MS PGothic" panose="020B0600070205080204" pitchFamily="34" charset="-128"/>
              </a:defRPr>
            </a:lvl2pPr>
            <a:lvl3pPr marL="1155538" indent="-231108">
              <a:defRPr sz="2400">
                <a:solidFill>
                  <a:schemeClr val="tx1"/>
                </a:solidFill>
                <a:latin typeface="Arial" panose="020B0604020202020204" pitchFamily="34" charset="0"/>
                <a:ea typeface="MS PGothic" panose="020B0600070205080204" pitchFamily="34" charset="-128"/>
              </a:defRPr>
            </a:lvl3pPr>
            <a:lvl4pPr marL="1617752" indent="-231108">
              <a:defRPr sz="2400">
                <a:solidFill>
                  <a:schemeClr val="tx1"/>
                </a:solidFill>
                <a:latin typeface="Arial" panose="020B0604020202020204" pitchFamily="34" charset="0"/>
                <a:ea typeface="MS PGothic" panose="020B0600070205080204" pitchFamily="34" charset="-128"/>
              </a:defRPr>
            </a:lvl4pPr>
            <a:lvl5pPr marL="2079968" indent="-231108">
              <a:defRPr sz="2400">
                <a:solidFill>
                  <a:schemeClr val="tx1"/>
                </a:solidFill>
                <a:latin typeface="Arial" panose="020B0604020202020204" pitchFamily="34" charset="0"/>
                <a:ea typeface="MS PGothic" panose="020B0600070205080204" pitchFamily="34" charset="-128"/>
              </a:defRPr>
            </a:lvl5pPr>
            <a:lvl6pPr marL="2542182" indent="-231108"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3004396" indent="-231108"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66612" indent="-231108"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928826" indent="-231108"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1C65B6B-058F-3342-9E1A-F5DAA2C61FCE}" type="slidenum">
              <a:rPr kumimoji="0" lang="en-US" altLang="en-US" sz="1000" b="0" i="0" u="none" strike="noStrike" kern="1200" cap="none" spc="0" normalizeH="0" baseline="0" noProof="0">
                <a:ln>
                  <a:noFill/>
                </a:ln>
                <a:solidFill>
                  <a:srgbClr val="000000"/>
                </a:solidFill>
                <a:effectLst/>
                <a:uLnTx/>
                <a:uFillTx/>
                <a:latin typeface="Calibri" panose="020F050202020403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altLang="en-US" sz="1000" b="0" i="0" u="none" strike="noStrike" kern="1200" cap="none" spc="0" normalizeH="0" baseline="0" noProof="0" dirty="0">
              <a:ln>
                <a:noFill/>
              </a:ln>
              <a:solidFill>
                <a:srgbClr val="000000"/>
              </a:solidFill>
              <a:effectLst/>
              <a:uLnTx/>
              <a:uFillTx/>
              <a:latin typeface="Calibri" panose="020F0502020204030204" pitchFamily="34" charset="0"/>
              <a:ea typeface="MS PGothic" panose="020B0600070205080204" pitchFamily="34" charset="-128"/>
              <a:cs typeface="+mn-cs"/>
            </a:endParaRPr>
          </a:p>
        </p:txBody>
      </p:sp>
      <p:sp>
        <p:nvSpPr>
          <p:cNvPr id="5" name="Rectangle 5">
            <a:extLst>
              <a:ext uri="{FF2B5EF4-FFF2-40B4-BE49-F238E27FC236}">
                <a16:creationId xmlns:a16="http://schemas.microsoft.com/office/drawing/2014/main" id="{36534B73-BE4D-4F03-B9C7-5AC06CD732A8}"/>
              </a:ext>
            </a:extLst>
          </p:cNvPr>
          <p:cNvSpPr>
            <a:spLocks noChangeArrowheads="1"/>
          </p:cNvSpPr>
          <p:nvPr/>
        </p:nvSpPr>
        <p:spPr bwMode="auto">
          <a:xfrm>
            <a:off x="1625907" y="8923224"/>
            <a:ext cx="3820218" cy="432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9184" tIns="44593" rIns="89184" bIns="44593">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rPr>
              <a:t>Speaker notes are for internal use only and are not to be shown or disseminated outside of Puma Biotechnology, Inc.</a:t>
            </a:r>
          </a:p>
        </p:txBody>
      </p:sp>
    </p:spTree>
    <p:extLst>
      <p:ext uri="{BB962C8B-B14F-4D97-AF65-F5344CB8AC3E}">
        <p14:creationId xmlns:p14="http://schemas.microsoft.com/office/powerpoint/2010/main" val="132043501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pPr lvl="0"/>
            <a:endParaRPr lang="en-US" altLang="en-US" dirty="0"/>
          </a:p>
        </p:txBody>
      </p:sp>
      <p:sp>
        <p:nvSpPr>
          <p:cNvPr id="5" name="Slide Image Placeholder 4">
            <a:extLst>
              <a:ext uri="{FF2B5EF4-FFF2-40B4-BE49-F238E27FC236}">
                <a16:creationId xmlns:a16="http://schemas.microsoft.com/office/drawing/2014/main" id="{2CBE23F3-0A3F-459F-B223-8B848807D09E}"/>
              </a:ext>
            </a:extLst>
          </p:cNvPr>
          <p:cNvSpPr>
            <a:spLocks noGrp="1" noRot="1" noChangeAspect="1"/>
          </p:cNvSpPr>
          <p:nvPr>
            <p:ph type="sldImg"/>
          </p:nvPr>
        </p:nvSpPr>
        <p:spPr/>
      </p:sp>
      <p:sp>
        <p:nvSpPr>
          <p:cNvPr id="4" name="Rectangle 5">
            <a:extLst>
              <a:ext uri="{FF2B5EF4-FFF2-40B4-BE49-F238E27FC236}">
                <a16:creationId xmlns:a16="http://schemas.microsoft.com/office/drawing/2014/main" id="{49249E85-68D8-4B59-A9D3-4A29B997A4AE}"/>
              </a:ext>
            </a:extLst>
          </p:cNvPr>
          <p:cNvSpPr>
            <a:spLocks noChangeArrowheads="1"/>
          </p:cNvSpPr>
          <p:nvPr/>
        </p:nvSpPr>
        <p:spPr bwMode="auto">
          <a:xfrm>
            <a:off x="1625907" y="8923224"/>
            <a:ext cx="3820218" cy="432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9184" tIns="44593" rIns="89184" bIns="44593">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rPr>
              <a:t>Speaker notes are for internal use only and are not to be shown or disseminated outside of Puma Biotechnology, Inc.</a:t>
            </a:r>
          </a:p>
        </p:txBody>
      </p:sp>
    </p:spTree>
    <p:extLst>
      <p:ext uri="{BB962C8B-B14F-4D97-AF65-F5344CB8AC3E}">
        <p14:creationId xmlns:p14="http://schemas.microsoft.com/office/powerpoint/2010/main" val="294739959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656A5B-5B7E-5441-9FB0-6AD4CA2B2E9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51366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3C4279-0E90-45C7-936D-21AD6824232C}" type="slidenum">
              <a:rPr kumimoji="0" lang="en-GB" sz="1200" b="0" i="0" u="none" strike="noStrike" kern="1200" cap="none" spc="0" normalizeH="0" baseline="0" noProof="0" smtClean="0">
                <a:ln>
                  <a:noFill/>
                </a:ln>
                <a:solidFill>
                  <a:prstClr val="black"/>
                </a:solidFill>
                <a:effectLst/>
                <a:uLnTx/>
                <a:uFillTx/>
                <a:latin typeface="Franklin Gothic Book" panose="020B05030201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Franklin Gothic Book" panose="020B0503020102020204" pitchFamily="34" charset="0"/>
              <a:ea typeface="+mn-ea"/>
              <a:cs typeface="+mn-cs"/>
            </a:endParaRPr>
          </a:p>
        </p:txBody>
      </p:sp>
    </p:spTree>
    <p:extLst>
      <p:ext uri="{BB962C8B-B14F-4D97-AF65-F5344CB8AC3E}">
        <p14:creationId xmlns:p14="http://schemas.microsoft.com/office/powerpoint/2010/main" val="39601545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91D4A4-CA1B-554D-8D96-EC9D32B0CE2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058127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59915-4A85-5656-270D-10E9CA486F83}"/>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658345EF-897E-7E51-D9A3-EEBAE9DE1278}"/>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4B266992-AD09-45C5-2069-63D42F8F9034}"/>
              </a:ext>
            </a:extLst>
          </p:cNvPr>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5666841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A17C8-82FB-E8DE-A148-3C8FCD289F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A7B671-C742-06AF-6F2F-3DC6AAD4A1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592FB4-1971-2D39-CA11-1781EA789FC6}"/>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780121798"/>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873684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90768697"/>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8174819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626C1-C594-DD6B-1C85-18A69BD55A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D85809-9088-FCDE-4397-904566A0F5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34CFC2-7021-BB54-7817-252D3FE80AD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247D21C-3AEF-31E9-4246-1B14956553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8100529"/>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FD135-CE64-A361-5C6F-DB9B89B301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A37632-955D-53CA-FCB4-D9A21534A9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CA16D2-89C3-1D3E-8838-5A1100F10E7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53D87E6-F46C-26A3-6B94-EB1F652E0E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69917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2944032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0577368"/>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0623549"/>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6835251"/>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68769553"/>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08687416"/>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8495533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03104793"/>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58661478"/>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2193567"/>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2237248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76620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1281800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E31B56-62F5-4444-A16B-153AEDC74F6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84777438"/>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48082003"/>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622106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39924150"/>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95249136"/>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B340D5-8057-485F-A5D6-4C6956BF155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8737198"/>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589F5-1AE0-B55E-3E0C-38A0ACBAB6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EED940-E41A-6477-A152-D09567A1E6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88BE52-F985-2860-E118-FB95A265DF5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4D60FB-EE0B-64D4-0F51-38EC0C3AFC8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53052"/>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B340D5-8057-485F-A5D6-4C6956BF15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42558997"/>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B340D5-8057-485F-A5D6-4C6956BF15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0781904"/>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2361009"/>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8487366"/>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519547"/>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AB852-D9FA-D819-FB76-12B12FB4E6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75E36D-8229-3172-2001-8494141480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7C9E2A-474D-18E0-C666-28F0EE99701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7C3DCEE-071B-B1EB-FBF5-D5244F5095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D8469E-2019-C246-8A05-E09438CC27A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6560099"/>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7D1949-7D5A-4595-828B-218345C1AC3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8724621"/>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59915-4A85-5656-270D-10E9CA486F83}"/>
            </a:ext>
          </a:extLst>
        </p:cNvPr>
        <p:cNvGrpSpPr/>
        <p:nvPr/>
      </p:nvGrpSpPr>
      <p:grpSpPr>
        <a:xfrm>
          <a:off x="0" y="0"/>
          <a:ext cx="0" cy="0"/>
          <a:chOff x="0" y="0"/>
          <a:chExt cx="0" cy="0"/>
        </a:xfrm>
      </p:grpSpPr>
      <p:sp>
        <p:nvSpPr>
          <p:cNvPr id="93185" name="Rectangle 2">
            <a:extLst>
              <a:ext uri="{FF2B5EF4-FFF2-40B4-BE49-F238E27FC236}">
                <a16:creationId xmlns:a16="http://schemas.microsoft.com/office/drawing/2014/main" id="{658345EF-897E-7E51-D9A3-EEBAE9DE1278}"/>
              </a:ext>
            </a:extLst>
          </p:cNvPr>
          <p:cNvSpPr>
            <a:spLocks noGrp="1" noRot="1" noChangeAspect="1" noChangeArrowheads="1" noTextEdit="1"/>
          </p:cNvSpPr>
          <p:nvPr>
            <p:ph type="sldImg"/>
          </p:nvPr>
        </p:nvSpPr>
        <p:spPr>
          <a:xfrm>
            <a:off x="381000" y="685800"/>
            <a:ext cx="6096000" cy="3429000"/>
          </a:xfrm>
          <a:ln/>
        </p:spPr>
      </p:sp>
      <p:sp>
        <p:nvSpPr>
          <p:cNvPr id="93186" name="Rectangle 3">
            <a:extLst>
              <a:ext uri="{FF2B5EF4-FFF2-40B4-BE49-F238E27FC236}">
                <a16:creationId xmlns:a16="http://schemas.microsoft.com/office/drawing/2014/main" id="{4B266992-AD09-45C5-2069-63D42F8F9034}"/>
              </a:ext>
            </a:extLst>
          </p:cNvPr>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856668417"/>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Rot="1" noChangeAspect="1" noChangeArrowheads="1" noTextEdit="1"/>
          </p:cNvSpPr>
          <p:nvPr>
            <p:ph type="sldImg"/>
          </p:nvPr>
        </p:nvSpPr>
        <p:spPr>
          <a:xfrm>
            <a:off x="381000" y="685800"/>
            <a:ext cx="6096000" cy="3429000"/>
          </a:xfrm>
          <a:ln/>
        </p:spPr>
      </p:sp>
      <p:sp>
        <p:nvSpPr>
          <p:cNvPr id="93186"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spcBef>
                <a:spcPct val="0"/>
              </a:spcBef>
            </a:pPr>
            <a:endParaRPr lang="en-US" sz="2000" i="1">
              <a:latin typeface="Arial" charset="0"/>
              <a:ea typeface="ＭＳ Ｐゴシック" charset="0"/>
              <a:cs typeface="ＭＳ Ｐゴシック" charset="0"/>
            </a:endParaRPr>
          </a:p>
        </p:txBody>
      </p:sp>
    </p:spTree>
    <p:extLst>
      <p:ext uri="{BB962C8B-B14F-4D97-AF65-F5344CB8AC3E}">
        <p14:creationId xmlns:p14="http://schemas.microsoft.com/office/powerpoint/2010/main" val="3668528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Master" Target="../slideMasters/slideMaster5.xml"/><Relationship Id="rId5" Type="http://schemas.openxmlformats.org/officeDocument/2006/relationships/image" Target="../media/image7.jpeg"/><Relationship Id="rId4" Type="http://schemas.openxmlformats.org/officeDocument/2006/relationships/image" Target="../media/image6.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5.jpeg"/><Relationship Id="rId1" Type="http://schemas.openxmlformats.org/officeDocument/2006/relationships/slideMaster" Target="../slideMasters/slideMaster5.xml"/><Relationship Id="rId5" Type="http://schemas.openxmlformats.org/officeDocument/2006/relationships/image" Target="../media/image7.jpeg"/><Relationship Id="rId4" Type="http://schemas.openxmlformats.org/officeDocument/2006/relationships/image" Target="../media/image6.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Master" Target="../slideMasters/slideMaster5.xml"/><Relationship Id="rId5" Type="http://schemas.openxmlformats.org/officeDocument/2006/relationships/image" Target="../media/image9.png"/><Relationship Id="rId4" Type="http://schemas.openxmlformats.org/officeDocument/2006/relationships/image" Target="../media/image8.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Master" Target="../slideMasters/slideMaster5.xml"/><Relationship Id="rId1" Type="http://schemas.openxmlformats.org/officeDocument/2006/relationships/tags" Target="../tags/tag2.xml"/><Relationship Id="rId4" Type="http://schemas.openxmlformats.org/officeDocument/2006/relationships/image" Target="../media/image11.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Master" Target="../slideMasters/slideMaster5.xml"/><Relationship Id="rId1" Type="http://schemas.openxmlformats.org/officeDocument/2006/relationships/tags" Target="../tags/tag3.xml"/><Relationship Id="rId4" Type="http://schemas.openxmlformats.org/officeDocument/2006/relationships/image" Target="../media/image11.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Master" Target="../slideMasters/slideMaster5.xml"/><Relationship Id="rId4" Type="http://schemas.openxmlformats.org/officeDocument/2006/relationships/image" Target="../media/image14.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Master" Target="../slideMasters/slideMaster6.xml"/><Relationship Id="rId5" Type="http://schemas.openxmlformats.org/officeDocument/2006/relationships/image" Target="../media/image7.jpeg"/><Relationship Id="rId4" Type="http://schemas.openxmlformats.org/officeDocument/2006/relationships/image" Target="../media/image6.png"/></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6.svg"/><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jpeg"/><Relationship Id="rId1" Type="http://schemas.openxmlformats.org/officeDocument/2006/relationships/slideMaster" Target="../slideMasters/slideMaster6.xml"/><Relationship Id="rId4" Type="http://schemas.openxmlformats.org/officeDocument/2006/relationships/image" Target="../media/image10.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Master" Target="../slideMasters/slideMaster6.xml"/><Relationship Id="rId4" Type="http://schemas.openxmlformats.org/officeDocument/2006/relationships/image" Target="../media/image4.sv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Master" Target="../slideMasters/slideMaster6.xml"/><Relationship Id="rId4" Type="http://schemas.openxmlformats.org/officeDocument/2006/relationships/image" Target="../media/image4.sv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slideMaster" Target="../slideMasters/slideMaster6.xml"/><Relationship Id="rId5" Type="http://schemas.openxmlformats.org/officeDocument/2006/relationships/image" Target="../media/image4.svg"/><Relationship Id="rId4" Type="http://schemas.openxmlformats.org/officeDocument/2006/relationships/image" Target="../media/image21.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slideMaster" Target="../slideMasters/slideMaster6.xml"/><Relationship Id="rId5" Type="http://schemas.openxmlformats.org/officeDocument/2006/relationships/image" Target="../media/image4.svg"/><Relationship Id="rId4" Type="http://schemas.openxmlformats.org/officeDocument/2006/relationships/image" Target="../media/image21.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slideMaster" Target="../slideMasters/slideMaster6.xml"/><Relationship Id="rId5" Type="http://schemas.openxmlformats.org/officeDocument/2006/relationships/image" Target="../media/image4.svg"/><Relationship Id="rId4" Type="http://schemas.openxmlformats.org/officeDocument/2006/relationships/image" Target="../media/image21.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Master" Target="../slideMasters/slideMaster6.xml"/><Relationship Id="rId5" Type="http://schemas.openxmlformats.org/officeDocument/2006/relationships/image" Target="../media/image4.svg"/><Relationship Id="rId4" Type="http://schemas.openxmlformats.org/officeDocument/2006/relationships/image" Target="../media/image26.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Master" Target="../slideMasters/slideMaster6.xml"/><Relationship Id="rId4" Type="http://schemas.openxmlformats.org/officeDocument/2006/relationships/image" Target="../media/image4.sv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6.png"/><Relationship Id="rId1" Type="http://schemas.openxmlformats.org/officeDocument/2006/relationships/slideMaster" Target="../slideMasters/slideMaster6.xml"/><Relationship Id="rId5" Type="http://schemas.openxmlformats.org/officeDocument/2006/relationships/image" Target="../media/image4.svg"/><Relationship Id="rId4" Type="http://schemas.openxmlformats.org/officeDocument/2006/relationships/image" Target="../media/image29.png"/></Relationships>
</file>

<file path=ppt/slideLayouts/_rels/slideLayout75.xml.rels><?xml version="1.0" encoding="UTF-8" standalone="yes"?>
<Relationships xmlns="http://schemas.openxmlformats.org/package/2006/relationships"><Relationship Id="rId13" Type="http://schemas.openxmlformats.org/officeDocument/2006/relationships/image" Target="../media/image41.jpeg"/><Relationship Id="rId18" Type="http://schemas.openxmlformats.org/officeDocument/2006/relationships/image" Target="../media/image46.jpeg"/><Relationship Id="rId26" Type="http://schemas.openxmlformats.org/officeDocument/2006/relationships/image" Target="../media/image54.jpeg"/><Relationship Id="rId39" Type="http://schemas.openxmlformats.org/officeDocument/2006/relationships/image" Target="../media/image67.jpeg"/><Relationship Id="rId21" Type="http://schemas.openxmlformats.org/officeDocument/2006/relationships/image" Target="../media/image49.jpeg"/><Relationship Id="rId34" Type="http://schemas.openxmlformats.org/officeDocument/2006/relationships/image" Target="../media/image62.jpeg"/><Relationship Id="rId42" Type="http://schemas.openxmlformats.org/officeDocument/2006/relationships/image" Target="../media/image70.jpeg"/><Relationship Id="rId47" Type="http://schemas.openxmlformats.org/officeDocument/2006/relationships/image" Target="../media/image75.jpeg"/><Relationship Id="rId50" Type="http://schemas.openxmlformats.org/officeDocument/2006/relationships/image" Target="../media/image78.jpeg"/><Relationship Id="rId7" Type="http://schemas.openxmlformats.org/officeDocument/2006/relationships/image" Target="../media/image35.jpeg"/><Relationship Id="rId2" Type="http://schemas.openxmlformats.org/officeDocument/2006/relationships/image" Target="../media/image30.jpeg"/><Relationship Id="rId16" Type="http://schemas.openxmlformats.org/officeDocument/2006/relationships/image" Target="../media/image44.jpeg"/><Relationship Id="rId29" Type="http://schemas.openxmlformats.org/officeDocument/2006/relationships/image" Target="../media/image57.jpeg"/><Relationship Id="rId11" Type="http://schemas.openxmlformats.org/officeDocument/2006/relationships/image" Target="../media/image39.jpeg"/><Relationship Id="rId24" Type="http://schemas.openxmlformats.org/officeDocument/2006/relationships/image" Target="../media/image52.jpeg"/><Relationship Id="rId32" Type="http://schemas.openxmlformats.org/officeDocument/2006/relationships/image" Target="../media/image60.jpeg"/><Relationship Id="rId37" Type="http://schemas.openxmlformats.org/officeDocument/2006/relationships/image" Target="../media/image65.jpeg"/><Relationship Id="rId40" Type="http://schemas.openxmlformats.org/officeDocument/2006/relationships/image" Target="../media/image68.jpeg"/><Relationship Id="rId45" Type="http://schemas.openxmlformats.org/officeDocument/2006/relationships/image" Target="../media/image73.jpeg"/><Relationship Id="rId53" Type="http://schemas.openxmlformats.org/officeDocument/2006/relationships/image" Target="../media/image26.png"/><Relationship Id="rId5" Type="http://schemas.openxmlformats.org/officeDocument/2006/relationships/image" Target="../media/image33.jpeg"/><Relationship Id="rId10" Type="http://schemas.openxmlformats.org/officeDocument/2006/relationships/image" Target="../media/image38.jpeg"/><Relationship Id="rId19" Type="http://schemas.openxmlformats.org/officeDocument/2006/relationships/image" Target="../media/image47.jpeg"/><Relationship Id="rId31" Type="http://schemas.openxmlformats.org/officeDocument/2006/relationships/image" Target="../media/image59.jpeg"/><Relationship Id="rId44" Type="http://schemas.openxmlformats.org/officeDocument/2006/relationships/image" Target="../media/image72.jpeg"/><Relationship Id="rId52" Type="http://schemas.openxmlformats.org/officeDocument/2006/relationships/image" Target="../media/image80.jpeg"/><Relationship Id="rId4" Type="http://schemas.openxmlformats.org/officeDocument/2006/relationships/image" Target="../media/image32.jpeg"/><Relationship Id="rId9" Type="http://schemas.openxmlformats.org/officeDocument/2006/relationships/image" Target="../media/image37.jpeg"/><Relationship Id="rId14" Type="http://schemas.openxmlformats.org/officeDocument/2006/relationships/image" Target="../media/image42.jpeg"/><Relationship Id="rId22" Type="http://schemas.openxmlformats.org/officeDocument/2006/relationships/image" Target="../media/image50.jpeg"/><Relationship Id="rId27" Type="http://schemas.openxmlformats.org/officeDocument/2006/relationships/image" Target="../media/image55.jpeg"/><Relationship Id="rId30" Type="http://schemas.openxmlformats.org/officeDocument/2006/relationships/image" Target="../media/image58.jpeg"/><Relationship Id="rId35" Type="http://schemas.openxmlformats.org/officeDocument/2006/relationships/image" Target="../media/image63.jpeg"/><Relationship Id="rId43" Type="http://schemas.openxmlformats.org/officeDocument/2006/relationships/image" Target="../media/image71.jpeg"/><Relationship Id="rId48" Type="http://schemas.openxmlformats.org/officeDocument/2006/relationships/image" Target="../media/image76.jpeg"/><Relationship Id="rId8" Type="http://schemas.openxmlformats.org/officeDocument/2006/relationships/image" Target="../media/image36.jpeg"/><Relationship Id="rId51" Type="http://schemas.openxmlformats.org/officeDocument/2006/relationships/image" Target="../media/image79.jpeg"/><Relationship Id="rId3" Type="http://schemas.openxmlformats.org/officeDocument/2006/relationships/image" Target="../media/image31.jpeg"/><Relationship Id="rId12" Type="http://schemas.openxmlformats.org/officeDocument/2006/relationships/image" Target="../media/image40.jpeg"/><Relationship Id="rId17" Type="http://schemas.openxmlformats.org/officeDocument/2006/relationships/image" Target="../media/image45.jpeg"/><Relationship Id="rId25" Type="http://schemas.openxmlformats.org/officeDocument/2006/relationships/image" Target="../media/image53.jpeg"/><Relationship Id="rId33" Type="http://schemas.openxmlformats.org/officeDocument/2006/relationships/image" Target="../media/image61.jpeg"/><Relationship Id="rId38" Type="http://schemas.openxmlformats.org/officeDocument/2006/relationships/image" Target="../media/image66.jpeg"/><Relationship Id="rId46" Type="http://schemas.openxmlformats.org/officeDocument/2006/relationships/image" Target="../media/image74.jpeg"/><Relationship Id="rId20" Type="http://schemas.openxmlformats.org/officeDocument/2006/relationships/image" Target="../media/image48.jpeg"/><Relationship Id="rId41" Type="http://schemas.openxmlformats.org/officeDocument/2006/relationships/image" Target="../media/image69.jpeg"/><Relationship Id="rId54" Type="http://schemas.openxmlformats.org/officeDocument/2006/relationships/image" Target="../media/image4.svg"/><Relationship Id="rId1" Type="http://schemas.openxmlformats.org/officeDocument/2006/relationships/slideMaster" Target="../slideMasters/slideMaster6.xml"/><Relationship Id="rId6" Type="http://schemas.openxmlformats.org/officeDocument/2006/relationships/image" Target="../media/image34.jpeg"/><Relationship Id="rId15" Type="http://schemas.openxmlformats.org/officeDocument/2006/relationships/image" Target="../media/image43.jpeg"/><Relationship Id="rId23" Type="http://schemas.openxmlformats.org/officeDocument/2006/relationships/image" Target="../media/image51.jpeg"/><Relationship Id="rId28" Type="http://schemas.openxmlformats.org/officeDocument/2006/relationships/image" Target="../media/image56.jpeg"/><Relationship Id="rId36" Type="http://schemas.openxmlformats.org/officeDocument/2006/relationships/image" Target="../media/image64.jpeg"/><Relationship Id="rId49" Type="http://schemas.openxmlformats.org/officeDocument/2006/relationships/image" Target="../media/image77.jpeg"/></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Master" Target="../slideMasters/slideMaster7.xml"/><Relationship Id="rId4" Type="http://schemas.microsoft.com/office/2007/relationships/hdphoto" Target="../media/hdphoto1.wdp"/></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4.pn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4.pn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jpg"/><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Master" Target="../slideMasters/slideMaster9.xml"/><Relationship Id="rId4" Type="http://schemas.microsoft.com/office/2007/relationships/hdphoto" Target="../media/hdphoto1.wdp"/></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4.png"/><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4.png"/><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Master" Target="../slideMasters/slideMaster10.xml"/><Relationship Id="rId4" Type="http://schemas.microsoft.com/office/2007/relationships/hdphoto" Target="../media/hdphoto1.wdp"/></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4.png"/><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4.png"/><Relationship Id="rId1" Type="http://schemas.openxmlformats.org/officeDocument/2006/relationships/slideMaster" Target="../slideMasters/slideMaster10.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6.png"/><Relationship Id="rId1" Type="http://schemas.openxmlformats.org/officeDocument/2006/relationships/slideMaster" Target="../slideMasters/slideMaster12.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7.png"/><Relationship Id="rId1" Type="http://schemas.openxmlformats.org/officeDocument/2006/relationships/slideMaster" Target="../slideMasters/slideMaster12.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8.png"/><Relationship Id="rId1" Type="http://schemas.openxmlformats.org/officeDocument/2006/relationships/slideMaster" Target="../slideMasters/slideMaster12.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9.png"/><Relationship Id="rId1" Type="http://schemas.openxmlformats.org/officeDocument/2006/relationships/slideMaster" Target="../slideMasters/slideMaster12.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6.png"/><Relationship Id="rId1" Type="http://schemas.openxmlformats.org/officeDocument/2006/relationships/slideMaster" Target="../slideMasters/slideMaster12.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7.png"/><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8.png"/><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9.png"/><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00.png"/><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01.png"/><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jpeg"/><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00.png"/><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01.png"/><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5.jpeg"/><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Master" Target="../slideMasters/slideMaster1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6.png"/><Relationship Id="rId1" Type="http://schemas.openxmlformats.org/officeDocument/2006/relationships/slideMaster" Target="../slideMasters/slideMaster12.xml"/></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6.png"/><Relationship Id="rId1" Type="http://schemas.openxmlformats.org/officeDocument/2006/relationships/slideMaster" Target="../slideMasters/slideMaster12.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107.emf"/><Relationship Id="rId1" Type="http://schemas.openxmlformats.org/officeDocument/2006/relationships/slideMaster" Target="../slideMasters/slideMaster12.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0.png"/><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6.png"/><Relationship Id="rId1" Type="http://schemas.openxmlformats.org/officeDocument/2006/relationships/slideMaster" Target="../slideMasters/slideMaster13.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7.png"/><Relationship Id="rId1" Type="http://schemas.openxmlformats.org/officeDocument/2006/relationships/slideMaster" Target="../slideMasters/slideMaster13.xml"/></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8.png"/><Relationship Id="rId1" Type="http://schemas.openxmlformats.org/officeDocument/2006/relationships/slideMaster" Target="../slideMasters/slideMaster13.xml"/></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9.png"/><Relationship Id="rId1" Type="http://schemas.openxmlformats.org/officeDocument/2006/relationships/slideMaster" Target="../slideMasters/slideMaster13.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0.png"/><Relationship Id="rId1" Type="http://schemas.openxmlformats.org/officeDocument/2006/relationships/slideMaster" Target="../slideMasters/slideMaster13.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1.png"/><Relationship Id="rId1" Type="http://schemas.openxmlformats.org/officeDocument/2006/relationships/slideMaster" Target="../slideMasters/slideMaster13.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image" Target="../media/image105.jpeg"/><Relationship Id="rId1" Type="http://schemas.openxmlformats.org/officeDocument/2006/relationships/slideMaster" Target="../slideMasters/slideMaster13.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Master" Target="../slideMasters/slideMaster13.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1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image" Target="../media/image110.png"/><Relationship Id="rId1" Type="http://schemas.openxmlformats.org/officeDocument/2006/relationships/slideMaster" Target="../slideMasters/slideMaster13.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image" Target="../media/image111.png"/><Relationship Id="rId1" Type="http://schemas.openxmlformats.org/officeDocument/2006/relationships/slideMaster" Target="../slideMasters/slideMaster13.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1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6.png"/><Relationship Id="rId1" Type="http://schemas.openxmlformats.org/officeDocument/2006/relationships/slideMaster" Target="../slideMasters/slideMaster14.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7.png"/><Relationship Id="rId1" Type="http://schemas.openxmlformats.org/officeDocument/2006/relationships/slideMaster" Target="../slideMasters/slideMaster14.xml"/></Relationships>
</file>

<file path=ppt/slideLayouts/_rels/slideLayout21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8.png"/><Relationship Id="rId1" Type="http://schemas.openxmlformats.org/officeDocument/2006/relationships/slideMaster" Target="../slideMasters/slideMaster14.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99.png"/><Relationship Id="rId1" Type="http://schemas.openxmlformats.org/officeDocument/2006/relationships/slideMaster" Target="../slideMasters/slideMaster14.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0.png"/><Relationship Id="rId1" Type="http://schemas.openxmlformats.org/officeDocument/2006/relationships/slideMaster" Target="../slideMasters/slideMaster14.xml"/></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1.png"/><Relationship Id="rId1" Type="http://schemas.openxmlformats.org/officeDocument/2006/relationships/slideMaster" Target="../slideMasters/slideMaster14.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image" Target="../media/image105.jpeg"/><Relationship Id="rId1" Type="http://schemas.openxmlformats.org/officeDocument/2006/relationships/slideMaster" Target="../slideMasters/slideMaster14.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Master" Target="../slideMasters/slideMaster14.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14.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image" Target="../media/image110.png"/><Relationship Id="rId1" Type="http://schemas.openxmlformats.org/officeDocument/2006/relationships/slideMaster" Target="../slideMasters/slideMaster14.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3.xml.rels><?xml version="1.0" encoding="UTF-8" standalone="yes"?>
<Relationships xmlns="http://schemas.openxmlformats.org/package/2006/relationships"><Relationship Id="rId2" Type="http://schemas.openxmlformats.org/officeDocument/2006/relationships/slideMaster" Target="../slideMasters/slideMaster16.xml"/><Relationship Id="rId1" Type="http://schemas.openxmlformats.org/officeDocument/2006/relationships/tags" Target="../tags/tag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Master" Target="../slideMasters/slideMaster17.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115.jpg"/><Relationship Id="rId1" Type="http://schemas.openxmlformats.org/officeDocument/2006/relationships/slideMaster" Target="../slideMasters/slideMaster18.xml"/></Relationships>
</file>

<file path=ppt/slideLayouts/_rels/slideLayout263.xml.rels><?xml version="1.0" encoding="UTF-8" standalone="yes"?>
<Relationships xmlns="http://schemas.openxmlformats.org/package/2006/relationships"><Relationship Id="rId3" Type="http://schemas.openxmlformats.org/officeDocument/2006/relationships/hyperlink" Target="mailto:Sara_Tolaney@DFCI.HARVARD.EDU" TargetMode="External"/><Relationship Id="rId2" Type="http://schemas.openxmlformats.org/officeDocument/2006/relationships/image" Target="../media/image116.jpg"/><Relationship Id="rId1" Type="http://schemas.openxmlformats.org/officeDocument/2006/relationships/slideMaster" Target="../slideMasters/slideMaster18.xml"/><Relationship Id="rId4" Type="http://schemas.openxmlformats.org/officeDocument/2006/relationships/image" Target="../media/image117.png"/></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118.jpg"/><Relationship Id="rId1" Type="http://schemas.openxmlformats.org/officeDocument/2006/relationships/slideMaster" Target="../slideMasters/slideMaster18.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7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7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80.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81.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82.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8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6.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Master" Target="../slideMasters/slideMaster20.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Master" Target="../slideMasters/slideMaster20.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Master" Target="../slideMasters/slideMaster20.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Master" Target="../slideMasters/slideMaster20.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Master" Target="../slideMasters/slideMaster20.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Master" Target="../slideMasters/slideMaster20.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Master" Target="../slideMasters/slideMaster20.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Master" Target="../slideMasters/slideMaster20.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Master" Target="../slideMasters/slideMaster20.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Master" Target="../slideMasters/slideMaster20.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Master" Target="../slideMasters/slideMaster20.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Master" Target="../slideMasters/slideMaster20.xml"/></Relationships>
</file>

<file path=ppt/slideLayouts/_rels/slideLayout308.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Master" Target="../slideMasters/slideMaster20.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Master" Target="../slideMasters/slideMaster20.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141.emf"/><Relationship Id="rId1" Type="http://schemas.openxmlformats.org/officeDocument/2006/relationships/slideMaster" Target="../slideMasters/slideMaster20.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Master" Target="../slideMasters/slideMaster2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20.jpeg"/><Relationship Id="rId1" Type="http://schemas.openxmlformats.org/officeDocument/2006/relationships/slideMaster" Target="../slideMasters/slideMaster20.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Master" Target="../slideMasters/slideMaster20.xml"/></Relationships>
</file>

<file path=ppt/slideLayouts/_rels/slideLayout31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20.jpeg"/><Relationship Id="rId1" Type="http://schemas.openxmlformats.org/officeDocument/2006/relationships/slideMaster" Target="../slideMasters/slideMaster20.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Layouts/_rels/slideLayout319.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jp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0.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51.jp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52.jpe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2.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53.jpe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3.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54.jpe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4.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55.jpe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5.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56.jpg"/><Relationship Id="rId1" Type="http://schemas.openxmlformats.org/officeDocument/2006/relationships/slideMaster" Target="../slideMasters/slideMaster21.xml"/><Relationship Id="rId6" Type="http://schemas.openxmlformats.org/officeDocument/2006/relationships/image" Target="../media/image150.emf"/><Relationship Id="rId5" Type="http://schemas.openxmlformats.org/officeDocument/2006/relationships/image" Target="../media/image149.emf"/><Relationship Id="rId4" Type="http://schemas.openxmlformats.org/officeDocument/2006/relationships/image" Target="../media/image148.png"/></Relationships>
</file>

<file path=ppt/slideLayouts/_rels/slideLayout32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Master" Target="../slideMasters/slideMaster21.xml"/><Relationship Id="rId5" Type="http://schemas.openxmlformats.org/officeDocument/2006/relationships/image" Target="../media/image150.emf"/><Relationship Id="rId4" Type="http://schemas.openxmlformats.org/officeDocument/2006/relationships/image" Target="../media/image149.emf"/></Relationships>
</file>

<file path=ppt/slideLayouts/_rels/slideLayout32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57.png"/><Relationship Id="rId1" Type="http://schemas.openxmlformats.org/officeDocument/2006/relationships/slideMaster" Target="../slideMasters/slideMaster21.xml"/><Relationship Id="rId4" Type="http://schemas.openxmlformats.org/officeDocument/2006/relationships/image" Target="../media/image158.emf"/></Relationships>
</file>

<file path=ppt/slideLayouts/_rels/slideLayout328.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Master" Target="../slideMasters/slideMaster21.xml"/><Relationship Id="rId4" Type="http://schemas.openxmlformats.org/officeDocument/2006/relationships/image" Target="../media/image149.emf"/></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159.jpeg"/><Relationship Id="rId1" Type="http://schemas.openxmlformats.org/officeDocument/2006/relationships/slideMaster" Target="../slideMasters/slideMaster2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3.xml.rels><?xml version="1.0" encoding="UTF-8" standalone="yes"?>
<Relationships xmlns="http://schemas.openxmlformats.org/package/2006/relationships"><Relationship Id="rId3" Type="http://schemas.openxmlformats.org/officeDocument/2006/relationships/hyperlink" Target="mailto:Sara_Tolaney@DFCI.HARVARD.EDU" TargetMode="External"/><Relationship Id="rId2" Type="http://schemas.openxmlformats.org/officeDocument/2006/relationships/image" Target="../media/image116.jpg"/><Relationship Id="rId1" Type="http://schemas.openxmlformats.org/officeDocument/2006/relationships/slideMaster" Target="../slideMasters/slideMaster22.xml"/><Relationship Id="rId4" Type="http://schemas.openxmlformats.org/officeDocument/2006/relationships/image" Target="../media/image117.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9070"/>
            <a:ext cx="9144000" cy="2123615"/>
          </a:xfrm>
        </p:spPr>
        <p:txBody>
          <a:bodyPr anchor="ctr">
            <a:normAutofit/>
          </a:bodyPr>
          <a:lstStyle>
            <a:lvl1pPr algn="ctr">
              <a:defRPr sz="3600"/>
            </a:lvl1pPr>
          </a:lstStyle>
          <a:p>
            <a:r>
              <a:rPr lang="en-US" dirty="0"/>
              <a:t>Click to edit Master title style</a:t>
            </a:r>
          </a:p>
        </p:txBody>
      </p:sp>
      <p:sp>
        <p:nvSpPr>
          <p:cNvPr id="3" name="Subtitle 2"/>
          <p:cNvSpPr>
            <a:spLocks noGrp="1"/>
          </p:cNvSpPr>
          <p:nvPr>
            <p:ph type="subTitle" idx="1"/>
          </p:nvPr>
        </p:nvSpPr>
        <p:spPr>
          <a:xfrm>
            <a:off x="1524000" y="4614761"/>
            <a:ext cx="9144000" cy="1655762"/>
          </a:xfrm>
        </p:spPr>
        <p:txBody>
          <a:bodyPr anchor="t">
            <a:normAutofit/>
          </a:bodyPr>
          <a:lstStyle>
            <a:lvl1pPr marL="0" indent="0" algn="ctr">
              <a:buNone/>
              <a:defRPr sz="3200">
                <a:solidFill>
                  <a:srgbClr val="50515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46983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000"/>
            </a:lvl1pPr>
          </a:lstStyle>
          <a:p>
            <a:r>
              <a:rPr lang="en-US" dirty="0"/>
              <a:t>Click to edit Master title style</a:t>
            </a:r>
          </a:p>
        </p:txBody>
      </p:sp>
      <p:sp>
        <p:nvSpPr>
          <p:cNvPr id="3" name="Content Placeholder 2"/>
          <p:cNvSpPr>
            <a:spLocks noGrp="1"/>
          </p:cNvSpPr>
          <p:nvPr>
            <p:ph idx="1"/>
          </p:nvPr>
        </p:nvSpPr>
        <p:spPr/>
        <p:txBody>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5844394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92513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690276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16FF65-E16B-BA4F-9591-6B4416106527}"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765348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16FF65-E16B-BA4F-9591-6B4416106527}"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928828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6FF65-E16B-BA4F-9591-6B4416106527}"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560225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933522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91136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145014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4512067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9070"/>
            <a:ext cx="9144000" cy="2123615"/>
          </a:xfrm>
        </p:spPr>
        <p:txBody>
          <a:bodyPr anchor="ctr">
            <a:normAutofit/>
          </a:bodyPr>
          <a:lstStyle>
            <a:lvl1pPr algn="ctr">
              <a:defRPr sz="3600"/>
            </a:lvl1pPr>
          </a:lstStyle>
          <a:p>
            <a:r>
              <a:rPr lang="en-US" dirty="0"/>
              <a:t>Click to edit Master title style</a:t>
            </a:r>
          </a:p>
        </p:txBody>
      </p:sp>
      <p:sp>
        <p:nvSpPr>
          <p:cNvPr id="3" name="Subtitle 2"/>
          <p:cNvSpPr>
            <a:spLocks noGrp="1"/>
          </p:cNvSpPr>
          <p:nvPr>
            <p:ph type="subTitle" idx="1"/>
          </p:nvPr>
        </p:nvSpPr>
        <p:spPr>
          <a:xfrm>
            <a:off x="1524000" y="4614761"/>
            <a:ext cx="9144000" cy="1655762"/>
          </a:xfrm>
        </p:spPr>
        <p:txBody>
          <a:bodyPr anchor="t">
            <a:normAutofit/>
          </a:bodyPr>
          <a:lstStyle>
            <a:lvl1pPr marL="0" indent="0" algn="ctr">
              <a:buNone/>
              <a:defRPr sz="3200">
                <a:solidFill>
                  <a:srgbClr val="50515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3375891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92980624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2_Agenda">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462987" y="1144587"/>
            <a:ext cx="11262167" cy="5257800"/>
          </a:xfrm>
        </p:spPr>
        <p:txBody>
          <a:bodyPr lIns="274320" tIns="182880" rIns="182880" bIns="91440">
            <a:normAutofit/>
          </a:bodyPr>
          <a:lstStyle>
            <a:lvl1pPr marL="91440" indent="0">
              <a:lnSpc>
                <a:spcPts val="2600"/>
              </a:lnSpc>
              <a:spcBef>
                <a:spcPts val="800"/>
              </a:spcBef>
              <a:buNone/>
              <a:defRPr sz="2400" b="1">
                <a:solidFill>
                  <a:srgbClr val="505153"/>
                </a:solidFill>
              </a:defRPr>
            </a:lvl1pPr>
            <a:lvl2pPr>
              <a:defRPr sz="2800"/>
            </a:lvl2pPr>
            <a:lvl3pPr>
              <a:defRPr sz="2400"/>
            </a:lvl3pPr>
            <a:lvl4pPr>
              <a:defRPr sz="2000"/>
            </a:lvl4pPr>
            <a:lvl5pPr>
              <a:defRPr sz="2000"/>
            </a:lvl5pPr>
          </a:lstStyle>
          <a:p>
            <a:pPr lvl="0"/>
            <a:r>
              <a:rPr lang="en-US" dirty="0"/>
              <a:t>Click to edit Master text style</a:t>
            </a:r>
          </a:p>
        </p:txBody>
      </p:sp>
    </p:spTree>
    <p:extLst>
      <p:ext uri="{BB962C8B-B14F-4D97-AF65-F5344CB8AC3E}">
        <p14:creationId xmlns:p14="http://schemas.microsoft.com/office/powerpoint/2010/main" val="236127299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82745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5501493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450805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16FF65-E16B-BA4F-9591-6B4416106527}" type="datetimeFigureOut">
              <a:rPr lang="en-US" smtClean="0"/>
              <a:t>4/24/26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4209992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000"/>
            </a:lvl1pPr>
          </a:lstStyle>
          <a:p>
            <a:r>
              <a:rPr lang="en-US" dirty="0"/>
              <a:t>Click to edit Master title style</a:t>
            </a:r>
          </a:p>
        </p:txBody>
      </p:sp>
      <p:sp>
        <p:nvSpPr>
          <p:cNvPr id="3" name="Date Placeholder 2"/>
          <p:cNvSpPr>
            <a:spLocks noGrp="1"/>
          </p:cNvSpPr>
          <p:nvPr>
            <p:ph type="dt" sz="half" idx="10"/>
          </p:nvPr>
        </p:nvSpPr>
        <p:spPr/>
        <p:txBody>
          <a:bodyPr/>
          <a:lstStyle/>
          <a:p>
            <a:fld id="{5916FF65-E16B-BA4F-9591-6B4416106527}" type="datetimeFigureOut">
              <a:rPr lang="en-US" smtClean="0"/>
              <a:t>4/24/26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75366532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ase Sl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62906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6FF65-E16B-BA4F-9591-6B4416106527}" type="datetimeFigureOut">
              <a:rPr lang="en-US" smtClean="0"/>
              <a:t>4/24/26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31232435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14099031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16FF65-E16B-BA4F-9591-6B4416106527}" type="datetimeFigureOut">
              <a:rPr lang="en-US" smtClean="0"/>
              <a:t>4/24/26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4511849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9018065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16FF65-E16B-BA4F-9591-6B4416106527}"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442168-F8B8-B34D-83CF-DF309AC8169E}" type="slidenum">
              <a:rPr lang="en-US" smtClean="0"/>
              <a:t>‹#›</a:t>
            </a:fld>
            <a:endParaRPr lang="en-US"/>
          </a:p>
        </p:txBody>
      </p:sp>
    </p:spTree>
    <p:extLst>
      <p:ext uri="{BB962C8B-B14F-4D97-AF65-F5344CB8AC3E}">
        <p14:creationId xmlns:p14="http://schemas.microsoft.com/office/powerpoint/2010/main" val="28574968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BE23-BBDF-50B0-C0F0-7677FF73CD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546959-6CDF-C9A1-550A-1FFD2FA64A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B715932-156E-81CA-063E-6F3DE44542E5}"/>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5" name="Footer Placeholder 4">
            <a:extLst>
              <a:ext uri="{FF2B5EF4-FFF2-40B4-BE49-F238E27FC236}">
                <a16:creationId xmlns:a16="http://schemas.microsoft.com/office/drawing/2014/main" id="{6186DFE8-C00C-8167-0674-591F29C280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87E67E-7AA3-B4A1-2A78-6ED25AA65F75}"/>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5175416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E3DB3-EA7A-E1F9-C41B-A801A7DEF0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70344E8-42A5-1C24-2AE4-EDB492A441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9A1E51-E8CB-D1BB-833D-9F29DEFACFC3}"/>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5" name="Footer Placeholder 4">
            <a:extLst>
              <a:ext uri="{FF2B5EF4-FFF2-40B4-BE49-F238E27FC236}">
                <a16:creationId xmlns:a16="http://schemas.microsoft.com/office/drawing/2014/main" id="{EB3E88EC-5F80-159B-B0D7-E7AD74DB15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E2FBEA-12E8-CE9E-1EE6-FFDCD9BE5893}"/>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39376514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C9F38-5A06-D32F-6AEA-C6262FD14E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E96833E-62A7-7F04-DD52-C4C949892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7AC1FD-D9AE-0673-B6A4-E2FC88761810}"/>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5" name="Footer Placeholder 4">
            <a:extLst>
              <a:ext uri="{FF2B5EF4-FFF2-40B4-BE49-F238E27FC236}">
                <a16:creationId xmlns:a16="http://schemas.microsoft.com/office/drawing/2014/main" id="{406D5796-567B-87B0-A762-2558CED049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F4CA76-8481-26D9-FC41-DB71DC078E80}"/>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36999549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49DCF-D73B-F1B3-2B71-9F3BA364F4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3D629D-415B-2E00-D9E8-77AD455C7E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2C9B9D8-7C29-61E6-F93B-543DFCAE85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35DA07-19E2-1A61-1258-2B3616B84A56}"/>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6" name="Footer Placeholder 5">
            <a:extLst>
              <a:ext uri="{FF2B5EF4-FFF2-40B4-BE49-F238E27FC236}">
                <a16:creationId xmlns:a16="http://schemas.microsoft.com/office/drawing/2014/main" id="{196F930D-C5E8-FA1C-9226-DAEC6C07D0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9A077C-6AE0-C79A-2E0D-AF8142A73177}"/>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5312404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AC843-1690-1E47-054D-2DA0A9B303C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CE77E84-BA5A-5AA2-6BBF-C4EF31E132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424569-E4F3-4435-E4DD-66734D2278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23E751A-6D48-238B-8094-591356B98C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121294-5751-9B5F-CED5-5528A51E38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4348357-A7A7-AB09-F923-BC2A781BD84A}"/>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8" name="Footer Placeholder 7">
            <a:extLst>
              <a:ext uri="{FF2B5EF4-FFF2-40B4-BE49-F238E27FC236}">
                <a16:creationId xmlns:a16="http://schemas.microsoft.com/office/drawing/2014/main" id="{63A58E15-17FE-25B0-8D39-5926BCB46F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1FBB8A-BD1F-5E31-0305-70008F419516}"/>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36736688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4BF93-5B17-9672-2C33-86A6C9FC8A4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CF4466C-3772-189A-0E2A-82E1FF6FBC36}"/>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4" name="Footer Placeholder 3">
            <a:extLst>
              <a:ext uri="{FF2B5EF4-FFF2-40B4-BE49-F238E27FC236}">
                <a16:creationId xmlns:a16="http://schemas.microsoft.com/office/drawing/2014/main" id="{67DB52B2-9430-8F83-7F8F-440EC2AB5FD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5421A9-37E9-8B6F-ACCF-D2C936C72DEF}"/>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360784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5B1A8-3838-859A-C3A8-82EAEC915F29}"/>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3" name="Footer Placeholder 2">
            <a:extLst>
              <a:ext uri="{FF2B5EF4-FFF2-40B4-BE49-F238E27FC236}">
                <a16:creationId xmlns:a16="http://schemas.microsoft.com/office/drawing/2014/main" id="{DBC6F4E4-4939-F43B-90C4-82C73C6622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B43C4-784E-8DE0-9FE3-3C3B354B3D56}"/>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4833325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30D0-35E1-8F06-53D9-C502A3D25A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F2A9AF7-60E4-7A39-A914-9937F38567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88B041-91D4-C8FC-FBEC-2CD9397B6E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13909F-15F1-37D5-367D-DE43BEE8E7F1}"/>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6" name="Footer Placeholder 5">
            <a:extLst>
              <a:ext uri="{FF2B5EF4-FFF2-40B4-BE49-F238E27FC236}">
                <a16:creationId xmlns:a16="http://schemas.microsoft.com/office/drawing/2014/main" id="{87ACAF62-0A86-2B89-FB21-BA0BCBD400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D93780-728A-0A0B-2D34-3EDB4A5F2A57}"/>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15208278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455F-F3E5-A896-0662-A30E9B698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B190A3B-71BA-4F02-59CE-4278D08D34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B1B7F17-DD55-F29C-9DAA-662CE8A456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2B67A4-68FC-4FF4-AD7B-0BC57DDDC47C}"/>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6" name="Footer Placeholder 5">
            <a:extLst>
              <a:ext uri="{FF2B5EF4-FFF2-40B4-BE49-F238E27FC236}">
                <a16:creationId xmlns:a16="http://schemas.microsoft.com/office/drawing/2014/main" id="{4653E2BE-2AC5-4294-B27F-AF796BD166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A9A9CF-2B52-E3BA-F2B2-E2C31A51764C}"/>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29911133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56F66-161A-3CAB-909D-2DA7F71AAE9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7056E3A-DA82-E311-BAF1-7A428271C7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519E29-CC77-E074-5958-FF1F132FBB90}"/>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5" name="Footer Placeholder 4">
            <a:extLst>
              <a:ext uri="{FF2B5EF4-FFF2-40B4-BE49-F238E27FC236}">
                <a16:creationId xmlns:a16="http://schemas.microsoft.com/office/drawing/2014/main" id="{5A62A594-524E-47A6-0480-94D544596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47B89-2E39-2CF9-12A9-44328CCA6282}"/>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34994618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F8113D-9FCC-4B9E-9EDF-A05FF184B75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578015E-DD18-86B4-3E06-7DE2C90ED2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448A36-9169-363C-F87E-EF124067C6A1}"/>
              </a:ext>
            </a:extLst>
          </p:cNvPr>
          <p:cNvSpPr>
            <a:spLocks noGrp="1"/>
          </p:cNvSpPr>
          <p:nvPr>
            <p:ph type="dt" sz="half" idx="10"/>
          </p:nvPr>
        </p:nvSpPr>
        <p:spPr/>
        <p:txBody>
          <a:bodyPr/>
          <a:lstStyle/>
          <a:p>
            <a:fld id="{EDF65BA1-FF81-2649-B131-867A1569098E}" type="datetimeFigureOut">
              <a:rPr lang="en-US" smtClean="0"/>
              <a:t>4/24/26</a:t>
            </a:fld>
            <a:endParaRPr lang="en-US"/>
          </a:p>
        </p:txBody>
      </p:sp>
      <p:sp>
        <p:nvSpPr>
          <p:cNvPr id="5" name="Footer Placeholder 4">
            <a:extLst>
              <a:ext uri="{FF2B5EF4-FFF2-40B4-BE49-F238E27FC236}">
                <a16:creationId xmlns:a16="http://schemas.microsoft.com/office/drawing/2014/main" id="{F1DBCA52-C638-14EF-3F33-09FC63D41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9BE1C2-76A2-2465-51E4-76B280AD52DF}"/>
              </a:ext>
            </a:extLst>
          </p:cNvPr>
          <p:cNvSpPr>
            <a:spLocks noGrp="1"/>
          </p:cNvSpPr>
          <p:nvPr>
            <p:ph type="sldNum" sz="quarter" idx="12"/>
          </p:nvPr>
        </p:nvSpPr>
        <p:spPr/>
        <p:txBody>
          <a:bodyPr/>
          <a:lstStyle/>
          <a:p>
            <a:fld id="{DA9D09EC-4468-944E-A41B-635E216EF954}" type="slidenum">
              <a:rPr lang="en-US" smtClean="0"/>
              <a:t>‹#›</a:t>
            </a:fld>
            <a:endParaRPr lang="en-US"/>
          </a:p>
        </p:txBody>
      </p:sp>
    </p:spTree>
    <p:extLst>
      <p:ext uri="{BB962C8B-B14F-4D97-AF65-F5344CB8AC3E}">
        <p14:creationId xmlns:p14="http://schemas.microsoft.com/office/powerpoint/2010/main" val="41456498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B3604-7975-7C42-92B8-EC2C9236EB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396406-8207-F94F-94EC-848DE4FC5B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4036A3-8434-7C4E-A070-20F23D05157A}"/>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5" name="Footer Placeholder 4">
            <a:extLst>
              <a:ext uri="{FF2B5EF4-FFF2-40B4-BE49-F238E27FC236}">
                <a16:creationId xmlns:a16="http://schemas.microsoft.com/office/drawing/2014/main" id="{E2372721-2AC7-7C4D-870B-AA1757AF38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3D7860-187F-D148-B0C8-4B7F28A96F79}"/>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12574835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5B6B2-C5D0-584E-87E5-64C9456CD9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2D7D27-70C2-7446-A82F-0479C72505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C8CA40-1202-9641-BA2C-9492B9C00236}"/>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5" name="Footer Placeholder 4">
            <a:extLst>
              <a:ext uri="{FF2B5EF4-FFF2-40B4-BE49-F238E27FC236}">
                <a16:creationId xmlns:a16="http://schemas.microsoft.com/office/drawing/2014/main" id="{8EAC8872-4FEA-344F-BD06-92DFBE761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B85B72-2836-AF4C-8704-CAF4B95D5EDA}"/>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35556067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C5DA-495F-6D45-90CA-4FAA8A7D09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F50BF9D-7B65-9143-B70A-A904F3CD1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CF5926-5FB0-AC47-B7E5-566FA2713792}"/>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5" name="Footer Placeholder 4">
            <a:extLst>
              <a:ext uri="{FF2B5EF4-FFF2-40B4-BE49-F238E27FC236}">
                <a16:creationId xmlns:a16="http://schemas.microsoft.com/office/drawing/2014/main" id="{39757F83-34F0-F14A-B0F2-6E2F0A9DC8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B966C-E594-A34F-A463-36A77CC3BD28}"/>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33890632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B570-29BD-854E-922A-28D8E770745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BC58F6-E4DE-0240-8F19-CFCF92EC23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83F4BA6-CE1F-1341-8673-C8AAD9F3B9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D5A366C-06A1-214F-BCCB-65FAC1F6F7AE}"/>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6" name="Footer Placeholder 5">
            <a:extLst>
              <a:ext uri="{FF2B5EF4-FFF2-40B4-BE49-F238E27FC236}">
                <a16:creationId xmlns:a16="http://schemas.microsoft.com/office/drawing/2014/main" id="{B972BCBA-30F3-984D-B8A3-98CE429F6A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7E74E7-9D1F-0241-8093-34E57B7A99A6}"/>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22294846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AAE8-76B6-0A4F-834B-54C2D454170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F03D47-9E19-6141-A297-31D3D0E9F3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3FD1C6-48AB-8E4A-A9CC-3217ACDDCF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C2B13D7-457E-4D45-B59F-95BC0D65B6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E7563E-D591-B341-A9F2-66D09719E3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0520D80-3C52-A445-99F1-EC3646344570}"/>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8" name="Footer Placeholder 7">
            <a:extLst>
              <a:ext uri="{FF2B5EF4-FFF2-40B4-BE49-F238E27FC236}">
                <a16:creationId xmlns:a16="http://schemas.microsoft.com/office/drawing/2014/main" id="{3AACA7CE-D687-B341-BF73-2C84F07BA6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04F3481-F6D6-2346-8804-652F30CE1503}"/>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24111500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12C96-3DAF-B647-AB58-B47138F4C25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89A7C9B-5A18-2E43-8864-4D3C3F7AD81A}"/>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4" name="Footer Placeholder 3">
            <a:extLst>
              <a:ext uri="{FF2B5EF4-FFF2-40B4-BE49-F238E27FC236}">
                <a16:creationId xmlns:a16="http://schemas.microsoft.com/office/drawing/2014/main" id="{A0C85EF4-B8CA-374A-A1D9-0AEA7EAA3D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2FAC75-5C4A-584A-AAAB-B2B133B6FB21}"/>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294211145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37182C-6A20-3C41-92D0-CFDBF5AAE906}"/>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3" name="Footer Placeholder 2">
            <a:extLst>
              <a:ext uri="{FF2B5EF4-FFF2-40B4-BE49-F238E27FC236}">
                <a16:creationId xmlns:a16="http://schemas.microsoft.com/office/drawing/2014/main" id="{ECA85E43-B19A-EB43-A581-66F06BF575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A38356-E71E-794C-9AE5-867735875286}"/>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17135602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5CE59-7FA9-2D42-8EA1-34CC279CB1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148035-5E08-C841-B7BB-A85E965DEA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A58C535-E683-264B-87BF-B89F56FAA4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C3C2B4-1580-9045-A0FF-34AE6FF179FD}"/>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6" name="Footer Placeholder 5">
            <a:extLst>
              <a:ext uri="{FF2B5EF4-FFF2-40B4-BE49-F238E27FC236}">
                <a16:creationId xmlns:a16="http://schemas.microsoft.com/office/drawing/2014/main" id="{AF37BC9F-A599-CF4D-8517-0FAB1268C4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DCBBF7-43C5-C94A-909D-D6F6B3D0F87D}"/>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13600435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06CFF-EFF8-974F-B9C9-74D8140F25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097487-39A7-D442-8C6F-6E14B374F0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F690CA3-D4E8-C046-8756-8D86D06690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B0A3A-74C6-4C44-A3B3-F5471D7D758C}"/>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6" name="Footer Placeholder 5">
            <a:extLst>
              <a:ext uri="{FF2B5EF4-FFF2-40B4-BE49-F238E27FC236}">
                <a16:creationId xmlns:a16="http://schemas.microsoft.com/office/drawing/2014/main" id="{44C86E75-F1CA-134C-970B-DDB0BD0B31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D40DB2-17A5-9B44-8AAF-CB1ABDAA1AAF}"/>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253346331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8BA09-5B60-C14E-AC9D-84C0B45791D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3DC957-1087-2442-8AB7-575C223FBE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E5C23D-A965-894C-B1EB-74CA34121B4B}"/>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5" name="Footer Placeholder 4">
            <a:extLst>
              <a:ext uri="{FF2B5EF4-FFF2-40B4-BE49-F238E27FC236}">
                <a16:creationId xmlns:a16="http://schemas.microsoft.com/office/drawing/2014/main" id="{F0E6E039-BD85-064E-86E0-A2682087B1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9E035-3151-8A41-82F0-229379A5AB00}"/>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34300662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7E0D2B-4B6F-6C49-AE12-4394B170EE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324DDC8-A0D0-194B-B46C-6F7442EBA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42D435-4F88-404D-A115-B9F9B207BA61}"/>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5" name="Footer Placeholder 4">
            <a:extLst>
              <a:ext uri="{FF2B5EF4-FFF2-40B4-BE49-F238E27FC236}">
                <a16:creationId xmlns:a16="http://schemas.microsoft.com/office/drawing/2014/main" id="{40BB3679-F3B9-B64D-AE49-FBCA580C33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4475D3-C50B-6242-8903-8531109FE82F}"/>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187742253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userDrawn="1">
  <p:cSld name="Custom Layout">
    <p:spTree>
      <p:nvGrpSpPr>
        <p:cNvPr id="1" name=""/>
        <p:cNvGrpSpPr/>
        <p:nvPr/>
      </p:nvGrpSpPr>
      <p:grpSpPr>
        <a:xfrm>
          <a:off x="0" y="0"/>
          <a:ext cx="0" cy="0"/>
          <a:chOff x="0" y="0"/>
          <a:chExt cx="0" cy="0"/>
        </a:xfrm>
      </p:grpSpPr>
      <p:sp>
        <p:nvSpPr>
          <p:cNvPr id="5"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Tree>
    <p:extLst>
      <p:ext uri="{BB962C8B-B14F-4D97-AF65-F5344CB8AC3E}">
        <p14:creationId xmlns:p14="http://schemas.microsoft.com/office/powerpoint/2010/main" val="15025732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1_Title">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3"/>
          <a:srcRect/>
          <a:stretch/>
        </p:blipFill>
        <p:spPr>
          <a:xfrm>
            <a:off x="4356100" y="1549400"/>
            <a:ext cx="7835900" cy="53086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a:t>00 Month XXXX Year</a:t>
            </a:r>
          </a:p>
          <a:p>
            <a:pPr lvl="0"/>
            <a:endParaRPr lang="en-US"/>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4"/>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5"/>
            <a:stretch>
              <a:fillRect/>
            </a:stretch>
          </p:blipFill>
          <p:spPr>
            <a:xfrm>
              <a:off x="16959304" y="9497766"/>
              <a:ext cx="892662" cy="624416"/>
            </a:xfrm>
            <a:prstGeom prst="rect">
              <a:avLst/>
            </a:prstGeom>
          </p:spPr>
        </p:pic>
      </p:grpSp>
      <p:sp>
        <p:nvSpPr>
          <p:cNvPr id="3" name="Content of this presentation is copyrightand responsibility of the author Permission is required for re-use">
            <a:extLst>
              <a:ext uri="{FF2B5EF4-FFF2-40B4-BE49-F238E27FC236}">
                <a16:creationId xmlns:a16="http://schemas.microsoft.com/office/drawing/2014/main" id="{AFB2BA8C-786D-2EA7-20D1-FF077A324880}"/>
              </a:ext>
            </a:extLst>
          </p:cNvPr>
          <p:cNvSpPr/>
          <p:nvPr userDrawn="1"/>
        </p:nvSpPr>
        <p:spPr>
          <a:xfrm>
            <a:off x="1000626" y="6594613"/>
            <a:ext cx="5256000" cy="127000"/>
          </a:xfrm>
          <a:prstGeom prst="rect">
            <a:avLst/>
          </a:prstGeom>
          <a:noFill/>
          <a:ln/>
        </p:spPr>
        <p:txBody>
          <a:bodyPr wrap="square" lIns="0" tIns="0" rIns="0" bIns="0" rtlCol="0" anchor="t"/>
          <a:lstStyle/>
          <a:p>
            <a:pPr marL="0" indent="0" algn="l">
              <a:lnSpc>
                <a:spcPts val="1000"/>
              </a:lnSpc>
              <a:buNone/>
            </a:pPr>
            <a:r>
              <a:rPr lang="en-US" sz="933">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933">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7302"/>
      </p:ext>
    </p:extLst>
  </p:cSld>
  <p:clrMapOvr>
    <a:masterClrMapping/>
  </p:clrMapOvr>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2_Title">
    <p:spTree>
      <p:nvGrpSpPr>
        <p:cNvPr id="1" name=""/>
        <p:cNvGrpSpPr/>
        <p:nvPr/>
      </p:nvGrpSpPr>
      <p:grpSpPr>
        <a:xfrm>
          <a:off x="0" y="0"/>
          <a:ext cx="0" cy="0"/>
          <a:chOff x="0" y="0"/>
          <a:chExt cx="0" cy="0"/>
        </a:xfrm>
      </p:grpSpPr>
      <p:pic>
        <p:nvPicPr>
          <p:cNvPr id="8" name="ESMO-Congress-2025-Visual">
            <a:extLst>
              <a:ext uri="{FF2B5EF4-FFF2-40B4-BE49-F238E27FC236}">
                <a16:creationId xmlns:a16="http://schemas.microsoft.com/office/drawing/2014/main" id="{F5CE026D-10FD-17E9-A56B-EAB2CF251F7F}"/>
              </a:ext>
            </a:extLst>
          </p:cNvPr>
          <p:cNvPicPr>
            <a:picLocks noChangeAspect="1"/>
          </p:cNvPicPr>
          <p:nvPr userDrawn="1"/>
        </p:nvPicPr>
        <p:blipFill>
          <a:blip r:embed="rId2"/>
          <a:srcRect/>
          <a:stretch/>
        </p:blipFill>
        <p:spPr>
          <a:xfrm>
            <a:off x="6552362" y="2802022"/>
            <a:ext cx="5639637" cy="3820695"/>
          </a:xfrm>
          <a:prstGeom prst="rect">
            <a:avLst/>
          </a:prstGeom>
        </p:spPr>
      </p:pic>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57674" y="952500"/>
            <a:ext cx="3398426" cy="647700"/>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panose="020B0604020202020204" pitchFamily="34" charset="0"/>
                <a:cs typeface="Arial"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panose="020B0604020202020204" pitchFamily="34" charset="0"/>
                <a:cs typeface="Arial" panose="020B0604020202020204" pitchFamily="34" charset="0"/>
              </a:defRPr>
            </a:lvl1pPr>
          </a:lstStyle>
          <a:p>
            <a:pPr lvl="0"/>
            <a:r>
              <a:rPr lang="en-US"/>
              <a:t>00 Month XXXX Year</a:t>
            </a:r>
          </a:p>
          <a:p>
            <a:pPr lvl="0"/>
            <a:endParaRPr lang="en-US"/>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4"/>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5"/>
            <a:stretch>
              <a:fillRect/>
            </a:stretch>
          </p:blipFill>
          <p:spPr>
            <a:xfrm>
              <a:off x="16959304" y="9497766"/>
              <a:ext cx="892662" cy="624416"/>
            </a:xfrm>
            <a:prstGeom prst="rect">
              <a:avLst/>
            </a:prstGeom>
          </p:spPr>
        </p:pic>
      </p:grpSp>
      <p:sp>
        <p:nvSpPr>
          <p:cNvPr id="5" name="Content of this presentation is copyrightand responsibility of the author Permission is required for re-use">
            <a:extLst>
              <a:ext uri="{FF2B5EF4-FFF2-40B4-BE49-F238E27FC236}">
                <a16:creationId xmlns:a16="http://schemas.microsoft.com/office/drawing/2014/main" id="{DB8E17B6-F818-0A27-5751-599BD5B67180}"/>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9855992"/>
      </p:ext>
    </p:extLst>
  </p:cSld>
  <p:clrMapOvr>
    <a:masterClrMapping/>
  </p:clrMapOvr>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3"/>
          <a:srcRect/>
          <a:stretch/>
        </p:blipFill>
        <p:spPr>
          <a:xfrm>
            <a:off x="4356100" y="1549400"/>
            <a:ext cx="7835900" cy="5308600"/>
          </a:xfrm>
          <a:prstGeom prst="rect">
            <a:avLst/>
          </a:prstGeom>
        </p:spPr>
      </p:pic>
      <p:pic>
        <p:nvPicPr>
          <p:cNvPr id="3" name="Group 2174" descr="preencoded.png">
            <a:extLst>
              <a:ext uri="{FF2B5EF4-FFF2-40B4-BE49-F238E27FC236}">
                <a16:creationId xmlns:a16="http://schemas.microsoft.com/office/drawing/2014/main" id="{45C580C3-E601-1BAE-AA2D-31EE238F8EC5}"/>
              </a:ext>
            </a:extLst>
          </p:cNvPr>
          <p:cNvPicPr>
            <a:picLocks noChangeAspect="1"/>
          </p:cNvPicPr>
          <p:nvPr userDrawn="1"/>
        </p:nvPicPr>
        <p:blipFill>
          <a:blip r:embed="rId4"/>
          <a:srcRect/>
          <a:stretch/>
        </p:blipFill>
        <p:spPr>
          <a:xfrm>
            <a:off x="9442127" y="6159177"/>
            <a:ext cx="2749873" cy="698823"/>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en-US"/>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en-US"/>
              <a:t>Subtitle</a:t>
            </a: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Narrow" panose="020B0604020202020204" pitchFamily="34" charset="0"/>
                <a:cs typeface="Arial Narrow" panose="020B0604020202020204" pitchFamily="34" charset="0"/>
              </a:defRPr>
            </a:lvl1pPr>
          </a:lstStyle>
          <a:p>
            <a:pPr lvl="0"/>
            <a:r>
              <a:rPr lang="en-US"/>
              <a:t>Name</a:t>
            </a:r>
          </a:p>
          <a:p>
            <a:pPr lvl="0"/>
            <a:r>
              <a:rPr lang="en-US"/>
              <a:t>First name, last name</a:t>
            </a: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Narrow" panose="020B0604020202020204" pitchFamily="34" charset="0"/>
                <a:cs typeface="Arial Narrow" panose="020B0604020202020204" pitchFamily="34" charset="0"/>
              </a:defRPr>
            </a:lvl1pPr>
          </a:lstStyle>
          <a:p>
            <a:pPr lvl="0"/>
            <a:r>
              <a:rPr lang="en-US"/>
              <a:t>00 Month XXXX Year</a:t>
            </a:r>
          </a:p>
          <a:p>
            <a:pPr lvl="0"/>
            <a:endParaRPr lang="en-US"/>
          </a:p>
        </p:txBody>
      </p:sp>
      <p:pic>
        <p:nvPicPr>
          <p:cNvPr id="4" name="Picture 3" descr="A blue text on a black background&#10;&#10;Description automatically generated">
            <a:extLst>
              <a:ext uri="{FF2B5EF4-FFF2-40B4-BE49-F238E27FC236}">
                <a16:creationId xmlns:a16="http://schemas.microsoft.com/office/drawing/2014/main" id="{38B8BE11-ED21-E0B1-9DE6-F6F748DC9E1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614263" y="170420"/>
            <a:ext cx="2366056" cy="387241"/>
          </a:xfrm>
          <a:prstGeom prst="rect">
            <a:avLst/>
          </a:prstGeom>
        </p:spPr>
      </p:pic>
    </p:spTree>
    <p:extLst>
      <p:ext uri="{BB962C8B-B14F-4D97-AF65-F5344CB8AC3E}">
        <p14:creationId xmlns:p14="http://schemas.microsoft.com/office/powerpoint/2010/main" val="391965992"/>
      </p:ext>
    </p:extLst>
  </p:cSld>
  <p:clrMapOvr>
    <a:masterClrMapping/>
  </p:clrMapOvr>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293868"/>
            <a:ext cx="7835900" cy="670052"/>
          </a:xfrm>
          <a:prstGeom prst="rect">
            <a:avLst/>
          </a:prstGeom>
        </p:spPr>
        <p:txBody>
          <a:bodyPr/>
          <a:lstStyle>
            <a:lvl1pPr marL="0" indent="0">
              <a:buNone/>
              <a:defRPr sz="3754" b="1" i="0">
                <a:solidFill>
                  <a:schemeClr val="tx2"/>
                </a:solidFill>
                <a:latin typeface="Arial" panose="020B0604020202020204" pitchFamily="34" charset="0"/>
                <a:cs typeface="Arial" panose="020B0604020202020204" pitchFamily="34" charset="0"/>
              </a:defRPr>
            </a:lvl1pPr>
          </a:lstStyle>
          <a:p>
            <a:pPr lvl="0"/>
            <a:r>
              <a:rPr lang="en-US"/>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135396"/>
            <a:ext cx="7835900" cy="448805"/>
          </a:xfrm>
          <a:prstGeom prst="rect">
            <a:avLst/>
          </a:prstGeom>
        </p:spPr>
        <p:txBody>
          <a:bodyPr/>
          <a:lstStyle>
            <a:lvl1pPr marL="0" indent="0">
              <a:buNone/>
              <a:defRPr sz="2500" b="1" i="0">
                <a:solidFill>
                  <a:schemeClr val="tx1"/>
                </a:solidFill>
                <a:latin typeface="Arial" panose="020B0604020202020204" pitchFamily="34" charset="0"/>
                <a:cs typeface="Arial" panose="020B0604020202020204" pitchFamily="34" charset="0"/>
              </a:defRPr>
            </a:lvl1pPr>
          </a:lstStyle>
          <a:p>
            <a:pPr lvl="0"/>
            <a:r>
              <a:rPr lang="en-US"/>
              <a:t>Subtitle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308702"/>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en-US"/>
              <a:t>Nadia Harbeck</a:t>
            </a: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3"/>
          <a:stretch>
            <a:fillRect/>
          </a:stretch>
        </p:blipFill>
        <p:spPr>
          <a:xfrm>
            <a:off x="10159677" y="6156616"/>
            <a:ext cx="2032323" cy="701384"/>
          </a:xfrm>
          <a:prstGeom prst="rect">
            <a:avLst/>
          </a:prstGeom>
        </p:spPr>
      </p:pic>
      <p:pic>
        <p:nvPicPr>
          <p:cNvPr id="3" name="Picture 2" descr="A blue text on a black background&#10;&#10;Description automatically generated">
            <a:extLst>
              <a:ext uri="{FF2B5EF4-FFF2-40B4-BE49-F238E27FC236}">
                <a16:creationId xmlns:a16="http://schemas.microsoft.com/office/drawing/2014/main" id="{0FB7E132-CE9B-FD8C-A508-3AF6AC58FB2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889965" y="6332863"/>
            <a:ext cx="2131200" cy="348803"/>
          </a:xfrm>
          <a:prstGeom prst="rect">
            <a:avLst/>
          </a:prstGeom>
        </p:spPr>
      </p:pic>
    </p:spTree>
    <p:custDataLst>
      <p:tags r:id="rId1"/>
    </p:custDataLst>
    <p:extLst>
      <p:ext uri="{BB962C8B-B14F-4D97-AF65-F5344CB8AC3E}">
        <p14:creationId xmlns:p14="http://schemas.microsoft.com/office/powerpoint/2010/main" val="3461617810"/>
      </p:ext>
    </p:extLst>
  </p:cSld>
  <p:clrMapOvr>
    <a:masterClrMapping/>
  </p:clrMapOvr>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Slide White 2">
    <p:spTree>
      <p:nvGrpSpPr>
        <p:cNvPr id="1" name=""/>
        <p:cNvGrpSpPr/>
        <p:nvPr/>
      </p:nvGrpSpPr>
      <p:grpSpPr>
        <a:xfrm>
          <a:off x="0" y="0"/>
          <a:ext cx="0" cy="0"/>
          <a:chOff x="0" y="0"/>
          <a:chExt cx="0" cy="0"/>
        </a:xfrm>
      </p:grpSpPr>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en-US"/>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en-US"/>
              <a:t>Subtitle</a:t>
            </a: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3"/>
          <a:stretch>
            <a:fillRect/>
          </a:stretch>
        </p:blipFill>
        <p:spPr>
          <a:xfrm>
            <a:off x="10159677" y="6156616"/>
            <a:ext cx="2032323" cy="701384"/>
          </a:xfrm>
          <a:prstGeom prst="rect">
            <a:avLst/>
          </a:prstGeom>
        </p:spPr>
      </p:pic>
      <p:pic>
        <p:nvPicPr>
          <p:cNvPr id="3" name="Picture 2" descr="A blue text on a black background&#10;&#10;Description automatically generated">
            <a:extLst>
              <a:ext uri="{FF2B5EF4-FFF2-40B4-BE49-F238E27FC236}">
                <a16:creationId xmlns:a16="http://schemas.microsoft.com/office/drawing/2014/main" id="{03BCD5AD-257A-D3C1-C003-AEFF5E569EA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889965" y="6332863"/>
            <a:ext cx="2131200" cy="348803"/>
          </a:xfrm>
          <a:prstGeom prst="rect">
            <a:avLst/>
          </a:prstGeom>
        </p:spPr>
      </p:pic>
      <p:sp>
        <p:nvSpPr>
          <p:cNvPr id="8" name="Content of this presentation is copyrightand responsibility of the author Permission is required for re-use">
            <a:extLst>
              <a:ext uri="{FF2B5EF4-FFF2-40B4-BE49-F238E27FC236}">
                <a16:creationId xmlns:a16="http://schemas.microsoft.com/office/drawing/2014/main" id="{52560728-51E1-3265-8087-AE4EDBEA7C0D}"/>
              </a:ext>
            </a:extLst>
          </p:cNvPr>
          <p:cNvSpPr/>
          <p:nvPr userDrawn="1"/>
        </p:nvSpPr>
        <p:spPr>
          <a:xfrm>
            <a:off x="1000626" y="6594613"/>
            <a:ext cx="60000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9" name="Espace réservé du texte 9">
            <a:extLst>
              <a:ext uri="{FF2B5EF4-FFF2-40B4-BE49-F238E27FC236}">
                <a16:creationId xmlns:a16="http://schemas.microsoft.com/office/drawing/2014/main" id="{7A49F0E9-4903-4EA1-609D-E92EFB691E15}"/>
              </a:ext>
            </a:extLst>
          </p:cNvPr>
          <p:cNvSpPr>
            <a:spLocks noGrp="1"/>
          </p:cNvSpPr>
          <p:nvPr>
            <p:ph type="body" sz="quarter" idx="12" hasCustomPrompt="1"/>
          </p:nvPr>
        </p:nvSpPr>
        <p:spPr>
          <a:xfrm>
            <a:off x="952500" y="6308702"/>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en-US"/>
              <a:t>Nadia Harbeck</a:t>
            </a:r>
          </a:p>
        </p:txBody>
      </p:sp>
    </p:spTree>
    <p:custDataLst>
      <p:tags r:id="rId1"/>
    </p:custDataLst>
    <p:extLst>
      <p:ext uri="{BB962C8B-B14F-4D97-AF65-F5344CB8AC3E}">
        <p14:creationId xmlns:p14="http://schemas.microsoft.com/office/powerpoint/2010/main" val="1354321206"/>
      </p:ext>
    </p:extLst>
  </p:cSld>
  <p:clrMapOvr>
    <a:masterClrMapping/>
  </p:clrMapOvr>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pic>
        <p:nvPicPr>
          <p:cNvPr id="3" name="Rectangle 95" descr="preencoded.png">
            <a:extLst>
              <a:ext uri="{FF2B5EF4-FFF2-40B4-BE49-F238E27FC236}">
                <a16:creationId xmlns:a16="http://schemas.microsoft.com/office/drawing/2014/main" id="{F12E9E6E-3628-A2C4-1563-7E11D3A30F17}"/>
              </a:ext>
            </a:extLst>
          </p:cNvPr>
          <p:cNvPicPr>
            <a:picLocks noChangeAspect="1"/>
          </p:cNvPicPr>
          <p:nvPr userDrawn="1"/>
        </p:nvPicPr>
        <p:blipFill>
          <a:blip r:embed="rId2"/>
          <a:srcRect/>
          <a:stretch/>
        </p:blipFill>
        <p:spPr>
          <a:xfrm>
            <a:off x="10712127" y="6159177"/>
            <a:ext cx="1479873" cy="698823"/>
          </a:xfrm>
          <a:prstGeom prst="rect">
            <a:avLst/>
          </a:prstGeom>
        </p:spPr>
      </p:pic>
      <p:pic>
        <p:nvPicPr>
          <p:cNvPr id="4" name="Group 399" descr="preencoded.png">
            <a:extLst>
              <a:ext uri="{FF2B5EF4-FFF2-40B4-BE49-F238E27FC236}">
                <a16:creationId xmlns:a16="http://schemas.microsoft.com/office/drawing/2014/main" id="{B49E0B72-5E7A-2C69-6DE8-38E91F9AAC92}"/>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1148480" y="6434665"/>
            <a:ext cx="843845" cy="220133"/>
          </a:xfrm>
          <a:prstGeom prst="rect">
            <a:avLst/>
          </a:prstGeom>
        </p:spPr>
      </p:pic>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a:solidFill>
                  <a:srgbClr val="FFFFFF"/>
                </a:solidFill>
                <a:latin typeface="Arial Narrow" pitchFamily="34" charset="0"/>
                <a:ea typeface="Arial Narrow" pitchFamily="34" charset="-122"/>
                <a:cs typeface="Arial Narrow" pitchFamily="34" charset="-120"/>
              </a:rPr>
              <a:t>Via Ginevra 4, CH-6900 Lugano</a:t>
            </a:r>
            <a:br>
              <a:rPr lang="en-US" sz="1200"/>
            </a:br>
            <a:r>
              <a:rPr lang="en-US" sz="1500">
                <a:solidFill>
                  <a:srgbClr val="FFFFFF"/>
                </a:solidFill>
                <a:latin typeface="Arial Narrow" pitchFamily="34" charset="0"/>
                <a:ea typeface="Arial Narrow" pitchFamily="34" charset="-122"/>
                <a:cs typeface="Arial Narrow" pitchFamily="34" charset="-120"/>
              </a:rPr>
              <a:t>T. +41 (0)91 973 19 00</a:t>
            </a:r>
            <a:br>
              <a:rPr lang="en-US" sz="1200"/>
            </a:br>
            <a:r>
              <a:rPr lang="en-US" sz="1500">
                <a:solidFill>
                  <a:srgbClr val="FFFFFF"/>
                </a:solidFill>
                <a:latin typeface="Arial Narrow" pitchFamily="34" charset="0"/>
                <a:ea typeface="Arial Narrow" pitchFamily="34" charset="-122"/>
                <a:cs typeface="Arial Narrow" pitchFamily="34" charset="-120"/>
              </a:rPr>
              <a:t>esmo@esmo.org</a:t>
            </a:r>
            <a:br>
              <a:rPr lang="en-US" sz="1200"/>
            </a:br>
            <a:r>
              <a:rPr lang="en-US" sz="1500">
                <a:solidFill>
                  <a:srgbClr val="FFFFFF"/>
                </a:solidFill>
                <a:latin typeface="Arial Narrow" pitchFamily="34" charset="0"/>
                <a:ea typeface="Arial Narrow" pitchFamily="34" charset="-122"/>
                <a:cs typeface="Arial Narrow" pitchFamily="34" charset="-120"/>
              </a:rPr>
              <a:t>
</a:t>
            </a:r>
            <a:r>
              <a:rPr lang="en-US" sz="1500">
                <a:solidFill>
                  <a:srgbClr val="FFFFFF"/>
                </a:solidFill>
                <a:latin typeface="Arial Narrow Bold" pitchFamily="34" charset="0"/>
                <a:ea typeface="Arial Narrow Bold" pitchFamily="34" charset="-122"/>
                <a:cs typeface="Arial Narrow Bold" pitchFamily="34" charset="-120"/>
              </a:rPr>
              <a:t>esmo.org</a:t>
            </a:r>
            <a:endParaRPr lang="en-US" sz="150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en-US"/>
              <a:t>Thank you</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4"/>
          <a:stretch>
            <a:fillRect/>
          </a:stretch>
        </p:blipFill>
        <p:spPr>
          <a:xfrm>
            <a:off x="962895" y="922473"/>
            <a:ext cx="3645907" cy="804727"/>
          </a:xfrm>
          <a:prstGeom prst="rect">
            <a:avLst/>
          </a:prstGeom>
        </p:spPr>
      </p:pic>
    </p:spTree>
    <p:extLst>
      <p:ext uri="{BB962C8B-B14F-4D97-AF65-F5344CB8AC3E}">
        <p14:creationId xmlns:p14="http://schemas.microsoft.com/office/powerpoint/2010/main" val="18616811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37182C-6A20-3C41-92D0-CFDBF5AAE906}"/>
              </a:ext>
            </a:extLst>
          </p:cNvPr>
          <p:cNvSpPr>
            <a:spLocks noGrp="1"/>
          </p:cNvSpPr>
          <p:nvPr>
            <p:ph type="dt" sz="half" idx="10"/>
          </p:nvPr>
        </p:nvSpPr>
        <p:spPr/>
        <p:txBody>
          <a:bodyPr/>
          <a:lstStyle/>
          <a:p>
            <a:fld id="{054BDA5C-4002-2C45-B203-8455EA8D969E}" type="datetimeFigureOut">
              <a:rPr lang="en-US" smtClean="0"/>
              <a:t>4/24/26</a:t>
            </a:fld>
            <a:endParaRPr lang="en-US"/>
          </a:p>
        </p:txBody>
      </p:sp>
      <p:sp>
        <p:nvSpPr>
          <p:cNvPr id="3" name="Footer Placeholder 2">
            <a:extLst>
              <a:ext uri="{FF2B5EF4-FFF2-40B4-BE49-F238E27FC236}">
                <a16:creationId xmlns:a16="http://schemas.microsoft.com/office/drawing/2014/main" id="{ECA85E43-B19A-EB43-A581-66F06BF575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A38356-E71E-794C-9AE5-867735875286}"/>
              </a:ext>
            </a:extLst>
          </p:cNvPr>
          <p:cNvSpPr>
            <a:spLocks noGrp="1"/>
          </p:cNvSpPr>
          <p:nvPr>
            <p:ph type="sldNum" sz="quarter" idx="12"/>
          </p:nvPr>
        </p:nvSpPr>
        <p:spPr/>
        <p:txBody>
          <a:bodyPr/>
          <a:lstStyle/>
          <a:p>
            <a:fld id="{7F1605C2-29A6-6C4B-A5EF-B6038DF18921}" type="slidenum">
              <a:rPr lang="en-US" smtClean="0"/>
              <a:t>‹#›</a:t>
            </a:fld>
            <a:endParaRPr lang="en-US"/>
          </a:p>
        </p:txBody>
      </p:sp>
    </p:spTree>
    <p:extLst>
      <p:ext uri="{BB962C8B-B14F-4D97-AF65-F5344CB8AC3E}">
        <p14:creationId xmlns:p14="http://schemas.microsoft.com/office/powerpoint/2010/main" val="7477942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pic>
        <p:nvPicPr>
          <p:cNvPr id="2" name="ESMO-Congress-2025-Logo">
            <a:extLst>
              <a:ext uri="{FF2B5EF4-FFF2-40B4-BE49-F238E27FC236}">
                <a16:creationId xmlns:a16="http://schemas.microsoft.com/office/drawing/2014/main" id="{DC626866-6D7D-C852-9E4D-F04A6E2CF20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57674" y="952500"/>
            <a:ext cx="3398426" cy="647700"/>
          </a:xfrm>
          <a:prstGeom prst="rect">
            <a:avLst/>
          </a:prstGeom>
        </p:spPr>
      </p:pic>
      <p:pic>
        <p:nvPicPr>
          <p:cNvPr id="5" name="ESMO-Congress-2025-Visual">
            <a:extLst>
              <a:ext uri="{FF2B5EF4-FFF2-40B4-BE49-F238E27FC236}">
                <a16:creationId xmlns:a16="http://schemas.microsoft.com/office/drawing/2014/main" id="{8DFAA68D-F503-F1F1-3AA9-1F247F0AA06A}"/>
              </a:ext>
            </a:extLst>
          </p:cNvPr>
          <p:cNvPicPr>
            <a:picLocks noChangeAspect="1"/>
          </p:cNvPicPr>
          <p:nvPr userDrawn="1"/>
        </p:nvPicPr>
        <p:blipFill>
          <a:blip r:embed="rId3"/>
          <a:srcRect/>
          <a:stretch/>
        </p:blipFill>
        <p:spPr>
          <a:xfrm>
            <a:off x="6310488" y="2873443"/>
            <a:ext cx="5881511" cy="3984557"/>
          </a:xfrm>
          <a:prstGeom prst="rect">
            <a:avLst/>
          </a:prstGeom>
        </p:spPr>
      </p:pic>
      <p:sp>
        <p:nvSpPr>
          <p:cNvPr id="9" name="Espace réservé du texte 8">
            <a:extLst>
              <a:ext uri="{FF2B5EF4-FFF2-40B4-BE49-F238E27FC236}">
                <a16:creationId xmlns:a16="http://schemas.microsoft.com/office/drawing/2014/main" id="{B9C9DA18-7D6C-795E-EA6E-C8E5EE4F00F6}"/>
              </a:ext>
            </a:extLst>
          </p:cNvPr>
          <p:cNvSpPr>
            <a:spLocks noGrp="1"/>
          </p:cNvSpPr>
          <p:nvPr>
            <p:ph type="body" sz="quarter" idx="10" hasCustomPrompt="1"/>
          </p:nvPr>
        </p:nvSpPr>
        <p:spPr>
          <a:xfrm>
            <a:off x="952500" y="2585141"/>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PRESENTATION</a:t>
            </a:r>
          </a:p>
        </p:txBody>
      </p:sp>
      <p:sp>
        <p:nvSpPr>
          <p:cNvPr id="11" name="Espace réservé du texte 8">
            <a:extLst>
              <a:ext uri="{FF2B5EF4-FFF2-40B4-BE49-F238E27FC236}">
                <a16:creationId xmlns:a16="http://schemas.microsoft.com/office/drawing/2014/main" id="{F8031B90-170E-5D98-EF42-C140F79DE2F4}"/>
              </a:ext>
            </a:extLst>
          </p:cNvPr>
          <p:cNvSpPr>
            <a:spLocks noGrp="1"/>
          </p:cNvSpPr>
          <p:nvPr>
            <p:ph type="body" sz="quarter" idx="11" hasCustomPrompt="1"/>
          </p:nvPr>
        </p:nvSpPr>
        <p:spPr>
          <a:xfrm>
            <a:off x="952500" y="3426669"/>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12" name="Espace réservé du texte 8">
            <a:extLst>
              <a:ext uri="{FF2B5EF4-FFF2-40B4-BE49-F238E27FC236}">
                <a16:creationId xmlns:a16="http://schemas.microsoft.com/office/drawing/2014/main" id="{44893A91-0868-42EB-3E81-2657D83C2A14}"/>
              </a:ext>
            </a:extLst>
          </p:cNvPr>
          <p:cNvSpPr>
            <a:spLocks noGrp="1"/>
          </p:cNvSpPr>
          <p:nvPr>
            <p:ph type="body" sz="quarter" idx="12" hasCustomPrompt="1"/>
          </p:nvPr>
        </p:nvSpPr>
        <p:spPr>
          <a:xfrm>
            <a:off x="952500" y="4950669"/>
            <a:ext cx="3122195" cy="648027"/>
          </a:xfrm>
          <a:prstGeom prst="rect">
            <a:avLst/>
          </a:prstGeom>
        </p:spPr>
        <p:txBody>
          <a:bodyPr/>
          <a:lstStyle>
            <a:lvl1pPr marL="0" indent="0">
              <a:spcBef>
                <a:spcPts val="67"/>
              </a:spcBef>
              <a:buNone/>
              <a:defRPr sz="1753" b="1" i="0">
                <a:solidFill>
                  <a:srgbClr val="00305D"/>
                </a:solidFill>
                <a:latin typeface="Arial" panose="020B0604020202020204" pitchFamily="34" charset="0"/>
                <a:cs typeface="Arial" panose="020B0604020202020204" pitchFamily="34" charset="0"/>
              </a:defRPr>
            </a:lvl1pPr>
          </a:lstStyle>
          <a:p>
            <a:pPr lvl="0"/>
            <a:r>
              <a:rPr lang="fr-FR"/>
              <a:t>Name</a:t>
            </a:r>
          </a:p>
          <a:p>
            <a:pPr lvl="0"/>
            <a:r>
              <a:rPr lang="fr-FR"/>
              <a:t>First </a:t>
            </a:r>
            <a:r>
              <a:rPr lang="fr-FR" err="1"/>
              <a:t>name</a:t>
            </a:r>
            <a:r>
              <a:rPr lang="fr-FR"/>
              <a:t>, last </a:t>
            </a:r>
            <a:r>
              <a:rPr lang="fr-FR" err="1"/>
              <a:t>name</a:t>
            </a:r>
            <a:endParaRPr lang="fr-FR"/>
          </a:p>
        </p:txBody>
      </p:sp>
      <p:sp>
        <p:nvSpPr>
          <p:cNvPr id="13" name="Espace réservé du texte 8">
            <a:extLst>
              <a:ext uri="{FF2B5EF4-FFF2-40B4-BE49-F238E27FC236}">
                <a16:creationId xmlns:a16="http://schemas.microsoft.com/office/drawing/2014/main" id="{CEB38686-4747-1069-55C2-B15B44B92B74}"/>
              </a:ext>
            </a:extLst>
          </p:cNvPr>
          <p:cNvSpPr>
            <a:spLocks noGrp="1"/>
          </p:cNvSpPr>
          <p:nvPr>
            <p:ph type="body" sz="quarter" idx="13" hasCustomPrompt="1"/>
          </p:nvPr>
        </p:nvSpPr>
        <p:spPr>
          <a:xfrm>
            <a:off x="952500" y="5672565"/>
            <a:ext cx="3122195" cy="362611"/>
          </a:xfrm>
          <a:prstGeom prst="rect">
            <a:avLst/>
          </a:prstGeom>
        </p:spPr>
        <p:txBody>
          <a:bodyPr/>
          <a:lstStyle>
            <a:lvl1pPr marL="0" indent="0">
              <a:spcBef>
                <a:spcPts val="400"/>
              </a:spcBef>
              <a:buNone/>
              <a:defRPr sz="1753" b="0" i="0">
                <a:solidFill>
                  <a:srgbClr val="00305D"/>
                </a:solidFill>
                <a:latin typeface="Arial" panose="020B0604020202020204" pitchFamily="34" charset="0"/>
                <a:cs typeface="Arial" panose="020B0604020202020204" pitchFamily="34" charset="0"/>
              </a:defRPr>
            </a:lvl1pPr>
          </a:lstStyle>
          <a:p>
            <a:pPr lvl="0"/>
            <a:r>
              <a:rPr lang="fr-FR"/>
              <a:t>00 </a:t>
            </a:r>
            <a:r>
              <a:rPr lang="fr-FR" err="1"/>
              <a:t>Month</a:t>
            </a:r>
            <a:r>
              <a:rPr lang="fr-FR"/>
              <a:t> XXXX </a:t>
            </a:r>
            <a:r>
              <a:rPr lang="fr-FR" err="1"/>
              <a:t>Year</a:t>
            </a:r>
            <a:endParaRPr lang="fr-FR"/>
          </a:p>
          <a:p>
            <a:pPr lvl="0"/>
            <a:endParaRPr lang="fr-FR"/>
          </a:p>
        </p:txBody>
      </p:sp>
      <p:grpSp>
        <p:nvGrpSpPr>
          <p:cNvPr id="4" name="Group 3">
            <a:extLst>
              <a:ext uri="{FF2B5EF4-FFF2-40B4-BE49-F238E27FC236}">
                <a16:creationId xmlns:a16="http://schemas.microsoft.com/office/drawing/2014/main" id="{B30E13CB-33D7-3B5A-C962-DE4B2EB087A7}"/>
              </a:ext>
            </a:extLst>
          </p:cNvPr>
          <p:cNvGrpSpPr/>
          <p:nvPr userDrawn="1"/>
        </p:nvGrpSpPr>
        <p:grpSpPr>
          <a:xfrm>
            <a:off x="10712127" y="6159177"/>
            <a:ext cx="1479873" cy="698823"/>
            <a:chOff x="16068190" y="9227649"/>
            <a:chExt cx="2219810" cy="1048234"/>
          </a:xfrm>
        </p:grpSpPr>
        <p:pic>
          <p:nvPicPr>
            <p:cNvPr id="6" name="Rectangle 95">
              <a:extLst>
                <a:ext uri="{FF2B5EF4-FFF2-40B4-BE49-F238E27FC236}">
                  <a16:creationId xmlns:a16="http://schemas.microsoft.com/office/drawing/2014/main" id="{52804FC8-31F2-6BE8-0FE3-F38F403EEFF4}"/>
                </a:ext>
              </a:extLst>
            </p:cNvPr>
            <p:cNvPicPr>
              <a:picLocks noChangeAspect="1"/>
            </p:cNvPicPr>
            <p:nvPr userDrawn="1"/>
          </p:nvPicPr>
          <p:blipFill>
            <a:blip r:embed="rId4"/>
            <a:srcRect/>
            <a:stretch/>
          </p:blipFill>
          <p:spPr>
            <a:xfrm>
              <a:off x="16068190" y="9227649"/>
              <a:ext cx="2219810" cy="1048234"/>
            </a:xfrm>
            <a:prstGeom prst="rect">
              <a:avLst/>
            </a:prstGeom>
          </p:spPr>
        </p:pic>
        <p:pic>
          <p:nvPicPr>
            <p:cNvPr id="7" name="Picture 6" descr="A logo for esm&#10;&#10;AI-generated content may be incorrect.">
              <a:extLst>
                <a:ext uri="{FF2B5EF4-FFF2-40B4-BE49-F238E27FC236}">
                  <a16:creationId xmlns:a16="http://schemas.microsoft.com/office/drawing/2014/main" id="{1BE4515D-79BC-FD1C-977A-1F355C63A92E}"/>
                </a:ext>
              </a:extLst>
            </p:cNvPr>
            <p:cNvPicPr>
              <a:picLocks noChangeAspect="1"/>
            </p:cNvPicPr>
            <p:nvPr userDrawn="1"/>
          </p:nvPicPr>
          <p:blipFill>
            <a:blip r:embed="rId5"/>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26661387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Index">
    <p:spTree>
      <p:nvGrpSpPr>
        <p:cNvPr id="1" name=""/>
        <p:cNvGrpSpPr/>
        <p:nvPr/>
      </p:nvGrpSpPr>
      <p:grpSpPr>
        <a:xfrm>
          <a:off x="0" y="0"/>
          <a:ext cx="0" cy="0"/>
          <a:chOff x="0" y="0"/>
          <a:chExt cx="0" cy="0"/>
        </a:xfrm>
      </p:grpSpPr>
      <p:pic>
        <p:nvPicPr>
          <p:cNvPr id="5" name="Picture 4" descr="A logo with colorful letters&#10;&#10;Description automatically generated with medium confidence">
            <a:extLst>
              <a:ext uri="{FF2B5EF4-FFF2-40B4-BE49-F238E27FC236}">
                <a16:creationId xmlns:a16="http://schemas.microsoft.com/office/drawing/2014/main" id="{2A53D4D3-1B9E-8684-C608-F65B6A1365F7}"/>
              </a:ext>
            </a:extLst>
          </p:cNvPr>
          <p:cNvPicPr>
            <a:picLocks noChangeAspect="1"/>
          </p:cNvPicPr>
          <p:nvPr userDrawn="1"/>
        </p:nvPicPr>
        <p:blipFill>
          <a:blip r:embed="rId2"/>
          <a:stretch>
            <a:fillRect/>
          </a:stretch>
        </p:blipFill>
        <p:spPr>
          <a:xfrm>
            <a:off x="10159677" y="6156616"/>
            <a:ext cx="2032323" cy="701384"/>
          </a:xfrm>
          <a:prstGeom prst="rect">
            <a:avLst/>
          </a:prstGeom>
        </p:spPr>
      </p:pic>
      <p:sp>
        <p:nvSpPr>
          <p:cNvPr id="2" name="Espace réservé du texte 8">
            <a:extLst>
              <a:ext uri="{FF2B5EF4-FFF2-40B4-BE49-F238E27FC236}">
                <a16:creationId xmlns:a16="http://schemas.microsoft.com/office/drawing/2014/main" id="{0D6CC8CD-178F-AB26-6B1F-605466D5635D}"/>
              </a:ext>
            </a:extLst>
          </p:cNvPr>
          <p:cNvSpPr>
            <a:spLocks noGrp="1"/>
          </p:cNvSpPr>
          <p:nvPr>
            <p:ph type="body" sz="quarter" idx="10" hasCustomPrompt="1"/>
          </p:nvPr>
        </p:nvSpPr>
        <p:spPr>
          <a:xfrm>
            <a:off x="952500" y="820510"/>
            <a:ext cx="7835900" cy="670052"/>
          </a:xfrm>
          <a:prstGeom prst="rect">
            <a:avLst/>
          </a:prstGeom>
        </p:spPr>
        <p:txBody>
          <a:bodyPr/>
          <a:lstStyle>
            <a:lvl1pPr marL="0" indent="0">
              <a:buNone/>
              <a:defRPr sz="3754" b="1" i="0">
                <a:solidFill>
                  <a:srgbClr val="17AD86"/>
                </a:solidFill>
                <a:latin typeface="Arial Narrow" panose="020B0604020202020204" pitchFamily="34" charset="0"/>
                <a:cs typeface="Arial Narrow" panose="020B0604020202020204" pitchFamily="34" charset="0"/>
              </a:defRPr>
            </a:lvl1pPr>
          </a:lstStyle>
          <a:p>
            <a:pPr lvl="0"/>
            <a:r>
              <a:rPr lang="fr-FR"/>
              <a:t>INDEX</a:t>
            </a:r>
          </a:p>
        </p:txBody>
      </p:sp>
      <p:sp>
        <p:nvSpPr>
          <p:cNvPr id="13" name="Espace réservé du texte 8">
            <a:extLst>
              <a:ext uri="{FF2B5EF4-FFF2-40B4-BE49-F238E27FC236}">
                <a16:creationId xmlns:a16="http://schemas.microsoft.com/office/drawing/2014/main" id="{5D49AE80-8CE5-6EA2-2F09-E3BE599D3656}"/>
              </a:ext>
            </a:extLst>
          </p:cNvPr>
          <p:cNvSpPr>
            <a:spLocks noGrp="1"/>
          </p:cNvSpPr>
          <p:nvPr>
            <p:ph type="body" sz="quarter" idx="13" hasCustomPrompt="1"/>
          </p:nvPr>
        </p:nvSpPr>
        <p:spPr>
          <a:xfrm>
            <a:off x="958516" y="1726206"/>
            <a:ext cx="4485774" cy="3696027"/>
          </a:xfrm>
          <a:prstGeom prst="rect">
            <a:avLst/>
          </a:prstGeom>
        </p:spPr>
        <p:txBody>
          <a:bodyPr/>
          <a:lstStyle>
            <a:lvl1pPr marL="495325" indent="-495325">
              <a:lnSpc>
                <a:spcPts val="2800"/>
              </a:lnSpc>
              <a:spcBef>
                <a:spcPts val="0"/>
              </a:spcBef>
              <a:buFont typeface="+mj-lt"/>
              <a:buAutoNum type="arabicPeriod"/>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
        <p:nvSpPr>
          <p:cNvPr id="14" name="Espace réservé du texte 8">
            <a:extLst>
              <a:ext uri="{FF2B5EF4-FFF2-40B4-BE49-F238E27FC236}">
                <a16:creationId xmlns:a16="http://schemas.microsoft.com/office/drawing/2014/main" id="{885968CE-AEC1-DE50-AA23-CF1121E84419}"/>
              </a:ext>
            </a:extLst>
          </p:cNvPr>
          <p:cNvSpPr>
            <a:spLocks noGrp="1"/>
          </p:cNvSpPr>
          <p:nvPr>
            <p:ph type="body" sz="quarter" idx="14" hasCustomPrompt="1"/>
          </p:nvPr>
        </p:nvSpPr>
        <p:spPr>
          <a:xfrm>
            <a:off x="6011780" y="1726206"/>
            <a:ext cx="4485774" cy="3696027"/>
          </a:xfrm>
          <a:prstGeom prst="rect">
            <a:avLst/>
          </a:prstGeom>
        </p:spPr>
        <p:txBody>
          <a:bodyPr/>
          <a:lstStyle>
            <a:lvl1pPr marL="495325" indent="-495325">
              <a:lnSpc>
                <a:spcPts val="2800"/>
              </a:lnSpc>
              <a:spcBef>
                <a:spcPts val="0"/>
              </a:spcBef>
              <a:buFont typeface="+mj-lt"/>
              <a:buAutoNum type="arabicPeriod" startAt="11"/>
              <a:defRPr sz="2500" b="0" i="0">
                <a:solidFill>
                  <a:srgbClr val="17AD86"/>
                </a:solidFill>
                <a:latin typeface="Arial Narrow" panose="020B0604020202020204" pitchFamily="34" charset="0"/>
                <a:cs typeface="Arial Narrow" panose="020B0604020202020204" pitchFamily="34" charset="0"/>
              </a:defRPr>
            </a:lvl1pPr>
          </a:lstStyle>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r>
              <a:rPr lang="fr-FR"/>
              <a:t>x</a:t>
            </a:r>
          </a:p>
          <a:p>
            <a:pPr lvl="0"/>
            <a:endParaRPr lang="fr-FR"/>
          </a:p>
        </p:txBody>
      </p:sp>
    </p:spTree>
    <p:extLst>
      <p:ext uri="{BB962C8B-B14F-4D97-AF65-F5344CB8AC3E}">
        <p14:creationId xmlns:p14="http://schemas.microsoft.com/office/powerpoint/2010/main" val="31869176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Declaration">
    <p:spTree>
      <p:nvGrpSpPr>
        <p:cNvPr id="1" name=""/>
        <p:cNvGrpSpPr/>
        <p:nvPr/>
      </p:nvGrpSpPr>
      <p:grpSpPr>
        <a:xfrm>
          <a:off x="0" y="0"/>
          <a:ext cx="0" cy="0"/>
          <a:chOff x="0" y="0"/>
          <a:chExt cx="0" cy="0"/>
        </a:xfrm>
      </p:grpSpPr>
      <p:sp>
        <p:nvSpPr>
          <p:cNvPr id="4" name="DECLARATION OF INTERESTS">
            <a:extLst>
              <a:ext uri="{FF2B5EF4-FFF2-40B4-BE49-F238E27FC236}">
                <a16:creationId xmlns:a16="http://schemas.microsoft.com/office/drawing/2014/main" id="{CF78B9FB-DD1C-5BC9-3C30-4C3D67228643}"/>
              </a:ext>
            </a:extLst>
          </p:cNvPr>
          <p:cNvSpPr/>
          <p:nvPr userDrawn="1"/>
        </p:nvSpPr>
        <p:spPr>
          <a:xfrm>
            <a:off x="952500" y="952500"/>
            <a:ext cx="6584950" cy="476250"/>
          </a:xfrm>
          <a:prstGeom prst="rect">
            <a:avLst/>
          </a:prstGeom>
          <a:noFill/>
          <a:ln/>
        </p:spPr>
        <p:txBody>
          <a:bodyPr wrap="square" lIns="0" tIns="0" rIns="0" bIns="0" rtlCol="0" anchor="t"/>
          <a:lstStyle/>
          <a:p>
            <a:pPr marL="0" indent="0" algn="l">
              <a:lnSpc>
                <a:spcPts val="3750"/>
              </a:lnSpc>
              <a:buNone/>
            </a:pPr>
            <a:r>
              <a:rPr lang="en-US" sz="3750">
                <a:solidFill>
                  <a:srgbClr val="00305D"/>
                </a:solidFill>
                <a:latin typeface="Arial Narrow Bold" pitchFamily="34" charset="0"/>
                <a:ea typeface="Arial Narrow Bold" pitchFamily="34" charset="-122"/>
                <a:cs typeface="Arial Narrow Bold" pitchFamily="34" charset="-120"/>
              </a:rPr>
              <a:t>DECLARATION OF INTERESTS</a:t>
            </a:r>
            <a:endParaRPr lang="en-US" sz="3750"/>
          </a:p>
        </p:txBody>
      </p:sp>
      <p:sp>
        <p:nvSpPr>
          <p:cNvPr id="5" name="Please declare all interests arising from your work or expertise which may be perceived to conflict with the integrity of ESMO andor your work within the Society The Declaration of Interests included in your slide presentations must specify all financial">
            <a:extLst>
              <a:ext uri="{FF2B5EF4-FFF2-40B4-BE49-F238E27FC236}">
                <a16:creationId xmlns:a16="http://schemas.microsoft.com/office/drawing/2014/main" id="{CF413EAE-313D-D8DD-84C7-BCFB821A2C7D}"/>
              </a:ext>
            </a:extLst>
          </p:cNvPr>
          <p:cNvSpPr/>
          <p:nvPr userDrawn="1"/>
        </p:nvSpPr>
        <p:spPr>
          <a:xfrm>
            <a:off x="952500" y="1746250"/>
            <a:ext cx="9055100" cy="4375150"/>
          </a:xfrm>
          <a:prstGeom prst="rect">
            <a:avLst/>
          </a:prstGeom>
          <a:noFill/>
          <a:ln/>
        </p:spPr>
        <p:txBody>
          <a:bodyPr wrap="square" lIns="0" tIns="0" rIns="0" bIns="0" rtlCol="0" anchor="t"/>
          <a:lstStyle/>
          <a:p>
            <a:pPr marL="0" indent="0" algn="l">
              <a:lnSpc>
                <a:spcPts val="2650"/>
              </a:lnSpc>
              <a:buNone/>
            </a:pPr>
            <a:r>
              <a:rPr lang="en-US" sz="2500">
                <a:solidFill>
                  <a:srgbClr val="00305D"/>
                </a:solidFill>
                <a:latin typeface="Arial Narrow Bold" pitchFamily="34" charset="0"/>
                <a:ea typeface="Arial Narrow Bold" pitchFamily="34" charset="-122"/>
                <a:cs typeface="Arial Narrow Bold" pitchFamily="34" charset="-120"/>
              </a:rPr>
              <a:t>Please declare all interests arising from your work or expertise which may be perceived to conflict with the integrity of ESMO and/or your work within the Society.
The Declaration of Interests included in your slide presentation(s) must specify all financial / non-financial interests you have in relation to the following relevant organisations and should cover the last two calendar years:
Pharmaceutical, diagnostic, biotechnology, medical technology, therapeutic, artificial intelligence and research companies in the medical and healthcare areas, private healthcare providers, commercial medical education providers, medical societies, foundations or charities.</a:t>
            </a:r>
            <a:endParaRPr lang="en-US" sz="2500"/>
          </a:p>
        </p:txBody>
      </p:sp>
      <p:pic>
        <p:nvPicPr>
          <p:cNvPr id="6" name="Picture 5" descr="A logo with colorful letters&#10;&#10;Description automatically generated with medium confidence">
            <a:extLst>
              <a:ext uri="{FF2B5EF4-FFF2-40B4-BE49-F238E27FC236}">
                <a16:creationId xmlns:a16="http://schemas.microsoft.com/office/drawing/2014/main" id="{BE73932A-A507-BADD-78AA-CA55B33A9E84}"/>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132159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Declaration 2">
    <p:spTree>
      <p:nvGrpSpPr>
        <p:cNvPr id="1" name=""/>
        <p:cNvGrpSpPr/>
        <p:nvPr/>
      </p:nvGrpSpPr>
      <p:grpSpPr>
        <a:xfrm>
          <a:off x="0" y="0"/>
          <a:ext cx="0" cy="0"/>
          <a:chOff x="0" y="0"/>
          <a:chExt cx="0" cy="0"/>
        </a:xfrm>
      </p:grpSpPr>
      <p:sp>
        <p:nvSpPr>
          <p:cNvPr id="10" name="You should provide details about any financial  non-financial interests you may have in the above-mentioned organisations including but not limited to">
            <a:extLst>
              <a:ext uri="{FF2B5EF4-FFF2-40B4-BE49-F238E27FC236}">
                <a16:creationId xmlns:a16="http://schemas.microsoft.com/office/drawing/2014/main" id="{0D506497-9704-8B16-ADC2-E27825397590}"/>
              </a:ext>
            </a:extLst>
          </p:cNvPr>
          <p:cNvSpPr/>
          <p:nvPr userDrawn="1"/>
        </p:nvSpPr>
        <p:spPr>
          <a:xfrm>
            <a:off x="952500" y="952500"/>
            <a:ext cx="9652000" cy="635000"/>
          </a:xfrm>
          <a:prstGeom prst="rect">
            <a:avLst/>
          </a:prstGeom>
          <a:noFill/>
          <a:ln/>
        </p:spPr>
        <p:txBody>
          <a:bodyPr wrap="square" lIns="0" tIns="0" rIns="0" bIns="0" rtlCol="0" anchor="t"/>
          <a:lstStyle/>
          <a:p>
            <a:pPr marL="0" indent="0" algn="l">
              <a:lnSpc>
                <a:spcPts val="2500"/>
              </a:lnSpc>
              <a:buNone/>
            </a:pPr>
            <a:r>
              <a:rPr lang="en-US" sz="2500">
                <a:solidFill>
                  <a:srgbClr val="00305D"/>
                </a:solidFill>
                <a:latin typeface="Arial Narrow Bold" pitchFamily="34" charset="0"/>
                <a:ea typeface="Arial Narrow Bold" pitchFamily="34" charset="-122"/>
                <a:cs typeface="Arial Narrow Bold" pitchFamily="34" charset="-120"/>
              </a:rPr>
              <a:t>You should provide details about any financial / non-financial interests you may have in the above-mentioned organisations, including, but not limited to:</a:t>
            </a:r>
            <a:endParaRPr lang="en-US" sz="2500"/>
          </a:p>
        </p:txBody>
      </p:sp>
      <p:sp>
        <p:nvSpPr>
          <p:cNvPr id="11" name="Compensation you have received for any speaker consultancy or advisory role or similar activity eg public speaking writing engagements expert testimony Any role in a relevant organisationfor which you are financially compensated eg as an employee officer">
            <a:extLst>
              <a:ext uri="{FF2B5EF4-FFF2-40B4-BE49-F238E27FC236}">
                <a16:creationId xmlns:a16="http://schemas.microsoft.com/office/drawing/2014/main" id="{A7541812-4CF2-9B73-236B-B23CD75C3944}"/>
              </a:ext>
            </a:extLst>
          </p:cNvPr>
          <p:cNvSpPr/>
          <p:nvPr userDrawn="1"/>
        </p:nvSpPr>
        <p:spPr>
          <a:xfrm>
            <a:off x="952500" y="1905000"/>
            <a:ext cx="10382250" cy="4191000"/>
          </a:xfrm>
          <a:prstGeom prst="rect">
            <a:avLst/>
          </a:prstGeom>
          <a:noFill/>
          <a:ln/>
        </p:spPr>
        <p:txBody>
          <a:bodyPr wrap="square" lIns="0" tIns="0" rIns="0" bIns="0" rtlCol="0" anchor="t"/>
          <a:lstStyle/>
          <a:p>
            <a:pPr marL="0" indent="0" algn="l">
              <a:lnSpc>
                <a:spcPts val="1650"/>
              </a:lnSpc>
              <a:buNone/>
            </a:pPr>
            <a:r>
              <a:rPr lang="en-US" sz="1500">
                <a:solidFill>
                  <a:srgbClr val="00305D"/>
                </a:solidFill>
                <a:latin typeface="Arial Narrow" pitchFamily="34" charset="0"/>
                <a:ea typeface="Arial Narrow" pitchFamily="34" charset="-122"/>
                <a:cs typeface="Arial Narrow" pitchFamily="34" charset="-120"/>
              </a:rPr>
              <a:t>Compensation you have received for any speaker, consultancy or advisory role or similar activity (e.g. public speaking, writing engagements, expert testimony). Any role in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for which you are financially compensated (e.g. as an employee, officer or member of the Board of Directors). Details of any stocks or ownership interests that you have in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(as defined on the previous slide).
Licensing fees or royalties that you receive / have received from any Intellectual Property (IP) interests relating to the healthcare or medical education industries. Also list any such arrangements that do not currently provide an income but could in the future (i.e. a license that has been granted).
Research funding paid to you or your institution by any relevant for-profit healthcare company specifically in respect of work that you lead as a Local, Coordinating or Regulatory Investigator. Please report all companies, indicating your role (Local or Coordinating PI – e.g. at national level, </a:t>
            </a:r>
            <a:br>
              <a:rPr sz="1200"/>
            </a:br>
            <a:r>
              <a:rPr lang="en-US" sz="1500">
                <a:solidFill>
                  <a:srgbClr val="00305D"/>
                </a:solidFill>
                <a:latin typeface="Arial Narrow" pitchFamily="34" charset="0"/>
                <a:ea typeface="Arial Narrow" pitchFamily="34" charset="-122"/>
                <a:cs typeface="Arial Narrow" pitchFamily="34" charset="-120"/>
              </a:rPr>
              <a:t>as steering committee member, or trial chair), and indicating if there is a financial interest or not. If yes please indicate if the payment is personal / institutional or both. 
Details of any non-remunerated activities you have performed for any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(e.g. a leadership position, advisory role, principal investigator or project lead).
Details of any non-financial benefits received from a relevant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(as defined on the previous slide).For example, access to proprietary information or samples of medical products that are used in your research </a:t>
            </a:r>
            <a:r>
              <a:rPr lang="en-US" sz="1500" err="1">
                <a:solidFill>
                  <a:srgbClr val="00305D"/>
                </a:solidFill>
                <a:latin typeface="Arial Narrow" pitchFamily="34" charset="0"/>
                <a:ea typeface="Arial Narrow" pitchFamily="34" charset="-122"/>
                <a:cs typeface="Arial Narrow" pitchFamily="34" charset="-120"/>
              </a:rPr>
              <a:t>programme.Details</a:t>
            </a:r>
            <a:r>
              <a:rPr lang="en-US" sz="1500">
                <a:solidFill>
                  <a:srgbClr val="00305D"/>
                </a:solidFill>
                <a:latin typeface="Arial Narrow" pitchFamily="34" charset="0"/>
                <a:ea typeface="Arial Narrow" pitchFamily="34" charset="-122"/>
                <a:cs typeface="Arial Narrow" pitchFamily="34" charset="-120"/>
              </a:rPr>
              <a:t> of membership or affiliation with any political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pressure group, lobbying </a:t>
            </a:r>
            <a:r>
              <a:rPr lang="en-US" sz="1500" err="1">
                <a:solidFill>
                  <a:srgbClr val="00305D"/>
                </a:solidFill>
                <a:latin typeface="Arial Narrow" pitchFamily="34" charset="0"/>
                <a:ea typeface="Arial Narrow" pitchFamily="34" charset="-122"/>
                <a:cs typeface="Arial Narrow" pitchFamily="34" charset="-120"/>
              </a:rPr>
              <a:t>organisation</a:t>
            </a:r>
            <a:r>
              <a:rPr lang="en-US" sz="1500">
                <a:solidFill>
                  <a:srgbClr val="00305D"/>
                </a:solidFill>
                <a:latin typeface="Arial Narrow" pitchFamily="34" charset="0"/>
                <a:ea typeface="Arial Narrow" pitchFamily="34" charset="-122"/>
                <a:cs typeface="Arial Narrow" pitchFamily="34" charset="-120"/>
              </a:rPr>
              <a:t> or similar association operating in similar areas as ESMO or with relevance to cancer medicine.
</a:t>
            </a:r>
            <a:r>
              <a:rPr lang="en-US" sz="1500">
                <a:solidFill>
                  <a:srgbClr val="00305D"/>
                </a:solidFill>
                <a:latin typeface="Arial Narrow Bold" pitchFamily="34" charset="0"/>
                <a:ea typeface="Arial Narrow Bold" pitchFamily="34" charset="-122"/>
                <a:cs typeface="Arial Narrow Bold" pitchFamily="34" charset="-120"/>
              </a:rPr>
              <a:t>If you have nothing to declare then please also state this.</a:t>
            </a:r>
            <a:endParaRPr lang="en-US" sz="1500"/>
          </a:p>
        </p:txBody>
      </p:sp>
      <p:pic>
        <p:nvPicPr>
          <p:cNvPr id="2" name="Picture 1" descr="A logo with colorful letters&#10;&#10;Description automatically generated with medium confidence">
            <a:extLst>
              <a:ext uri="{FF2B5EF4-FFF2-40B4-BE49-F238E27FC236}">
                <a16:creationId xmlns:a16="http://schemas.microsoft.com/office/drawing/2014/main" id="{EBE5DFB1-5306-3F0B-C65F-3219D9C4715D}"/>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7384677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Chapter">
    <p:spTree>
      <p:nvGrpSpPr>
        <p:cNvPr id="1" name=""/>
        <p:cNvGrpSpPr/>
        <p:nvPr/>
      </p:nvGrpSpPr>
      <p:grpSpPr>
        <a:xfrm>
          <a:off x="0" y="0"/>
          <a:ext cx="0" cy="0"/>
          <a:chOff x="0" y="0"/>
          <a:chExt cx="0" cy="0"/>
        </a:xfrm>
      </p:grpSpPr>
      <p:sp>
        <p:nvSpPr>
          <p:cNvPr id="5" name="Espace réservé du texte 8">
            <a:extLst>
              <a:ext uri="{FF2B5EF4-FFF2-40B4-BE49-F238E27FC236}">
                <a16:creationId xmlns:a16="http://schemas.microsoft.com/office/drawing/2014/main" id="{CE7EB273-E257-1226-3E56-FA23F5B8D48B}"/>
              </a:ext>
            </a:extLst>
          </p:cNvPr>
          <p:cNvSpPr>
            <a:spLocks noGrp="1"/>
          </p:cNvSpPr>
          <p:nvPr>
            <p:ph type="body" sz="quarter" idx="10" hasCustomPrompt="1"/>
          </p:nvPr>
        </p:nvSpPr>
        <p:spPr>
          <a:xfrm>
            <a:off x="952500" y="26102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6" name="Espace réservé du texte 8">
            <a:extLst>
              <a:ext uri="{FF2B5EF4-FFF2-40B4-BE49-F238E27FC236}">
                <a16:creationId xmlns:a16="http://schemas.microsoft.com/office/drawing/2014/main" id="{9DC977A2-169A-8E2C-3AA4-BCBD4E2D9A34}"/>
              </a:ext>
            </a:extLst>
          </p:cNvPr>
          <p:cNvSpPr>
            <a:spLocks noGrp="1"/>
          </p:cNvSpPr>
          <p:nvPr>
            <p:ph type="body" sz="quarter" idx="11" hasCustomPrompt="1"/>
          </p:nvPr>
        </p:nvSpPr>
        <p:spPr>
          <a:xfrm>
            <a:off x="952500" y="36151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7" name="Picture 6" descr="A screen shot of a logo&#10;&#10;Description automatically generated">
            <a:extLst>
              <a:ext uri="{FF2B5EF4-FFF2-40B4-BE49-F238E27FC236}">
                <a16:creationId xmlns:a16="http://schemas.microsoft.com/office/drawing/2014/main" id="{2AE1EB9A-33AE-9F77-1724-49CD53769FB6}"/>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1386348790"/>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Chapter 2">
    <p:spTree>
      <p:nvGrpSpPr>
        <p:cNvPr id="1" name=""/>
        <p:cNvGrpSpPr/>
        <p:nvPr/>
      </p:nvGrpSpPr>
      <p:grpSpPr>
        <a:xfrm>
          <a:off x="0" y="0"/>
          <a:ext cx="0" cy="0"/>
          <a:chOff x="0" y="0"/>
          <a:chExt cx="0" cy="0"/>
        </a:xfrm>
      </p:grpSpPr>
      <p:pic>
        <p:nvPicPr>
          <p:cNvPr id="2" name="ESMO-Congress-2025-Visual-White" descr="preencoded.png">
            <a:extLst>
              <a:ext uri="{FF2B5EF4-FFF2-40B4-BE49-F238E27FC236}">
                <a16:creationId xmlns:a16="http://schemas.microsoft.com/office/drawing/2014/main" id="{1B2199EC-81F8-71BD-DEA1-F2049ADDA322}"/>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425950" y="660400"/>
            <a:ext cx="7766050" cy="6197600"/>
          </a:xfrm>
          <a:prstGeom prst="rect">
            <a:avLst/>
          </a:prstGeom>
        </p:spPr>
      </p:pic>
      <p:sp>
        <p:nvSpPr>
          <p:cNvPr id="4" name="Espace réservé du texte 8">
            <a:extLst>
              <a:ext uri="{FF2B5EF4-FFF2-40B4-BE49-F238E27FC236}">
                <a16:creationId xmlns:a16="http://schemas.microsoft.com/office/drawing/2014/main" id="{2CC0F87C-AD2E-658B-BB9F-1D98280B80A5}"/>
              </a:ext>
            </a:extLst>
          </p:cNvPr>
          <p:cNvSpPr>
            <a:spLocks noGrp="1"/>
          </p:cNvSpPr>
          <p:nvPr>
            <p:ph type="body" sz="quarter" idx="10" hasCustomPrompt="1"/>
          </p:nvPr>
        </p:nvSpPr>
        <p:spPr>
          <a:xfrm>
            <a:off x="952500" y="933116"/>
            <a:ext cx="3587416" cy="815785"/>
          </a:xfrm>
          <a:prstGeom prst="rect">
            <a:avLst/>
          </a:prstGeom>
        </p:spPr>
        <p:txBody>
          <a:bodyPr/>
          <a:lstStyle>
            <a:lvl1pPr marL="0" indent="0">
              <a:buNone/>
              <a:defRPr sz="5000" b="1" i="0">
                <a:solidFill>
                  <a:schemeClr val="tx1"/>
                </a:solidFill>
                <a:latin typeface="Arial Narrow" panose="020B0604020202020204" pitchFamily="34" charset="0"/>
                <a:cs typeface="Arial Narrow" panose="020B0604020202020204" pitchFamily="34" charset="0"/>
              </a:defRPr>
            </a:lvl1pPr>
          </a:lstStyle>
          <a:p>
            <a:pPr lvl="0"/>
            <a:r>
              <a:rPr lang="fr-FR" err="1"/>
              <a:t>Chapter</a:t>
            </a:r>
            <a:r>
              <a:rPr lang="fr-FR"/>
              <a:t> 01</a:t>
            </a:r>
          </a:p>
        </p:txBody>
      </p:sp>
      <p:sp>
        <p:nvSpPr>
          <p:cNvPr id="5" name="Espace réservé du texte 8">
            <a:extLst>
              <a:ext uri="{FF2B5EF4-FFF2-40B4-BE49-F238E27FC236}">
                <a16:creationId xmlns:a16="http://schemas.microsoft.com/office/drawing/2014/main" id="{3C2E0DBC-4B09-BA0F-A23A-E294BC2CD85D}"/>
              </a:ext>
            </a:extLst>
          </p:cNvPr>
          <p:cNvSpPr>
            <a:spLocks noGrp="1"/>
          </p:cNvSpPr>
          <p:nvPr>
            <p:ph type="body" sz="quarter" idx="11" hasCustomPrompt="1"/>
          </p:nvPr>
        </p:nvSpPr>
        <p:spPr>
          <a:xfrm>
            <a:off x="952500" y="1938096"/>
            <a:ext cx="7835900" cy="448805"/>
          </a:xfrm>
          <a:prstGeom prst="rect">
            <a:avLst/>
          </a:prstGeom>
        </p:spPr>
        <p:txBody>
          <a:bodyPr/>
          <a:lstStyle>
            <a:lvl1pPr marL="0" indent="0">
              <a:buNone/>
              <a:defRPr sz="2500" b="1" i="0">
                <a:solidFill>
                  <a:schemeClr val="tx1"/>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pic>
        <p:nvPicPr>
          <p:cNvPr id="6" name="Picture 5" descr="A screen shot of a logo&#10;&#10;Description automatically generated">
            <a:extLst>
              <a:ext uri="{FF2B5EF4-FFF2-40B4-BE49-F238E27FC236}">
                <a16:creationId xmlns:a16="http://schemas.microsoft.com/office/drawing/2014/main" id="{4C2F0E85-2040-CA0E-DD83-670AC7D120BB}"/>
              </a:ext>
            </a:extLst>
          </p:cNvPr>
          <p:cNvPicPr>
            <a:picLocks noChangeAspect="1"/>
          </p:cNvPicPr>
          <p:nvPr userDrawn="1"/>
        </p:nvPicPr>
        <p:blipFill>
          <a:blip r:embed="rId3"/>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2256150933"/>
      </p:ext>
    </p:extLst>
  </p:cSld>
  <p:clrMapOvr>
    <a:overrideClrMapping bg1="dk1" tx1="lt1" bg2="dk2" tx2="lt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Slide White 1">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5953329"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fr-FR"/>
              <a:t>Name of the </a:t>
            </a:r>
            <a:r>
              <a:rPr lang="fr-FR" err="1"/>
              <a:t>presenter</a:t>
            </a:r>
            <a:r>
              <a:rPr lang="fr-FR"/>
              <a:t> </a:t>
            </a:r>
            <a:r>
              <a:rPr lang="fr-FR" err="1"/>
              <a:t>here</a:t>
            </a:r>
            <a:endParaRPr lang="fr-FR"/>
          </a:p>
        </p:txBody>
      </p:sp>
      <p:pic>
        <p:nvPicPr>
          <p:cNvPr id="2" name="Picture 1" descr="A screen shot of a logo&#10;&#10;Description automatically generated">
            <a:extLst>
              <a:ext uri="{FF2B5EF4-FFF2-40B4-BE49-F238E27FC236}">
                <a16:creationId xmlns:a16="http://schemas.microsoft.com/office/drawing/2014/main" id="{8797B919-08E8-2301-3B61-D847E8D706C0}"/>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6021826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Slide White 2">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68E9CF5-8F21-5C5F-495A-199C5133557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B93298D4-6842-B12B-9EB2-27ACD399B59A}"/>
              </a:ext>
            </a:extLst>
          </p:cNvPr>
          <p:cNvPicPr>
            <a:picLocks noChangeAspect="1"/>
          </p:cNvPicPr>
          <p:nvPr userDrawn="1"/>
        </p:nvPicPr>
        <p:blipFill>
          <a:blip r:embed="rId2"/>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02905521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Slide White 3">
    <p:spTree>
      <p:nvGrpSpPr>
        <p:cNvPr id="1" name=""/>
        <p:cNvGrpSpPr/>
        <p:nvPr/>
      </p:nvGrpSpPr>
      <p:grpSpPr>
        <a:xfrm>
          <a:off x="0" y="0"/>
          <a:ext cx="0" cy="0"/>
          <a:chOff x="0" y="0"/>
          <a:chExt cx="0" cy="0"/>
        </a:xfrm>
      </p:grpSpPr>
      <p:sp>
        <p:nvSpPr>
          <p:cNvPr id="4" name="Content of this presentation is copyrightand responsibility of the author Permission is required for re-use">
            <a:extLst>
              <a:ext uri="{FF2B5EF4-FFF2-40B4-BE49-F238E27FC236}">
                <a16:creationId xmlns:a16="http://schemas.microsoft.com/office/drawing/2014/main" id="{DB5FE2EB-28E5-84B6-D2D3-F571643E4A89}"/>
              </a:ext>
            </a:extLst>
          </p:cNvPr>
          <p:cNvSpPr/>
          <p:nvPr userDrawn="1"/>
        </p:nvSpPr>
        <p:spPr>
          <a:xfrm>
            <a:off x="445618" y="6443808"/>
            <a:ext cx="6066219"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6" name="Espace réservé du texte 8">
            <a:extLst>
              <a:ext uri="{FF2B5EF4-FFF2-40B4-BE49-F238E27FC236}">
                <a16:creationId xmlns:a16="http://schemas.microsoft.com/office/drawing/2014/main" id="{3CAEF2D6-9619-0838-CFCB-2DAA376950B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10" name="Espace réservé du texte 9">
            <a:extLst>
              <a:ext uri="{FF2B5EF4-FFF2-40B4-BE49-F238E27FC236}">
                <a16:creationId xmlns:a16="http://schemas.microsoft.com/office/drawing/2014/main" id="{B3F7FC35-1432-2196-9F6C-9A10E4B78415}"/>
              </a:ext>
            </a:extLst>
          </p:cNvPr>
          <p:cNvSpPr>
            <a:spLocks noGrp="1"/>
          </p:cNvSpPr>
          <p:nvPr>
            <p:ph type="body" sz="quarter" idx="12"/>
          </p:nvPr>
        </p:nvSpPr>
        <p:spPr>
          <a:xfrm>
            <a:off x="95250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endParaRPr lang="fr-FR"/>
          </a:p>
        </p:txBody>
      </p:sp>
      <p:sp>
        <p:nvSpPr>
          <p:cNvPr id="2" name="Espace réservé du texte 8">
            <a:extLst>
              <a:ext uri="{FF2B5EF4-FFF2-40B4-BE49-F238E27FC236}">
                <a16:creationId xmlns:a16="http://schemas.microsoft.com/office/drawing/2014/main" id="{E284D2FB-D06E-FABF-A2AE-9BAA00AC4405}"/>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5" name="Picture 4" descr="A screen shot of a logo&#10;&#10;Description automatically generated">
            <a:extLst>
              <a:ext uri="{FF2B5EF4-FFF2-40B4-BE49-F238E27FC236}">
                <a16:creationId xmlns:a16="http://schemas.microsoft.com/office/drawing/2014/main" id="{C582A324-A549-DB97-3784-CEAB8693E9F9}"/>
              </a:ext>
            </a:extLst>
          </p:cNvPr>
          <p:cNvPicPr>
            <a:picLocks noChangeAspect="1"/>
          </p:cNvPicPr>
          <p:nvPr userDrawn="1"/>
        </p:nvPicPr>
        <p:blipFill>
          <a:blip r:embed="rId2"/>
          <a:stretch>
            <a:fillRect/>
          </a:stretch>
        </p:blipFill>
        <p:spPr>
          <a:xfrm>
            <a:off x="10159677" y="6156616"/>
            <a:ext cx="2032323" cy="701384"/>
          </a:xfrm>
          <a:prstGeom prst="rect">
            <a:avLst/>
          </a:prstGeom>
        </p:spPr>
      </p:pic>
      <p:pic>
        <p:nvPicPr>
          <p:cNvPr id="11" name="Picture 10" descr="A blue and white logo&#10;&#10;AI-generated content may be incorrect.">
            <a:extLst>
              <a:ext uri="{FF2B5EF4-FFF2-40B4-BE49-F238E27FC236}">
                <a16:creationId xmlns:a16="http://schemas.microsoft.com/office/drawing/2014/main" id="{82DFB9B9-9947-C964-0034-7A163B54BFF2}"/>
              </a:ext>
            </a:extLst>
          </p:cNvPr>
          <p:cNvPicPr>
            <a:picLocks noChangeAspect="1"/>
          </p:cNvPicPr>
          <p:nvPr userDrawn="1"/>
        </p:nvPicPr>
        <p:blipFill>
          <a:blip r:embed="rId3"/>
          <a:stretch>
            <a:fillRect/>
          </a:stretch>
        </p:blipFill>
        <p:spPr>
          <a:xfrm>
            <a:off x="8032015" y="6443808"/>
            <a:ext cx="1946175" cy="304153"/>
          </a:xfrm>
          <a:prstGeom prst="rect">
            <a:avLst/>
          </a:prstGeom>
        </p:spPr>
      </p:pic>
    </p:spTree>
    <p:extLst>
      <p:ext uri="{BB962C8B-B14F-4D97-AF65-F5344CB8AC3E}">
        <p14:creationId xmlns:p14="http://schemas.microsoft.com/office/powerpoint/2010/main" val="556619742"/>
      </p:ext>
    </p:extLst>
  </p:cSld>
  <p:clrMapOvr>
    <a:masterClrMapping/>
  </p:clrMapOvr>
  <p:extLst>
    <p:ext uri="{DCECCB84-F9BA-43D5-87BE-67443E8EF086}">
      <p15:sldGuideLst xmlns:p15="http://schemas.microsoft.com/office/powerpoint/2012/main">
        <p15:guide id="1" orient="horz" pos="3240">
          <p15:clr>
            <a:srgbClr val="FBAE40"/>
          </p15:clr>
        </p15:guide>
        <p15:guide id="2" pos="5760">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Slide Visual 1">
    <p:spTree>
      <p:nvGrpSpPr>
        <p:cNvPr id="1" name=""/>
        <p:cNvGrpSpPr/>
        <p:nvPr/>
      </p:nvGrpSpPr>
      <p:grpSpPr>
        <a:xfrm>
          <a:off x="0" y="0"/>
          <a:ext cx="0" cy="0"/>
          <a:chOff x="0" y="0"/>
          <a:chExt cx="0" cy="0"/>
        </a:xfrm>
      </p:grpSpPr>
      <p:pic>
        <p:nvPicPr>
          <p:cNvPr id="3" name="ESMO-Congress-2025-Visual">
            <a:extLst>
              <a:ext uri="{FF2B5EF4-FFF2-40B4-BE49-F238E27FC236}">
                <a16:creationId xmlns:a16="http://schemas.microsoft.com/office/drawing/2014/main" id="{A36B5E4C-704D-EDB7-B772-D511DDB17E8C}"/>
              </a:ext>
            </a:extLst>
          </p:cNvPr>
          <p:cNvPicPr>
            <a:picLocks noChangeAspect="1"/>
          </p:cNvPicPr>
          <p:nvPr userDrawn="1"/>
        </p:nvPicPr>
        <p:blipFill>
          <a:blip r:embed="rId2"/>
          <a:srcRect/>
          <a:stretch/>
        </p:blipFill>
        <p:spPr>
          <a:xfrm>
            <a:off x="6113924" y="285750"/>
            <a:ext cx="6076950" cy="6572250"/>
          </a:xfrm>
          <a:prstGeom prst="rect">
            <a:avLst/>
          </a:prstGeom>
        </p:spPr>
      </p:pic>
      <p:pic>
        <p:nvPicPr>
          <p:cNvPr id="5" name="ESMO-Congress-2025-Logo" descr="preencoded.png">
            <a:extLst>
              <a:ext uri="{FF2B5EF4-FFF2-40B4-BE49-F238E27FC236}">
                <a16:creationId xmlns:a16="http://schemas.microsoft.com/office/drawing/2014/main" id="{844C8E07-B2FC-9063-6F92-6F07242304C4}"/>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604500" y="6388100"/>
            <a:ext cx="1390650" cy="266700"/>
          </a:xfrm>
          <a:prstGeom prst="rect">
            <a:avLst/>
          </a:prstGeom>
        </p:spPr>
      </p:pic>
      <p:sp>
        <p:nvSpPr>
          <p:cNvPr id="2" name="Espace réservé du texte 8">
            <a:extLst>
              <a:ext uri="{FF2B5EF4-FFF2-40B4-BE49-F238E27FC236}">
                <a16:creationId xmlns:a16="http://schemas.microsoft.com/office/drawing/2014/main" id="{E8AA6B6A-FF41-19E9-C9AB-93E01D033A52}"/>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7FC4E609-892E-ABE6-F189-526293B25BD0}"/>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8" name="Espace réservé du texte 9">
            <a:extLst>
              <a:ext uri="{FF2B5EF4-FFF2-40B4-BE49-F238E27FC236}">
                <a16:creationId xmlns:a16="http://schemas.microsoft.com/office/drawing/2014/main" id="{CBA83098-C3C3-6DD8-6283-50638972520F}"/>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9" name="Content of this presentation is copyrightand responsibility of the author Permission is required for re-use">
            <a:extLst>
              <a:ext uri="{FF2B5EF4-FFF2-40B4-BE49-F238E27FC236}">
                <a16:creationId xmlns:a16="http://schemas.microsoft.com/office/drawing/2014/main" id="{236CCA65-189B-E2B0-42C9-47E430DA4BCA}"/>
              </a:ext>
            </a:extLst>
          </p:cNvPr>
          <p:cNvSpPr/>
          <p:nvPr userDrawn="1"/>
        </p:nvSpPr>
        <p:spPr>
          <a:xfrm>
            <a:off x="1000626" y="6445089"/>
            <a:ext cx="5953329"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pic>
        <p:nvPicPr>
          <p:cNvPr id="6" name="Picture 5" descr="A screen shot of a logo&#10;&#10;Description automatically generated">
            <a:extLst>
              <a:ext uri="{FF2B5EF4-FFF2-40B4-BE49-F238E27FC236}">
                <a16:creationId xmlns:a16="http://schemas.microsoft.com/office/drawing/2014/main" id="{74A0F252-A117-245D-BF50-073F3E702877}"/>
              </a:ext>
            </a:extLst>
          </p:cNvPr>
          <p:cNvPicPr>
            <a:picLocks noChangeAspect="1"/>
          </p:cNvPicPr>
          <p:nvPr userDrawn="1"/>
        </p:nvPicPr>
        <p:blipFill>
          <a:blip r:embed="rId4"/>
          <a:stretch>
            <a:fillRect/>
          </a:stretch>
        </p:blipFill>
        <p:spPr>
          <a:xfrm>
            <a:off x="10159677" y="6156616"/>
            <a:ext cx="2032323" cy="701384"/>
          </a:xfrm>
          <a:prstGeom prst="rect">
            <a:avLst/>
          </a:prstGeom>
        </p:spPr>
      </p:pic>
    </p:spTree>
    <p:extLst>
      <p:ext uri="{BB962C8B-B14F-4D97-AF65-F5344CB8AC3E}">
        <p14:creationId xmlns:p14="http://schemas.microsoft.com/office/powerpoint/2010/main" val="346012151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Slide Visual 2">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CAF35C4B-9720-812F-B4A9-2ADB85E4698B}"/>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1000626" y="6445089"/>
            <a:ext cx="4889500"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Narrow" pitchFamily="34" charset="0"/>
                <a:ea typeface="Arial Narrow" pitchFamily="34" charset="-122"/>
                <a:cs typeface="Arial Narrow" pitchFamily="34" charset="-120"/>
              </a:rPr>
              <a:t>Content of this presentation is copyright and responsibility of the author. Permission is required for re-use.</a:t>
            </a:r>
            <a:endParaRPr lang="en-US" sz="1000"/>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1" name="Espace réservé du texte 8">
            <a:extLst>
              <a:ext uri="{FF2B5EF4-FFF2-40B4-BE49-F238E27FC236}">
                <a16:creationId xmlns:a16="http://schemas.microsoft.com/office/drawing/2014/main" id="{DB5289C3-226C-3FDB-DFAF-BF8262181E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952500" y="6159178"/>
            <a:ext cx="3834342" cy="240966"/>
          </a:xfrm>
          <a:prstGeom prst="rect">
            <a:avLst/>
          </a:prstGeom>
        </p:spPr>
        <p:txBody>
          <a:bodyPr/>
          <a:lstStyle>
            <a:lvl1pPr marL="0" indent="0">
              <a:buNone/>
              <a:defRPr sz="1000" b="1" i="0">
                <a:solidFill>
                  <a:srgbClr val="00305D"/>
                </a:solidFill>
                <a:latin typeface="Arial Narrow" panose="020B0604020202020204" pitchFamily="34" charset="0"/>
                <a:cs typeface="Arial Narrow"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13" name="Espace réservé du texte 8">
            <a:extLst>
              <a:ext uri="{FF2B5EF4-FFF2-40B4-BE49-F238E27FC236}">
                <a16:creationId xmlns:a16="http://schemas.microsoft.com/office/drawing/2014/main" id="{CCFF93DF-756E-1034-F9F3-945B56EB2AB1}"/>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4CE7A2B6-E01B-FA28-FE1F-6BB849B131BB}"/>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53163589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Slide Visual 3">
    <p:spTree>
      <p:nvGrpSpPr>
        <p:cNvPr id="1" name=""/>
        <p:cNvGrpSpPr/>
        <p:nvPr/>
      </p:nvGrpSpPr>
      <p:grpSpPr>
        <a:xfrm>
          <a:off x="0" y="0"/>
          <a:ext cx="0" cy="0"/>
          <a:chOff x="0" y="0"/>
          <a:chExt cx="0" cy="0"/>
        </a:xfrm>
      </p:grpSpPr>
      <p:pic>
        <p:nvPicPr>
          <p:cNvPr id="7" name="ESMO-Congress-2025-Visual">
            <a:extLst>
              <a:ext uri="{FF2B5EF4-FFF2-40B4-BE49-F238E27FC236}">
                <a16:creationId xmlns:a16="http://schemas.microsoft.com/office/drawing/2014/main" id="{0F1111CD-8B55-B3B0-93B6-49BD86F5B2BE}"/>
              </a:ext>
            </a:extLst>
          </p:cNvPr>
          <p:cNvPicPr>
            <a:picLocks noChangeAspect="1"/>
          </p:cNvPicPr>
          <p:nvPr userDrawn="1"/>
        </p:nvPicPr>
        <p:blipFill>
          <a:blip r:embed="rId2"/>
          <a:srcRect/>
          <a:stretch/>
        </p:blipFill>
        <p:spPr>
          <a:xfrm>
            <a:off x="7854950" y="1365250"/>
            <a:ext cx="4337050" cy="5492750"/>
          </a:xfrm>
          <a:prstGeom prst="rect">
            <a:avLst/>
          </a:prstGeom>
        </p:spPr>
      </p:pic>
      <p:pic>
        <p:nvPicPr>
          <p:cNvPr id="4" name="Rectangle 95" descr="preencoded.png">
            <a:extLst>
              <a:ext uri="{FF2B5EF4-FFF2-40B4-BE49-F238E27FC236}">
                <a16:creationId xmlns:a16="http://schemas.microsoft.com/office/drawing/2014/main" id="{923772CF-6EEF-F7F7-E02B-054BE703BE9B}"/>
              </a:ext>
            </a:extLst>
          </p:cNvPr>
          <p:cNvPicPr>
            <a:picLocks noChangeAspect="1"/>
          </p:cNvPicPr>
          <p:nvPr userDrawn="1"/>
        </p:nvPicPr>
        <p:blipFill>
          <a:blip r:embed="rId3"/>
          <a:srcRect/>
          <a:stretch/>
        </p:blipFill>
        <p:spPr>
          <a:xfrm>
            <a:off x="10159677" y="6159177"/>
            <a:ext cx="2032323" cy="698823"/>
          </a:xfrm>
          <a:prstGeom prst="rect">
            <a:avLst/>
          </a:prstGeom>
        </p:spPr>
      </p:pic>
      <p:sp>
        <p:nvSpPr>
          <p:cNvPr id="6" name="Content of this presentation is copyrightand responsibility of the author Permission is required for re-use">
            <a:extLst>
              <a:ext uri="{FF2B5EF4-FFF2-40B4-BE49-F238E27FC236}">
                <a16:creationId xmlns:a16="http://schemas.microsoft.com/office/drawing/2014/main" id="{8682D5A5-A524-DEF4-9DF4-396D38E813E6}"/>
              </a:ext>
            </a:extLst>
          </p:cNvPr>
          <p:cNvSpPr/>
          <p:nvPr userDrawn="1"/>
        </p:nvSpPr>
        <p:spPr>
          <a:xfrm>
            <a:off x="309746" y="6445089"/>
            <a:ext cx="6088796" cy="127000"/>
          </a:xfrm>
          <a:prstGeom prst="rect">
            <a:avLst/>
          </a:prstGeom>
          <a:noFill/>
          <a:ln/>
        </p:spPr>
        <p:txBody>
          <a:bodyPr wrap="square" lIns="0" tIns="0" rIns="0" bIns="0" rtlCol="0" anchor="t"/>
          <a:lstStyle/>
          <a:p>
            <a:pPr marL="0" indent="0" algn="l">
              <a:lnSpc>
                <a:spcPts val="1000"/>
              </a:lnSpc>
              <a:buNone/>
            </a:pPr>
            <a:r>
              <a:rPr lang="en-US" sz="1000">
                <a:solidFill>
                  <a:srgbClr val="00305D"/>
                </a:solidFill>
                <a:latin typeface="Arial" panose="020B0604020202020204" pitchFamily="34" charset="0"/>
                <a:ea typeface="Arial Narrow" pitchFamily="34" charset="-122"/>
                <a:cs typeface="Arial" panose="020B0604020202020204" pitchFamily="34" charset="0"/>
              </a:rPr>
              <a:t>Content of this presentation is copyright and responsibility of the author. Permission is required for re-use.</a:t>
            </a:r>
            <a:endParaRPr lang="en-US" sz="1000">
              <a:latin typeface="Arial" panose="020B0604020202020204" pitchFamily="34" charset="0"/>
              <a:cs typeface="Arial" panose="020B0604020202020204" pitchFamily="34" charset="0"/>
            </a:endParaRPr>
          </a:p>
        </p:txBody>
      </p:sp>
      <p:sp>
        <p:nvSpPr>
          <p:cNvPr id="10" name="Espace réservé du texte 8">
            <a:extLst>
              <a:ext uri="{FF2B5EF4-FFF2-40B4-BE49-F238E27FC236}">
                <a16:creationId xmlns:a16="http://schemas.microsoft.com/office/drawing/2014/main" id="{CA6B783B-ED58-5F95-B652-B1E24B3249BD}"/>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12" name="Espace réservé du texte 9">
            <a:extLst>
              <a:ext uri="{FF2B5EF4-FFF2-40B4-BE49-F238E27FC236}">
                <a16:creationId xmlns:a16="http://schemas.microsoft.com/office/drawing/2014/main" id="{122B9CBE-1C42-53D2-040E-CE9FAADFC55C}"/>
              </a:ext>
            </a:extLst>
          </p:cNvPr>
          <p:cNvSpPr>
            <a:spLocks noGrp="1"/>
          </p:cNvSpPr>
          <p:nvPr>
            <p:ph type="body" sz="quarter" idx="12" hasCustomPrompt="1"/>
          </p:nvPr>
        </p:nvSpPr>
        <p:spPr>
          <a:xfrm>
            <a:off x="261620" y="6159178"/>
            <a:ext cx="3834342" cy="240966"/>
          </a:xfrm>
          <a:prstGeom prst="rect">
            <a:avLst/>
          </a:prstGeom>
        </p:spPr>
        <p:txBody>
          <a:bodyPr/>
          <a:lstStyle>
            <a:lvl1pPr marL="0" indent="0">
              <a:buNone/>
              <a:defRPr sz="1000" b="1" i="0">
                <a:solidFill>
                  <a:srgbClr val="00305D"/>
                </a:solidFill>
                <a:latin typeface="Arial" panose="020B0604020202020204" pitchFamily="34" charset="0"/>
                <a:cs typeface="Arial" panose="020B0604020202020204" pitchFamily="34" charset="0"/>
              </a:defRPr>
            </a:lvl1pPr>
          </a:lstStyle>
          <a:p>
            <a:pPr lvl="0"/>
            <a:r>
              <a:rPr lang="fr-FR"/>
              <a:t>Name of the </a:t>
            </a:r>
            <a:r>
              <a:rPr lang="fr-FR" err="1"/>
              <a:t>presenter</a:t>
            </a:r>
            <a:r>
              <a:rPr lang="fr-FR"/>
              <a:t> </a:t>
            </a:r>
            <a:r>
              <a:rPr lang="fr-FR" err="1"/>
              <a:t>here</a:t>
            </a:r>
            <a:endParaRPr lang="fr-FR"/>
          </a:p>
        </p:txBody>
      </p:sp>
      <p:sp>
        <p:nvSpPr>
          <p:cNvPr id="2" name="Espace réservé du texte 8">
            <a:extLst>
              <a:ext uri="{FF2B5EF4-FFF2-40B4-BE49-F238E27FC236}">
                <a16:creationId xmlns:a16="http://schemas.microsoft.com/office/drawing/2014/main" id="{CCD00FBE-3F02-8D7E-28A9-666186DC4F37}"/>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panose="020B0604020202020204" pitchFamily="34" charset="0"/>
                <a:cs typeface="Arial"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3" name="ESMO-Congress-2025-Logo">
            <a:extLst>
              <a:ext uri="{FF2B5EF4-FFF2-40B4-BE49-F238E27FC236}">
                <a16:creationId xmlns:a16="http://schemas.microsoft.com/office/drawing/2014/main" id="{0CC3C73F-CBE6-2436-D399-02A23B6833B0}"/>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87636510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Slide Notes 1">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8770D00-9A3D-B590-E43A-EBB0705010B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8C07CF53-7102-7698-45AD-FEC93BBA11A8}"/>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pic>
        <p:nvPicPr>
          <p:cNvPr id="9" name="ESMO-Congress-2025-Logo">
            <a:extLst>
              <a:ext uri="{FF2B5EF4-FFF2-40B4-BE49-F238E27FC236}">
                <a16:creationId xmlns:a16="http://schemas.microsoft.com/office/drawing/2014/main" id="{E7B334EE-F440-C503-E404-FFCFC08FB412}"/>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42030373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Slide Notes 2">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10" name="Espace réservé du texte 8">
            <a:extLst>
              <a:ext uri="{FF2B5EF4-FFF2-40B4-BE49-F238E27FC236}">
                <a16:creationId xmlns:a16="http://schemas.microsoft.com/office/drawing/2014/main" id="{89F3FCAC-40F8-3FB0-C227-8934B23A5CBF}"/>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Narrow" panose="020B0604020202020204" pitchFamily="34" charset="0"/>
                <a:cs typeface="Arial Narrow" panose="020B0604020202020204" pitchFamily="34" charset="0"/>
              </a:defRPr>
            </a:lvl1pPr>
          </a:lstStyle>
          <a:p>
            <a:pPr lvl="0"/>
            <a:r>
              <a:rPr lang="fr-FR" err="1"/>
              <a:t>Subtitle</a:t>
            </a:r>
            <a:endParaRPr lang="fr-FR"/>
          </a:p>
        </p:txBody>
      </p:sp>
      <p:sp>
        <p:nvSpPr>
          <p:cNvPr id="11" name="Espace réservé du texte 8">
            <a:extLst>
              <a:ext uri="{FF2B5EF4-FFF2-40B4-BE49-F238E27FC236}">
                <a16:creationId xmlns:a16="http://schemas.microsoft.com/office/drawing/2014/main" id="{9C4265EE-EF98-0249-42EA-7BDD1A3CC4C2}"/>
              </a:ext>
            </a:extLst>
          </p:cNvPr>
          <p:cNvSpPr>
            <a:spLocks noGrp="1"/>
          </p:cNvSpPr>
          <p:nvPr>
            <p:ph type="body" sz="quarter" idx="13" hasCustomPrompt="1"/>
          </p:nvPr>
        </p:nvSpPr>
        <p:spPr>
          <a:xfrm>
            <a:off x="952500" y="2335806"/>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2" name="ESMO-Congress-2025-Logo">
            <a:extLst>
              <a:ext uri="{FF2B5EF4-FFF2-40B4-BE49-F238E27FC236}">
                <a16:creationId xmlns:a16="http://schemas.microsoft.com/office/drawing/2014/main" id="{42C123FE-05F4-9B54-D5ED-662116D0641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7548240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preserve="1" userDrawn="1">
  <p:cSld name="Slide Notes 3">
    <p:spTree>
      <p:nvGrpSpPr>
        <p:cNvPr id="1" name=""/>
        <p:cNvGrpSpPr/>
        <p:nvPr/>
      </p:nvGrpSpPr>
      <p:grpSpPr>
        <a:xfrm>
          <a:off x="0" y="0"/>
          <a:ext cx="0" cy="0"/>
          <a:chOff x="0" y="0"/>
          <a:chExt cx="0" cy="0"/>
        </a:xfrm>
      </p:grpSpPr>
      <p:pic>
        <p:nvPicPr>
          <p:cNvPr id="3" name="Rectangle 103" descr="preencoded.png">
            <a:extLst>
              <a:ext uri="{FF2B5EF4-FFF2-40B4-BE49-F238E27FC236}">
                <a16:creationId xmlns:a16="http://schemas.microsoft.com/office/drawing/2014/main" id="{38085825-3D09-0D72-7EE3-3BC3DD82C184}"/>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0" y="5270500"/>
            <a:ext cx="12192000" cy="1587500"/>
          </a:xfrm>
          <a:prstGeom prst="rect">
            <a:avLst/>
          </a:prstGeom>
        </p:spPr>
      </p:pic>
      <p:pic>
        <p:nvPicPr>
          <p:cNvPr id="4" name="Vector" descr="preencoded.png">
            <a:extLst>
              <a:ext uri="{FF2B5EF4-FFF2-40B4-BE49-F238E27FC236}">
                <a16:creationId xmlns:a16="http://schemas.microsoft.com/office/drawing/2014/main" id="{2CACFB3E-7833-3536-3F49-6A40F71FCF5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969500" y="3048000"/>
            <a:ext cx="2222500" cy="2222500"/>
          </a:xfrm>
          <a:prstGeom prst="rect">
            <a:avLst/>
          </a:prstGeom>
        </p:spPr>
      </p:pic>
      <p:pic>
        <p:nvPicPr>
          <p:cNvPr id="5" name="Rectangle 95" descr="preencoded.png">
            <a:extLst>
              <a:ext uri="{FF2B5EF4-FFF2-40B4-BE49-F238E27FC236}">
                <a16:creationId xmlns:a16="http://schemas.microsoft.com/office/drawing/2014/main" id="{75786463-B05E-D6A6-1F44-610F4BBC32BB}"/>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8" name="Espace réservé du texte 8">
            <a:extLst>
              <a:ext uri="{FF2B5EF4-FFF2-40B4-BE49-F238E27FC236}">
                <a16:creationId xmlns:a16="http://schemas.microsoft.com/office/drawing/2014/main" id="{4907DE55-5A58-6668-51F8-B90EDFC18ADB}"/>
              </a:ext>
            </a:extLst>
          </p:cNvPr>
          <p:cNvSpPr>
            <a:spLocks noGrp="1"/>
          </p:cNvSpPr>
          <p:nvPr>
            <p:ph type="body" sz="quarter" idx="12" hasCustomPrompt="1"/>
          </p:nvPr>
        </p:nvSpPr>
        <p:spPr>
          <a:xfrm>
            <a:off x="952500" y="5890780"/>
            <a:ext cx="7835900" cy="342235"/>
          </a:xfrm>
          <a:prstGeom prst="rect">
            <a:avLst/>
          </a:prstGeom>
        </p:spPr>
        <p:txBody>
          <a:bodyPr/>
          <a:lstStyle>
            <a:lvl1pPr marL="0" indent="0">
              <a:buNone/>
              <a:defRPr sz="1753" b="0" i="0">
                <a:solidFill>
                  <a:schemeClr val="bg1"/>
                </a:solidFill>
                <a:latin typeface="Arial Narrow" panose="020B0604020202020204" pitchFamily="34" charset="0"/>
                <a:cs typeface="Arial Narrow" panose="020B0604020202020204" pitchFamily="34" charset="0"/>
              </a:defRPr>
            </a:lvl1pPr>
          </a:lstStyle>
          <a:p>
            <a:pPr lvl="0"/>
            <a:r>
              <a:rPr lang="fr-FR"/>
              <a:t>Notes</a:t>
            </a:r>
          </a:p>
        </p:txBody>
      </p:sp>
      <p:sp>
        <p:nvSpPr>
          <p:cNvPr id="9" name="Espace réservé du texte 8">
            <a:extLst>
              <a:ext uri="{FF2B5EF4-FFF2-40B4-BE49-F238E27FC236}">
                <a16:creationId xmlns:a16="http://schemas.microsoft.com/office/drawing/2014/main" id="{1927E9E9-6871-4A58-95EE-7F35DA67F9EA}"/>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TITLE OF THE SLIDE</a:t>
            </a:r>
          </a:p>
        </p:txBody>
      </p:sp>
      <p:sp>
        <p:nvSpPr>
          <p:cNvPr id="2" name="Espace réservé du texte 8">
            <a:extLst>
              <a:ext uri="{FF2B5EF4-FFF2-40B4-BE49-F238E27FC236}">
                <a16:creationId xmlns:a16="http://schemas.microsoft.com/office/drawing/2014/main" id="{A18E08C1-C14F-1E11-97D0-8A5C2A2CF40B}"/>
              </a:ext>
            </a:extLst>
          </p:cNvPr>
          <p:cNvSpPr>
            <a:spLocks noGrp="1"/>
          </p:cNvSpPr>
          <p:nvPr>
            <p:ph type="body" sz="quarter" idx="13" hasCustomPrompt="1"/>
          </p:nvPr>
        </p:nvSpPr>
        <p:spPr>
          <a:xfrm>
            <a:off x="952500" y="1710111"/>
            <a:ext cx="9207177" cy="2812031"/>
          </a:xfrm>
          <a:prstGeom prst="rect">
            <a:avLst/>
          </a:prstGeom>
        </p:spPr>
        <p:txBody>
          <a:bodyPr/>
          <a:lstStyle>
            <a:lvl1pPr marL="0" indent="0" algn="l">
              <a:lnSpc>
                <a:spcPts val="2650"/>
              </a:lnSpc>
              <a:buNone/>
              <a:defRPr sz="2500" b="0" i="0">
                <a:solidFill>
                  <a:srgbClr val="00305D"/>
                </a:solidFill>
                <a:latin typeface="Arial Narrow" panose="020B0604020202020204" pitchFamily="34" charset="0"/>
                <a:cs typeface="Arial Narrow" panose="020B0604020202020204" pitchFamily="34" charset="0"/>
              </a:defRPr>
            </a:lvl1pPr>
          </a:lstStyle>
          <a:p>
            <a:pPr marL="0" indent="0" algn="l">
              <a:lnSpc>
                <a:spcPts val="3975"/>
              </a:lnSpc>
              <a:buNone/>
            </a:pPr>
            <a:r>
              <a:rPr lang="en-US" sz="2500">
                <a:solidFill>
                  <a:srgbClr val="00305D"/>
                </a:solidFill>
                <a:latin typeface="Arial Narrow Regular" pitchFamily="34" charset="0"/>
                <a:ea typeface="Arial Narrow Regular" pitchFamily="34" charset="-122"/>
                <a:cs typeface="Arial Narrow Regular" pitchFamily="34" charset="-120"/>
              </a:rPr>
              <a:t>In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ipsum, ac tempus </a:t>
            </a:r>
            <a:r>
              <a:rPr lang="en-US" sz="2500" err="1">
                <a:solidFill>
                  <a:srgbClr val="00305D"/>
                </a:solidFill>
                <a:latin typeface="Arial Narrow Regular" pitchFamily="34" charset="0"/>
                <a:ea typeface="Arial Narrow Regular" pitchFamily="34" charset="-122"/>
                <a:cs typeface="Arial Narrow Regular" pitchFamily="34" charset="-120"/>
              </a:rPr>
              <a:t>arcu</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porttitor</a:t>
            </a:r>
            <a:r>
              <a:rPr lang="en-US" sz="2500">
                <a:solidFill>
                  <a:srgbClr val="00305D"/>
                </a:solidFill>
                <a:latin typeface="Arial Narrow Regular" pitchFamily="34" charset="0"/>
                <a:ea typeface="Arial Narrow Regular" pitchFamily="34" charset="-122"/>
                <a:cs typeface="Arial Narrow Regular" pitchFamily="34" charset="-120"/>
              </a:rPr>
              <a:t> sit </a:t>
            </a:r>
            <a:r>
              <a:rPr lang="en-US" sz="2500" err="1">
                <a:solidFill>
                  <a:srgbClr val="00305D"/>
                </a:solidFill>
                <a:latin typeface="Arial Narrow Regular" pitchFamily="34" charset="0"/>
                <a:ea typeface="Arial Narrow Regular" pitchFamily="34" charset="-122"/>
                <a:cs typeface="Arial Narrow Regular" pitchFamily="34" charset="-120"/>
              </a:rPr>
              <a:t>amet</a:t>
            </a:r>
            <a:r>
              <a:rPr lang="en-US" sz="2500">
                <a:solidFill>
                  <a:srgbClr val="00305D"/>
                </a:solidFill>
                <a:latin typeface="Arial Narrow Regular" pitchFamily="34" charset="0"/>
                <a:ea typeface="Arial Narrow Regular" pitchFamily="34" charset="-122"/>
                <a:cs typeface="Arial Narrow Regular" pitchFamily="34" charset="-120"/>
              </a:rPr>
              <a:t>. Cras non </a:t>
            </a:r>
            <a:r>
              <a:rPr lang="en-US" sz="2500" err="1">
                <a:solidFill>
                  <a:srgbClr val="00305D"/>
                </a:solidFill>
                <a:latin typeface="Arial Narrow Regular" pitchFamily="34" charset="0"/>
                <a:ea typeface="Arial Narrow Regular" pitchFamily="34" charset="-122"/>
                <a:cs typeface="Arial Narrow Regular" pitchFamily="34" charset="-120"/>
              </a:rPr>
              <a:t>sagittis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felis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Phasellus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mauris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massa</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ultrices</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posuere</a:t>
            </a:r>
            <a:r>
              <a:rPr lang="en-US" sz="2500">
                <a:solidFill>
                  <a:srgbClr val="00305D"/>
                </a:solidFill>
                <a:latin typeface="Arial Narrow Regular" pitchFamily="34" charset="0"/>
                <a:ea typeface="Arial Narrow Regular" pitchFamily="34" charset="-122"/>
                <a:cs typeface="Arial Narrow Regular" pitchFamily="34" charset="-120"/>
              </a:rPr>
              <a:t> ac, </a:t>
            </a:r>
            <a:r>
              <a:rPr lang="en-US" sz="2500" err="1">
                <a:solidFill>
                  <a:srgbClr val="00305D"/>
                </a:solidFill>
                <a:latin typeface="Arial Narrow Regular" pitchFamily="34" charset="0"/>
                <a:ea typeface="Arial Narrow Regular" pitchFamily="34" charset="-122"/>
                <a:cs typeface="Arial Narrow Regular" pitchFamily="34" charset="-120"/>
              </a:rPr>
              <a:t>vulputate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eget</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nunc</a:t>
            </a:r>
            <a:r>
              <a:rPr lang="en-US" sz="2500">
                <a:solidFill>
                  <a:srgbClr val="00305D"/>
                </a:solidFill>
                <a:latin typeface="Arial Narrow Regular" pitchFamily="34" charset="0"/>
                <a:ea typeface="Arial Narrow Regular" pitchFamily="34" charset="-122"/>
                <a:cs typeface="Arial Narrow Regular" pitchFamily="34" charset="-120"/>
              </a:rPr>
              <a:t>. Morbi </a:t>
            </a:r>
            <a:r>
              <a:rPr lang="en-US" sz="2500" err="1">
                <a:solidFill>
                  <a:srgbClr val="00305D"/>
                </a:solidFill>
                <a:latin typeface="Arial Narrow Regular" pitchFamily="34" charset="0"/>
                <a:ea typeface="Arial Narrow Regular" pitchFamily="34" charset="-122"/>
                <a:cs typeface="Arial Narrow Regular" pitchFamily="34" charset="-120"/>
              </a:rPr>
              <a:t>faucibus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odio</a:t>
            </a:r>
            <a:r>
              <a:rPr lang="en-US" sz="2500">
                <a:solidFill>
                  <a:srgbClr val="00305D"/>
                </a:solidFill>
                <a:latin typeface="Arial Narrow Regular" pitchFamily="34" charset="0"/>
                <a:ea typeface="Arial Narrow Regular" pitchFamily="34" charset="-122"/>
                <a:cs typeface="Arial Narrow Regular" pitchFamily="34" charset="-120"/>
              </a:rPr>
              <a:t> non </a:t>
            </a:r>
            <a:r>
              <a:rPr lang="en-US" sz="2500" err="1">
                <a:solidFill>
                  <a:srgbClr val="00305D"/>
                </a:solidFill>
                <a:latin typeface="Arial Narrow Regular" pitchFamily="34" charset="0"/>
                <a:ea typeface="Arial Narrow Regular" pitchFamily="34" charset="-122"/>
                <a:cs typeface="Arial Narrow Regular" pitchFamily="34" charset="-120"/>
              </a:rPr>
              <a:t>orci</a:t>
            </a:r>
            <a:r>
              <a:rPr lang="en-US" sz="2500">
                <a:solidFill>
                  <a:srgbClr val="00305D"/>
                </a:solidFill>
                <a:latin typeface="Arial Narrow Regular" pitchFamily="34" charset="0"/>
                <a:ea typeface="Arial Narrow Regular" pitchFamily="34" charset="-122"/>
                <a:cs typeface="Arial Narrow Regular" pitchFamily="34" charset="-120"/>
              </a:rPr>
              <a:t> maximus, sed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enim</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sollicitudin</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Pellentesque</a:t>
            </a:r>
            <a:r>
              <a:rPr lang="en-US" sz="2500">
                <a:solidFill>
                  <a:srgbClr val="00305D"/>
                </a:solidFill>
                <a:latin typeface="Arial Narrow Regular" pitchFamily="34" charset="0"/>
                <a:ea typeface="Arial Narrow Regular" pitchFamily="34" charset="-122"/>
                <a:cs typeface="Arial Narrow Regular" pitchFamily="34" charset="-120"/>
              </a:rPr>
              <a:t> habitant </a:t>
            </a:r>
            <a:r>
              <a:rPr lang="en-US" sz="2500" err="1">
                <a:solidFill>
                  <a:srgbClr val="00305D"/>
                </a:solidFill>
                <a:latin typeface="Arial Narrow Regular" pitchFamily="34" charset="0"/>
                <a:ea typeface="Arial Narrow Regular" pitchFamily="34" charset="-122"/>
                <a:cs typeface="Arial Narrow Regular" pitchFamily="34" charset="-120"/>
              </a:rPr>
              <a:t>morbi</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tristique</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senectus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netus</a:t>
            </a:r>
            <a:r>
              <a:rPr lang="en-US" sz="2500">
                <a:solidFill>
                  <a:srgbClr val="00305D"/>
                </a:solidFill>
                <a:latin typeface="Arial Narrow Regular" pitchFamily="34" charset="0"/>
                <a:ea typeface="Arial Narrow Regular" pitchFamily="34" charset="-122"/>
                <a:cs typeface="Arial Narrow Regular" pitchFamily="34" charset="-120"/>
              </a:rPr>
              <a:t> et </a:t>
            </a:r>
            <a:r>
              <a:rPr lang="en-US" sz="2500" err="1">
                <a:solidFill>
                  <a:srgbClr val="00305D"/>
                </a:solidFill>
                <a:latin typeface="Arial Narrow Regular" pitchFamily="34" charset="0"/>
                <a:ea typeface="Arial Narrow Regular" pitchFamily="34" charset="-122"/>
                <a:cs typeface="Arial Narrow Regular" pitchFamily="34" charset="-120"/>
              </a:rPr>
              <a:t>malesuada</a:t>
            </a:r>
            <a:r>
              <a:rPr lang="en-US" sz="2500">
                <a:solidFill>
                  <a:srgbClr val="00305D"/>
                </a:solidFill>
                <a:latin typeface="Arial Narrow Regular" pitchFamily="34" charset="0"/>
                <a:ea typeface="Arial Narrow Regular" pitchFamily="34" charset="-122"/>
                <a:cs typeface="Arial Narrow Regular" pitchFamily="34" charset="-120"/>
              </a:rPr>
              <a:t> fames ac </a:t>
            </a:r>
            <a:r>
              <a:rPr lang="en-US" sz="2500" err="1">
                <a:solidFill>
                  <a:srgbClr val="00305D"/>
                </a:solidFill>
                <a:latin typeface="Arial Narrow Regular" pitchFamily="34" charset="0"/>
                <a:ea typeface="Arial Narrow Regular" pitchFamily="34" charset="-122"/>
                <a:cs typeface="Arial Narrow Regular" pitchFamily="34" charset="-120"/>
              </a:rPr>
              <a:t>turpis</a:t>
            </a:r>
            <a:r>
              <a:rPr lang="en-US" sz="2500">
                <a:solidFill>
                  <a:srgbClr val="00305D"/>
                </a:solidFill>
                <a:latin typeface="Arial Narrow Regular" pitchFamily="34" charset="0"/>
                <a:ea typeface="Arial Narrow Regular" pitchFamily="34" charset="-122"/>
                <a:cs typeface="Arial Narrow Regular" pitchFamily="34" charset="-120"/>
              </a:rPr>
              <a:t> </a:t>
            </a:r>
            <a:r>
              <a:rPr lang="en-US" sz="2500" err="1">
                <a:solidFill>
                  <a:srgbClr val="00305D"/>
                </a:solidFill>
                <a:latin typeface="Arial Narrow Regular" pitchFamily="34" charset="0"/>
                <a:ea typeface="Arial Narrow Regular" pitchFamily="34" charset="-122"/>
                <a:cs typeface="Arial Narrow Regular" pitchFamily="34" charset="-120"/>
              </a:rPr>
              <a:t>egestas</a:t>
            </a:r>
            <a:r>
              <a:rPr lang="en-US" sz="2500">
                <a:solidFill>
                  <a:srgbClr val="00305D"/>
                </a:solidFill>
                <a:latin typeface="Arial Narrow Regular" pitchFamily="34" charset="0"/>
                <a:ea typeface="Arial Narrow Regular" pitchFamily="34" charset="-122"/>
                <a:cs typeface="Arial Narrow Regular" pitchFamily="34" charset="-120"/>
              </a:rPr>
              <a:t>.</a:t>
            </a:r>
            <a:endParaRPr lang="en-US" sz="2500"/>
          </a:p>
        </p:txBody>
      </p:sp>
      <p:pic>
        <p:nvPicPr>
          <p:cNvPr id="7" name="ESMO-Congress-2025-Logo">
            <a:extLst>
              <a:ext uri="{FF2B5EF4-FFF2-40B4-BE49-F238E27FC236}">
                <a16:creationId xmlns:a16="http://schemas.microsoft.com/office/drawing/2014/main" id="{426D80BE-2426-5E8A-1300-5E59B2A53209}"/>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85403949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preserve="1" userDrawn="1">
  <p:cSld name="Slide with 2 titles">
    <p:spTree>
      <p:nvGrpSpPr>
        <p:cNvPr id="1" name=""/>
        <p:cNvGrpSpPr/>
        <p:nvPr/>
      </p:nvGrpSpPr>
      <p:grpSpPr>
        <a:xfrm>
          <a:off x="0" y="0"/>
          <a:ext cx="0" cy="0"/>
          <a:chOff x="0" y="0"/>
          <a:chExt cx="0" cy="0"/>
        </a:xfrm>
      </p:grpSpPr>
      <p:pic>
        <p:nvPicPr>
          <p:cNvPr id="3" name="Rectangle 696" descr="preencoded.png">
            <a:extLst>
              <a:ext uri="{FF2B5EF4-FFF2-40B4-BE49-F238E27FC236}">
                <a16:creationId xmlns:a16="http://schemas.microsoft.com/office/drawing/2014/main" id="{DF14D86F-CF4C-2212-8F15-FA3DF9F66F4E}"/>
              </a:ext>
            </a:extLst>
          </p:cNvPr>
          <p:cNvPicPr>
            <a:picLocks noChangeAspect="1"/>
          </p:cNvPicPr>
          <p:nvPr userDrawn="1"/>
        </p:nvPicPr>
        <p:blipFill>
          <a:blip r:embed="rId2"/>
          <a:srcRect/>
          <a:stretch/>
        </p:blipFill>
        <p:spPr>
          <a:xfrm>
            <a:off x="888678" y="2317427"/>
            <a:ext cx="5402594" cy="3694444"/>
          </a:xfrm>
          <a:prstGeom prst="rect">
            <a:avLst/>
          </a:prstGeom>
        </p:spPr>
      </p:pic>
      <p:pic>
        <p:nvPicPr>
          <p:cNvPr id="4" name="Rectangle 698" descr="preencoded.png">
            <a:extLst>
              <a:ext uri="{FF2B5EF4-FFF2-40B4-BE49-F238E27FC236}">
                <a16:creationId xmlns:a16="http://schemas.microsoft.com/office/drawing/2014/main" id="{98111DF9-F839-E3FA-EE82-6C03DB213F4F}"/>
              </a:ext>
            </a:extLst>
          </p:cNvPr>
          <p:cNvPicPr>
            <a:picLocks noChangeAspect="1"/>
          </p:cNvPicPr>
          <p:nvPr userDrawn="1"/>
        </p:nvPicPr>
        <p:blipFill>
          <a:blip r:embed="rId3"/>
          <a:srcRect/>
          <a:stretch/>
        </p:blipFill>
        <p:spPr>
          <a:xfrm>
            <a:off x="6279827" y="2317427"/>
            <a:ext cx="5383545" cy="3694444"/>
          </a:xfrm>
          <a:prstGeom prst="rect">
            <a:avLst/>
          </a:prstGeom>
        </p:spPr>
      </p:pic>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4"/>
          <a:srcRect/>
          <a:stretch/>
        </p:blipFill>
        <p:spPr>
          <a:xfrm>
            <a:off x="10159677" y="6159177"/>
            <a:ext cx="2032323" cy="698823"/>
          </a:xfrm>
          <a:prstGeom prst="rect">
            <a:avLst/>
          </a:prstGeom>
        </p:spPr>
      </p:pic>
      <p:sp>
        <p:nvSpPr>
          <p:cNvPr id="2" name="Espace réservé du texte 8">
            <a:extLst>
              <a:ext uri="{FF2B5EF4-FFF2-40B4-BE49-F238E27FC236}">
                <a16:creationId xmlns:a16="http://schemas.microsoft.com/office/drawing/2014/main" id="{BF606252-868B-CE68-5B32-B65236C96F0F}"/>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054B066B-B56A-AFB3-18F1-B5D77549F213}"/>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BD5FE23C-BC14-53A9-DF44-6E3F6F9CA528}"/>
              </a:ext>
            </a:extLst>
          </p:cNvPr>
          <p:cNvSpPr>
            <a:spLocks noGrp="1"/>
          </p:cNvSpPr>
          <p:nvPr>
            <p:ph type="body" sz="quarter" idx="12" hasCustomPrompt="1"/>
          </p:nvPr>
        </p:nvSpPr>
        <p:spPr>
          <a:xfrm>
            <a:off x="1321468"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9" name="Espace réservé du texte 8">
            <a:extLst>
              <a:ext uri="{FF2B5EF4-FFF2-40B4-BE49-F238E27FC236}">
                <a16:creationId xmlns:a16="http://schemas.microsoft.com/office/drawing/2014/main" id="{11D318C4-6EE7-1052-E627-DD039C18F7B8}"/>
              </a:ext>
            </a:extLst>
          </p:cNvPr>
          <p:cNvSpPr>
            <a:spLocks noGrp="1"/>
          </p:cNvSpPr>
          <p:nvPr>
            <p:ph type="body" sz="quarter" idx="13" hasCustomPrompt="1"/>
          </p:nvPr>
        </p:nvSpPr>
        <p:spPr>
          <a:xfrm>
            <a:off x="132146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0" name="Espace réservé du texte 8">
            <a:extLst>
              <a:ext uri="{FF2B5EF4-FFF2-40B4-BE49-F238E27FC236}">
                <a16:creationId xmlns:a16="http://schemas.microsoft.com/office/drawing/2014/main" id="{B4BE9B6C-03F3-B6FE-1199-55861C8F755B}"/>
              </a:ext>
            </a:extLst>
          </p:cNvPr>
          <p:cNvSpPr>
            <a:spLocks noGrp="1"/>
          </p:cNvSpPr>
          <p:nvPr>
            <p:ph type="body" sz="quarter" idx="14" hasCustomPrompt="1"/>
          </p:nvPr>
        </p:nvSpPr>
        <p:spPr>
          <a:xfrm>
            <a:off x="6727658"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1D1577-A051-F572-0186-A794D142FD7D}"/>
              </a:ext>
            </a:extLst>
          </p:cNvPr>
          <p:cNvSpPr>
            <a:spLocks noGrp="1"/>
          </p:cNvSpPr>
          <p:nvPr>
            <p:ph type="body" sz="quarter" idx="15" hasCustomPrompt="1"/>
          </p:nvPr>
        </p:nvSpPr>
        <p:spPr>
          <a:xfrm>
            <a:off x="6727658" y="3307771"/>
            <a:ext cx="442160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Morbi </a:t>
            </a:r>
            <a:r>
              <a:rPr lang="en-US" sz="2000" err="1">
                <a:solidFill>
                  <a:srgbClr val="009BD8"/>
                </a:solidFill>
                <a:latin typeface="Arial Narrow Regular" pitchFamily="34" charset="0"/>
                <a:ea typeface="Arial Narrow Regular" pitchFamily="34" charset="-122"/>
                <a:cs typeface="Arial Narrow Regular" pitchFamily="34" charset="-120"/>
              </a:rPr>
              <a:t>faucibus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odio</a:t>
            </a:r>
            <a:r>
              <a:rPr lang="en-US" sz="2000">
                <a:solidFill>
                  <a:srgbClr val="009BD8"/>
                </a:solidFill>
                <a:latin typeface="Arial Narrow Regular" pitchFamily="34" charset="0"/>
                <a:ea typeface="Arial Narrow Regular" pitchFamily="34" charset="-122"/>
                <a:cs typeface="Arial Narrow Regular" pitchFamily="34" charset="-120"/>
              </a:rPr>
              <a:t> non </a:t>
            </a:r>
            <a:r>
              <a:rPr lang="en-US" sz="2000" err="1">
                <a:solidFill>
                  <a:srgbClr val="009BD8"/>
                </a:solidFill>
                <a:latin typeface="Arial Narrow Regular" pitchFamily="34" charset="0"/>
                <a:ea typeface="Arial Narrow Regular" pitchFamily="34" charset="-122"/>
                <a:cs typeface="Arial Narrow Regular" pitchFamily="34" charset="-120"/>
              </a:rPr>
              <a:t>orci</a:t>
            </a:r>
            <a:r>
              <a:rPr lang="en-US" sz="2000">
                <a:solidFill>
                  <a:srgbClr val="009BD8"/>
                </a:solidFill>
                <a:latin typeface="Arial Narrow Regular" pitchFamily="34" charset="0"/>
                <a:ea typeface="Arial Narrow Regular" pitchFamily="34" charset="-122"/>
                <a:cs typeface="Arial Narrow Regular" pitchFamily="34" charset="-120"/>
              </a:rPr>
              <a:t> maximus, sed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enim</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sollicitudin</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Pellentesque</a:t>
            </a:r>
            <a:r>
              <a:rPr lang="en-US" sz="2000">
                <a:solidFill>
                  <a:srgbClr val="009BD8"/>
                </a:solidFill>
                <a:latin typeface="Arial Narrow Regular" pitchFamily="34" charset="0"/>
                <a:ea typeface="Arial Narrow Regular" pitchFamily="34" charset="-122"/>
                <a:cs typeface="Arial Narrow Regular" pitchFamily="34" charset="-120"/>
              </a:rPr>
              <a:t> habitant </a:t>
            </a:r>
            <a:r>
              <a:rPr lang="en-US" sz="2000" err="1">
                <a:solidFill>
                  <a:srgbClr val="009BD8"/>
                </a:solidFill>
                <a:latin typeface="Arial Narrow Regular" pitchFamily="34" charset="0"/>
                <a:ea typeface="Arial Narrow Regular" pitchFamily="34" charset="-122"/>
                <a:cs typeface="Arial Narrow Regular" pitchFamily="34" charset="-120"/>
              </a:rPr>
              <a:t>morbi</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tristique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senectus</a:t>
            </a:r>
            <a:r>
              <a:rPr lang="en-US" sz="2000">
                <a:solidFill>
                  <a:srgbClr val="009BD8"/>
                </a:solidFill>
                <a:latin typeface="Arial Narrow Regular" pitchFamily="34" charset="0"/>
                <a:ea typeface="Arial Narrow Regular" pitchFamily="34" charset="-122"/>
                <a:cs typeface="Arial Narrow Regular" pitchFamily="34" charset="-120"/>
              </a:rPr>
              <a:t> et </a:t>
            </a:r>
            <a:r>
              <a:rPr lang="en-US" sz="2000" err="1">
                <a:solidFill>
                  <a:srgbClr val="009BD8"/>
                </a:solidFill>
                <a:latin typeface="Arial Narrow Regular" pitchFamily="34" charset="0"/>
                <a:ea typeface="Arial Narrow Regular" pitchFamily="34" charset="-122"/>
                <a:cs typeface="Arial Narrow Regular" pitchFamily="34" charset="-120"/>
              </a:rPr>
              <a:t>netus</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2" name="ESMO-Congress-2025-Logo">
            <a:extLst>
              <a:ext uri="{FF2B5EF4-FFF2-40B4-BE49-F238E27FC236}">
                <a16:creationId xmlns:a16="http://schemas.microsoft.com/office/drawing/2014/main" id="{A302C231-0F1C-66CD-2102-72289C22504B}"/>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241118605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preserve="1" userDrawn="1">
  <p:cSld name="Slide with 3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2" name="Rectangle 696" descr="preencoded.png">
            <a:extLst>
              <a:ext uri="{FF2B5EF4-FFF2-40B4-BE49-F238E27FC236}">
                <a16:creationId xmlns:a16="http://schemas.microsoft.com/office/drawing/2014/main" id="{14E6B72B-41A5-ACA3-75ED-67B4B2ACAFFC}"/>
              </a:ext>
            </a:extLst>
          </p:cNvPr>
          <p:cNvPicPr>
            <a:picLocks noChangeAspect="1"/>
          </p:cNvPicPr>
          <p:nvPr userDrawn="1"/>
        </p:nvPicPr>
        <p:blipFill>
          <a:blip r:embed="rId3"/>
          <a:srcRect/>
          <a:stretch/>
        </p:blipFill>
        <p:spPr>
          <a:xfrm>
            <a:off x="888677" y="2317427"/>
            <a:ext cx="3599195" cy="3694444"/>
          </a:xfrm>
          <a:prstGeom prst="rect">
            <a:avLst/>
          </a:prstGeom>
        </p:spPr>
      </p:pic>
      <p:pic>
        <p:nvPicPr>
          <p:cNvPr id="7" name="Rectangle 698" descr="preencoded.png">
            <a:extLst>
              <a:ext uri="{FF2B5EF4-FFF2-40B4-BE49-F238E27FC236}">
                <a16:creationId xmlns:a16="http://schemas.microsoft.com/office/drawing/2014/main" id="{B79581A2-B761-A943-2B40-DC38F9740B03}"/>
              </a:ext>
            </a:extLst>
          </p:cNvPr>
          <p:cNvPicPr>
            <a:picLocks noChangeAspect="1"/>
          </p:cNvPicPr>
          <p:nvPr userDrawn="1"/>
        </p:nvPicPr>
        <p:blipFill>
          <a:blip r:embed="rId3"/>
          <a:srcRect/>
          <a:stretch/>
        </p:blipFill>
        <p:spPr>
          <a:xfrm>
            <a:off x="4476427" y="2317427"/>
            <a:ext cx="3599195" cy="3694444"/>
          </a:xfrm>
          <a:prstGeom prst="rect">
            <a:avLst/>
          </a:prstGeom>
        </p:spPr>
      </p:pic>
      <p:pic>
        <p:nvPicPr>
          <p:cNvPr id="8" name="Rectangle 699" descr="preencoded.png">
            <a:extLst>
              <a:ext uri="{FF2B5EF4-FFF2-40B4-BE49-F238E27FC236}">
                <a16:creationId xmlns:a16="http://schemas.microsoft.com/office/drawing/2014/main" id="{001EAF8E-C646-7362-ADB3-420721B61CE8}"/>
              </a:ext>
            </a:extLst>
          </p:cNvPr>
          <p:cNvPicPr>
            <a:picLocks noChangeAspect="1"/>
          </p:cNvPicPr>
          <p:nvPr userDrawn="1"/>
        </p:nvPicPr>
        <p:blipFill>
          <a:blip r:embed="rId3"/>
          <a:srcRect/>
          <a:stretch/>
        </p:blipFill>
        <p:spPr>
          <a:xfrm>
            <a:off x="8064177" y="2317427"/>
            <a:ext cx="3599195" cy="3694444"/>
          </a:xfrm>
          <a:prstGeom prst="rect">
            <a:avLst/>
          </a:prstGeom>
        </p:spPr>
      </p:pic>
      <p:sp>
        <p:nvSpPr>
          <p:cNvPr id="3" name="Espace réservé du texte 8">
            <a:extLst>
              <a:ext uri="{FF2B5EF4-FFF2-40B4-BE49-F238E27FC236}">
                <a16:creationId xmlns:a16="http://schemas.microsoft.com/office/drawing/2014/main" id="{F5BD7170-E0D6-AB2A-1371-E5D5AD4AF110}"/>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4" name="Espace réservé du texte 8">
            <a:extLst>
              <a:ext uri="{FF2B5EF4-FFF2-40B4-BE49-F238E27FC236}">
                <a16:creationId xmlns:a16="http://schemas.microsoft.com/office/drawing/2014/main" id="{A79E7DB9-CB4C-F321-B9B7-DFA2A00B8054}"/>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9" name="Espace réservé du texte 8">
            <a:extLst>
              <a:ext uri="{FF2B5EF4-FFF2-40B4-BE49-F238E27FC236}">
                <a16:creationId xmlns:a16="http://schemas.microsoft.com/office/drawing/2014/main" id="{5F76EBC8-D8B1-3665-1251-D06237BD94F0}"/>
              </a:ext>
            </a:extLst>
          </p:cNvPr>
          <p:cNvSpPr>
            <a:spLocks noGrp="1"/>
          </p:cNvSpPr>
          <p:nvPr>
            <p:ph type="body" sz="quarter" idx="12" hasCustomPrompt="1"/>
          </p:nvPr>
        </p:nvSpPr>
        <p:spPr>
          <a:xfrm>
            <a:off x="1321468"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0" name="Espace réservé du texte 8">
            <a:extLst>
              <a:ext uri="{FF2B5EF4-FFF2-40B4-BE49-F238E27FC236}">
                <a16:creationId xmlns:a16="http://schemas.microsoft.com/office/drawing/2014/main" id="{A18D318C-3264-5392-02D7-5A8E12855152}"/>
              </a:ext>
            </a:extLst>
          </p:cNvPr>
          <p:cNvSpPr>
            <a:spLocks noGrp="1"/>
          </p:cNvSpPr>
          <p:nvPr>
            <p:ph type="body" sz="quarter" idx="13" hasCustomPrompt="1"/>
          </p:nvPr>
        </p:nvSpPr>
        <p:spPr>
          <a:xfrm>
            <a:off x="1321469"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1" name="Espace réservé du texte 8">
            <a:extLst>
              <a:ext uri="{FF2B5EF4-FFF2-40B4-BE49-F238E27FC236}">
                <a16:creationId xmlns:a16="http://schemas.microsoft.com/office/drawing/2014/main" id="{58B89A95-73C8-A723-3AD0-DF20ACFE17FA}"/>
              </a:ext>
            </a:extLst>
          </p:cNvPr>
          <p:cNvSpPr>
            <a:spLocks noGrp="1"/>
          </p:cNvSpPr>
          <p:nvPr>
            <p:ph type="body" sz="quarter" idx="14" hasCustomPrompt="1"/>
          </p:nvPr>
        </p:nvSpPr>
        <p:spPr>
          <a:xfrm>
            <a:off x="4915453"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2" name="Espace réservé du texte 8">
            <a:extLst>
              <a:ext uri="{FF2B5EF4-FFF2-40B4-BE49-F238E27FC236}">
                <a16:creationId xmlns:a16="http://schemas.microsoft.com/office/drawing/2014/main" id="{745901CD-7EC0-F656-8D54-96C2E2656EF5}"/>
              </a:ext>
            </a:extLst>
          </p:cNvPr>
          <p:cNvSpPr>
            <a:spLocks noGrp="1"/>
          </p:cNvSpPr>
          <p:nvPr>
            <p:ph type="body" sz="quarter" idx="15" hasCustomPrompt="1"/>
          </p:nvPr>
        </p:nvSpPr>
        <p:spPr>
          <a:xfrm>
            <a:off x="4915453"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3" name="Espace réservé du texte 8">
            <a:extLst>
              <a:ext uri="{FF2B5EF4-FFF2-40B4-BE49-F238E27FC236}">
                <a16:creationId xmlns:a16="http://schemas.microsoft.com/office/drawing/2014/main" id="{0D67EBCA-E2E2-1072-C9D3-FC8101F9B6C3}"/>
              </a:ext>
            </a:extLst>
          </p:cNvPr>
          <p:cNvSpPr>
            <a:spLocks noGrp="1"/>
          </p:cNvSpPr>
          <p:nvPr>
            <p:ph type="body" sz="quarter" idx="16" hasCustomPrompt="1"/>
          </p:nvPr>
        </p:nvSpPr>
        <p:spPr>
          <a:xfrm>
            <a:off x="8508884" y="2698171"/>
            <a:ext cx="1902995"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4" name="Espace réservé du texte 8">
            <a:extLst>
              <a:ext uri="{FF2B5EF4-FFF2-40B4-BE49-F238E27FC236}">
                <a16:creationId xmlns:a16="http://schemas.microsoft.com/office/drawing/2014/main" id="{167A914C-0686-8C6C-6D3E-DC7DE4E742C7}"/>
              </a:ext>
            </a:extLst>
          </p:cNvPr>
          <p:cNvSpPr>
            <a:spLocks noGrp="1"/>
          </p:cNvSpPr>
          <p:nvPr>
            <p:ph type="body" sz="quarter" idx="17" hasCustomPrompt="1"/>
          </p:nvPr>
        </p:nvSpPr>
        <p:spPr>
          <a:xfrm>
            <a:off x="8508884" y="3307771"/>
            <a:ext cx="2721143"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vulputate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eget</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nunc</a:t>
            </a:r>
            <a:r>
              <a:rPr lang="en-US" sz="2000">
                <a:solidFill>
                  <a:srgbClr val="009BD8"/>
                </a:solidFill>
                <a:latin typeface="Arial Narrow Regular" pitchFamily="34" charset="0"/>
                <a:ea typeface="Arial Narrow Regular" pitchFamily="34" charset="-122"/>
                <a:cs typeface="Arial Narrow Regular" pitchFamily="34" charset="-120"/>
              </a:rPr>
              <a:t> areas </a:t>
            </a:r>
            <a:r>
              <a:rPr lang="en-US" sz="2000" err="1">
                <a:solidFill>
                  <a:srgbClr val="009BD8"/>
                </a:solidFill>
                <a:latin typeface="Arial Narrow Regular" pitchFamily="34" charset="0"/>
                <a:ea typeface="Arial Narrow Regular" pitchFamily="34" charset="-122"/>
                <a:cs typeface="Arial Narrow Regular" pitchFamily="34" charset="-120"/>
              </a:rPr>
              <a:t>tumic</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5" name="ESMO-Congress-2025-Logo">
            <a:extLst>
              <a:ext uri="{FF2B5EF4-FFF2-40B4-BE49-F238E27FC236}">
                <a16:creationId xmlns:a16="http://schemas.microsoft.com/office/drawing/2014/main" id="{9EEAC0BC-EBC3-E7FA-A063-EBB9CBD4D106}"/>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33810831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userDrawn="1">
  <p:cSld name="Slide with 4 titles">
    <p:spTree>
      <p:nvGrpSpPr>
        <p:cNvPr id="1" name=""/>
        <p:cNvGrpSpPr/>
        <p:nvPr/>
      </p:nvGrpSpPr>
      <p:grpSpPr>
        <a:xfrm>
          <a:off x="0" y="0"/>
          <a:ext cx="0" cy="0"/>
          <a:chOff x="0" y="0"/>
          <a:chExt cx="0" cy="0"/>
        </a:xfrm>
      </p:grpSpPr>
      <p:pic>
        <p:nvPicPr>
          <p:cNvPr id="5" name="Rectangle 95" descr="preencoded.png">
            <a:extLst>
              <a:ext uri="{FF2B5EF4-FFF2-40B4-BE49-F238E27FC236}">
                <a16:creationId xmlns:a16="http://schemas.microsoft.com/office/drawing/2014/main" id="{B4634650-BB1B-8B9D-DA1B-1F11207932D6}"/>
              </a:ext>
            </a:extLst>
          </p:cNvPr>
          <p:cNvPicPr>
            <a:picLocks noChangeAspect="1"/>
          </p:cNvPicPr>
          <p:nvPr userDrawn="1"/>
        </p:nvPicPr>
        <p:blipFill>
          <a:blip r:embed="rId2"/>
          <a:srcRect/>
          <a:stretch/>
        </p:blipFill>
        <p:spPr>
          <a:xfrm>
            <a:off x="10159677" y="6159177"/>
            <a:ext cx="2032323" cy="698823"/>
          </a:xfrm>
          <a:prstGeom prst="rect">
            <a:avLst/>
          </a:prstGeom>
        </p:spPr>
      </p:pic>
      <p:pic>
        <p:nvPicPr>
          <p:cNvPr id="3" name="Rectangle 696" descr="preencoded.png">
            <a:extLst>
              <a:ext uri="{FF2B5EF4-FFF2-40B4-BE49-F238E27FC236}">
                <a16:creationId xmlns:a16="http://schemas.microsoft.com/office/drawing/2014/main" id="{35713A3E-8338-3832-D2F8-99162E93AC10}"/>
              </a:ext>
            </a:extLst>
          </p:cNvPr>
          <p:cNvPicPr>
            <a:picLocks noChangeAspect="1"/>
          </p:cNvPicPr>
          <p:nvPr userDrawn="1"/>
        </p:nvPicPr>
        <p:blipFill>
          <a:blip r:embed="rId3"/>
          <a:srcRect/>
          <a:stretch/>
        </p:blipFill>
        <p:spPr>
          <a:xfrm>
            <a:off x="888677" y="2317427"/>
            <a:ext cx="2703845" cy="3694444"/>
          </a:xfrm>
          <a:prstGeom prst="rect">
            <a:avLst/>
          </a:prstGeom>
        </p:spPr>
      </p:pic>
      <p:pic>
        <p:nvPicPr>
          <p:cNvPr id="4" name="Rectangle 698" descr="preencoded.png">
            <a:extLst>
              <a:ext uri="{FF2B5EF4-FFF2-40B4-BE49-F238E27FC236}">
                <a16:creationId xmlns:a16="http://schemas.microsoft.com/office/drawing/2014/main" id="{A3201612-0137-CFE5-ACD0-F6D3A7B9CF3B}"/>
              </a:ext>
            </a:extLst>
          </p:cNvPr>
          <p:cNvPicPr>
            <a:picLocks noChangeAspect="1"/>
          </p:cNvPicPr>
          <p:nvPr userDrawn="1"/>
        </p:nvPicPr>
        <p:blipFill>
          <a:blip r:embed="rId4"/>
          <a:srcRect/>
          <a:stretch/>
        </p:blipFill>
        <p:spPr>
          <a:xfrm>
            <a:off x="3581077" y="2317427"/>
            <a:ext cx="2697495" cy="3694444"/>
          </a:xfrm>
          <a:prstGeom prst="rect">
            <a:avLst/>
          </a:prstGeom>
        </p:spPr>
      </p:pic>
      <p:pic>
        <p:nvPicPr>
          <p:cNvPr id="9" name="Rectangle 699" descr="preencoded.png">
            <a:extLst>
              <a:ext uri="{FF2B5EF4-FFF2-40B4-BE49-F238E27FC236}">
                <a16:creationId xmlns:a16="http://schemas.microsoft.com/office/drawing/2014/main" id="{6FFD498A-5450-B8A0-7B06-62632DB1A6C4}"/>
              </a:ext>
            </a:extLst>
          </p:cNvPr>
          <p:cNvPicPr>
            <a:picLocks noChangeAspect="1"/>
          </p:cNvPicPr>
          <p:nvPr userDrawn="1"/>
        </p:nvPicPr>
        <p:blipFill>
          <a:blip r:embed="rId3"/>
          <a:srcRect/>
          <a:stretch/>
        </p:blipFill>
        <p:spPr>
          <a:xfrm>
            <a:off x="6267127" y="2317427"/>
            <a:ext cx="2703845" cy="3694444"/>
          </a:xfrm>
          <a:prstGeom prst="rect">
            <a:avLst/>
          </a:prstGeom>
        </p:spPr>
      </p:pic>
      <p:pic>
        <p:nvPicPr>
          <p:cNvPr id="10" name="Rectangle 700" descr="preencoded.png">
            <a:extLst>
              <a:ext uri="{FF2B5EF4-FFF2-40B4-BE49-F238E27FC236}">
                <a16:creationId xmlns:a16="http://schemas.microsoft.com/office/drawing/2014/main" id="{66BC347A-CC7A-4F11-253E-B1BE3FE44C1B}"/>
              </a:ext>
            </a:extLst>
          </p:cNvPr>
          <p:cNvPicPr>
            <a:picLocks noChangeAspect="1"/>
          </p:cNvPicPr>
          <p:nvPr userDrawn="1"/>
        </p:nvPicPr>
        <p:blipFill>
          <a:blip r:embed="rId3"/>
          <a:srcRect/>
          <a:stretch/>
        </p:blipFill>
        <p:spPr>
          <a:xfrm>
            <a:off x="8959527" y="2317427"/>
            <a:ext cx="2703844" cy="3694444"/>
          </a:xfrm>
          <a:prstGeom prst="rect">
            <a:avLst/>
          </a:prstGeom>
        </p:spPr>
      </p:pic>
      <p:sp>
        <p:nvSpPr>
          <p:cNvPr id="2" name="Espace réservé du texte 8">
            <a:extLst>
              <a:ext uri="{FF2B5EF4-FFF2-40B4-BE49-F238E27FC236}">
                <a16:creationId xmlns:a16="http://schemas.microsoft.com/office/drawing/2014/main" id="{7429F68F-5D14-F26F-E264-41722264B295}"/>
              </a:ext>
            </a:extLst>
          </p:cNvPr>
          <p:cNvSpPr>
            <a:spLocks noGrp="1"/>
          </p:cNvSpPr>
          <p:nvPr>
            <p:ph type="body" sz="quarter" idx="10" hasCustomPrompt="1"/>
          </p:nvPr>
        </p:nvSpPr>
        <p:spPr>
          <a:xfrm>
            <a:off x="952500" y="868636"/>
            <a:ext cx="7835900" cy="670052"/>
          </a:xfrm>
          <a:prstGeom prst="rect">
            <a:avLst/>
          </a:prstGeom>
        </p:spPr>
        <p:txBody>
          <a:bodyPr/>
          <a:lstStyle>
            <a:lvl1pPr marL="0" indent="0">
              <a:buNone/>
              <a:defRPr sz="3754" b="1" i="0">
                <a:solidFill>
                  <a:srgbClr val="00305D"/>
                </a:solidFill>
                <a:latin typeface="Arial" panose="020B0604020202020204" pitchFamily="34" charset="0"/>
                <a:cs typeface="Arial" panose="020B0604020202020204" pitchFamily="34" charset="0"/>
              </a:defRPr>
            </a:lvl1pPr>
          </a:lstStyle>
          <a:p>
            <a:pPr lvl="0"/>
            <a:r>
              <a:rPr lang="fr-FR"/>
              <a:t>TITLE OF THE SLIDE</a:t>
            </a:r>
          </a:p>
        </p:txBody>
      </p:sp>
      <p:sp>
        <p:nvSpPr>
          <p:cNvPr id="7" name="Espace réservé du texte 8">
            <a:extLst>
              <a:ext uri="{FF2B5EF4-FFF2-40B4-BE49-F238E27FC236}">
                <a16:creationId xmlns:a16="http://schemas.microsoft.com/office/drawing/2014/main" id="{E730DA00-F28D-CA62-589B-76B0A7E185E9}"/>
              </a:ext>
            </a:extLst>
          </p:cNvPr>
          <p:cNvSpPr>
            <a:spLocks noGrp="1"/>
          </p:cNvSpPr>
          <p:nvPr>
            <p:ph type="body" sz="quarter" idx="11" hasCustomPrompt="1"/>
          </p:nvPr>
        </p:nvSpPr>
        <p:spPr>
          <a:xfrm>
            <a:off x="952500" y="1710163"/>
            <a:ext cx="7835900" cy="448805"/>
          </a:xfrm>
          <a:prstGeom prst="rect">
            <a:avLst/>
          </a:prstGeom>
        </p:spPr>
        <p:txBody>
          <a:bodyPr/>
          <a:lstStyle>
            <a:lvl1pPr marL="0" indent="0">
              <a:buNone/>
              <a:defRPr sz="2500" b="1" i="0">
                <a:solidFill>
                  <a:srgbClr val="00305D"/>
                </a:solidFill>
                <a:latin typeface="Arial" panose="020B0604020202020204" pitchFamily="34" charset="0"/>
                <a:cs typeface="Arial" panose="020B0604020202020204" pitchFamily="34" charset="0"/>
              </a:defRPr>
            </a:lvl1pPr>
          </a:lstStyle>
          <a:p>
            <a:pPr lvl="0"/>
            <a:r>
              <a:rPr lang="fr-FR" err="1"/>
              <a:t>Subtitle</a:t>
            </a:r>
            <a:endParaRPr lang="fr-FR"/>
          </a:p>
        </p:txBody>
      </p:sp>
      <p:sp>
        <p:nvSpPr>
          <p:cNvPr id="8" name="Espace réservé du texte 8">
            <a:extLst>
              <a:ext uri="{FF2B5EF4-FFF2-40B4-BE49-F238E27FC236}">
                <a16:creationId xmlns:a16="http://schemas.microsoft.com/office/drawing/2014/main" id="{29C841EF-6902-42A8-9474-88940F6D2F91}"/>
              </a:ext>
            </a:extLst>
          </p:cNvPr>
          <p:cNvSpPr>
            <a:spLocks noGrp="1"/>
          </p:cNvSpPr>
          <p:nvPr>
            <p:ph type="body" sz="quarter" idx="12" hasCustomPrompt="1"/>
          </p:nvPr>
        </p:nvSpPr>
        <p:spPr>
          <a:xfrm>
            <a:off x="1321469"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1" name="Espace réservé du texte 8">
            <a:extLst>
              <a:ext uri="{FF2B5EF4-FFF2-40B4-BE49-F238E27FC236}">
                <a16:creationId xmlns:a16="http://schemas.microsoft.com/office/drawing/2014/main" id="{B4FA4380-5E2D-D97A-A737-872CE698C890}"/>
              </a:ext>
            </a:extLst>
          </p:cNvPr>
          <p:cNvSpPr>
            <a:spLocks noGrp="1"/>
          </p:cNvSpPr>
          <p:nvPr>
            <p:ph type="body" sz="quarter" idx="13" hasCustomPrompt="1"/>
          </p:nvPr>
        </p:nvSpPr>
        <p:spPr>
          <a:xfrm>
            <a:off x="1321469"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2" name="Espace réservé du texte 8">
            <a:extLst>
              <a:ext uri="{FF2B5EF4-FFF2-40B4-BE49-F238E27FC236}">
                <a16:creationId xmlns:a16="http://schemas.microsoft.com/office/drawing/2014/main" id="{0A81B651-0B1D-C3BC-943B-3927A1FA9AD8}"/>
              </a:ext>
            </a:extLst>
          </p:cNvPr>
          <p:cNvSpPr>
            <a:spLocks noGrp="1"/>
          </p:cNvSpPr>
          <p:nvPr>
            <p:ph type="body" sz="quarter" idx="14" hasCustomPrompt="1"/>
          </p:nvPr>
        </p:nvSpPr>
        <p:spPr>
          <a:xfrm>
            <a:off x="3996073"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3" name="Espace réservé du texte 8">
            <a:extLst>
              <a:ext uri="{FF2B5EF4-FFF2-40B4-BE49-F238E27FC236}">
                <a16:creationId xmlns:a16="http://schemas.microsoft.com/office/drawing/2014/main" id="{7730E9FB-607C-5BFF-E026-40BBC8F3E36A}"/>
              </a:ext>
            </a:extLst>
          </p:cNvPr>
          <p:cNvSpPr>
            <a:spLocks noGrp="1"/>
          </p:cNvSpPr>
          <p:nvPr>
            <p:ph type="body" sz="quarter" idx="15" hasCustomPrompt="1"/>
          </p:nvPr>
        </p:nvSpPr>
        <p:spPr>
          <a:xfrm>
            <a:off x="399607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4" name="Espace réservé du texte 8">
            <a:extLst>
              <a:ext uri="{FF2B5EF4-FFF2-40B4-BE49-F238E27FC236}">
                <a16:creationId xmlns:a16="http://schemas.microsoft.com/office/drawing/2014/main" id="{F7922C18-2CE3-94EA-C21D-1F59DFAB1FAB}"/>
              </a:ext>
            </a:extLst>
          </p:cNvPr>
          <p:cNvSpPr>
            <a:spLocks noGrp="1"/>
          </p:cNvSpPr>
          <p:nvPr>
            <p:ph type="body" sz="quarter" idx="16" hasCustomPrompt="1"/>
          </p:nvPr>
        </p:nvSpPr>
        <p:spPr>
          <a:xfrm>
            <a:off x="6691147"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5" name="Espace réservé du texte 8">
            <a:extLst>
              <a:ext uri="{FF2B5EF4-FFF2-40B4-BE49-F238E27FC236}">
                <a16:creationId xmlns:a16="http://schemas.microsoft.com/office/drawing/2014/main" id="{75304295-2F8E-3C8B-BF1C-2648FA2948BD}"/>
              </a:ext>
            </a:extLst>
          </p:cNvPr>
          <p:cNvSpPr>
            <a:spLocks noGrp="1"/>
          </p:cNvSpPr>
          <p:nvPr>
            <p:ph type="body" sz="quarter" idx="17" hasCustomPrompt="1"/>
          </p:nvPr>
        </p:nvSpPr>
        <p:spPr>
          <a:xfrm>
            <a:off x="6691148"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sp>
        <p:nvSpPr>
          <p:cNvPr id="16" name="Espace réservé du texte 8">
            <a:extLst>
              <a:ext uri="{FF2B5EF4-FFF2-40B4-BE49-F238E27FC236}">
                <a16:creationId xmlns:a16="http://schemas.microsoft.com/office/drawing/2014/main" id="{FDB96866-3D0D-C941-5662-2100B0746877}"/>
              </a:ext>
            </a:extLst>
          </p:cNvPr>
          <p:cNvSpPr>
            <a:spLocks noGrp="1"/>
          </p:cNvSpPr>
          <p:nvPr>
            <p:ph type="body" sz="quarter" idx="18" hasCustomPrompt="1"/>
          </p:nvPr>
        </p:nvSpPr>
        <p:spPr>
          <a:xfrm>
            <a:off x="9402263" y="2698171"/>
            <a:ext cx="1838827" cy="365872"/>
          </a:xfrm>
          <a:prstGeom prst="rect">
            <a:avLst/>
          </a:prstGeom>
        </p:spPr>
        <p:txBody>
          <a:bodyPr/>
          <a:lstStyle>
            <a:lvl1pPr marL="0" indent="0">
              <a:buNone/>
              <a:defRPr sz="2000" b="0" i="0">
                <a:solidFill>
                  <a:srgbClr val="009BD9"/>
                </a:solidFill>
                <a:latin typeface="Arial" panose="020B0604020202020204" pitchFamily="34" charset="0"/>
                <a:cs typeface="Arial" panose="020B0604020202020204" pitchFamily="34" charset="0"/>
              </a:defRPr>
            </a:lvl1pPr>
          </a:lstStyle>
          <a:p>
            <a:pPr lvl="0"/>
            <a:r>
              <a:rPr lang="en-US" sz="2000" b="1">
                <a:solidFill>
                  <a:srgbClr val="009BD8"/>
                </a:solidFill>
                <a:latin typeface="Arial Narrow Bold" pitchFamily="34" charset="0"/>
                <a:ea typeface="Arial Narrow Bold" pitchFamily="34" charset="-122"/>
                <a:cs typeface="Arial Narrow Bold" pitchFamily="34" charset="-120"/>
              </a:rPr>
              <a:t>Highlight title</a:t>
            </a:r>
            <a:endParaRPr lang="fr-FR"/>
          </a:p>
        </p:txBody>
      </p:sp>
      <p:sp>
        <p:nvSpPr>
          <p:cNvPr id="17" name="Espace réservé du texte 8">
            <a:extLst>
              <a:ext uri="{FF2B5EF4-FFF2-40B4-BE49-F238E27FC236}">
                <a16:creationId xmlns:a16="http://schemas.microsoft.com/office/drawing/2014/main" id="{03C926C4-D30D-58F5-1A5E-88174BF5D669}"/>
              </a:ext>
            </a:extLst>
          </p:cNvPr>
          <p:cNvSpPr>
            <a:spLocks noGrp="1"/>
          </p:cNvSpPr>
          <p:nvPr>
            <p:ph type="body" sz="quarter" idx="19" hasCustomPrompt="1"/>
          </p:nvPr>
        </p:nvSpPr>
        <p:spPr>
          <a:xfrm>
            <a:off x="9402264" y="3307771"/>
            <a:ext cx="1838826" cy="2274883"/>
          </a:xfrm>
          <a:prstGeom prst="rect">
            <a:avLst/>
          </a:prstGeom>
        </p:spPr>
        <p:txBody>
          <a:bodyPr/>
          <a:lstStyle>
            <a:lvl1pPr marL="0" indent="0">
              <a:lnSpc>
                <a:spcPts val="2167"/>
              </a:lnSpc>
              <a:spcBef>
                <a:spcPts val="0"/>
              </a:spcBef>
              <a:buNone/>
              <a:defRPr sz="2000" b="0" i="0">
                <a:solidFill>
                  <a:srgbClr val="009BD9"/>
                </a:solidFill>
                <a:latin typeface="Arial" panose="020B0604020202020204" pitchFamily="34" charset="0"/>
                <a:cs typeface="Arial" panose="020B0604020202020204" pitchFamily="34" charset="0"/>
              </a:defRPr>
            </a:lvl1pPr>
          </a:lstStyle>
          <a:p>
            <a:pPr lvl="0"/>
            <a:r>
              <a:rPr lang="en-US" sz="2000">
                <a:solidFill>
                  <a:srgbClr val="009BD8"/>
                </a:solidFill>
                <a:latin typeface="Arial Narrow Regular" pitchFamily="34" charset="0"/>
                <a:ea typeface="Arial Narrow Regular" pitchFamily="34" charset="-122"/>
                <a:cs typeface="Arial Narrow Regular" pitchFamily="34" charset="-120"/>
              </a:rPr>
              <a:t>In </a:t>
            </a:r>
            <a:r>
              <a:rPr lang="en-US" sz="2000" err="1">
                <a:solidFill>
                  <a:srgbClr val="009BD8"/>
                </a:solidFill>
                <a:latin typeface="Arial Narrow Regular" pitchFamily="34" charset="0"/>
                <a:ea typeface="Arial Narrow Regular" pitchFamily="34" charset="-122"/>
                <a:cs typeface="Arial Narrow Regular" pitchFamily="34" charset="-120"/>
              </a:rPr>
              <a:t>egestas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ipsum, ac tempus </a:t>
            </a:r>
            <a:r>
              <a:rPr lang="en-US" sz="2000" err="1">
                <a:solidFill>
                  <a:srgbClr val="009BD8"/>
                </a:solidFill>
                <a:latin typeface="Arial Narrow Regular" pitchFamily="34" charset="0"/>
                <a:ea typeface="Arial Narrow Regular" pitchFamily="34" charset="-122"/>
                <a:cs typeface="Arial Narrow Regular" pitchFamily="34" charset="-120"/>
              </a:rPr>
              <a:t>arcu</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porttitor</a:t>
            </a:r>
            <a:r>
              <a:rPr lang="en-US" sz="2000">
                <a:solidFill>
                  <a:srgbClr val="009BD8"/>
                </a:solidFill>
                <a:latin typeface="Arial Narrow Regular" pitchFamily="34" charset="0"/>
                <a:ea typeface="Arial Narrow Regular" pitchFamily="34" charset="-122"/>
                <a:cs typeface="Arial Narrow Regular" pitchFamily="34" charset="-120"/>
              </a:rPr>
              <a:t> sit </a:t>
            </a:r>
            <a:r>
              <a:rPr lang="en-US" sz="2000" err="1">
                <a:solidFill>
                  <a:srgbClr val="009BD8"/>
                </a:solidFill>
                <a:latin typeface="Arial Narrow Regular" pitchFamily="34" charset="0"/>
                <a:ea typeface="Arial Narrow Regular" pitchFamily="34" charset="-122"/>
                <a:cs typeface="Arial Narrow Regular" pitchFamily="34" charset="-120"/>
              </a:rPr>
              <a:t>amet</a:t>
            </a:r>
            <a:r>
              <a:rPr lang="en-US" sz="2000">
                <a:solidFill>
                  <a:srgbClr val="009BD8"/>
                </a:solidFill>
                <a:latin typeface="Arial Narrow Regular" pitchFamily="34" charset="0"/>
                <a:ea typeface="Arial Narrow Regular" pitchFamily="34" charset="-122"/>
                <a:cs typeface="Arial Narrow Regular" pitchFamily="34" charset="-120"/>
              </a:rPr>
              <a:t>. Cras non </a:t>
            </a:r>
            <a:r>
              <a:rPr lang="en-US" sz="2000" err="1">
                <a:solidFill>
                  <a:srgbClr val="009BD8"/>
                </a:solidFill>
                <a:latin typeface="Arial Narrow Regular" pitchFamily="34" charset="0"/>
                <a:ea typeface="Arial Narrow Regular" pitchFamily="34" charset="-122"/>
                <a:cs typeface="Arial Narrow Regular" pitchFamily="34" charset="-120"/>
              </a:rPr>
              <a:t>sagittis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felis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Phasellus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mauris</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massa</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ultrices</a:t>
            </a:r>
            <a:r>
              <a:rPr lang="en-US" sz="2000">
                <a:solidFill>
                  <a:srgbClr val="009BD8"/>
                </a:solidFill>
                <a:latin typeface="Arial Narrow Regular" pitchFamily="34" charset="0"/>
                <a:ea typeface="Arial Narrow Regular" pitchFamily="34" charset="-122"/>
                <a:cs typeface="Arial Narrow Regular" pitchFamily="34" charset="-120"/>
              </a:rPr>
              <a:t> ac </a:t>
            </a:r>
            <a:r>
              <a:rPr lang="en-US" sz="2000" err="1">
                <a:solidFill>
                  <a:srgbClr val="009BD8"/>
                </a:solidFill>
                <a:latin typeface="Arial Narrow Regular" pitchFamily="34" charset="0"/>
                <a:ea typeface="Arial Narrow Regular" pitchFamily="34" charset="-122"/>
                <a:cs typeface="Arial Narrow Regular" pitchFamily="34" charset="-120"/>
              </a:rPr>
              <a:t>posuere</a:t>
            </a:r>
            <a:r>
              <a:rPr lang="en-US" sz="2000">
                <a:solidFill>
                  <a:srgbClr val="009BD8"/>
                </a:solidFill>
                <a:latin typeface="Arial Narrow Regular" pitchFamily="34" charset="0"/>
                <a:ea typeface="Arial Narrow Regular" pitchFamily="34" charset="-122"/>
                <a:cs typeface="Arial Narrow Regular" pitchFamily="34" charset="-120"/>
              </a:rPr>
              <a:t> </a:t>
            </a:r>
            <a:r>
              <a:rPr lang="en-US" sz="2000" err="1">
                <a:solidFill>
                  <a:srgbClr val="009BD8"/>
                </a:solidFill>
                <a:latin typeface="Arial Narrow Regular" pitchFamily="34" charset="0"/>
                <a:ea typeface="Arial Narrow Regular" pitchFamily="34" charset="-122"/>
                <a:cs typeface="Arial Narrow Regular" pitchFamily="34" charset="-120"/>
              </a:rPr>
              <a:t>acebe</a:t>
            </a:r>
            <a:r>
              <a:rPr lang="en-US" sz="2000">
                <a:solidFill>
                  <a:srgbClr val="009BD8"/>
                </a:solidFill>
                <a:latin typeface="Arial Narrow Regular" pitchFamily="34" charset="0"/>
                <a:ea typeface="Arial Narrow Regular" pitchFamily="34" charset="-122"/>
                <a:cs typeface="Arial Narrow Regular" pitchFamily="34" charset="-120"/>
              </a:rPr>
              <a:t>.</a:t>
            </a:r>
            <a:endParaRPr lang="fr-FR"/>
          </a:p>
        </p:txBody>
      </p:sp>
      <p:pic>
        <p:nvPicPr>
          <p:cNvPr id="18" name="ESMO-Congress-2025-Logo">
            <a:extLst>
              <a:ext uri="{FF2B5EF4-FFF2-40B4-BE49-F238E27FC236}">
                <a16:creationId xmlns:a16="http://schemas.microsoft.com/office/drawing/2014/main" id="{44907A53-3D5B-A58D-BA3A-1B4ADD0A026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191208645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userDrawn="1">
  <p:cSld name="Visual Elements">
    <p:spTree>
      <p:nvGrpSpPr>
        <p:cNvPr id="1" name=""/>
        <p:cNvGrpSpPr/>
        <p:nvPr/>
      </p:nvGrpSpPr>
      <p:grpSpPr>
        <a:xfrm>
          <a:off x="0" y="0"/>
          <a:ext cx="0" cy="0"/>
          <a:chOff x="0" y="0"/>
          <a:chExt cx="0" cy="0"/>
        </a:xfrm>
      </p:grpSpPr>
      <p:sp>
        <p:nvSpPr>
          <p:cNvPr id="2" name="Espace réservé du texte 8">
            <a:extLst>
              <a:ext uri="{FF2B5EF4-FFF2-40B4-BE49-F238E27FC236}">
                <a16:creationId xmlns:a16="http://schemas.microsoft.com/office/drawing/2014/main" id="{B3D7B806-E031-C392-6C31-9E5AC341D196}"/>
              </a:ext>
            </a:extLst>
          </p:cNvPr>
          <p:cNvSpPr>
            <a:spLocks noGrp="1"/>
          </p:cNvSpPr>
          <p:nvPr>
            <p:ph type="body" sz="quarter" idx="10" hasCustomPrompt="1"/>
          </p:nvPr>
        </p:nvSpPr>
        <p:spPr>
          <a:xfrm>
            <a:off x="952500" y="868636"/>
            <a:ext cx="7420756" cy="670052"/>
          </a:xfrm>
          <a:prstGeom prst="rect">
            <a:avLst/>
          </a:prstGeom>
        </p:spPr>
        <p:txBody>
          <a:bodyPr/>
          <a:lstStyle>
            <a:lvl1pPr marL="0" indent="0">
              <a:buNone/>
              <a:defRPr sz="3754" b="1" i="0">
                <a:solidFill>
                  <a:srgbClr val="00305D"/>
                </a:solidFill>
                <a:latin typeface="Arial Narrow" panose="020B0604020202020204" pitchFamily="34" charset="0"/>
                <a:cs typeface="Arial Narrow" panose="020B0604020202020204" pitchFamily="34" charset="0"/>
              </a:defRPr>
            </a:lvl1pPr>
          </a:lstStyle>
          <a:p>
            <a:pPr lvl="0"/>
            <a:r>
              <a:rPr lang="fr-FR"/>
              <a:t>VISUAL ELEMENTS</a:t>
            </a:r>
          </a:p>
        </p:txBody>
      </p:sp>
      <p:pic>
        <p:nvPicPr>
          <p:cNvPr id="159" name="Image 158">
            <a:extLst>
              <a:ext uri="{FF2B5EF4-FFF2-40B4-BE49-F238E27FC236}">
                <a16:creationId xmlns:a16="http://schemas.microsoft.com/office/drawing/2014/main" id="{47A9378E-D721-1D4C-240D-78AD5524AE30}"/>
              </a:ext>
            </a:extLst>
          </p:cNvPr>
          <p:cNvPicPr>
            <a:picLocks noChangeAspect="1"/>
          </p:cNvPicPr>
          <p:nvPr userDrawn="1"/>
        </p:nvPicPr>
        <p:blipFill>
          <a:blip r:embed="rId2"/>
          <a:stretch>
            <a:fillRect/>
          </a:stretch>
        </p:blipFill>
        <p:spPr>
          <a:xfrm>
            <a:off x="2220310" y="4628199"/>
            <a:ext cx="373374" cy="378352"/>
          </a:xfrm>
          <a:prstGeom prst="rect">
            <a:avLst/>
          </a:prstGeom>
        </p:spPr>
      </p:pic>
      <p:pic>
        <p:nvPicPr>
          <p:cNvPr id="160" name="Image 159">
            <a:extLst>
              <a:ext uri="{FF2B5EF4-FFF2-40B4-BE49-F238E27FC236}">
                <a16:creationId xmlns:a16="http://schemas.microsoft.com/office/drawing/2014/main" id="{ABF82A54-F43B-479E-D906-DCB024079504}"/>
              </a:ext>
            </a:extLst>
          </p:cNvPr>
          <p:cNvPicPr>
            <a:picLocks noChangeAspect="1"/>
          </p:cNvPicPr>
          <p:nvPr userDrawn="1"/>
        </p:nvPicPr>
        <p:blipFill>
          <a:blip r:embed="rId3"/>
          <a:stretch>
            <a:fillRect/>
          </a:stretch>
        </p:blipFill>
        <p:spPr>
          <a:xfrm>
            <a:off x="1601386" y="4618317"/>
            <a:ext cx="373374" cy="378352"/>
          </a:xfrm>
          <a:prstGeom prst="rect">
            <a:avLst/>
          </a:prstGeom>
        </p:spPr>
      </p:pic>
      <p:pic>
        <p:nvPicPr>
          <p:cNvPr id="161" name="Image 160">
            <a:extLst>
              <a:ext uri="{FF2B5EF4-FFF2-40B4-BE49-F238E27FC236}">
                <a16:creationId xmlns:a16="http://schemas.microsoft.com/office/drawing/2014/main" id="{88B540B4-264D-A5E9-CE65-85B4972BF364}"/>
              </a:ext>
            </a:extLst>
          </p:cNvPr>
          <p:cNvPicPr>
            <a:picLocks noChangeAspect="1"/>
          </p:cNvPicPr>
          <p:nvPr userDrawn="1"/>
        </p:nvPicPr>
        <p:blipFill>
          <a:blip r:embed="rId4"/>
          <a:stretch>
            <a:fillRect/>
          </a:stretch>
        </p:blipFill>
        <p:spPr>
          <a:xfrm>
            <a:off x="952500" y="4618384"/>
            <a:ext cx="373374" cy="378352"/>
          </a:xfrm>
          <a:prstGeom prst="rect">
            <a:avLst/>
          </a:prstGeom>
        </p:spPr>
      </p:pic>
      <p:pic>
        <p:nvPicPr>
          <p:cNvPr id="162" name="Image 161">
            <a:extLst>
              <a:ext uri="{FF2B5EF4-FFF2-40B4-BE49-F238E27FC236}">
                <a16:creationId xmlns:a16="http://schemas.microsoft.com/office/drawing/2014/main" id="{FBD157B8-E399-AB1C-DAFC-C37BFF26F171}"/>
              </a:ext>
            </a:extLst>
          </p:cNvPr>
          <p:cNvPicPr>
            <a:picLocks noChangeAspect="1"/>
          </p:cNvPicPr>
          <p:nvPr userDrawn="1"/>
        </p:nvPicPr>
        <p:blipFill>
          <a:blip r:embed="rId5"/>
          <a:stretch>
            <a:fillRect/>
          </a:stretch>
        </p:blipFill>
        <p:spPr>
          <a:xfrm>
            <a:off x="7971412" y="4022928"/>
            <a:ext cx="373374" cy="378352"/>
          </a:xfrm>
          <a:prstGeom prst="rect">
            <a:avLst/>
          </a:prstGeom>
        </p:spPr>
      </p:pic>
      <p:pic>
        <p:nvPicPr>
          <p:cNvPr id="163" name="Image 162">
            <a:extLst>
              <a:ext uri="{FF2B5EF4-FFF2-40B4-BE49-F238E27FC236}">
                <a16:creationId xmlns:a16="http://schemas.microsoft.com/office/drawing/2014/main" id="{28A3C032-6B8E-0ACD-ECA2-0D9B15AE4C04}"/>
              </a:ext>
            </a:extLst>
          </p:cNvPr>
          <p:cNvPicPr>
            <a:picLocks noChangeAspect="1"/>
          </p:cNvPicPr>
          <p:nvPr userDrawn="1"/>
        </p:nvPicPr>
        <p:blipFill>
          <a:blip r:embed="rId6"/>
          <a:stretch>
            <a:fillRect/>
          </a:stretch>
        </p:blipFill>
        <p:spPr>
          <a:xfrm>
            <a:off x="7296024" y="3977054"/>
            <a:ext cx="373374" cy="378352"/>
          </a:xfrm>
          <a:prstGeom prst="rect">
            <a:avLst/>
          </a:prstGeom>
        </p:spPr>
      </p:pic>
      <p:pic>
        <p:nvPicPr>
          <p:cNvPr id="164" name="Image 163">
            <a:extLst>
              <a:ext uri="{FF2B5EF4-FFF2-40B4-BE49-F238E27FC236}">
                <a16:creationId xmlns:a16="http://schemas.microsoft.com/office/drawing/2014/main" id="{8E98FCFB-8909-F2E9-D645-6FADCA1706FA}"/>
              </a:ext>
            </a:extLst>
          </p:cNvPr>
          <p:cNvPicPr>
            <a:picLocks noChangeAspect="1"/>
          </p:cNvPicPr>
          <p:nvPr userDrawn="1"/>
        </p:nvPicPr>
        <p:blipFill>
          <a:blip r:embed="rId7"/>
          <a:stretch>
            <a:fillRect/>
          </a:stretch>
        </p:blipFill>
        <p:spPr>
          <a:xfrm>
            <a:off x="6710966" y="3992272"/>
            <a:ext cx="373374" cy="378352"/>
          </a:xfrm>
          <a:prstGeom prst="rect">
            <a:avLst/>
          </a:prstGeom>
        </p:spPr>
      </p:pic>
      <p:pic>
        <p:nvPicPr>
          <p:cNvPr id="165" name="Image 164">
            <a:extLst>
              <a:ext uri="{FF2B5EF4-FFF2-40B4-BE49-F238E27FC236}">
                <a16:creationId xmlns:a16="http://schemas.microsoft.com/office/drawing/2014/main" id="{5A3D204A-EBEF-8B7E-577D-AD77C19E65A7}"/>
              </a:ext>
            </a:extLst>
          </p:cNvPr>
          <p:cNvPicPr>
            <a:picLocks noChangeAspect="1"/>
          </p:cNvPicPr>
          <p:nvPr userDrawn="1"/>
        </p:nvPicPr>
        <p:blipFill>
          <a:blip r:embed="rId8"/>
          <a:stretch>
            <a:fillRect/>
          </a:stretch>
        </p:blipFill>
        <p:spPr>
          <a:xfrm>
            <a:off x="6085519" y="4015577"/>
            <a:ext cx="373374" cy="378352"/>
          </a:xfrm>
          <a:prstGeom prst="rect">
            <a:avLst/>
          </a:prstGeom>
        </p:spPr>
      </p:pic>
      <p:pic>
        <p:nvPicPr>
          <p:cNvPr id="166" name="Image 165">
            <a:extLst>
              <a:ext uri="{FF2B5EF4-FFF2-40B4-BE49-F238E27FC236}">
                <a16:creationId xmlns:a16="http://schemas.microsoft.com/office/drawing/2014/main" id="{AF1EEE89-D414-B303-53C3-491D614CE17C}"/>
              </a:ext>
            </a:extLst>
          </p:cNvPr>
          <p:cNvPicPr>
            <a:picLocks noChangeAspect="1"/>
          </p:cNvPicPr>
          <p:nvPr userDrawn="1"/>
        </p:nvPicPr>
        <p:blipFill>
          <a:blip r:embed="rId9"/>
          <a:stretch>
            <a:fillRect/>
          </a:stretch>
        </p:blipFill>
        <p:spPr>
          <a:xfrm>
            <a:off x="4806075" y="4032513"/>
            <a:ext cx="373374" cy="378352"/>
          </a:xfrm>
          <a:prstGeom prst="rect">
            <a:avLst/>
          </a:prstGeom>
        </p:spPr>
      </p:pic>
      <p:pic>
        <p:nvPicPr>
          <p:cNvPr id="167" name="Image 166">
            <a:extLst>
              <a:ext uri="{FF2B5EF4-FFF2-40B4-BE49-F238E27FC236}">
                <a16:creationId xmlns:a16="http://schemas.microsoft.com/office/drawing/2014/main" id="{C11E5DB6-3BAB-51BA-D589-7BF16458736A}"/>
              </a:ext>
            </a:extLst>
          </p:cNvPr>
          <p:cNvPicPr>
            <a:picLocks noChangeAspect="1"/>
          </p:cNvPicPr>
          <p:nvPr userDrawn="1"/>
        </p:nvPicPr>
        <p:blipFill>
          <a:blip r:embed="rId10"/>
          <a:stretch>
            <a:fillRect/>
          </a:stretch>
        </p:blipFill>
        <p:spPr>
          <a:xfrm>
            <a:off x="4155038" y="3999721"/>
            <a:ext cx="373374" cy="378352"/>
          </a:xfrm>
          <a:prstGeom prst="rect">
            <a:avLst/>
          </a:prstGeom>
        </p:spPr>
      </p:pic>
      <p:pic>
        <p:nvPicPr>
          <p:cNvPr id="168" name="Image 167">
            <a:extLst>
              <a:ext uri="{FF2B5EF4-FFF2-40B4-BE49-F238E27FC236}">
                <a16:creationId xmlns:a16="http://schemas.microsoft.com/office/drawing/2014/main" id="{C0E9A6ED-B594-AFAB-FA5A-8CCAE9D25946}"/>
              </a:ext>
            </a:extLst>
          </p:cNvPr>
          <p:cNvPicPr>
            <a:picLocks noChangeAspect="1"/>
          </p:cNvPicPr>
          <p:nvPr userDrawn="1"/>
        </p:nvPicPr>
        <p:blipFill>
          <a:blip r:embed="rId11"/>
          <a:stretch>
            <a:fillRect/>
          </a:stretch>
        </p:blipFill>
        <p:spPr>
          <a:xfrm>
            <a:off x="3502527" y="3990853"/>
            <a:ext cx="373374" cy="378352"/>
          </a:xfrm>
          <a:prstGeom prst="rect">
            <a:avLst/>
          </a:prstGeom>
        </p:spPr>
      </p:pic>
      <p:pic>
        <p:nvPicPr>
          <p:cNvPr id="169" name="Image 168">
            <a:extLst>
              <a:ext uri="{FF2B5EF4-FFF2-40B4-BE49-F238E27FC236}">
                <a16:creationId xmlns:a16="http://schemas.microsoft.com/office/drawing/2014/main" id="{C577F0DC-C329-B753-052B-8D9415FC73E4}"/>
              </a:ext>
            </a:extLst>
          </p:cNvPr>
          <p:cNvPicPr>
            <a:picLocks noChangeAspect="1"/>
          </p:cNvPicPr>
          <p:nvPr userDrawn="1"/>
        </p:nvPicPr>
        <p:blipFill>
          <a:blip r:embed="rId12"/>
          <a:stretch>
            <a:fillRect/>
          </a:stretch>
        </p:blipFill>
        <p:spPr>
          <a:xfrm>
            <a:off x="2845530" y="3990853"/>
            <a:ext cx="373374" cy="378352"/>
          </a:xfrm>
          <a:prstGeom prst="rect">
            <a:avLst/>
          </a:prstGeom>
        </p:spPr>
      </p:pic>
      <p:pic>
        <p:nvPicPr>
          <p:cNvPr id="170" name="Image 169">
            <a:extLst>
              <a:ext uri="{FF2B5EF4-FFF2-40B4-BE49-F238E27FC236}">
                <a16:creationId xmlns:a16="http://schemas.microsoft.com/office/drawing/2014/main" id="{75AD8A3E-17AD-BBE8-6F9C-B45288C67804}"/>
              </a:ext>
            </a:extLst>
          </p:cNvPr>
          <p:cNvPicPr>
            <a:picLocks noChangeAspect="1"/>
          </p:cNvPicPr>
          <p:nvPr userDrawn="1"/>
        </p:nvPicPr>
        <p:blipFill>
          <a:blip r:embed="rId13"/>
          <a:stretch>
            <a:fillRect/>
          </a:stretch>
        </p:blipFill>
        <p:spPr>
          <a:xfrm>
            <a:off x="2220310" y="3990853"/>
            <a:ext cx="373374" cy="378352"/>
          </a:xfrm>
          <a:prstGeom prst="rect">
            <a:avLst/>
          </a:prstGeom>
        </p:spPr>
      </p:pic>
      <p:pic>
        <p:nvPicPr>
          <p:cNvPr id="171" name="Image 170">
            <a:extLst>
              <a:ext uri="{FF2B5EF4-FFF2-40B4-BE49-F238E27FC236}">
                <a16:creationId xmlns:a16="http://schemas.microsoft.com/office/drawing/2014/main" id="{21AFC702-F9CF-FD49-59E9-9E24F59AEAE8}"/>
              </a:ext>
            </a:extLst>
          </p:cNvPr>
          <p:cNvPicPr>
            <a:picLocks noChangeAspect="1"/>
          </p:cNvPicPr>
          <p:nvPr userDrawn="1"/>
        </p:nvPicPr>
        <p:blipFill>
          <a:blip r:embed="rId14"/>
          <a:stretch>
            <a:fillRect/>
          </a:stretch>
        </p:blipFill>
        <p:spPr>
          <a:xfrm>
            <a:off x="1601386" y="4013798"/>
            <a:ext cx="373374" cy="378352"/>
          </a:xfrm>
          <a:prstGeom prst="rect">
            <a:avLst/>
          </a:prstGeom>
        </p:spPr>
      </p:pic>
      <p:pic>
        <p:nvPicPr>
          <p:cNvPr id="172" name="Image 171">
            <a:extLst>
              <a:ext uri="{FF2B5EF4-FFF2-40B4-BE49-F238E27FC236}">
                <a16:creationId xmlns:a16="http://schemas.microsoft.com/office/drawing/2014/main" id="{57F2AAC2-2EDC-4063-1E0E-568C9FE382C0}"/>
              </a:ext>
            </a:extLst>
          </p:cNvPr>
          <p:cNvPicPr>
            <a:picLocks noChangeAspect="1"/>
          </p:cNvPicPr>
          <p:nvPr userDrawn="1"/>
        </p:nvPicPr>
        <p:blipFill>
          <a:blip r:embed="rId15"/>
          <a:stretch>
            <a:fillRect/>
          </a:stretch>
        </p:blipFill>
        <p:spPr>
          <a:xfrm>
            <a:off x="961457" y="4013798"/>
            <a:ext cx="373374" cy="378352"/>
          </a:xfrm>
          <a:prstGeom prst="rect">
            <a:avLst/>
          </a:prstGeom>
        </p:spPr>
      </p:pic>
      <p:pic>
        <p:nvPicPr>
          <p:cNvPr id="173" name="Image 172">
            <a:extLst>
              <a:ext uri="{FF2B5EF4-FFF2-40B4-BE49-F238E27FC236}">
                <a16:creationId xmlns:a16="http://schemas.microsoft.com/office/drawing/2014/main" id="{7FEFCF05-9F83-0477-7E0A-7139CE3F4B0C}"/>
              </a:ext>
            </a:extLst>
          </p:cNvPr>
          <p:cNvPicPr>
            <a:picLocks noChangeAspect="1"/>
          </p:cNvPicPr>
          <p:nvPr userDrawn="1"/>
        </p:nvPicPr>
        <p:blipFill>
          <a:blip r:embed="rId16"/>
          <a:stretch>
            <a:fillRect/>
          </a:stretch>
        </p:blipFill>
        <p:spPr>
          <a:xfrm>
            <a:off x="7999882" y="3379461"/>
            <a:ext cx="373374" cy="378352"/>
          </a:xfrm>
          <a:prstGeom prst="rect">
            <a:avLst/>
          </a:prstGeom>
        </p:spPr>
      </p:pic>
      <p:pic>
        <p:nvPicPr>
          <p:cNvPr id="174" name="Image 173">
            <a:extLst>
              <a:ext uri="{FF2B5EF4-FFF2-40B4-BE49-F238E27FC236}">
                <a16:creationId xmlns:a16="http://schemas.microsoft.com/office/drawing/2014/main" id="{7A1A9754-67AD-9DDC-C7B7-EBC40F96C5DC}"/>
              </a:ext>
            </a:extLst>
          </p:cNvPr>
          <p:cNvPicPr>
            <a:picLocks noChangeAspect="1"/>
          </p:cNvPicPr>
          <p:nvPr userDrawn="1"/>
        </p:nvPicPr>
        <p:blipFill>
          <a:blip r:embed="rId17"/>
          <a:stretch>
            <a:fillRect/>
          </a:stretch>
        </p:blipFill>
        <p:spPr>
          <a:xfrm>
            <a:off x="7319120" y="3379461"/>
            <a:ext cx="373374" cy="378352"/>
          </a:xfrm>
          <a:prstGeom prst="rect">
            <a:avLst/>
          </a:prstGeom>
        </p:spPr>
      </p:pic>
      <p:pic>
        <p:nvPicPr>
          <p:cNvPr id="175" name="Image 174">
            <a:extLst>
              <a:ext uri="{FF2B5EF4-FFF2-40B4-BE49-F238E27FC236}">
                <a16:creationId xmlns:a16="http://schemas.microsoft.com/office/drawing/2014/main" id="{1A164711-0E9F-4E69-9885-570713644ABC}"/>
              </a:ext>
            </a:extLst>
          </p:cNvPr>
          <p:cNvPicPr>
            <a:picLocks noChangeAspect="1"/>
          </p:cNvPicPr>
          <p:nvPr userDrawn="1"/>
        </p:nvPicPr>
        <p:blipFill>
          <a:blip r:embed="rId18"/>
          <a:stretch>
            <a:fillRect/>
          </a:stretch>
        </p:blipFill>
        <p:spPr>
          <a:xfrm>
            <a:off x="6734062" y="3390478"/>
            <a:ext cx="373374" cy="378352"/>
          </a:xfrm>
          <a:prstGeom prst="rect">
            <a:avLst/>
          </a:prstGeom>
        </p:spPr>
      </p:pic>
      <p:pic>
        <p:nvPicPr>
          <p:cNvPr id="176" name="Image 175">
            <a:extLst>
              <a:ext uri="{FF2B5EF4-FFF2-40B4-BE49-F238E27FC236}">
                <a16:creationId xmlns:a16="http://schemas.microsoft.com/office/drawing/2014/main" id="{5B9876EC-3050-F563-3E0E-7CACFEB688B9}"/>
              </a:ext>
            </a:extLst>
          </p:cNvPr>
          <p:cNvPicPr>
            <a:picLocks noChangeAspect="1"/>
          </p:cNvPicPr>
          <p:nvPr userDrawn="1"/>
        </p:nvPicPr>
        <p:blipFill>
          <a:blip r:embed="rId19"/>
          <a:stretch>
            <a:fillRect/>
          </a:stretch>
        </p:blipFill>
        <p:spPr>
          <a:xfrm>
            <a:off x="6086174" y="3379461"/>
            <a:ext cx="373374" cy="378352"/>
          </a:xfrm>
          <a:prstGeom prst="rect">
            <a:avLst/>
          </a:prstGeom>
        </p:spPr>
      </p:pic>
      <p:pic>
        <p:nvPicPr>
          <p:cNvPr id="177" name="Image 176">
            <a:extLst>
              <a:ext uri="{FF2B5EF4-FFF2-40B4-BE49-F238E27FC236}">
                <a16:creationId xmlns:a16="http://schemas.microsoft.com/office/drawing/2014/main" id="{D18E8AF0-59FA-A1F6-503D-F481F5D8E279}"/>
              </a:ext>
            </a:extLst>
          </p:cNvPr>
          <p:cNvPicPr>
            <a:picLocks noChangeAspect="1"/>
          </p:cNvPicPr>
          <p:nvPr userDrawn="1"/>
        </p:nvPicPr>
        <p:blipFill>
          <a:blip r:embed="rId20"/>
          <a:stretch>
            <a:fillRect/>
          </a:stretch>
        </p:blipFill>
        <p:spPr>
          <a:xfrm>
            <a:off x="5459882" y="3411053"/>
            <a:ext cx="373374" cy="378352"/>
          </a:xfrm>
          <a:prstGeom prst="rect">
            <a:avLst/>
          </a:prstGeom>
        </p:spPr>
      </p:pic>
      <p:pic>
        <p:nvPicPr>
          <p:cNvPr id="178" name="Image 177">
            <a:extLst>
              <a:ext uri="{FF2B5EF4-FFF2-40B4-BE49-F238E27FC236}">
                <a16:creationId xmlns:a16="http://schemas.microsoft.com/office/drawing/2014/main" id="{C30D2E8B-3973-2911-6B53-BF3528EE1B6D}"/>
              </a:ext>
            </a:extLst>
          </p:cNvPr>
          <p:cNvPicPr>
            <a:picLocks noChangeAspect="1"/>
          </p:cNvPicPr>
          <p:nvPr userDrawn="1"/>
        </p:nvPicPr>
        <p:blipFill>
          <a:blip r:embed="rId21"/>
          <a:stretch>
            <a:fillRect/>
          </a:stretch>
        </p:blipFill>
        <p:spPr>
          <a:xfrm>
            <a:off x="4802001" y="3355435"/>
            <a:ext cx="373374" cy="378352"/>
          </a:xfrm>
          <a:prstGeom prst="rect">
            <a:avLst/>
          </a:prstGeom>
        </p:spPr>
      </p:pic>
      <p:pic>
        <p:nvPicPr>
          <p:cNvPr id="179" name="Image 178">
            <a:extLst>
              <a:ext uri="{FF2B5EF4-FFF2-40B4-BE49-F238E27FC236}">
                <a16:creationId xmlns:a16="http://schemas.microsoft.com/office/drawing/2014/main" id="{7DF12BE3-D0A8-A3AC-CBC9-65F92185B178}"/>
              </a:ext>
            </a:extLst>
          </p:cNvPr>
          <p:cNvPicPr>
            <a:picLocks noChangeAspect="1"/>
          </p:cNvPicPr>
          <p:nvPr userDrawn="1"/>
        </p:nvPicPr>
        <p:blipFill>
          <a:blip r:embed="rId22"/>
          <a:stretch>
            <a:fillRect/>
          </a:stretch>
        </p:blipFill>
        <p:spPr>
          <a:xfrm>
            <a:off x="4148594" y="3390478"/>
            <a:ext cx="373374" cy="378352"/>
          </a:xfrm>
          <a:prstGeom prst="rect">
            <a:avLst/>
          </a:prstGeom>
        </p:spPr>
      </p:pic>
      <p:pic>
        <p:nvPicPr>
          <p:cNvPr id="180" name="Image 179">
            <a:extLst>
              <a:ext uri="{FF2B5EF4-FFF2-40B4-BE49-F238E27FC236}">
                <a16:creationId xmlns:a16="http://schemas.microsoft.com/office/drawing/2014/main" id="{F44717F4-8C2C-7841-EA42-1B784C75302C}"/>
              </a:ext>
            </a:extLst>
          </p:cNvPr>
          <p:cNvPicPr>
            <a:picLocks noChangeAspect="1"/>
          </p:cNvPicPr>
          <p:nvPr userDrawn="1"/>
        </p:nvPicPr>
        <p:blipFill>
          <a:blip r:embed="rId23"/>
          <a:stretch>
            <a:fillRect/>
          </a:stretch>
        </p:blipFill>
        <p:spPr>
          <a:xfrm>
            <a:off x="3500787" y="3353506"/>
            <a:ext cx="373374" cy="378352"/>
          </a:xfrm>
          <a:prstGeom prst="rect">
            <a:avLst/>
          </a:prstGeom>
        </p:spPr>
      </p:pic>
      <p:pic>
        <p:nvPicPr>
          <p:cNvPr id="181" name="Image 180">
            <a:extLst>
              <a:ext uri="{FF2B5EF4-FFF2-40B4-BE49-F238E27FC236}">
                <a16:creationId xmlns:a16="http://schemas.microsoft.com/office/drawing/2014/main" id="{54C58D1C-A90D-4400-D744-FDDE2D8D37C6}"/>
              </a:ext>
            </a:extLst>
          </p:cNvPr>
          <p:cNvPicPr>
            <a:picLocks noChangeAspect="1"/>
          </p:cNvPicPr>
          <p:nvPr userDrawn="1"/>
        </p:nvPicPr>
        <p:blipFill>
          <a:blip r:embed="rId24"/>
          <a:stretch>
            <a:fillRect/>
          </a:stretch>
        </p:blipFill>
        <p:spPr>
          <a:xfrm>
            <a:off x="2859705" y="3353506"/>
            <a:ext cx="373374" cy="378352"/>
          </a:xfrm>
          <a:prstGeom prst="rect">
            <a:avLst/>
          </a:prstGeom>
        </p:spPr>
      </p:pic>
      <p:pic>
        <p:nvPicPr>
          <p:cNvPr id="182" name="Image 181">
            <a:extLst>
              <a:ext uri="{FF2B5EF4-FFF2-40B4-BE49-F238E27FC236}">
                <a16:creationId xmlns:a16="http://schemas.microsoft.com/office/drawing/2014/main" id="{E07F202B-2D4D-A401-5A16-F69FAED82A74}"/>
              </a:ext>
            </a:extLst>
          </p:cNvPr>
          <p:cNvPicPr>
            <a:picLocks noChangeAspect="1"/>
          </p:cNvPicPr>
          <p:nvPr userDrawn="1"/>
        </p:nvPicPr>
        <p:blipFill>
          <a:blip r:embed="rId25"/>
          <a:stretch>
            <a:fillRect/>
          </a:stretch>
        </p:blipFill>
        <p:spPr>
          <a:xfrm>
            <a:off x="2234886" y="3353506"/>
            <a:ext cx="373374" cy="378352"/>
          </a:xfrm>
          <a:prstGeom prst="rect">
            <a:avLst/>
          </a:prstGeom>
        </p:spPr>
      </p:pic>
      <p:pic>
        <p:nvPicPr>
          <p:cNvPr id="183" name="Image 182">
            <a:extLst>
              <a:ext uri="{FF2B5EF4-FFF2-40B4-BE49-F238E27FC236}">
                <a16:creationId xmlns:a16="http://schemas.microsoft.com/office/drawing/2014/main" id="{CFDA1767-604A-B90B-54A8-FBC6C4954B1D}"/>
              </a:ext>
            </a:extLst>
          </p:cNvPr>
          <p:cNvPicPr>
            <a:picLocks noChangeAspect="1"/>
          </p:cNvPicPr>
          <p:nvPr userDrawn="1"/>
        </p:nvPicPr>
        <p:blipFill>
          <a:blip r:embed="rId26"/>
          <a:stretch>
            <a:fillRect/>
          </a:stretch>
        </p:blipFill>
        <p:spPr>
          <a:xfrm>
            <a:off x="1619338" y="3379461"/>
            <a:ext cx="373374" cy="378352"/>
          </a:xfrm>
          <a:prstGeom prst="rect">
            <a:avLst/>
          </a:prstGeom>
        </p:spPr>
      </p:pic>
      <p:pic>
        <p:nvPicPr>
          <p:cNvPr id="184" name="Image 183">
            <a:extLst>
              <a:ext uri="{FF2B5EF4-FFF2-40B4-BE49-F238E27FC236}">
                <a16:creationId xmlns:a16="http://schemas.microsoft.com/office/drawing/2014/main" id="{38E6F64C-0AD5-07CA-5049-9E37F2E9EE2B}"/>
              </a:ext>
            </a:extLst>
          </p:cNvPr>
          <p:cNvPicPr>
            <a:picLocks noChangeAspect="1"/>
          </p:cNvPicPr>
          <p:nvPr userDrawn="1"/>
        </p:nvPicPr>
        <p:blipFill>
          <a:blip r:embed="rId27"/>
          <a:stretch>
            <a:fillRect/>
          </a:stretch>
        </p:blipFill>
        <p:spPr>
          <a:xfrm>
            <a:off x="977586" y="3379461"/>
            <a:ext cx="373374" cy="378352"/>
          </a:xfrm>
          <a:prstGeom prst="rect">
            <a:avLst/>
          </a:prstGeom>
        </p:spPr>
      </p:pic>
      <p:pic>
        <p:nvPicPr>
          <p:cNvPr id="185" name="Image 184">
            <a:extLst>
              <a:ext uri="{FF2B5EF4-FFF2-40B4-BE49-F238E27FC236}">
                <a16:creationId xmlns:a16="http://schemas.microsoft.com/office/drawing/2014/main" id="{12C6FAE0-40A1-32B3-BA40-72DA75DD4959}"/>
              </a:ext>
            </a:extLst>
          </p:cNvPr>
          <p:cNvPicPr>
            <a:picLocks noChangeAspect="1"/>
          </p:cNvPicPr>
          <p:nvPr userDrawn="1"/>
        </p:nvPicPr>
        <p:blipFill>
          <a:blip r:embed="rId28"/>
          <a:stretch>
            <a:fillRect/>
          </a:stretch>
        </p:blipFill>
        <p:spPr>
          <a:xfrm>
            <a:off x="8013815" y="2774875"/>
            <a:ext cx="373374" cy="378352"/>
          </a:xfrm>
          <a:prstGeom prst="rect">
            <a:avLst/>
          </a:prstGeom>
        </p:spPr>
      </p:pic>
      <p:pic>
        <p:nvPicPr>
          <p:cNvPr id="186" name="Image 185">
            <a:extLst>
              <a:ext uri="{FF2B5EF4-FFF2-40B4-BE49-F238E27FC236}">
                <a16:creationId xmlns:a16="http://schemas.microsoft.com/office/drawing/2014/main" id="{D54C8ADD-58DA-4F9A-A614-AC5BDECC0779}"/>
              </a:ext>
            </a:extLst>
          </p:cNvPr>
          <p:cNvPicPr>
            <a:picLocks noChangeAspect="1"/>
          </p:cNvPicPr>
          <p:nvPr userDrawn="1"/>
        </p:nvPicPr>
        <p:blipFill>
          <a:blip r:embed="rId29"/>
          <a:stretch>
            <a:fillRect/>
          </a:stretch>
        </p:blipFill>
        <p:spPr>
          <a:xfrm>
            <a:off x="7396230" y="2735995"/>
            <a:ext cx="373374" cy="378352"/>
          </a:xfrm>
          <a:prstGeom prst="rect">
            <a:avLst/>
          </a:prstGeom>
        </p:spPr>
      </p:pic>
      <p:pic>
        <p:nvPicPr>
          <p:cNvPr id="187" name="Image 186">
            <a:extLst>
              <a:ext uri="{FF2B5EF4-FFF2-40B4-BE49-F238E27FC236}">
                <a16:creationId xmlns:a16="http://schemas.microsoft.com/office/drawing/2014/main" id="{C2F90EEF-1828-3B93-4FBE-7A0BFD4E9040}"/>
              </a:ext>
            </a:extLst>
          </p:cNvPr>
          <p:cNvPicPr>
            <a:picLocks noChangeAspect="1"/>
          </p:cNvPicPr>
          <p:nvPr userDrawn="1"/>
        </p:nvPicPr>
        <p:blipFill>
          <a:blip r:embed="rId30"/>
          <a:stretch>
            <a:fillRect/>
          </a:stretch>
        </p:blipFill>
        <p:spPr>
          <a:xfrm>
            <a:off x="6715468" y="2765231"/>
            <a:ext cx="373374" cy="378352"/>
          </a:xfrm>
          <a:prstGeom prst="rect">
            <a:avLst/>
          </a:prstGeom>
        </p:spPr>
      </p:pic>
      <p:pic>
        <p:nvPicPr>
          <p:cNvPr id="188" name="Image 187">
            <a:extLst>
              <a:ext uri="{FF2B5EF4-FFF2-40B4-BE49-F238E27FC236}">
                <a16:creationId xmlns:a16="http://schemas.microsoft.com/office/drawing/2014/main" id="{B82C9251-57BA-0FA8-7646-F51EB4B5642F}"/>
              </a:ext>
            </a:extLst>
          </p:cNvPr>
          <p:cNvPicPr>
            <a:picLocks noChangeAspect="1"/>
          </p:cNvPicPr>
          <p:nvPr userDrawn="1"/>
        </p:nvPicPr>
        <p:blipFill>
          <a:blip r:embed="rId31"/>
          <a:stretch>
            <a:fillRect/>
          </a:stretch>
        </p:blipFill>
        <p:spPr>
          <a:xfrm>
            <a:off x="6072001" y="2774875"/>
            <a:ext cx="373374" cy="378352"/>
          </a:xfrm>
          <a:prstGeom prst="rect">
            <a:avLst/>
          </a:prstGeom>
        </p:spPr>
      </p:pic>
      <p:pic>
        <p:nvPicPr>
          <p:cNvPr id="189" name="Image 188">
            <a:extLst>
              <a:ext uri="{FF2B5EF4-FFF2-40B4-BE49-F238E27FC236}">
                <a16:creationId xmlns:a16="http://schemas.microsoft.com/office/drawing/2014/main" id="{DBFCFF70-87A9-C7D9-7DE4-7295C301BC6A}"/>
              </a:ext>
            </a:extLst>
          </p:cNvPr>
          <p:cNvPicPr>
            <a:picLocks noChangeAspect="1"/>
          </p:cNvPicPr>
          <p:nvPr userDrawn="1"/>
        </p:nvPicPr>
        <p:blipFill>
          <a:blip r:embed="rId32"/>
          <a:stretch>
            <a:fillRect/>
          </a:stretch>
        </p:blipFill>
        <p:spPr>
          <a:xfrm>
            <a:off x="5437001" y="2774875"/>
            <a:ext cx="373374" cy="378352"/>
          </a:xfrm>
          <a:prstGeom prst="rect">
            <a:avLst/>
          </a:prstGeom>
        </p:spPr>
      </p:pic>
      <p:pic>
        <p:nvPicPr>
          <p:cNvPr id="190" name="Image 189">
            <a:extLst>
              <a:ext uri="{FF2B5EF4-FFF2-40B4-BE49-F238E27FC236}">
                <a16:creationId xmlns:a16="http://schemas.microsoft.com/office/drawing/2014/main" id="{00C0B648-56C7-D6D8-B8C5-E3ECDF58A4BC}"/>
              </a:ext>
            </a:extLst>
          </p:cNvPr>
          <p:cNvPicPr>
            <a:picLocks noChangeAspect="1"/>
          </p:cNvPicPr>
          <p:nvPr userDrawn="1"/>
        </p:nvPicPr>
        <p:blipFill>
          <a:blip r:embed="rId33"/>
          <a:stretch>
            <a:fillRect/>
          </a:stretch>
        </p:blipFill>
        <p:spPr>
          <a:xfrm>
            <a:off x="4821453" y="2791701"/>
            <a:ext cx="373374" cy="378352"/>
          </a:xfrm>
          <a:prstGeom prst="rect">
            <a:avLst/>
          </a:prstGeom>
        </p:spPr>
      </p:pic>
      <p:pic>
        <p:nvPicPr>
          <p:cNvPr id="191" name="Image 190">
            <a:extLst>
              <a:ext uri="{FF2B5EF4-FFF2-40B4-BE49-F238E27FC236}">
                <a16:creationId xmlns:a16="http://schemas.microsoft.com/office/drawing/2014/main" id="{FB8CF234-7C1D-82CA-6177-0198662DF710}"/>
              </a:ext>
            </a:extLst>
          </p:cNvPr>
          <p:cNvPicPr>
            <a:picLocks noChangeAspect="1"/>
          </p:cNvPicPr>
          <p:nvPr userDrawn="1"/>
        </p:nvPicPr>
        <p:blipFill>
          <a:blip r:embed="rId34"/>
          <a:stretch>
            <a:fillRect/>
          </a:stretch>
        </p:blipFill>
        <p:spPr>
          <a:xfrm>
            <a:off x="4186453" y="2765231"/>
            <a:ext cx="373374" cy="378352"/>
          </a:xfrm>
          <a:prstGeom prst="rect">
            <a:avLst/>
          </a:prstGeom>
        </p:spPr>
      </p:pic>
      <p:pic>
        <p:nvPicPr>
          <p:cNvPr id="192" name="Image 191">
            <a:extLst>
              <a:ext uri="{FF2B5EF4-FFF2-40B4-BE49-F238E27FC236}">
                <a16:creationId xmlns:a16="http://schemas.microsoft.com/office/drawing/2014/main" id="{D0375C9F-D301-9310-418E-3B8824D17668}"/>
              </a:ext>
            </a:extLst>
          </p:cNvPr>
          <p:cNvPicPr>
            <a:picLocks noChangeAspect="1"/>
          </p:cNvPicPr>
          <p:nvPr userDrawn="1"/>
        </p:nvPicPr>
        <p:blipFill>
          <a:blip r:embed="rId35"/>
          <a:stretch>
            <a:fillRect/>
          </a:stretch>
        </p:blipFill>
        <p:spPr>
          <a:xfrm>
            <a:off x="3534520" y="2750870"/>
            <a:ext cx="373374" cy="378352"/>
          </a:xfrm>
          <a:prstGeom prst="rect">
            <a:avLst/>
          </a:prstGeom>
        </p:spPr>
      </p:pic>
      <p:pic>
        <p:nvPicPr>
          <p:cNvPr id="193" name="Image 192">
            <a:extLst>
              <a:ext uri="{FF2B5EF4-FFF2-40B4-BE49-F238E27FC236}">
                <a16:creationId xmlns:a16="http://schemas.microsoft.com/office/drawing/2014/main" id="{55733B2E-63DE-914E-B448-BFD7E2AE646F}"/>
              </a:ext>
            </a:extLst>
          </p:cNvPr>
          <p:cNvPicPr>
            <a:picLocks noChangeAspect="1"/>
          </p:cNvPicPr>
          <p:nvPr userDrawn="1"/>
        </p:nvPicPr>
        <p:blipFill>
          <a:blip r:embed="rId36"/>
          <a:stretch>
            <a:fillRect/>
          </a:stretch>
        </p:blipFill>
        <p:spPr>
          <a:xfrm>
            <a:off x="2857186" y="2750870"/>
            <a:ext cx="373374" cy="378352"/>
          </a:xfrm>
          <a:prstGeom prst="rect">
            <a:avLst/>
          </a:prstGeom>
        </p:spPr>
      </p:pic>
      <p:pic>
        <p:nvPicPr>
          <p:cNvPr id="194" name="Image 193">
            <a:extLst>
              <a:ext uri="{FF2B5EF4-FFF2-40B4-BE49-F238E27FC236}">
                <a16:creationId xmlns:a16="http://schemas.microsoft.com/office/drawing/2014/main" id="{44447B30-FFFC-CF2F-C62C-C5A14ACD5405}"/>
              </a:ext>
            </a:extLst>
          </p:cNvPr>
          <p:cNvPicPr>
            <a:picLocks noChangeAspect="1"/>
          </p:cNvPicPr>
          <p:nvPr userDrawn="1"/>
        </p:nvPicPr>
        <p:blipFill>
          <a:blip r:embed="rId37"/>
          <a:stretch>
            <a:fillRect/>
          </a:stretch>
        </p:blipFill>
        <p:spPr>
          <a:xfrm>
            <a:off x="2239120" y="2750870"/>
            <a:ext cx="373374" cy="378352"/>
          </a:xfrm>
          <a:prstGeom prst="rect">
            <a:avLst/>
          </a:prstGeom>
        </p:spPr>
      </p:pic>
      <p:pic>
        <p:nvPicPr>
          <p:cNvPr id="195" name="Image 194">
            <a:extLst>
              <a:ext uri="{FF2B5EF4-FFF2-40B4-BE49-F238E27FC236}">
                <a16:creationId xmlns:a16="http://schemas.microsoft.com/office/drawing/2014/main" id="{F318CED0-35E6-3158-612A-D4E681980638}"/>
              </a:ext>
            </a:extLst>
          </p:cNvPr>
          <p:cNvPicPr>
            <a:picLocks noChangeAspect="1"/>
          </p:cNvPicPr>
          <p:nvPr userDrawn="1"/>
        </p:nvPicPr>
        <p:blipFill>
          <a:blip r:embed="rId38"/>
          <a:stretch>
            <a:fillRect/>
          </a:stretch>
        </p:blipFill>
        <p:spPr>
          <a:xfrm>
            <a:off x="1606638" y="2750870"/>
            <a:ext cx="373374" cy="378352"/>
          </a:xfrm>
          <a:prstGeom prst="rect">
            <a:avLst/>
          </a:prstGeom>
        </p:spPr>
      </p:pic>
      <p:pic>
        <p:nvPicPr>
          <p:cNvPr id="196" name="Image 195">
            <a:extLst>
              <a:ext uri="{FF2B5EF4-FFF2-40B4-BE49-F238E27FC236}">
                <a16:creationId xmlns:a16="http://schemas.microsoft.com/office/drawing/2014/main" id="{A1E71D77-087D-301C-2425-407E7033BD8E}"/>
              </a:ext>
            </a:extLst>
          </p:cNvPr>
          <p:cNvPicPr>
            <a:picLocks noChangeAspect="1"/>
          </p:cNvPicPr>
          <p:nvPr userDrawn="1"/>
        </p:nvPicPr>
        <p:blipFill>
          <a:blip r:embed="rId39"/>
          <a:stretch>
            <a:fillRect/>
          </a:stretch>
        </p:blipFill>
        <p:spPr>
          <a:xfrm>
            <a:off x="986053" y="2750870"/>
            <a:ext cx="373374" cy="378352"/>
          </a:xfrm>
          <a:prstGeom prst="rect">
            <a:avLst/>
          </a:prstGeom>
        </p:spPr>
      </p:pic>
      <p:pic>
        <p:nvPicPr>
          <p:cNvPr id="197" name="Image 196">
            <a:extLst>
              <a:ext uri="{FF2B5EF4-FFF2-40B4-BE49-F238E27FC236}">
                <a16:creationId xmlns:a16="http://schemas.microsoft.com/office/drawing/2014/main" id="{07D055B2-A34C-842B-CDF8-836F2BA349F0}"/>
              </a:ext>
            </a:extLst>
          </p:cNvPr>
          <p:cNvPicPr>
            <a:picLocks noChangeAspect="1"/>
          </p:cNvPicPr>
          <p:nvPr userDrawn="1"/>
        </p:nvPicPr>
        <p:blipFill>
          <a:blip r:embed="rId40"/>
          <a:stretch>
            <a:fillRect/>
          </a:stretch>
        </p:blipFill>
        <p:spPr>
          <a:xfrm>
            <a:off x="8014297" y="2131409"/>
            <a:ext cx="373374" cy="378352"/>
          </a:xfrm>
          <a:prstGeom prst="rect">
            <a:avLst/>
          </a:prstGeom>
        </p:spPr>
      </p:pic>
      <p:pic>
        <p:nvPicPr>
          <p:cNvPr id="198" name="Image 197">
            <a:extLst>
              <a:ext uri="{FF2B5EF4-FFF2-40B4-BE49-F238E27FC236}">
                <a16:creationId xmlns:a16="http://schemas.microsoft.com/office/drawing/2014/main" id="{74358CD0-E93D-0C60-59C9-6D353089FB30}"/>
              </a:ext>
            </a:extLst>
          </p:cNvPr>
          <p:cNvPicPr>
            <a:picLocks noChangeAspect="1"/>
          </p:cNvPicPr>
          <p:nvPr userDrawn="1"/>
        </p:nvPicPr>
        <p:blipFill>
          <a:blip r:embed="rId41"/>
          <a:stretch>
            <a:fillRect/>
          </a:stretch>
        </p:blipFill>
        <p:spPr>
          <a:xfrm>
            <a:off x="7395320" y="2107403"/>
            <a:ext cx="373374" cy="378352"/>
          </a:xfrm>
          <a:prstGeom prst="rect">
            <a:avLst/>
          </a:prstGeom>
        </p:spPr>
      </p:pic>
      <p:pic>
        <p:nvPicPr>
          <p:cNvPr id="199" name="Image 198">
            <a:extLst>
              <a:ext uri="{FF2B5EF4-FFF2-40B4-BE49-F238E27FC236}">
                <a16:creationId xmlns:a16="http://schemas.microsoft.com/office/drawing/2014/main" id="{2BC125C9-E3B9-EFE2-5F7C-995BD9FBAEF3}"/>
              </a:ext>
            </a:extLst>
          </p:cNvPr>
          <p:cNvPicPr>
            <a:picLocks noChangeAspect="1"/>
          </p:cNvPicPr>
          <p:nvPr userDrawn="1"/>
        </p:nvPicPr>
        <p:blipFill>
          <a:blip r:embed="rId42"/>
          <a:stretch>
            <a:fillRect/>
          </a:stretch>
        </p:blipFill>
        <p:spPr>
          <a:xfrm>
            <a:off x="6760320" y="2107403"/>
            <a:ext cx="373374" cy="378352"/>
          </a:xfrm>
          <a:prstGeom prst="rect">
            <a:avLst/>
          </a:prstGeom>
        </p:spPr>
      </p:pic>
      <p:pic>
        <p:nvPicPr>
          <p:cNvPr id="200" name="Image 199">
            <a:extLst>
              <a:ext uri="{FF2B5EF4-FFF2-40B4-BE49-F238E27FC236}">
                <a16:creationId xmlns:a16="http://schemas.microsoft.com/office/drawing/2014/main" id="{F1D3D9BB-6AFD-101A-6142-930F317AB3B5}"/>
              </a:ext>
            </a:extLst>
          </p:cNvPr>
          <p:cNvPicPr>
            <a:picLocks noChangeAspect="1"/>
          </p:cNvPicPr>
          <p:nvPr userDrawn="1"/>
        </p:nvPicPr>
        <p:blipFill>
          <a:blip r:embed="rId43"/>
          <a:stretch>
            <a:fillRect/>
          </a:stretch>
        </p:blipFill>
        <p:spPr>
          <a:xfrm>
            <a:off x="6091453" y="2131409"/>
            <a:ext cx="373374" cy="378352"/>
          </a:xfrm>
          <a:prstGeom prst="rect">
            <a:avLst/>
          </a:prstGeom>
        </p:spPr>
      </p:pic>
      <p:pic>
        <p:nvPicPr>
          <p:cNvPr id="201" name="Image 200">
            <a:extLst>
              <a:ext uri="{FF2B5EF4-FFF2-40B4-BE49-F238E27FC236}">
                <a16:creationId xmlns:a16="http://schemas.microsoft.com/office/drawing/2014/main" id="{B94BAED3-8E13-DBCC-6879-10AC0405E51D}"/>
              </a:ext>
            </a:extLst>
          </p:cNvPr>
          <p:cNvPicPr>
            <a:picLocks noChangeAspect="1"/>
          </p:cNvPicPr>
          <p:nvPr userDrawn="1"/>
        </p:nvPicPr>
        <p:blipFill>
          <a:blip r:embed="rId44"/>
          <a:stretch>
            <a:fillRect/>
          </a:stretch>
        </p:blipFill>
        <p:spPr>
          <a:xfrm>
            <a:off x="5456453" y="2131409"/>
            <a:ext cx="373374" cy="378352"/>
          </a:xfrm>
          <a:prstGeom prst="rect">
            <a:avLst/>
          </a:prstGeom>
        </p:spPr>
      </p:pic>
      <p:pic>
        <p:nvPicPr>
          <p:cNvPr id="202" name="Image 201">
            <a:extLst>
              <a:ext uri="{FF2B5EF4-FFF2-40B4-BE49-F238E27FC236}">
                <a16:creationId xmlns:a16="http://schemas.microsoft.com/office/drawing/2014/main" id="{CA6F6D5D-8836-1589-CD08-588D403DA002}"/>
              </a:ext>
            </a:extLst>
          </p:cNvPr>
          <p:cNvPicPr>
            <a:picLocks noChangeAspect="1"/>
          </p:cNvPicPr>
          <p:nvPr userDrawn="1"/>
        </p:nvPicPr>
        <p:blipFill>
          <a:blip r:embed="rId45"/>
          <a:stretch>
            <a:fillRect/>
          </a:stretch>
        </p:blipFill>
        <p:spPr>
          <a:xfrm>
            <a:off x="4838386" y="2121764"/>
            <a:ext cx="373374" cy="378352"/>
          </a:xfrm>
          <a:prstGeom prst="rect">
            <a:avLst/>
          </a:prstGeom>
        </p:spPr>
      </p:pic>
      <p:pic>
        <p:nvPicPr>
          <p:cNvPr id="203" name="Image 202">
            <a:extLst>
              <a:ext uri="{FF2B5EF4-FFF2-40B4-BE49-F238E27FC236}">
                <a16:creationId xmlns:a16="http://schemas.microsoft.com/office/drawing/2014/main" id="{4634E4BA-E299-F497-F4E9-965E086DFD40}"/>
              </a:ext>
            </a:extLst>
          </p:cNvPr>
          <p:cNvPicPr>
            <a:picLocks noChangeAspect="1"/>
          </p:cNvPicPr>
          <p:nvPr userDrawn="1"/>
        </p:nvPicPr>
        <p:blipFill>
          <a:blip r:embed="rId46"/>
          <a:stretch>
            <a:fillRect/>
          </a:stretch>
        </p:blipFill>
        <p:spPr>
          <a:xfrm>
            <a:off x="4186453" y="2121764"/>
            <a:ext cx="373374" cy="378352"/>
          </a:xfrm>
          <a:prstGeom prst="rect">
            <a:avLst/>
          </a:prstGeom>
        </p:spPr>
      </p:pic>
      <p:pic>
        <p:nvPicPr>
          <p:cNvPr id="204" name="Image 203">
            <a:extLst>
              <a:ext uri="{FF2B5EF4-FFF2-40B4-BE49-F238E27FC236}">
                <a16:creationId xmlns:a16="http://schemas.microsoft.com/office/drawing/2014/main" id="{60B0579D-4D36-84F8-CB9F-68560BD48F6D}"/>
              </a:ext>
            </a:extLst>
          </p:cNvPr>
          <p:cNvPicPr>
            <a:picLocks noChangeAspect="1"/>
          </p:cNvPicPr>
          <p:nvPr userDrawn="1"/>
        </p:nvPicPr>
        <p:blipFill>
          <a:blip r:embed="rId47"/>
          <a:stretch>
            <a:fillRect/>
          </a:stretch>
        </p:blipFill>
        <p:spPr>
          <a:xfrm>
            <a:off x="5437632" y="4033969"/>
            <a:ext cx="373374" cy="378352"/>
          </a:xfrm>
          <a:prstGeom prst="rect">
            <a:avLst/>
          </a:prstGeom>
        </p:spPr>
      </p:pic>
      <p:pic>
        <p:nvPicPr>
          <p:cNvPr id="205" name="Image 204">
            <a:extLst>
              <a:ext uri="{FF2B5EF4-FFF2-40B4-BE49-F238E27FC236}">
                <a16:creationId xmlns:a16="http://schemas.microsoft.com/office/drawing/2014/main" id="{C0D678F1-A641-B63B-6E0E-83B5FF1E78A9}"/>
              </a:ext>
            </a:extLst>
          </p:cNvPr>
          <p:cNvPicPr>
            <a:picLocks noChangeAspect="1"/>
          </p:cNvPicPr>
          <p:nvPr userDrawn="1"/>
        </p:nvPicPr>
        <p:blipFill>
          <a:blip r:embed="rId48"/>
          <a:stretch>
            <a:fillRect/>
          </a:stretch>
        </p:blipFill>
        <p:spPr>
          <a:xfrm>
            <a:off x="3534520" y="2131409"/>
            <a:ext cx="373374" cy="378352"/>
          </a:xfrm>
          <a:prstGeom prst="rect">
            <a:avLst/>
          </a:prstGeom>
        </p:spPr>
      </p:pic>
      <p:pic>
        <p:nvPicPr>
          <p:cNvPr id="206" name="Image 205">
            <a:extLst>
              <a:ext uri="{FF2B5EF4-FFF2-40B4-BE49-F238E27FC236}">
                <a16:creationId xmlns:a16="http://schemas.microsoft.com/office/drawing/2014/main" id="{F3CE975D-22FE-5BCD-0706-A2E1A3183E54}"/>
              </a:ext>
            </a:extLst>
          </p:cNvPr>
          <p:cNvPicPr>
            <a:picLocks noChangeAspect="1"/>
          </p:cNvPicPr>
          <p:nvPr userDrawn="1"/>
        </p:nvPicPr>
        <p:blipFill>
          <a:blip r:embed="rId49"/>
          <a:stretch>
            <a:fillRect/>
          </a:stretch>
        </p:blipFill>
        <p:spPr>
          <a:xfrm>
            <a:off x="2882586" y="2131409"/>
            <a:ext cx="373374" cy="378352"/>
          </a:xfrm>
          <a:prstGeom prst="rect">
            <a:avLst/>
          </a:prstGeom>
        </p:spPr>
      </p:pic>
      <p:pic>
        <p:nvPicPr>
          <p:cNvPr id="207" name="Image 206">
            <a:extLst>
              <a:ext uri="{FF2B5EF4-FFF2-40B4-BE49-F238E27FC236}">
                <a16:creationId xmlns:a16="http://schemas.microsoft.com/office/drawing/2014/main" id="{C173F9A8-885E-6303-922B-12826FC719F2}"/>
              </a:ext>
            </a:extLst>
          </p:cNvPr>
          <p:cNvPicPr>
            <a:picLocks noChangeAspect="1"/>
          </p:cNvPicPr>
          <p:nvPr userDrawn="1"/>
        </p:nvPicPr>
        <p:blipFill>
          <a:blip r:embed="rId50"/>
          <a:stretch>
            <a:fillRect/>
          </a:stretch>
        </p:blipFill>
        <p:spPr>
          <a:xfrm>
            <a:off x="2247586" y="2131409"/>
            <a:ext cx="373374" cy="378352"/>
          </a:xfrm>
          <a:prstGeom prst="rect">
            <a:avLst/>
          </a:prstGeom>
        </p:spPr>
      </p:pic>
      <p:pic>
        <p:nvPicPr>
          <p:cNvPr id="208" name="Image 207">
            <a:extLst>
              <a:ext uri="{FF2B5EF4-FFF2-40B4-BE49-F238E27FC236}">
                <a16:creationId xmlns:a16="http://schemas.microsoft.com/office/drawing/2014/main" id="{48A9846E-6127-C62F-94EF-0F54CEA5FD66}"/>
              </a:ext>
            </a:extLst>
          </p:cNvPr>
          <p:cNvPicPr>
            <a:picLocks noChangeAspect="1"/>
          </p:cNvPicPr>
          <p:nvPr userDrawn="1"/>
        </p:nvPicPr>
        <p:blipFill>
          <a:blip r:embed="rId51"/>
          <a:stretch>
            <a:fillRect/>
          </a:stretch>
        </p:blipFill>
        <p:spPr>
          <a:xfrm>
            <a:off x="1612586" y="2131409"/>
            <a:ext cx="373374" cy="378352"/>
          </a:xfrm>
          <a:prstGeom prst="rect">
            <a:avLst/>
          </a:prstGeom>
        </p:spPr>
      </p:pic>
      <p:pic>
        <p:nvPicPr>
          <p:cNvPr id="209" name="Image 208">
            <a:extLst>
              <a:ext uri="{FF2B5EF4-FFF2-40B4-BE49-F238E27FC236}">
                <a16:creationId xmlns:a16="http://schemas.microsoft.com/office/drawing/2014/main" id="{0753E863-46D6-91EC-9D42-A31CF2E70174}"/>
              </a:ext>
            </a:extLst>
          </p:cNvPr>
          <p:cNvPicPr>
            <a:picLocks noChangeAspect="1"/>
          </p:cNvPicPr>
          <p:nvPr userDrawn="1"/>
        </p:nvPicPr>
        <p:blipFill>
          <a:blip r:embed="rId52"/>
          <a:stretch>
            <a:fillRect/>
          </a:stretch>
        </p:blipFill>
        <p:spPr>
          <a:xfrm>
            <a:off x="977586" y="2131409"/>
            <a:ext cx="373374" cy="378352"/>
          </a:xfrm>
          <a:prstGeom prst="rect">
            <a:avLst/>
          </a:prstGeom>
        </p:spPr>
      </p:pic>
      <p:pic>
        <p:nvPicPr>
          <p:cNvPr id="4" name="Rectangle 95" descr="preencoded.png">
            <a:extLst>
              <a:ext uri="{FF2B5EF4-FFF2-40B4-BE49-F238E27FC236}">
                <a16:creationId xmlns:a16="http://schemas.microsoft.com/office/drawing/2014/main" id="{1AD483AB-9763-AAC8-E104-7794B0B11797}"/>
              </a:ext>
            </a:extLst>
          </p:cNvPr>
          <p:cNvPicPr>
            <a:picLocks noChangeAspect="1"/>
          </p:cNvPicPr>
          <p:nvPr userDrawn="1"/>
        </p:nvPicPr>
        <p:blipFill>
          <a:blip r:embed="rId53"/>
          <a:srcRect/>
          <a:stretch/>
        </p:blipFill>
        <p:spPr>
          <a:xfrm>
            <a:off x="10159677" y="6159177"/>
            <a:ext cx="2032323" cy="698823"/>
          </a:xfrm>
          <a:prstGeom prst="rect">
            <a:avLst/>
          </a:prstGeom>
        </p:spPr>
      </p:pic>
      <p:pic>
        <p:nvPicPr>
          <p:cNvPr id="5" name="ESMO-Congress-2025-Logo">
            <a:extLst>
              <a:ext uri="{FF2B5EF4-FFF2-40B4-BE49-F238E27FC236}">
                <a16:creationId xmlns:a16="http://schemas.microsoft.com/office/drawing/2014/main" id="{A948F6CE-2C99-61C4-A74C-2EDBD0D504A6}"/>
              </a:ext>
            </a:extLst>
          </p:cNvPr>
          <p:cNvPicPr>
            <a:picLocks noChangeAspect="1"/>
          </p:cNvPicPr>
          <p:nvPr userDrawn="1"/>
        </p:nvPicPr>
        <p:blipFill>
          <a:blip>
            <a:extLst>
              <a:ext uri="{96DAC541-7B7A-43D3-8B79-37D633B846F1}">
                <asvg:svgBlip xmlns:asvg="http://schemas.microsoft.com/office/drawing/2016/SVG/main" r:embed="rId54"/>
              </a:ext>
            </a:extLst>
          </a:blip>
          <a:srcRect/>
          <a:stretch/>
        </p:blipFill>
        <p:spPr>
          <a:xfrm>
            <a:off x="10630596" y="6404411"/>
            <a:ext cx="1454966" cy="277299"/>
          </a:xfrm>
          <a:prstGeom prst="rect">
            <a:avLst/>
          </a:prstGeom>
        </p:spPr>
      </p:pic>
    </p:spTree>
    <p:extLst>
      <p:ext uri="{BB962C8B-B14F-4D97-AF65-F5344CB8AC3E}">
        <p14:creationId xmlns:p14="http://schemas.microsoft.com/office/powerpoint/2010/main" val="61183439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8" name="European Society for Medical Oncology ESMO Via Ginevra 4 CH-6900 LuganoT 41 091 973 19 00esmoesmoorg esmoorg">
            <a:extLst>
              <a:ext uri="{FF2B5EF4-FFF2-40B4-BE49-F238E27FC236}">
                <a16:creationId xmlns:a16="http://schemas.microsoft.com/office/drawing/2014/main" id="{1EB4AE90-A266-178B-4665-CC5B8AA603E2}"/>
              </a:ext>
            </a:extLst>
          </p:cNvPr>
          <p:cNvSpPr/>
          <p:nvPr userDrawn="1"/>
        </p:nvSpPr>
        <p:spPr>
          <a:xfrm>
            <a:off x="962896" y="5035550"/>
            <a:ext cx="3575050" cy="1219200"/>
          </a:xfrm>
          <a:prstGeom prst="rect">
            <a:avLst/>
          </a:prstGeom>
          <a:noFill/>
          <a:ln/>
        </p:spPr>
        <p:txBody>
          <a:bodyPr wrap="square" lIns="0" tIns="0" rIns="0" bIns="0" rtlCol="0" anchor="t"/>
          <a:lstStyle/>
          <a:p>
            <a:pPr marL="0" indent="0" algn="l">
              <a:lnSpc>
                <a:spcPts val="1600"/>
              </a:lnSpc>
              <a:buNone/>
            </a:pPr>
            <a:r>
              <a:rPr lang="en-US" sz="1500">
                <a:solidFill>
                  <a:srgbClr val="FFFFFF"/>
                </a:solidFill>
                <a:latin typeface="Arial Narrow Bold" pitchFamily="34" charset="0"/>
                <a:ea typeface="Arial Narrow Bold" pitchFamily="34" charset="-122"/>
                <a:cs typeface="Arial Narrow Bold" pitchFamily="34" charset="-120"/>
              </a:rPr>
              <a:t>European Society for Medical Oncology (ESMO)
</a:t>
            </a:r>
            <a:r>
              <a:rPr lang="en-US" sz="1500">
                <a:solidFill>
                  <a:srgbClr val="FFFFFF"/>
                </a:solidFill>
                <a:latin typeface="Arial Narrow" pitchFamily="34" charset="0"/>
                <a:ea typeface="Arial Narrow" pitchFamily="34" charset="-122"/>
                <a:cs typeface="Arial Narrow" pitchFamily="34" charset="-120"/>
              </a:rPr>
              <a:t>Via Ginevra 4, CH-6900 Lugano</a:t>
            </a:r>
            <a:br>
              <a:rPr sz="1200"/>
            </a:br>
            <a:r>
              <a:rPr lang="en-US" sz="1500">
                <a:solidFill>
                  <a:srgbClr val="FFFFFF"/>
                </a:solidFill>
                <a:latin typeface="Arial Narrow" pitchFamily="34" charset="0"/>
                <a:ea typeface="Arial Narrow" pitchFamily="34" charset="-122"/>
                <a:cs typeface="Arial Narrow" pitchFamily="34" charset="-120"/>
              </a:rPr>
              <a:t>T. +41 (0)91 973 19 00</a:t>
            </a:r>
            <a:br>
              <a:rPr sz="1200"/>
            </a:br>
            <a:r>
              <a:rPr lang="en-US" sz="1500">
                <a:solidFill>
                  <a:srgbClr val="FFFFFF"/>
                </a:solidFill>
                <a:latin typeface="Arial Narrow" pitchFamily="34" charset="0"/>
                <a:ea typeface="Arial Narrow" pitchFamily="34" charset="-122"/>
                <a:cs typeface="Arial Narrow" pitchFamily="34" charset="-120"/>
              </a:rPr>
              <a:t>esmo@esmo.org</a:t>
            </a:r>
            <a:br>
              <a:rPr sz="1200"/>
            </a:br>
            <a:r>
              <a:rPr lang="en-US" sz="1500">
                <a:solidFill>
                  <a:srgbClr val="FFFFFF"/>
                </a:solidFill>
                <a:latin typeface="Arial Narrow" pitchFamily="34" charset="0"/>
                <a:ea typeface="Arial Narrow" pitchFamily="34" charset="-122"/>
                <a:cs typeface="Arial Narrow" pitchFamily="34" charset="-120"/>
              </a:rPr>
              <a:t>
</a:t>
            </a:r>
            <a:r>
              <a:rPr lang="en-US" sz="1500">
                <a:solidFill>
                  <a:srgbClr val="FFFFFF"/>
                </a:solidFill>
                <a:latin typeface="Arial Narrow Bold" pitchFamily="34" charset="0"/>
                <a:ea typeface="Arial Narrow Bold" pitchFamily="34" charset="-122"/>
                <a:cs typeface="Arial Narrow Bold" pitchFamily="34" charset="-120"/>
              </a:rPr>
              <a:t>esmo.org</a:t>
            </a:r>
            <a:endParaRPr lang="en-US" sz="1500"/>
          </a:p>
        </p:txBody>
      </p:sp>
      <p:sp>
        <p:nvSpPr>
          <p:cNvPr id="2" name="Espace réservé du texte 8">
            <a:extLst>
              <a:ext uri="{FF2B5EF4-FFF2-40B4-BE49-F238E27FC236}">
                <a16:creationId xmlns:a16="http://schemas.microsoft.com/office/drawing/2014/main" id="{6B71D57D-FF14-FD10-D701-174D0129A758}"/>
              </a:ext>
            </a:extLst>
          </p:cNvPr>
          <p:cNvSpPr>
            <a:spLocks noGrp="1"/>
          </p:cNvSpPr>
          <p:nvPr>
            <p:ph type="body" sz="quarter" idx="10" hasCustomPrompt="1"/>
          </p:nvPr>
        </p:nvSpPr>
        <p:spPr>
          <a:xfrm>
            <a:off x="4591050" y="3021108"/>
            <a:ext cx="3009900" cy="815785"/>
          </a:xfrm>
          <a:prstGeom prst="rect">
            <a:avLst/>
          </a:prstGeom>
        </p:spPr>
        <p:txBody>
          <a:bodyPr/>
          <a:lstStyle>
            <a:lvl1pPr marL="0" indent="0" algn="ctr">
              <a:buNone/>
              <a:defRPr sz="5000" b="1" i="0">
                <a:solidFill>
                  <a:schemeClr val="bg1"/>
                </a:solidFill>
                <a:latin typeface="Arial Narrow" panose="020B0604020202020204" pitchFamily="34" charset="0"/>
                <a:cs typeface="Arial Narrow" panose="020B0604020202020204" pitchFamily="34" charset="0"/>
              </a:defRPr>
            </a:lvl1pPr>
          </a:lstStyle>
          <a:p>
            <a:pPr lvl="0"/>
            <a:r>
              <a:rPr lang="fr-FR" err="1"/>
              <a:t>Thank</a:t>
            </a:r>
            <a:r>
              <a:rPr lang="fr-FR"/>
              <a:t> </a:t>
            </a:r>
            <a:r>
              <a:rPr lang="fr-FR" err="1"/>
              <a:t>you</a:t>
            </a:r>
            <a:r>
              <a:rPr lang="fr-FR"/>
              <a:t>!</a:t>
            </a:r>
          </a:p>
        </p:txBody>
      </p:sp>
      <p:pic>
        <p:nvPicPr>
          <p:cNvPr id="5" name="Picture 4" descr="A white letter on a black background&#10;&#10;Description automatically generated">
            <a:extLst>
              <a:ext uri="{FF2B5EF4-FFF2-40B4-BE49-F238E27FC236}">
                <a16:creationId xmlns:a16="http://schemas.microsoft.com/office/drawing/2014/main" id="{5F378500-0109-FEA4-0A26-B7F6D3E95C0D}"/>
              </a:ext>
            </a:extLst>
          </p:cNvPr>
          <p:cNvPicPr>
            <a:picLocks noChangeAspect="1"/>
          </p:cNvPicPr>
          <p:nvPr userDrawn="1"/>
        </p:nvPicPr>
        <p:blipFill>
          <a:blip r:embed="rId2"/>
          <a:stretch>
            <a:fillRect/>
          </a:stretch>
        </p:blipFill>
        <p:spPr>
          <a:xfrm>
            <a:off x="962895" y="922473"/>
            <a:ext cx="3645907" cy="804727"/>
          </a:xfrm>
          <a:prstGeom prst="rect">
            <a:avLst/>
          </a:prstGeom>
        </p:spPr>
      </p:pic>
    </p:spTree>
    <p:extLst>
      <p:ext uri="{BB962C8B-B14F-4D97-AF65-F5344CB8AC3E}">
        <p14:creationId xmlns:p14="http://schemas.microsoft.com/office/powerpoint/2010/main" val="74696094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cSld name="1_DS AZ_Title and Text">
    <p:spTree>
      <p:nvGrpSpPr>
        <p:cNvPr id="1" name=""/>
        <p:cNvGrpSpPr/>
        <p:nvPr/>
      </p:nvGrpSpPr>
      <p:grpSpPr>
        <a:xfrm>
          <a:off x="0" y="0"/>
          <a:ext cx="0" cy="0"/>
          <a:chOff x="0" y="0"/>
          <a:chExt cx="0" cy="0"/>
        </a:xfrm>
      </p:grpSpPr>
      <p:sp>
        <p:nvSpPr>
          <p:cNvPr id="4" name="Title 8"/>
          <p:cNvSpPr>
            <a:spLocks noGrp="1"/>
          </p:cNvSpPr>
          <p:nvPr>
            <p:ph type="title" hasCustomPrompt="1"/>
          </p:nvPr>
        </p:nvSpPr>
        <p:spPr>
          <a:xfrm>
            <a:off x="406399" y="192000"/>
            <a:ext cx="11366500" cy="672000"/>
          </a:xfrm>
          <a:prstGeom prst="rect">
            <a:avLst/>
          </a:prstGeom>
        </p:spPr>
        <p:txBody>
          <a:bodyPr vert="horz" lIns="0"/>
          <a:lstStyle>
            <a:lvl1pPr algn="l">
              <a:defRPr sz="2667" b="1" baseline="0">
                <a:solidFill>
                  <a:schemeClr val="tx2"/>
                </a:solidFill>
                <a:latin typeface="Arial" pitchFamily="34" charset="0"/>
                <a:cs typeface="Arial" pitchFamily="34" charset="0"/>
              </a:defRPr>
            </a:lvl1pPr>
          </a:lstStyle>
          <a:p>
            <a:r>
              <a:rPr lang="en-GB" noProof="0"/>
              <a:t>Click to add slide title</a:t>
            </a:r>
          </a:p>
        </p:txBody>
      </p:sp>
      <p:sp>
        <p:nvSpPr>
          <p:cNvPr id="2" name="Slide Number Placeholder 1">
            <a:extLst>
              <a:ext uri="{FF2B5EF4-FFF2-40B4-BE49-F238E27FC236}">
                <a16:creationId xmlns:a16="http://schemas.microsoft.com/office/drawing/2014/main" id="{24E26D3C-57EC-4CEF-A2A8-A07986F7F862}"/>
              </a:ext>
            </a:extLst>
          </p:cNvPr>
          <p:cNvSpPr>
            <a:spLocks noGrp="1"/>
          </p:cNvSpPr>
          <p:nvPr>
            <p:ph type="sldNum" sz="quarter" idx="10"/>
          </p:nvPr>
        </p:nvSpPr>
        <p:spPr>
          <a:xfrm>
            <a:off x="11244900" y="6527800"/>
            <a:ext cx="528000" cy="201339"/>
          </a:xfrm>
        </p:spPr>
        <p:txBody>
          <a:bodyPr/>
          <a:lstStyle/>
          <a:p>
            <a:fld id="{AFF3381A-8CDF-9348-AE07-2442CCDACB20}" type="slidenum">
              <a:rPr lang="en-US" smtClean="0"/>
              <a:pPr/>
              <a:t>‹#›</a:t>
            </a:fld>
            <a:endParaRPr lang="en-US"/>
          </a:p>
        </p:txBody>
      </p:sp>
      <p:sp>
        <p:nvSpPr>
          <p:cNvPr id="5" name="Rectangle 4">
            <a:extLst>
              <a:ext uri="{FF2B5EF4-FFF2-40B4-BE49-F238E27FC236}">
                <a16:creationId xmlns:a16="http://schemas.microsoft.com/office/drawing/2014/main" id="{4A495E37-014D-4325-B58C-6895D9962CA8}"/>
              </a:ext>
            </a:extLst>
          </p:cNvPr>
          <p:cNvSpPr/>
          <p:nvPr/>
        </p:nvSpPr>
        <p:spPr>
          <a:xfrm>
            <a:off x="0" y="1740"/>
            <a:ext cx="8778240" cy="12192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7" name="Rectangle 6">
            <a:extLst>
              <a:ext uri="{FF2B5EF4-FFF2-40B4-BE49-F238E27FC236}">
                <a16:creationId xmlns:a16="http://schemas.microsoft.com/office/drawing/2014/main" id="{1E047106-60B3-4DBC-AF5B-2C0B9225BB37}"/>
              </a:ext>
            </a:extLst>
          </p:cNvPr>
          <p:cNvSpPr/>
          <p:nvPr/>
        </p:nvSpPr>
        <p:spPr>
          <a:xfrm>
            <a:off x="8778240" y="6355080"/>
            <a:ext cx="3413760" cy="12192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8" name="Text Placeholder 7">
            <a:extLst>
              <a:ext uri="{FF2B5EF4-FFF2-40B4-BE49-F238E27FC236}">
                <a16:creationId xmlns:a16="http://schemas.microsoft.com/office/drawing/2014/main" id="{B12EC8AA-523E-4C27-980C-E290647A9431}"/>
              </a:ext>
            </a:extLst>
          </p:cNvPr>
          <p:cNvSpPr>
            <a:spLocks noGrp="1"/>
          </p:cNvSpPr>
          <p:nvPr>
            <p:ph type="body" sz="quarter" idx="11" hasCustomPrompt="1"/>
          </p:nvPr>
        </p:nvSpPr>
        <p:spPr>
          <a:xfrm>
            <a:off x="406401" y="1600201"/>
            <a:ext cx="11366500" cy="3928532"/>
          </a:xfrm>
          <a:prstGeom prst="rect">
            <a:avLst/>
          </a:prstGeom>
        </p:spPr>
        <p:txBody>
          <a:bodyPr lIns="0"/>
          <a:lstStyle>
            <a:lvl1pPr marL="0" indent="0">
              <a:buFont typeface="Arial" panose="020B0604020202020204" pitchFamily="34" charset="0"/>
              <a:buNone/>
              <a:defRPr sz="1867">
                <a:solidFill>
                  <a:schemeClr val="tx2"/>
                </a:solidFill>
              </a:defRPr>
            </a:lvl1pPr>
            <a:lvl2pPr marL="304792" indent="-304792">
              <a:buClr>
                <a:schemeClr val="accent3"/>
              </a:buClr>
              <a:buFont typeface="Arial" panose="020B0604020202020204" pitchFamily="34" charset="0"/>
              <a:buChar char="•"/>
              <a:defRPr sz="1867">
                <a:solidFill>
                  <a:schemeClr val="tx2"/>
                </a:solidFill>
              </a:defRPr>
            </a:lvl2pPr>
            <a:lvl3pPr marL="609585" indent="-304792">
              <a:buClr>
                <a:schemeClr val="accent3"/>
              </a:buClr>
              <a:buFont typeface="Arial" panose="020B0604020202020204" pitchFamily="34" charset="0"/>
              <a:buChar char="–"/>
              <a:defRPr sz="1867">
                <a:solidFill>
                  <a:schemeClr val="tx2"/>
                </a:solidFill>
              </a:defRPr>
            </a:lvl3pPr>
            <a:lvl4pPr marL="914377" indent="-304792">
              <a:buClr>
                <a:schemeClr val="accent3"/>
              </a:buClr>
              <a:buFont typeface="Arial" panose="020B0604020202020204" pitchFamily="34" charset="0"/>
              <a:buChar char="•"/>
              <a:defRPr sz="1867">
                <a:solidFill>
                  <a:schemeClr val="tx2"/>
                </a:solidFill>
              </a:defRPr>
            </a:lvl4pPr>
            <a:lvl5pPr marL="1219170" indent="-304792">
              <a:buClr>
                <a:schemeClr val="accent3"/>
              </a:buClr>
              <a:buFont typeface="Arial" panose="020B0604020202020204" pitchFamily="34" charset="0"/>
              <a:buChar char="–"/>
              <a:defRPr sz="1867">
                <a:solidFill>
                  <a:schemeClr val="tx2"/>
                </a:solidFill>
              </a:defRPr>
            </a:lvl5pPr>
          </a:lstStyle>
          <a:p>
            <a:pPr lvl="0"/>
            <a:r>
              <a:rPr lang="en-US"/>
              <a:t>First level</a:t>
            </a:r>
          </a:p>
          <a:p>
            <a:pPr lvl="1"/>
            <a:r>
              <a:rPr lang="en-US"/>
              <a:t>Second level</a:t>
            </a:r>
          </a:p>
          <a:p>
            <a:pPr lvl="2"/>
            <a:r>
              <a:rPr lang="en-US"/>
              <a:t>Third level</a:t>
            </a:r>
          </a:p>
          <a:p>
            <a:pPr lvl="3"/>
            <a:r>
              <a:rPr lang="en-US"/>
              <a:t>Fourth level</a:t>
            </a:r>
          </a:p>
          <a:p>
            <a:pPr lvl="4"/>
            <a:r>
              <a:rPr lang="en-US"/>
              <a:t>Fifth level</a:t>
            </a:r>
          </a:p>
        </p:txBody>
      </p:sp>
      <p:pic>
        <p:nvPicPr>
          <p:cNvPr id="11" name="Picture 10" descr="DSI-AZ-hor-COLOR.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174000"/>
            <a:ext cx="3439107" cy="684000"/>
          </a:xfrm>
          <a:prstGeom prst="rect">
            <a:avLst/>
          </a:prstGeom>
        </p:spPr>
      </p:pic>
      <p:sp>
        <p:nvSpPr>
          <p:cNvPr id="6" name="Text Placeholder 5">
            <a:extLst>
              <a:ext uri="{FF2B5EF4-FFF2-40B4-BE49-F238E27FC236}">
                <a16:creationId xmlns:a16="http://schemas.microsoft.com/office/drawing/2014/main" id="{51027786-41F7-302C-D2A1-237F7D40E680}"/>
              </a:ext>
            </a:extLst>
          </p:cNvPr>
          <p:cNvSpPr>
            <a:spLocks noGrp="1"/>
          </p:cNvSpPr>
          <p:nvPr>
            <p:ph type="body" sz="quarter" idx="12" hasCustomPrompt="1"/>
          </p:nvPr>
        </p:nvSpPr>
        <p:spPr>
          <a:xfrm>
            <a:off x="406400" y="5528733"/>
            <a:ext cx="11379200" cy="645584"/>
          </a:xfrm>
          <a:prstGeom prst="rect">
            <a:avLst/>
          </a:prstGeom>
        </p:spPr>
        <p:txBody>
          <a:bodyPr anchor="b"/>
          <a:lstStyle>
            <a:lvl1pPr marL="0" indent="0">
              <a:buNone/>
              <a:defRPr sz="700"/>
            </a:lvl1pPr>
            <a:lvl2pPr marL="609585" indent="0">
              <a:buNone/>
              <a:defRPr sz="800"/>
            </a:lvl2pPr>
            <a:lvl3pPr marL="1219170" indent="0">
              <a:buNone/>
              <a:defRPr sz="800"/>
            </a:lvl3pPr>
            <a:lvl4pPr marL="1828754" indent="0">
              <a:buNone/>
              <a:defRPr sz="800"/>
            </a:lvl4pPr>
            <a:lvl5pPr marL="2438339" indent="0">
              <a:buNone/>
              <a:defRPr sz="800"/>
            </a:lvl5pPr>
          </a:lstStyle>
          <a:p>
            <a:pPr lvl="0"/>
            <a:r>
              <a:rPr lang="en-US"/>
              <a:t>Footnotes and abbreviations</a:t>
            </a:r>
            <a:endParaRPr lang="en-GB"/>
          </a:p>
        </p:txBody>
      </p:sp>
      <p:sp>
        <p:nvSpPr>
          <p:cNvPr id="9" name="Subtitle 2">
            <a:extLst>
              <a:ext uri="{FF2B5EF4-FFF2-40B4-BE49-F238E27FC236}">
                <a16:creationId xmlns:a16="http://schemas.microsoft.com/office/drawing/2014/main" id="{03F01F72-ACB0-5DEB-62EE-6D292835A7FA}"/>
              </a:ext>
            </a:extLst>
          </p:cNvPr>
          <p:cNvSpPr>
            <a:spLocks noGrp="1"/>
          </p:cNvSpPr>
          <p:nvPr>
            <p:ph type="subTitle" idx="13" hasCustomPrompt="1"/>
          </p:nvPr>
        </p:nvSpPr>
        <p:spPr>
          <a:xfrm>
            <a:off x="406400" y="863999"/>
            <a:ext cx="11366499" cy="283605"/>
          </a:xfrm>
          <a:prstGeom prst="rect">
            <a:avLst/>
          </a:prstGeom>
        </p:spPr>
        <p:txBody>
          <a:bodyPr lIns="0" anchor="ctr"/>
          <a:lstStyle>
            <a:lvl1pPr marL="0" indent="0" algn="l">
              <a:lnSpc>
                <a:spcPct val="100000"/>
              </a:lnSpc>
              <a:spcBef>
                <a:spcPts val="0"/>
              </a:spcBef>
              <a:buNone/>
              <a:defRPr sz="2133" b="1" i="1">
                <a:solidFill>
                  <a:schemeClr val="tx1">
                    <a:lumMod val="50000"/>
                    <a:lumOff val="50000"/>
                  </a:schemeClr>
                </a:solidFill>
                <a:latin typeface="Arial" pitchFamily="34" charset="0"/>
                <a:cs typeface="Arial" pitchFamily="34" charset="0"/>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GB" noProof="0"/>
              <a:t>Click to add subtitle</a:t>
            </a:r>
          </a:p>
        </p:txBody>
      </p:sp>
    </p:spTree>
    <p:extLst>
      <p:ext uri="{BB962C8B-B14F-4D97-AF65-F5344CB8AC3E}">
        <p14:creationId xmlns:p14="http://schemas.microsoft.com/office/powerpoint/2010/main" val="4023989747"/>
      </p:ext>
    </p:extLst>
  </p:cSld>
  <p:clrMapOvr>
    <a:masterClrMapping/>
  </p:clrMapOvr>
  <p:extLst>
    <p:ext uri="{DCECCB84-F9BA-43D5-87BE-67443E8EF086}">
      <p15:sldGuideLst xmlns:p15="http://schemas.microsoft.com/office/powerpoint/2012/main">
        <p15:guide id="1" orient="horz" pos="756">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5" name="Content Placeholder 2"/>
          <p:cNvSpPr>
            <a:spLocks noGrp="1"/>
          </p:cNvSpPr>
          <p:nvPr>
            <p:ph idx="1"/>
          </p:nvPr>
        </p:nvSpPr>
        <p:spPr>
          <a:xfrm>
            <a:off x="304800" y="1253037"/>
            <a:ext cx="11582400" cy="4830763"/>
          </a:xfrm>
          <a:prstGeom prst="rect">
            <a:avLst/>
          </a:prstGeom>
        </p:spPr>
        <p:txBody>
          <a:bodyPr>
            <a:noAutofit/>
          </a:bodyPr>
          <a:lstStyle>
            <a:lvl1pPr marL="315376" indent="-315376">
              <a:lnSpc>
                <a:spcPct val="100000"/>
              </a:lnSpc>
              <a:buFont typeface="Arial" panose="020B0604020202020204" pitchFamily="34" charset="0"/>
              <a:buChar char="•"/>
              <a:defRPr sz="3200" baseline="0"/>
            </a:lvl1pPr>
            <a:lvl2pPr marL="920728" indent="-311143">
              <a:lnSpc>
                <a:spcPct val="100000"/>
              </a:lnSpc>
              <a:buFont typeface="Arial" panose="020B0604020202020204" pitchFamily="34" charset="0"/>
              <a:buChar char="–"/>
              <a:defRPr sz="3200"/>
            </a:lvl2pPr>
            <a:lvl3pPr marL="1530312" indent="-311143">
              <a:lnSpc>
                <a:spcPct val="100000"/>
              </a:lnSpc>
              <a:buSzPct val="70000"/>
              <a:buFont typeface="Wingdings" panose="05000000000000000000" pitchFamily="2" charset="2"/>
              <a:buChar char="Ø"/>
              <a:defRPr sz="3200"/>
            </a:lvl3pPr>
            <a:lvl4pPr>
              <a:defRPr sz="3200"/>
            </a:lvl4pPr>
            <a:lvl5pPr>
              <a:defRPr sz="3200"/>
            </a:lvl5pPr>
          </a:lstStyle>
          <a:p>
            <a:pPr lvl="0"/>
            <a:r>
              <a:rPr lang="en-US" dirty="0"/>
              <a:t>Click to edit Master text styles</a:t>
            </a:r>
          </a:p>
          <a:p>
            <a:pPr lvl="1"/>
            <a:r>
              <a:rPr lang="en-US" dirty="0"/>
              <a:t>Second level</a:t>
            </a:r>
          </a:p>
          <a:p>
            <a:pPr lvl="2"/>
            <a:r>
              <a:rPr lang="en-US" dirty="0"/>
              <a:t>Third level</a:t>
            </a:r>
          </a:p>
        </p:txBody>
      </p:sp>
      <p:sp>
        <p:nvSpPr>
          <p:cNvPr id="18"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
        <p:nvSpPr>
          <p:cNvPr id="7"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80275749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preserve="1" userDrawn="1">
  <p:cSld name="2_Custom Layout">
    <p:spTree>
      <p:nvGrpSpPr>
        <p:cNvPr id="1" name=""/>
        <p:cNvGrpSpPr/>
        <p:nvPr/>
      </p:nvGrpSpPr>
      <p:grpSpPr>
        <a:xfrm>
          <a:off x="0" y="0"/>
          <a:ext cx="0" cy="0"/>
          <a:chOff x="0" y="0"/>
          <a:chExt cx="0" cy="0"/>
        </a:xfrm>
      </p:grpSpPr>
      <p:sp>
        <p:nvSpPr>
          <p:cNvPr id="7"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
        <p:nvSpPr>
          <p:cNvPr id="6"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223067486"/>
      </p:ext>
    </p:extLst>
  </p:cSld>
  <p:clrMapOvr>
    <a:overrideClrMapping bg1="lt1" tx1="dk1" bg2="lt2" tx2="dk2" accent1="accent1" accent2="accent2" accent3="accent3" accent4="accent4" accent5="accent5" accent6="accent6" hlink="hlink" folHlink="folHlink"/>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260767"/>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4" name="Content Placeholder 3"/>
          <p:cNvSpPr>
            <a:spLocks noGrp="1"/>
          </p:cNvSpPr>
          <p:nvPr>
            <p:ph sz="half" idx="2"/>
          </p:nvPr>
        </p:nvSpPr>
        <p:spPr>
          <a:xfrm>
            <a:off x="6278880" y="1260767"/>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10"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cxnSp>
        <p:nvCxnSpPr>
          <p:cNvPr id="7" name="Straight Connector 6"/>
          <p:cNvCxnSpPr/>
          <p:nvPr userDrawn="1"/>
        </p:nvCxnSpPr>
        <p:spPr>
          <a:xfrm>
            <a:off x="0" y="1062633"/>
            <a:ext cx="12192000" cy="0"/>
          </a:xfrm>
          <a:prstGeom prst="line">
            <a:avLst/>
          </a:prstGeom>
          <a:ln>
            <a:solidFill>
              <a:schemeClr val="accent1"/>
            </a:solidFill>
          </a:ln>
        </p:spPr>
        <p:style>
          <a:lnRef idx="2">
            <a:schemeClr val="accent2"/>
          </a:lnRef>
          <a:fillRef idx="0">
            <a:schemeClr val="accent2"/>
          </a:fillRef>
          <a:effectRef idx="1">
            <a:schemeClr val="accent2"/>
          </a:effectRef>
          <a:fontRef idx="minor">
            <a:schemeClr val="tx1"/>
          </a:fontRef>
        </p:style>
      </p:cxnSp>
      <p:sp>
        <p:nvSpPr>
          <p:cNvPr id="9"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162576378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345113"/>
            <a:ext cx="5608320" cy="639763"/>
          </a:xfrm>
          <a:prstGeom prst="rect">
            <a:avLst/>
          </a:prstGeom>
        </p:spPr>
        <p:txBody>
          <a:bodyPr anchor="b">
            <a:noAutofit/>
          </a:bodyPr>
          <a:lstStyle>
            <a:lvl1pPr marL="0" indent="0">
              <a:buNone/>
              <a:defRPr sz="2667" b="1">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304800" y="1984875"/>
            <a:ext cx="5608320" cy="3951288"/>
          </a:xfrm>
          <a:prstGeom prst="rect">
            <a:avLst/>
          </a:prstGeom>
        </p:spPr>
        <p:txBody>
          <a:bodyPr>
            <a:noAutofit/>
          </a:bodyPr>
          <a:lstStyle>
            <a:lvl1pPr marL="311143" indent="-311143">
              <a:buFont typeface="Arial" panose="020B0604020202020204" pitchFamily="34" charset="0"/>
              <a:buChar char="•"/>
              <a:defRPr sz="2667"/>
            </a:lvl1pPr>
            <a:lvl2pPr marL="920728" indent="-311143">
              <a:defRPr sz="2400"/>
            </a:lvl2pPr>
            <a:lvl3pPr marL="1530312" indent="-311143">
              <a:buFont typeface="Wingdings" panose="05000000000000000000" pitchFamily="2" charset="2"/>
              <a:buChar char="Ø"/>
              <a:defRPr sz="2133"/>
            </a:lvl3pPr>
            <a:lvl4pPr>
              <a:defRPr sz="1867"/>
            </a:lvl4pPr>
            <a:lvl5pPr>
              <a:defRPr sz="1867"/>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78880" y="1345113"/>
            <a:ext cx="5608320" cy="639763"/>
          </a:xfrm>
          <a:prstGeom prst="rect">
            <a:avLst/>
          </a:prstGeom>
        </p:spPr>
        <p:txBody>
          <a:bodyPr anchor="b">
            <a:noAutofit/>
          </a:bodyPr>
          <a:lstStyle>
            <a:lvl1pPr marL="0" indent="0">
              <a:buNone/>
              <a:defRPr sz="2667" b="1">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278880" y="1984875"/>
            <a:ext cx="5608320" cy="3951288"/>
          </a:xfrm>
          <a:prstGeom prst="rect">
            <a:avLst/>
          </a:prstGeom>
        </p:spPr>
        <p:txBody>
          <a:bodyPr>
            <a:noAutofit/>
          </a:bodyPr>
          <a:lstStyle>
            <a:lvl1pPr marL="311143" indent="-311143">
              <a:buFont typeface="Arial" panose="020B0604020202020204" pitchFamily="34" charset="0"/>
              <a:buChar char="•"/>
              <a:defRPr sz="2667"/>
            </a:lvl1pPr>
            <a:lvl2pPr marL="920728" indent="-311143">
              <a:defRPr sz="2400"/>
            </a:lvl2pPr>
            <a:lvl3pPr marL="1530312" indent="-311143">
              <a:buFont typeface="Wingdings" panose="05000000000000000000" pitchFamily="2" charset="2"/>
              <a:buChar char="Ø"/>
              <a:defRPr sz="2133"/>
            </a:lvl3pPr>
            <a:lvl4pPr>
              <a:defRPr sz="1867"/>
            </a:lvl4pPr>
            <a:lvl5pPr>
              <a:defRPr sz="1867"/>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cxnSp>
        <p:nvCxnSpPr>
          <p:cNvPr id="9" name="Straight Connector 8"/>
          <p:cNvCxnSpPr/>
          <p:nvPr userDrawn="1"/>
        </p:nvCxnSpPr>
        <p:spPr>
          <a:xfrm>
            <a:off x="0" y="1062633"/>
            <a:ext cx="12192000" cy="0"/>
          </a:xfrm>
          <a:prstGeom prst="line">
            <a:avLst/>
          </a:prstGeom>
          <a:ln>
            <a:solidFill>
              <a:schemeClr val="accent1"/>
            </a:solidFill>
          </a:ln>
        </p:spPr>
        <p:style>
          <a:lnRef idx="2">
            <a:schemeClr val="accent2"/>
          </a:lnRef>
          <a:fillRef idx="0">
            <a:schemeClr val="accent2"/>
          </a:fillRef>
          <a:effectRef idx="1">
            <a:schemeClr val="accent2"/>
          </a:effectRef>
          <a:fontRef idx="minor">
            <a:schemeClr val="tx1"/>
          </a:fontRef>
        </p:style>
      </p:cxnSp>
      <p:sp>
        <p:nvSpPr>
          <p:cNvPr id="12"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rgbClr val="09345A"/>
                </a:solidFill>
              </a:defRPr>
            </a:lvl1pPr>
          </a:lstStyle>
          <a:p>
            <a:r>
              <a:rPr lang="en-US" dirty="0"/>
              <a:t>Click to edit Master title style</a:t>
            </a:r>
          </a:p>
        </p:txBody>
      </p:sp>
    </p:spTree>
    <p:extLst>
      <p:ext uri="{BB962C8B-B14F-4D97-AF65-F5344CB8AC3E}">
        <p14:creationId xmlns:p14="http://schemas.microsoft.com/office/powerpoint/2010/main" val="154234565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5"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Tree>
    <p:extLst>
      <p:ext uri="{BB962C8B-B14F-4D97-AF65-F5344CB8AC3E}">
        <p14:creationId xmlns:p14="http://schemas.microsoft.com/office/powerpoint/2010/main" val="329245939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Theme Slide">
    <p:spTree>
      <p:nvGrpSpPr>
        <p:cNvPr id="1" name=""/>
        <p:cNvGrpSpPr/>
        <p:nvPr/>
      </p:nvGrpSpPr>
      <p:grpSpPr>
        <a:xfrm>
          <a:off x="0" y="0"/>
          <a:ext cx="0" cy="0"/>
          <a:chOff x="0" y="0"/>
          <a:chExt cx="0" cy="0"/>
        </a:xfrm>
      </p:grpSpPr>
      <p:pic>
        <p:nvPicPr>
          <p:cNvPr id="1026" name="Picture 2" descr="Myeloma"/>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44729" t="-153" r="20718" b="-307"/>
          <a:stretch/>
        </p:blipFill>
        <p:spPr bwMode="auto">
          <a:xfrm>
            <a:off x="9120248" y="-12700"/>
            <a:ext cx="3095939" cy="6912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userDrawn="1"/>
        </p:nvSpPr>
        <p:spPr>
          <a:xfrm>
            <a:off x="0" y="-9113"/>
            <a:ext cx="94488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4" name="Text Placeholder 3"/>
          <p:cNvSpPr>
            <a:spLocks noGrp="1"/>
          </p:cNvSpPr>
          <p:nvPr>
            <p:ph type="body" sz="quarter" idx="10" hasCustomPrompt="1"/>
          </p:nvPr>
        </p:nvSpPr>
        <p:spPr>
          <a:xfrm>
            <a:off x="709615" y="533401"/>
            <a:ext cx="8029575" cy="5101815"/>
          </a:xfrm>
          <a:prstGeom prst="rect">
            <a:avLst/>
          </a:prstGeom>
        </p:spPr>
        <p:txBody>
          <a:bodyPr anchor="ctr"/>
          <a:lstStyle>
            <a:lvl1pPr algn="ctr">
              <a:spcBef>
                <a:spcPts val="0"/>
              </a:spcBef>
              <a:spcAft>
                <a:spcPts val="800"/>
              </a:spcAft>
              <a:defRPr lang="en-US" sz="2133" b="1" i="0" smtClean="0">
                <a:solidFill>
                  <a:prstClr val="white"/>
                </a:solidFill>
                <a:latin typeface="Arial" panose="020B0604020202020204" pitchFamily="34" charset="0"/>
                <a:cs typeface="Arial" panose="020B0604020202020204" pitchFamily="34" charset="0"/>
              </a:defRPr>
            </a:lvl1pPr>
          </a:lstStyle>
          <a:p>
            <a:r>
              <a:rPr lang="en-US" sz="6400" b="1" dirty="0">
                <a:solidFill>
                  <a:prstClr val="white"/>
                </a:solidFill>
                <a:latin typeface="Arial" panose="020B0604020202020204" pitchFamily="34" charset="0"/>
                <a:ea typeface="+mj-ea"/>
                <a:cs typeface="Arial" panose="020B0604020202020204" pitchFamily="34" charset="0"/>
              </a:rPr>
              <a:t>Theme/Title (Can be on 3 lines)</a:t>
            </a:r>
          </a:p>
          <a:p>
            <a:r>
              <a:rPr lang="en-US" sz="4800" b="1" i="1" dirty="0">
                <a:solidFill>
                  <a:prstClr val="white"/>
                </a:solidFill>
                <a:latin typeface="Arial" panose="020B0604020202020204" pitchFamily="34" charset="0"/>
                <a:ea typeface="+mj-ea"/>
                <a:cs typeface="Arial" panose="020B0604020202020204" pitchFamily="34" charset="0"/>
              </a:rPr>
              <a:t>Subtitle (Can be on 3 Lines)</a:t>
            </a:r>
            <a:endParaRPr lang="en-US" dirty="0"/>
          </a:p>
        </p:txBody>
      </p:sp>
      <p:pic>
        <p:nvPicPr>
          <p:cNvPr id="7" name="Picture 6"/>
          <p:cNvPicPr>
            <a:picLocks noChangeAspect="1"/>
          </p:cNvPicPr>
          <p:nvPr userDrawn="1"/>
        </p:nvPicPr>
        <p:blipFill>
          <a:blip r:embed="rId3" cstate="print">
            <a:duotone>
              <a:schemeClr val="bg2">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610297" y="5847080"/>
            <a:ext cx="2228212" cy="720000"/>
          </a:xfrm>
          <a:prstGeom prst="rect">
            <a:avLst/>
          </a:prstGeom>
        </p:spPr>
      </p:pic>
    </p:spTree>
    <p:extLst>
      <p:ext uri="{BB962C8B-B14F-4D97-AF65-F5344CB8AC3E}">
        <p14:creationId xmlns:p14="http://schemas.microsoft.com/office/powerpoint/2010/main" val="196080789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userDrawn="1">
  <p:cSld name="2_OnD_Theme Slide">
    <p:spTree>
      <p:nvGrpSpPr>
        <p:cNvPr id="1" name=""/>
        <p:cNvGrpSpPr/>
        <p:nvPr/>
      </p:nvGrpSpPr>
      <p:grpSpPr>
        <a:xfrm>
          <a:off x="0" y="0"/>
          <a:ext cx="0" cy="0"/>
          <a:chOff x="0" y="0"/>
          <a:chExt cx="0" cy="0"/>
        </a:xfrm>
      </p:grpSpPr>
      <p:pic>
        <p:nvPicPr>
          <p:cNvPr id="6" name="Picture 2" descr="Myeloma"/>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44729" t="-153" r="20718" b="-307"/>
          <a:stretch/>
        </p:blipFill>
        <p:spPr bwMode="auto">
          <a:xfrm>
            <a:off x="9120248" y="-12700"/>
            <a:ext cx="3095939" cy="6912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0" y="-9113"/>
            <a:ext cx="94488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Tree>
    <p:extLst>
      <p:ext uri="{BB962C8B-B14F-4D97-AF65-F5344CB8AC3E}">
        <p14:creationId xmlns:p14="http://schemas.microsoft.com/office/powerpoint/2010/main" val="225102008"/>
      </p:ext>
    </p:extLst>
  </p:cSld>
  <p:clrMapOvr>
    <a:overrideClrMapping bg1="lt1" tx1="dk1" bg2="lt2" tx2="dk2" accent1="accent1" accent2="accent2" accent3="accent3" accent4="accent4" accent5="accent5" accent6="accent6" hlink="hlink" folHlink="folHlink"/>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userDrawn="1">
  <p:cSld name="Disclosure slides">
    <p:spTree>
      <p:nvGrpSpPr>
        <p:cNvPr id="1" name=""/>
        <p:cNvGrpSpPr/>
        <p:nvPr/>
      </p:nvGrpSpPr>
      <p:grpSpPr>
        <a:xfrm>
          <a:off x="0" y="0"/>
          <a:ext cx="0" cy="0"/>
          <a:chOff x="0" y="0"/>
          <a:chExt cx="0" cy="0"/>
        </a:xfrm>
      </p:grpSpPr>
      <p:sp>
        <p:nvSpPr>
          <p:cNvPr id="7" name="Rectangle 6"/>
          <p:cNvSpPr/>
          <p:nvPr userDrawn="1"/>
        </p:nvSpPr>
        <p:spPr>
          <a:xfrm>
            <a:off x="0" y="-9113"/>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3" name="Content Placeholder 2"/>
          <p:cNvSpPr>
            <a:spLocks noGrp="1"/>
          </p:cNvSpPr>
          <p:nvPr>
            <p:ph sz="half" idx="1"/>
          </p:nvPr>
        </p:nvSpPr>
        <p:spPr>
          <a:xfrm>
            <a:off x="304800" y="1371600"/>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4" name="Content Placeholder 3"/>
          <p:cNvSpPr>
            <a:spLocks noGrp="1"/>
          </p:cNvSpPr>
          <p:nvPr>
            <p:ph sz="half" idx="2"/>
          </p:nvPr>
        </p:nvSpPr>
        <p:spPr>
          <a:xfrm>
            <a:off x="6278880" y="1371600"/>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13" name="Title 1"/>
          <p:cNvSpPr>
            <a:spLocks noGrp="1"/>
          </p:cNvSpPr>
          <p:nvPr>
            <p:ph type="title"/>
          </p:nvPr>
        </p:nvSpPr>
        <p:spPr>
          <a:xfrm>
            <a:off x="243840" y="57151"/>
            <a:ext cx="11704320" cy="990600"/>
          </a:xfrm>
          <a:prstGeom prst="rect">
            <a:avLst/>
          </a:prstGeom>
        </p:spPr>
        <p:txBody>
          <a:bodyPr>
            <a:noAutofit/>
          </a:bodyPr>
          <a:lstStyle>
            <a:lvl1pPr>
              <a:defRPr sz="3200" baseline="0"/>
            </a:lvl1pPr>
          </a:lstStyle>
          <a:p>
            <a:r>
              <a:rPr lang="en-US" dirty="0"/>
              <a:t>Click to edit Master title style</a:t>
            </a:r>
          </a:p>
        </p:txBody>
      </p:sp>
      <p:sp>
        <p:nvSpPr>
          <p:cNvPr id="9" name="Footer Placeholder 6"/>
          <p:cNvSpPr>
            <a:spLocks noGrp="1"/>
          </p:cNvSpPr>
          <p:nvPr>
            <p:ph type="ftr" sz="quarter" idx="13"/>
          </p:nvPr>
        </p:nvSpPr>
        <p:spPr>
          <a:xfrm>
            <a:off x="243840" y="6356351"/>
            <a:ext cx="9997440" cy="365125"/>
          </a:xfrm>
        </p:spPr>
        <p:txBody>
          <a:bodyPr lIns="45720" bIns="0"/>
          <a:lstStyle/>
          <a:p>
            <a:r>
              <a:rPr lang="en-US">
                <a:solidFill>
                  <a:srgbClr val="000000"/>
                </a:solidFill>
              </a:rPr>
              <a:t>Confidential</a:t>
            </a:r>
            <a:endParaRPr lang="en-US" dirty="0">
              <a:solidFill>
                <a:srgbClr val="000000"/>
              </a:solidFill>
            </a:endParaRPr>
          </a:p>
        </p:txBody>
      </p:sp>
    </p:spTree>
    <p:extLst>
      <p:ext uri="{BB962C8B-B14F-4D97-AF65-F5344CB8AC3E}">
        <p14:creationId xmlns:p14="http://schemas.microsoft.com/office/powerpoint/2010/main" val="272276236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userDrawn="1">
  <p:cSld name="Presentation Title Slide">
    <p:spTree>
      <p:nvGrpSpPr>
        <p:cNvPr id="1" name=""/>
        <p:cNvGrpSpPr/>
        <p:nvPr/>
      </p:nvGrpSpPr>
      <p:grpSpPr>
        <a:xfrm>
          <a:off x="0" y="0"/>
          <a:ext cx="0" cy="0"/>
          <a:chOff x="0" y="0"/>
          <a:chExt cx="0" cy="0"/>
        </a:xfrm>
      </p:grpSpPr>
      <p:sp>
        <p:nvSpPr>
          <p:cNvPr id="5" name="Rectangle 4"/>
          <p:cNvSpPr/>
          <p:nvPr userDrawn="1"/>
        </p:nvSpPr>
        <p:spPr>
          <a:xfrm>
            <a:off x="0" y="-9113"/>
            <a:ext cx="12192000" cy="687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12" name="Rectangle 11"/>
          <p:cNvSpPr/>
          <p:nvPr userDrawn="1"/>
        </p:nvSpPr>
        <p:spPr>
          <a:xfrm>
            <a:off x="0" y="3585"/>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endParaRPr>
          </a:p>
        </p:txBody>
      </p:sp>
      <p:sp>
        <p:nvSpPr>
          <p:cNvPr id="2" name="Title 1"/>
          <p:cNvSpPr>
            <a:spLocks noGrp="1"/>
          </p:cNvSpPr>
          <p:nvPr>
            <p:ph type="title" hasCustomPrompt="1"/>
          </p:nvPr>
        </p:nvSpPr>
        <p:spPr>
          <a:xfrm>
            <a:off x="1414272" y="914400"/>
            <a:ext cx="9363456" cy="4038600"/>
          </a:xfrm>
          <a:prstGeom prst="rect">
            <a:avLst/>
          </a:prstGeom>
          <a:noFill/>
          <a:ln>
            <a:noFill/>
          </a:ln>
        </p:spPr>
        <p:style>
          <a:lnRef idx="1">
            <a:schemeClr val="accent5"/>
          </a:lnRef>
          <a:fillRef idx="2">
            <a:schemeClr val="accent5"/>
          </a:fillRef>
          <a:effectRef idx="1">
            <a:schemeClr val="accent5"/>
          </a:effectRef>
          <a:fontRef idx="none"/>
        </p:style>
        <p:txBody>
          <a:bodyPr anchor="t">
            <a:noAutofit/>
          </a:bodyPr>
          <a:lstStyle>
            <a:lvl1pPr>
              <a:defRPr sz="5333" b="1">
                <a:solidFill>
                  <a:schemeClr val="bg1"/>
                </a:solidFill>
              </a:defRPr>
            </a:lvl1pPr>
          </a:lstStyle>
          <a:p>
            <a:r>
              <a:rPr lang="en-US" dirty="0"/>
              <a:t>Click to edit Master title style</a:t>
            </a:r>
            <a:br>
              <a:rPr lang="en-US" dirty="0"/>
            </a:br>
            <a:br>
              <a:rPr lang="en-US" dirty="0"/>
            </a:br>
            <a:endParaRPr lang="en-US" dirty="0"/>
          </a:p>
        </p:txBody>
      </p:sp>
      <p:pic>
        <p:nvPicPr>
          <p:cNvPr id="8" name="Picture 7"/>
          <p:cNvPicPr>
            <a:picLocks noChangeAspect="1"/>
          </p:cNvPicPr>
          <p:nvPr userDrawn="1"/>
        </p:nvPicPr>
        <p:blipFill>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981895" y="5847080"/>
            <a:ext cx="2228212" cy="720000"/>
          </a:xfrm>
          <a:prstGeom prst="rect">
            <a:avLst/>
          </a:prstGeom>
        </p:spPr>
      </p:pic>
    </p:spTree>
    <p:extLst>
      <p:ext uri="{BB962C8B-B14F-4D97-AF65-F5344CB8AC3E}">
        <p14:creationId xmlns:p14="http://schemas.microsoft.com/office/powerpoint/2010/main" val="31370534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userDrawn="1">
  <p:cSld name="Midpresentation/Subsection Title Slide ">
    <p:spTree>
      <p:nvGrpSpPr>
        <p:cNvPr id="1" name=""/>
        <p:cNvGrpSpPr/>
        <p:nvPr/>
      </p:nvGrpSpPr>
      <p:grpSpPr>
        <a:xfrm>
          <a:off x="0" y="0"/>
          <a:ext cx="0" cy="0"/>
          <a:chOff x="0" y="0"/>
          <a:chExt cx="0" cy="0"/>
        </a:xfrm>
      </p:grpSpPr>
      <p:sp>
        <p:nvSpPr>
          <p:cNvPr id="6" name="Rectangle 5"/>
          <p:cNvSpPr/>
          <p:nvPr userDrawn="1"/>
        </p:nvSpPr>
        <p:spPr>
          <a:xfrm>
            <a:off x="0" y="-9113"/>
            <a:ext cx="12192000" cy="687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5" name="Rectangle 4"/>
          <p:cNvSpPr/>
          <p:nvPr userDrawn="1"/>
        </p:nvSpPr>
        <p:spPr>
          <a:xfrm>
            <a:off x="0" y="3584"/>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endParaRPr>
          </a:p>
        </p:txBody>
      </p:sp>
      <p:sp>
        <p:nvSpPr>
          <p:cNvPr id="2" name="Title 1"/>
          <p:cNvSpPr>
            <a:spLocks noGrp="1"/>
          </p:cNvSpPr>
          <p:nvPr>
            <p:ph type="title"/>
          </p:nvPr>
        </p:nvSpPr>
        <p:spPr>
          <a:xfrm>
            <a:off x="2387600" y="2362200"/>
            <a:ext cx="7416800" cy="566739"/>
          </a:xfrm>
          <a:prstGeom prst="rect">
            <a:avLst/>
          </a:prstGeom>
        </p:spPr>
        <p:txBody>
          <a:bodyPr anchor="b">
            <a:noAutofit/>
          </a:bodyPr>
          <a:lstStyle>
            <a:lvl1pPr algn="l">
              <a:defRPr sz="3200" b="1">
                <a:solidFill>
                  <a:schemeClr val="bg1"/>
                </a:solidFill>
              </a:defRPr>
            </a:lvl1pPr>
          </a:lstStyle>
          <a:p>
            <a:r>
              <a:rPr lang="en-US" dirty="0"/>
              <a:t>Click to edit Master title style</a:t>
            </a:r>
          </a:p>
        </p:txBody>
      </p:sp>
      <p:sp>
        <p:nvSpPr>
          <p:cNvPr id="4" name="Text Placeholder 3"/>
          <p:cNvSpPr>
            <a:spLocks noGrp="1"/>
          </p:cNvSpPr>
          <p:nvPr>
            <p:ph type="body" sz="half" idx="2"/>
          </p:nvPr>
        </p:nvSpPr>
        <p:spPr>
          <a:xfrm>
            <a:off x="2387600" y="3140870"/>
            <a:ext cx="7416800" cy="804863"/>
          </a:xfrm>
          <a:prstGeom prst="rect">
            <a:avLst/>
          </a:prstGeom>
        </p:spPr>
        <p:txBody>
          <a:bodyPr/>
          <a:lstStyle>
            <a:lvl1pPr marL="0" indent="0">
              <a:buNone/>
              <a:defRPr sz="1867">
                <a:solidFill>
                  <a:schemeClr val="bg2"/>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dirty="0"/>
              <a:t>Click to edit Master text styles</a:t>
            </a:r>
          </a:p>
        </p:txBody>
      </p:sp>
    </p:spTree>
    <p:extLst>
      <p:ext uri="{BB962C8B-B14F-4D97-AF65-F5344CB8AC3E}">
        <p14:creationId xmlns:p14="http://schemas.microsoft.com/office/powerpoint/2010/main" val="194848548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userDrawn="1">
  <p:cSld name="Housekeeping Slide">
    <p:spTree>
      <p:nvGrpSpPr>
        <p:cNvPr id="1" name=""/>
        <p:cNvGrpSpPr/>
        <p:nvPr/>
      </p:nvGrpSpPr>
      <p:grpSpPr>
        <a:xfrm>
          <a:off x="0" y="0"/>
          <a:ext cx="0" cy="0"/>
          <a:chOff x="0" y="0"/>
          <a:chExt cx="0" cy="0"/>
        </a:xfrm>
      </p:grpSpPr>
      <p:sp>
        <p:nvSpPr>
          <p:cNvPr id="5" name="Rectangle 4"/>
          <p:cNvSpPr/>
          <p:nvPr userDrawn="1"/>
        </p:nvSpPr>
        <p:spPr>
          <a:xfrm>
            <a:off x="0" y="-9113"/>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8" name="Text Placeholder 7"/>
          <p:cNvSpPr>
            <a:spLocks noGrp="1"/>
          </p:cNvSpPr>
          <p:nvPr>
            <p:ph type="body" sz="quarter" idx="10"/>
          </p:nvPr>
        </p:nvSpPr>
        <p:spPr>
          <a:xfrm>
            <a:off x="1625600" y="1371600"/>
            <a:ext cx="9245600" cy="2971800"/>
          </a:xfrm>
          <a:prstGeom prst="rect">
            <a:avLst/>
          </a:prstGeom>
        </p:spPr>
        <p:txBody>
          <a:bodyPr/>
          <a:lstStyle>
            <a:lvl1pPr>
              <a:defRPr b="1">
                <a:solidFill>
                  <a:schemeClr val="accent1"/>
                </a:solidFill>
              </a:defRPr>
            </a:lvl1pPr>
            <a:lvl2pPr marL="0"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Text</a:t>
            </a:r>
          </a:p>
        </p:txBody>
      </p:sp>
      <p:pic>
        <p:nvPicPr>
          <p:cNvPr id="7" name="Picture 6"/>
          <p:cNvPicPr>
            <a:picLocks noChangeAspect="1"/>
          </p:cNvPicPr>
          <p:nvPr userDrawn="1"/>
        </p:nvPicPr>
        <p:blipFill>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981895" y="5847080"/>
            <a:ext cx="2228212" cy="720000"/>
          </a:xfrm>
          <a:prstGeom prst="rect">
            <a:avLst/>
          </a:prstGeom>
        </p:spPr>
      </p:pic>
    </p:spTree>
    <p:extLst>
      <p:ext uri="{BB962C8B-B14F-4D97-AF65-F5344CB8AC3E}">
        <p14:creationId xmlns:p14="http://schemas.microsoft.com/office/powerpoint/2010/main" val="243116696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E5916-4409-421E-B482-3CDF3DD82B39}"/>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4A0C7BDC-547C-4010-A098-6E7CAB29216C}"/>
              </a:ext>
            </a:extLst>
          </p:cNvPr>
          <p:cNvSpPr>
            <a:spLocks noGrp="1"/>
          </p:cNvSpPr>
          <p:nvPr>
            <p:ph type="ftr" sz="quarter" idx="11"/>
          </p:nvPr>
        </p:nvSpPr>
        <p:spPr/>
        <p:txBody>
          <a:bodyPr/>
          <a:lstStyle/>
          <a:p>
            <a:r>
              <a:rPr lang="en-US"/>
              <a:t>Confidential</a:t>
            </a:r>
          </a:p>
        </p:txBody>
      </p:sp>
      <p:sp>
        <p:nvSpPr>
          <p:cNvPr id="4" name="Slide Number Placeholder 3">
            <a:extLst>
              <a:ext uri="{FF2B5EF4-FFF2-40B4-BE49-F238E27FC236}">
                <a16:creationId xmlns:a16="http://schemas.microsoft.com/office/drawing/2014/main" id="{871ABB64-7DD0-4A21-A2D8-218CD8769A8B}"/>
              </a:ext>
            </a:extLst>
          </p:cNvPr>
          <p:cNvSpPr>
            <a:spLocks noGrp="1"/>
          </p:cNvSpPr>
          <p:nvPr>
            <p:ph type="sldNum" sz="quarter" idx="12"/>
          </p:nvPr>
        </p:nvSpPr>
        <p:spPr/>
        <p:txBody>
          <a:bodyPr/>
          <a:lstStyle/>
          <a:p>
            <a:fld id="{9767C436-D13A-425C-96AE-192A3CC63918}" type="slidenum">
              <a:rPr lang="en-US" smtClean="0"/>
              <a:t>‹#›</a:t>
            </a:fld>
            <a:endParaRPr lang="en-US"/>
          </a:p>
        </p:txBody>
      </p:sp>
    </p:spTree>
    <p:extLst>
      <p:ext uri="{BB962C8B-B14F-4D97-AF65-F5344CB8AC3E}">
        <p14:creationId xmlns:p14="http://schemas.microsoft.com/office/powerpoint/2010/main" val="332222168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5" name="Slide Number Placeholder 4"/>
          <p:cNvSpPr>
            <a:spLocks noGrp="1"/>
          </p:cNvSpPr>
          <p:nvPr>
            <p:ph type="sldNum" sz="quarter" idx="12"/>
          </p:nvPr>
        </p:nvSpPr>
        <p:spPr/>
        <p:txBody>
          <a:bodyPr/>
          <a:lstStyle/>
          <a:p>
            <a:fld id="{2D82201F-12EC-41F1-B111-8318CC339F3E}" type="slidenum">
              <a:rPr lang="en-GB" smtClean="0"/>
              <a:pPr/>
              <a:t>‹#›</a:t>
            </a:fld>
            <a:endParaRPr lang="en-GB"/>
          </a:p>
        </p:txBody>
      </p:sp>
      <p:sp>
        <p:nvSpPr>
          <p:cNvPr id="6" name="Text Placeholder 7"/>
          <p:cNvSpPr>
            <a:spLocks noGrp="1"/>
          </p:cNvSpPr>
          <p:nvPr>
            <p:ph type="body" sz="quarter" idx="13"/>
          </p:nvPr>
        </p:nvSpPr>
        <p:spPr>
          <a:xfrm>
            <a:off x="623392" y="6381328"/>
            <a:ext cx="10080592" cy="360040"/>
          </a:xfrm>
        </p:spPr>
        <p:txBody>
          <a:bodyPr anchor="b">
            <a:normAutofit/>
          </a:bodyPr>
          <a:lstStyle>
            <a:lvl1pPr marL="0" indent="0">
              <a:buNone/>
              <a:defRPr sz="1000"/>
            </a:lvl1pPr>
          </a:lstStyle>
          <a:p>
            <a:pPr lvl="0"/>
            <a:endParaRPr lang="en-GB" dirty="0"/>
          </a:p>
        </p:txBody>
      </p:sp>
    </p:spTree>
    <p:extLst>
      <p:ext uri="{BB962C8B-B14F-4D97-AF65-F5344CB8AC3E}">
        <p14:creationId xmlns:p14="http://schemas.microsoft.com/office/powerpoint/2010/main" val="414683433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914400" y="1314549"/>
            <a:ext cx="10363200" cy="4567139"/>
          </a:xfrm>
        </p:spPr>
        <p:txBody>
          <a:bodyPr/>
          <a:lstStyle>
            <a:lvl2pPr marL="457189" indent="-228594">
              <a:buFont typeface="Arial" panose="020B0604020202020204" pitchFamily="34" charset="0"/>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p:cNvSpPr>
            <a:spLocks noGrp="1"/>
          </p:cNvSpPr>
          <p:nvPr>
            <p:ph type="ftr" sz="quarter" idx="10"/>
          </p:nvPr>
        </p:nvSpPr>
        <p:spPr/>
        <p:txBody>
          <a:bodyPr/>
          <a:lstStyle/>
          <a:p>
            <a:pPr algn="r"/>
            <a:r>
              <a:rPr lang="fr-FR"/>
              <a:t>Confidential</a:t>
            </a:r>
            <a:endParaRPr lang="fr-FR" dirty="0"/>
          </a:p>
        </p:txBody>
      </p:sp>
      <p:sp>
        <p:nvSpPr>
          <p:cNvPr id="5" name="Slide Number Placeholder 4"/>
          <p:cNvSpPr>
            <a:spLocks noGrp="1"/>
          </p:cNvSpPr>
          <p:nvPr>
            <p:ph type="sldNum" sz="quarter" idx="11"/>
          </p:nvPr>
        </p:nvSpPr>
        <p:spPr/>
        <p:txBody>
          <a:bodyPr/>
          <a:lstStyle/>
          <a:p>
            <a:fld id="{47547CF9-5B10-D24F-A8D7-45A9778164F7}" type="slidenum">
              <a:rPr lang="uk-UA"/>
              <a:pPr/>
              <a:t>‹#›</a:t>
            </a:fld>
            <a:endParaRPr lang="uk-UA" dirty="0"/>
          </a:p>
        </p:txBody>
      </p:sp>
      <p:sp>
        <p:nvSpPr>
          <p:cNvPr id="7" name="Text Placeholder 9"/>
          <p:cNvSpPr>
            <a:spLocks noGrp="1"/>
          </p:cNvSpPr>
          <p:nvPr>
            <p:ph type="body" sz="quarter" idx="12" hasCustomPrompt="1"/>
          </p:nvPr>
        </p:nvSpPr>
        <p:spPr>
          <a:xfrm>
            <a:off x="914400" y="5881689"/>
            <a:ext cx="10363200" cy="472515"/>
          </a:xfrm>
        </p:spPr>
        <p:txBody>
          <a:bodyPr anchor="b">
            <a:noAutofit/>
          </a:bodyPr>
          <a:lstStyle>
            <a:lvl1pPr marL="0" indent="0">
              <a:spcBef>
                <a:spcPts val="0"/>
              </a:spcBef>
              <a:buNone/>
              <a:defRPr sz="800">
                <a:solidFill>
                  <a:schemeClr val="accent5"/>
                </a:solidFill>
              </a:defRPr>
            </a:lvl1pPr>
          </a:lstStyle>
          <a:p>
            <a:pPr lvl="0"/>
            <a:r>
              <a:rPr lang="en-US" dirty="0"/>
              <a:t>References</a:t>
            </a:r>
          </a:p>
        </p:txBody>
      </p:sp>
    </p:spTree>
    <p:extLst>
      <p:ext uri="{BB962C8B-B14F-4D97-AF65-F5344CB8AC3E}">
        <p14:creationId xmlns:p14="http://schemas.microsoft.com/office/powerpoint/2010/main" val="190932449"/>
      </p:ext>
    </p:extLst>
  </p:cSld>
  <p:clrMapOvr>
    <a:masterClrMapping/>
  </p:clrMapOvr>
  <p:extLst>
    <p:ext uri="{DCECCB84-F9BA-43D5-87BE-67443E8EF086}">
      <p15:sldGuideLst xmlns:p15="http://schemas.microsoft.com/office/powerpoint/2012/main">
        <p15:guide id="1" orient="horz" pos="3997">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p:cSld name="Heavy Content">
    <p:spTree>
      <p:nvGrpSpPr>
        <p:cNvPr id="1" name=""/>
        <p:cNvGrpSpPr/>
        <p:nvPr/>
      </p:nvGrpSpPr>
      <p:grpSpPr>
        <a:xfrm>
          <a:off x="0" y="0"/>
          <a:ext cx="0" cy="0"/>
          <a:chOff x="0" y="0"/>
          <a:chExt cx="0" cy="0"/>
        </a:xfrm>
      </p:grpSpPr>
      <p:sp>
        <p:nvSpPr>
          <p:cNvPr id="11" name="Rectangle 10"/>
          <p:cNvSpPr/>
          <p:nvPr/>
        </p:nvSpPr>
        <p:spPr>
          <a:xfrm>
            <a:off x="0" y="3"/>
            <a:ext cx="12192000" cy="239712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12" name="Picture 11" descr="CMEO topBar_s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
            <a:ext cx="12192000" cy="926592"/>
          </a:xfrm>
          <a:prstGeom prst="rect">
            <a:avLst/>
          </a:prstGeom>
        </p:spPr>
      </p:pic>
      <p:sp>
        <p:nvSpPr>
          <p:cNvPr id="13" name="Rectangle 12"/>
          <p:cNvSpPr/>
          <p:nvPr/>
        </p:nvSpPr>
        <p:spPr>
          <a:xfrm flipV="1">
            <a:off x="0" y="889114"/>
            <a:ext cx="12192000" cy="1143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D77624"/>
              </a:solidFill>
              <a:effectLst/>
              <a:uLnTx/>
              <a:uFillTx/>
              <a:latin typeface="Arial"/>
              <a:ea typeface="+mn-ea"/>
              <a:cs typeface="+mn-cs"/>
            </a:endParaRPr>
          </a:p>
        </p:txBody>
      </p:sp>
      <p:sp>
        <p:nvSpPr>
          <p:cNvPr id="3" name="Rectangle 2"/>
          <p:cNvSpPr/>
          <p:nvPr/>
        </p:nvSpPr>
        <p:spPr>
          <a:xfrm>
            <a:off x="0" y="3"/>
            <a:ext cx="12192000" cy="239712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7" name="Picture 6" descr="CMEO topBar_s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
            <a:ext cx="12192000" cy="926592"/>
          </a:xfrm>
          <a:prstGeom prst="rect">
            <a:avLst/>
          </a:prstGeom>
        </p:spPr>
      </p:pic>
      <p:sp>
        <p:nvSpPr>
          <p:cNvPr id="2" name="Title 1"/>
          <p:cNvSpPr>
            <a:spLocks noGrp="1"/>
          </p:cNvSpPr>
          <p:nvPr>
            <p:ph type="title"/>
          </p:nvPr>
        </p:nvSpPr>
        <p:spPr>
          <a:xfrm>
            <a:off x="393701" y="196597"/>
            <a:ext cx="11396135" cy="611449"/>
          </a:xfrm>
          <a:effectLst>
            <a:outerShdw blurRad="50800" dist="38100" dir="2700000" algn="tl" rotWithShape="0">
              <a:prstClr val="black">
                <a:alpha val="40000"/>
              </a:prstClr>
            </a:outerShdw>
          </a:effectLst>
        </p:spPr>
        <p:txBody>
          <a:bodyPr/>
          <a:lstStyle>
            <a:lvl1pPr>
              <a:defRPr sz="3733">
                <a:solidFill>
                  <a:schemeClr val="bg2"/>
                </a:solidFill>
                <a:effectLst/>
              </a:defRPr>
            </a:lvl1pPr>
          </a:lstStyle>
          <a:p>
            <a:r>
              <a:rPr lang="en-US" dirty="0"/>
              <a:t>Click to edit Master title style</a:t>
            </a:r>
          </a:p>
        </p:txBody>
      </p:sp>
      <p:sp>
        <p:nvSpPr>
          <p:cNvPr id="6" name="Rectangle 5"/>
          <p:cNvSpPr/>
          <p:nvPr/>
        </p:nvSpPr>
        <p:spPr>
          <a:xfrm flipV="1">
            <a:off x="0" y="889114"/>
            <a:ext cx="12192000" cy="1143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D77624"/>
              </a:solidFill>
              <a:effectLst/>
              <a:uLnTx/>
              <a:uFillTx/>
              <a:latin typeface="Arial"/>
              <a:ea typeface="+mn-ea"/>
              <a:cs typeface="+mn-cs"/>
            </a:endParaRPr>
          </a:p>
        </p:txBody>
      </p:sp>
      <p:sp>
        <p:nvSpPr>
          <p:cNvPr id="10" name="Text Placeholder 6"/>
          <p:cNvSpPr>
            <a:spLocks noGrp="1"/>
          </p:cNvSpPr>
          <p:nvPr>
            <p:ph type="body" sz="quarter" idx="11"/>
          </p:nvPr>
        </p:nvSpPr>
        <p:spPr>
          <a:xfrm>
            <a:off x="-1" y="6563625"/>
            <a:ext cx="12192000" cy="294376"/>
          </a:xfrm>
        </p:spPr>
        <p:txBody>
          <a:bodyPr vert="horz" wrap="square" lIns="228600" tIns="0" rIns="0" bIns="118872" rtlCol="0" anchor="b" anchorCtr="0">
            <a:spAutoFit/>
          </a:bodyPr>
          <a:lstStyle>
            <a:lvl1pPr>
              <a:buNone/>
              <a:defRPr kumimoji="0" lang="en-US" sz="1333" b="0" i="0" u="none" strike="noStrike" kern="1200" cap="none" spc="0" normalizeH="0" baseline="0" noProof="0" dirty="0" smtClean="0">
                <a:ln>
                  <a:noFill/>
                </a:ln>
                <a:solidFill>
                  <a:schemeClr val="accent2"/>
                </a:solidFill>
                <a:effectLst/>
                <a:uLnTx/>
                <a:uFillTx/>
                <a:latin typeface="Arial"/>
                <a:ea typeface="+mn-ea"/>
                <a:cs typeface="Arial"/>
              </a:defRPr>
            </a:lvl1pPr>
          </a:lstStyle>
          <a:p>
            <a:pPr marL="0" marR="0" lvl="0" indent="0" algn="l" defTabSz="914354" rtl="0" eaLnBrk="1" fontAlgn="auto" latinLnBrk="0" hangingPunct="1">
              <a:lnSpc>
                <a:spcPct val="85000"/>
              </a:lnSpc>
              <a:spcBef>
                <a:spcPts val="500"/>
              </a:spcBef>
              <a:spcAft>
                <a:spcPts val="0"/>
              </a:spcAft>
              <a:buClr>
                <a:schemeClr val="accent1"/>
              </a:buClr>
              <a:buSzPct val="65000"/>
              <a:tabLst/>
              <a:defRPr/>
            </a:pPr>
            <a:r>
              <a:rPr lang="en-US"/>
              <a:t>Click to edit Master text styles</a:t>
            </a:r>
          </a:p>
        </p:txBody>
      </p:sp>
      <p:sp>
        <p:nvSpPr>
          <p:cNvPr id="9" name="Content Placeholder 8"/>
          <p:cNvSpPr>
            <a:spLocks noGrp="1"/>
          </p:cNvSpPr>
          <p:nvPr>
            <p:ph sz="quarter" idx="10"/>
          </p:nvPr>
        </p:nvSpPr>
        <p:spPr>
          <a:xfrm>
            <a:off x="393700" y="1206504"/>
            <a:ext cx="11396133" cy="4365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547699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userDrawn="1">
  <p:cSld name="8_Title Only">
    <p:spTree>
      <p:nvGrpSpPr>
        <p:cNvPr id="1" name=""/>
        <p:cNvGrpSpPr/>
        <p:nvPr/>
      </p:nvGrpSpPr>
      <p:grpSpPr>
        <a:xfrm>
          <a:off x="0" y="0"/>
          <a:ext cx="0" cy="0"/>
          <a:chOff x="0" y="0"/>
          <a:chExt cx="0" cy="0"/>
        </a:xfrm>
      </p:grpSpPr>
      <p:sp>
        <p:nvSpPr>
          <p:cNvPr id="7" name="Title 1"/>
          <p:cNvSpPr>
            <a:spLocks noGrp="1"/>
          </p:cNvSpPr>
          <p:nvPr>
            <p:ph type="title"/>
          </p:nvPr>
        </p:nvSpPr>
        <p:spPr>
          <a:xfrm>
            <a:off x="354520" y="446551"/>
            <a:ext cx="11361907" cy="553999"/>
          </a:xfrm>
        </p:spPr>
        <p:txBody>
          <a:bodyPr anchor="ctr">
            <a:noAutofit/>
          </a:bodyPr>
          <a:lstStyle>
            <a:lvl1pPr>
              <a:defRPr sz="3200" cap="all" baseline="0"/>
            </a:lvl1pPr>
          </a:lstStyle>
          <a:p>
            <a:r>
              <a:rPr lang="en-US" dirty="0"/>
              <a:t>Click to edit Master title style</a:t>
            </a:r>
          </a:p>
        </p:txBody>
      </p:sp>
      <p:pic>
        <p:nvPicPr>
          <p:cNvPr id="6" name="Picture 5" descr="A picture containing object, clock&#10;&#10;Description automatically generated">
            <a:extLst>
              <a:ext uri="{FF2B5EF4-FFF2-40B4-BE49-F238E27FC236}">
                <a16:creationId xmlns:a16="http://schemas.microsoft.com/office/drawing/2014/main" id="{57D0962B-43C0-45DE-85BF-EEBE9AE62C4C}"/>
              </a:ext>
            </a:extLst>
          </p:cNvPr>
          <p:cNvPicPr>
            <a:picLocks noChangeAspect="1"/>
          </p:cNvPicPr>
          <p:nvPr/>
        </p:nvPicPr>
        <p:blipFill>
          <a:blip r:embed="rId2"/>
          <a:stretch>
            <a:fillRect/>
          </a:stretch>
        </p:blipFill>
        <p:spPr>
          <a:xfrm>
            <a:off x="634276" y="6133372"/>
            <a:ext cx="2328000" cy="455129"/>
          </a:xfrm>
          <a:prstGeom prst="rect">
            <a:avLst/>
          </a:prstGeom>
        </p:spPr>
      </p:pic>
    </p:spTree>
    <p:extLst>
      <p:ext uri="{BB962C8B-B14F-4D97-AF65-F5344CB8AC3E}">
        <p14:creationId xmlns:p14="http://schemas.microsoft.com/office/powerpoint/2010/main" val="327291980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userDrawn="1">
  <p:cSld name="8_Title and Content">
    <p:spTree>
      <p:nvGrpSpPr>
        <p:cNvPr id="1" name=""/>
        <p:cNvGrpSpPr/>
        <p:nvPr/>
      </p:nvGrpSpPr>
      <p:grpSpPr>
        <a:xfrm>
          <a:off x="0" y="0"/>
          <a:ext cx="0" cy="0"/>
          <a:chOff x="0" y="0"/>
          <a:chExt cx="0" cy="0"/>
        </a:xfrm>
      </p:grpSpPr>
      <p:sp>
        <p:nvSpPr>
          <p:cNvPr id="15" name="Content Placeholder 2"/>
          <p:cNvSpPr>
            <a:spLocks noGrp="1"/>
          </p:cNvSpPr>
          <p:nvPr>
            <p:ph idx="1"/>
          </p:nvPr>
        </p:nvSpPr>
        <p:spPr>
          <a:xfrm>
            <a:off x="304800" y="1253039"/>
            <a:ext cx="11582400" cy="4830763"/>
          </a:xfrm>
          <a:prstGeom prst="rect">
            <a:avLst/>
          </a:prstGeom>
        </p:spPr>
        <p:txBody>
          <a:bodyPr>
            <a:noAutofit/>
          </a:bodyPr>
          <a:lstStyle>
            <a:lvl1pPr marL="315076" indent="-315076">
              <a:lnSpc>
                <a:spcPct val="100000"/>
              </a:lnSpc>
              <a:buFont typeface="Arial" panose="020B0604020202020204" pitchFamily="34" charset="0"/>
              <a:buChar char="•"/>
              <a:defRPr sz="3197" baseline="0"/>
            </a:lvl1pPr>
            <a:lvl2pPr marL="919854" indent="-310847">
              <a:lnSpc>
                <a:spcPct val="100000"/>
              </a:lnSpc>
              <a:buFont typeface="Arial" panose="020B0604020202020204" pitchFamily="34" charset="0"/>
              <a:buChar char="–"/>
              <a:defRPr sz="3197"/>
            </a:lvl2pPr>
            <a:lvl3pPr marL="1528859" indent="-310847">
              <a:lnSpc>
                <a:spcPct val="100000"/>
              </a:lnSpc>
              <a:buSzPct val="70000"/>
              <a:buFont typeface="Wingdings" panose="05000000000000000000" pitchFamily="2" charset="2"/>
              <a:buChar char="Ø"/>
              <a:defRPr sz="3197"/>
            </a:lvl3pPr>
            <a:lvl4pPr>
              <a:defRPr sz="3197"/>
            </a:lvl4pPr>
            <a:lvl5pPr>
              <a:defRPr sz="3197"/>
            </a:lvl5pPr>
          </a:lstStyle>
          <a:p>
            <a:pPr lvl="0"/>
            <a:r>
              <a:rPr lang="en-US" dirty="0"/>
              <a:t>Click to edit Master text styles</a:t>
            </a:r>
          </a:p>
          <a:p>
            <a:pPr lvl="1"/>
            <a:r>
              <a:rPr lang="en-US" dirty="0"/>
              <a:t>Second level</a:t>
            </a:r>
          </a:p>
          <a:p>
            <a:pPr lvl="2"/>
            <a:r>
              <a:rPr lang="en-US" dirty="0"/>
              <a:t>Third level</a:t>
            </a:r>
          </a:p>
        </p:txBody>
      </p:sp>
      <p:sp>
        <p:nvSpPr>
          <p:cNvPr id="18" name="Footer Placeholder 6"/>
          <p:cNvSpPr>
            <a:spLocks noGrp="1"/>
          </p:cNvSpPr>
          <p:nvPr>
            <p:ph type="ftr" sz="quarter" idx="13"/>
          </p:nvPr>
        </p:nvSpPr>
        <p:spPr>
          <a:xfrm>
            <a:off x="126568" y="6419018"/>
            <a:ext cx="10265664" cy="365124"/>
          </a:xfrm>
        </p:spPr>
        <p:txBody>
          <a:bodyPr lIns="45720" tIns="45720" bIns="45720"/>
          <a:lstStyle/>
          <a:p>
            <a:r>
              <a:rPr lang="en-US">
                <a:solidFill>
                  <a:srgbClr val="000000"/>
                </a:solidFill>
              </a:rPr>
              <a:t>Confidential</a:t>
            </a:r>
            <a:endParaRPr lang="en-US" dirty="0">
              <a:solidFill>
                <a:srgbClr val="000000"/>
              </a:solidFill>
            </a:endParaRPr>
          </a:p>
        </p:txBody>
      </p:sp>
      <p:sp>
        <p:nvSpPr>
          <p:cNvPr id="7" name="Title 1"/>
          <p:cNvSpPr>
            <a:spLocks noGrp="1"/>
          </p:cNvSpPr>
          <p:nvPr>
            <p:ph type="title"/>
          </p:nvPr>
        </p:nvSpPr>
        <p:spPr>
          <a:xfrm>
            <a:off x="121920" y="35787"/>
            <a:ext cx="11948160" cy="990600"/>
          </a:xfrm>
          <a:prstGeom prst="rect">
            <a:avLst/>
          </a:prstGeom>
          <a:ln>
            <a:noFill/>
          </a:ln>
        </p:spPr>
        <p:txBody>
          <a:bodyPr>
            <a:noAutofit/>
          </a:bodyPr>
          <a:lstStyle>
            <a:lvl1pPr>
              <a:defRPr sz="3197">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240287164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143000"/>
          </a:xfrm>
          <a:prstGeom prst="rect">
            <a:avLst/>
          </a:prstGeom>
        </p:spPr>
        <p:txBody>
          <a:bodyPr vert="horz" lIns="71317" tIns="35659" rIns="71317" bIns="35659"/>
          <a:lstStyle/>
          <a:p>
            <a:r>
              <a:rPr lang="en-US"/>
              <a:t>Click to edit Master title style</a:t>
            </a:r>
          </a:p>
        </p:txBody>
      </p:sp>
      <p:sp>
        <p:nvSpPr>
          <p:cNvPr id="3" name="Content Placeholder 2"/>
          <p:cNvSpPr>
            <a:spLocks noGrp="1"/>
          </p:cNvSpPr>
          <p:nvPr>
            <p:ph idx="1"/>
          </p:nvPr>
        </p:nvSpPr>
        <p:spPr>
          <a:xfrm>
            <a:off x="609600" y="1600201"/>
            <a:ext cx="10972800" cy="4525963"/>
          </a:xfrm>
          <a:prstGeom prst="rect">
            <a:avLst/>
          </a:prstGeom>
        </p:spPr>
        <p:txBody>
          <a:bodyPr vert="horz" lIns="71317" tIns="35659" rIns="71317" bIns="35659"/>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p:cNvSpPr>
            <a:spLocks noGrp="1"/>
          </p:cNvSpPr>
          <p:nvPr>
            <p:ph type="sldNum" sz="quarter" idx="10"/>
          </p:nvPr>
        </p:nvSpPr>
        <p:spPr>
          <a:xfrm>
            <a:off x="11837197" y="6527803"/>
            <a:ext cx="184151" cy="190500"/>
          </a:xfrm>
          <a:prstGeom prst="rect">
            <a:avLst/>
          </a:prstGeom>
        </p:spPr>
        <p:txBody>
          <a:bodyPr/>
          <a:lstStyle>
            <a:lvl1pPr>
              <a:defRPr/>
            </a:lvl1pPr>
          </a:lstStyle>
          <a:p>
            <a:fld id="{AA75DF46-497F-EF42-9C91-3F5364A7754E}" type="slidenum">
              <a:rPr lang="en-US"/>
              <a:pPr/>
              <a:t>‹#›</a:t>
            </a:fld>
            <a:endParaRPr lang="en-US" dirty="0"/>
          </a:p>
        </p:txBody>
      </p:sp>
    </p:spTree>
    <p:extLst>
      <p:ext uri="{BB962C8B-B14F-4D97-AF65-F5344CB8AC3E}">
        <p14:creationId xmlns:p14="http://schemas.microsoft.com/office/powerpoint/2010/main" val="265071407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8400" y="110072"/>
            <a:ext cx="10800973" cy="1134000"/>
          </a:xfrm>
        </p:spPr>
        <p:txBody>
          <a:bodyPr/>
          <a:lstStyle/>
          <a:p>
            <a:r>
              <a:rPr lang="en-US" dirty="0"/>
              <a:t>Click to edit Master title style</a:t>
            </a:r>
          </a:p>
        </p:txBody>
      </p:sp>
      <p:sp>
        <p:nvSpPr>
          <p:cNvPr id="3" name="Slide Number Placeholder 5">
            <a:extLst>
              <a:ext uri="{FF2B5EF4-FFF2-40B4-BE49-F238E27FC236}">
                <a16:creationId xmlns:a16="http://schemas.microsoft.com/office/drawing/2014/main" id="{E0A17520-171D-0642-9E2B-0F8E1436C9BB}"/>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chemeClr val="accent2"/>
                </a:solidFill>
              </a:defRPr>
            </a:lvl1pPr>
          </a:lstStyle>
          <a:p>
            <a:fld id="{2DB2551F-0F36-184F-87EE-E0604C929E46}" type="slidenum">
              <a:rPr lang="en-US" smtClean="0"/>
              <a:pPr/>
              <a:t>‹#›</a:t>
            </a:fld>
            <a:endParaRPr lang="en-US" dirty="0"/>
          </a:p>
        </p:txBody>
      </p:sp>
      <p:sp>
        <p:nvSpPr>
          <p:cNvPr id="6" name="Text Placeholder 4">
            <a:extLst>
              <a:ext uri="{FF2B5EF4-FFF2-40B4-BE49-F238E27FC236}">
                <a16:creationId xmlns:a16="http://schemas.microsoft.com/office/drawing/2014/main" id="{07CD5D42-07B4-F54A-B15A-01B8EA7EAF15}"/>
              </a:ext>
            </a:extLst>
          </p:cNvPr>
          <p:cNvSpPr>
            <a:spLocks noGrp="1"/>
          </p:cNvSpPr>
          <p:nvPr>
            <p:ph type="body" sz="quarter" idx="10"/>
          </p:nvPr>
        </p:nvSpPr>
        <p:spPr>
          <a:xfrm>
            <a:off x="691117" y="6060558"/>
            <a:ext cx="5404884" cy="687369"/>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4162152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8400" y="110072"/>
            <a:ext cx="10914081" cy="1133937"/>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698400" y="1467294"/>
            <a:ext cx="10914080" cy="4454647"/>
          </a:xfrm>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chemeClr val="accent2"/>
                </a:solidFill>
              </a:defRPr>
            </a:lvl1pPr>
          </a:lstStyle>
          <a:p>
            <a:fld id="{2DB2551F-0F36-184F-87EE-E0604C929E46}" type="slidenum">
              <a:rPr lang="en-US" smtClean="0"/>
              <a:pPr/>
              <a:t>‹#›</a:t>
            </a:fld>
            <a:endParaRPr lang="en-US" dirty="0"/>
          </a:p>
        </p:txBody>
      </p:sp>
      <p:sp>
        <p:nvSpPr>
          <p:cNvPr id="6" name="Text Placeholder 4">
            <a:extLst>
              <a:ext uri="{FF2B5EF4-FFF2-40B4-BE49-F238E27FC236}">
                <a16:creationId xmlns:a16="http://schemas.microsoft.com/office/drawing/2014/main" id="{FA55F514-6E5F-6745-9E0B-016D0BFE29C6}"/>
              </a:ext>
            </a:extLst>
          </p:cNvPr>
          <p:cNvSpPr>
            <a:spLocks noGrp="1"/>
          </p:cNvSpPr>
          <p:nvPr>
            <p:ph type="body" sz="quarter" idx="10"/>
          </p:nvPr>
        </p:nvSpPr>
        <p:spPr>
          <a:xfrm>
            <a:off x="698399" y="6060558"/>
            <a:ext cx="5397601" cy="687369"/>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183562619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C2434-FD99-AD47-8681-B22D2EE172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D8C914-BCDD-6849-9DEB-86C19061B871}"/>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CBC75C-00CC-E844-B42B-0B254971B19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EF3FB8-0325-B542-A001-297A395A77DC}" type="datetimeFigureOut">
              <a:rPr kumimoji="0" lang="en-US" sz="1800" b="0" i="0" u="none" strike="noStrike" kern="1200" cap="none" spc="0" normalizeH="0" baseline="0" noProof="0" smtClean="0">
                <a:ln>
                  <a:noFill/>
                </a:ln>
                <a:solidFill>
                  <a:srgbClr val="000000"/>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4/24/26</a:t>
            </a:fld>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Footer Placeholder 4">
            <a:extLst>
              <a:ext uri="{FF2B5EF4-FFF2-40B4-BE49-F238E27FC236}">
                <a16:creationId xmlns:a16="http://schemas.microsoft.com/office/drawing/2014/main" id="{62970504-EE75-BF48-8446-BD1D6CED1E4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67"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 name="Slide Number Placeholder 5">
            <a:extLst>
              <a:ext uri="{FF2B5EF4-FFF2-40B4-BE49-F238E27FC236}">
                <a16:creationId xmlns:a16="http://schemas.microsoft.com/office/drawing/2014/main" id="{7B42FAAE-A187-CA4B-9C2A-BCD7DFA965EA}"/>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9EC6FD1-988D-2443-87DC-6D1B7EA977E5}" type="slidenum">
              <a:rPr kumimoji="0" lang="en-US" sz="1800" b="0" i="0" u="none" strike="noStrike" kern="1200" cap="none" spc="0" normalizeH="0" baseline="0" noProof="0" smtClean="0">
                <a:ln>
                  <a:noFill/>
                </a:ln>
                <a:solidFill>
                  <a:srgbClr val="000000"/>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130885465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6434972"/>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C57C-F301-5744-9DF6-3FE97237E8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2F28051-9B4E-7348-8937-6B7839219F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262DC9-DD5E-AE41-9E16-D6E2A549905F}"/>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5" name="Footer Placeholder 4">
            <a:extLst>
              <a:ext uri="{FF2B5EF4-FFF2-40B4-BE49-F238E27FC236}">
                <a16:creationId xmlns:a16="http://schemas.microsoft.com/office/drawing/2014/main" id="{1FB3ABE4-A860-704B-AE3B-366D82784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CAD2B7-795D-BF4B-8EE6-CF66F74A9616}"/>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253298042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5EE83-9623-6D46-86D1-598C14282E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94682C-910D-3E46-9059-A6D77D3975D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86D014-4358-B04A-A958-056941808D96}"/>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5" name="Footer Placeholder 4">
            <a:extLst>
              <a:ext uri="{FF2B5EF4-FFF2-40B4-BE49-F238E27FC236}">
                <a16:creationId xmlns:a16="http://schemas.microsoft.com/office/drawing/2014/main" id="{D9234004-D9E4-A147-8ED1-E79381F925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F078CE-C558-584D-9315-7E370DAF6D2B}"/>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365185524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E021-FEF9-9D44-A4CC-D77FDD3282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C6F8B2B-4CE1-0448-8047-A2BBAAFD92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C477193-68A1-8A44-B1A3-6A8F023E09D7}"/>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5" name="Footer Placeholder 4">
            <a:extLst>
              <a:ext uri="{FF2B5EF4-FFF2-40B4-BE49-F238E27FC236}">
                <a16:creationId xmlns:a16="http://schemas.microsoft.com/office/drawing/2014/main" id="{D5345437-0EF3-2944-9B66-D0BE5A766D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6533A-21E4-5D4C-A901-B20E5991AC38}"/>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157349346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ED50-F706-9D41-B72F-9D50E9FC1B1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FAF5F3-5C51-FD46-9622-BB393A02090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5370BE-3850-EC41-8972-872D6B2C0A5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281D3D-C08F-AF4B-81F2-4840261300DF}"/>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6" name="Footer Placeholder 5">
            <a:extLst>
              <a:ext uri="{FF2B5EF4-FFF2-40B4-BE49-F238E27FC236}">
                <a16:creationId xmlns:a16="http://schemas.microsoft.com/office/drawing/2014/main" id="{EE5A6878-8A9A-EE47-863A-8864C78E81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8ABA54-F372-4E4B-9D86-C2C0CC90D8E8}"/>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287829467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FAD35-D654-9346-B20C-50E29D9B9CB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D87A6B3-9774-2240-9E03-EE6930E1F4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F98EA77-3320-C245-B817-87B60CE7E57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198B56-C966-FB44-AC3F-A21A871F05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D415FC2-EEF6-254A-92B3-BE14570EFAB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AF39D2-BADD-0B45-9491-CEDC53931D60}"/>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8" name="Footer Placeholder 7">
            <a:extLst>
              <a:ext uri="{FF2B5EF4-FFF2-40B4-BE49-F238E27FC236}">
                <a16:creationId xmlns:a16="http://schemas.microsoft.com/office/drawing/2014/main" id="{AD0B516A-43BE-DA4B-81C0-864A2CEA69F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C55B84-29E4-5B42-BCF0-AA748904F285}"/>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122413046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9096A-3E8F-ED4C-89CE-70F688BF1E7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4FEE72-ABD6-2A45-9308-4D23B85818A7}"/>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4" name="Footer Placeholder 3">
            <a:extLst>
              <a:ext uri="{FF2B5EF4-FFF2-40B4-BE49-F238E27FC236}">
                <a16:creationId xmlns:a16="http://schemas.microsoft.com/office/drawing/2014/main" id="{11533E17-BC6E-D349-A64C-3EB1F509D9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8AA51A-2DAD-7046-B37E-E72E88EB7FBE}"/>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421200442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86593F-6A25-8343-B35C-E23112133A18}"/>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3" name="Footer Placeholder 2">
            <a:extLst>
              <a:ext uri="{FF2B5EF4-FFF2-40B4-BE49-F238E27FC236}">
                <a16:creationId xmlns:a16="http://schemas.microsoft.com/office/drawing/2014/main" id="{18DD90E5-F897-1844-8ECC-4EE4928A363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0134F90-1406-4B44-9FB1-619417403D71}"/>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48261992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EECC8-BEA3-9044-9603-D37E3E98AA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C04DBBF-CE3C-124C-B04C-F44B0FF754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C57407-30E6-B44A-95E3-5CC6C29A8B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9E3F68-00BC-DE4E-8E52-4EAEDF27B4BF}"/>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6" name="Footer Placeholder 5">
            <a:extLst>
              <a:ext uri="{FF2B5EF4-FFF2-40B4-BE49-F238E27FC236}">
                <a16:creationId xmlns:a16="http://schemas.microsoft.com/office/drawing/2014/main" id="{4C569B7B-7581-2548-B602-9AD33D83EA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E8D14D-2D6C-E24E-9490-B64BDCEB472A}"/>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348086555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54BD-DF2C-5245-89D4-CF18456CF2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6171BDA-2BB5-294E-8CEB-0D6B0C1CF5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F090A9-9D22-8447-9ACC-C4A43D84C8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99E24D7-F762-6E45-B75E-155F9D0A4BD6}"/>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6" name="Footer Placeholder 5">
            <a:extLst>
              <a:ext uri="{FF2B5EF4-FFF2-40B4-BE49-F238E27FC236}">
                <a16:creationId xmlns:a16="http://schemas.microsoft.com/office/drawing/2014/main" id="{A6BEC0BF-92B4-404D-AFED-0C54251321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F3CA54-474C-E34B-AEFC-0B9A3AB27DA2}"/>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281983791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029D1-1467-A84E-8AE4-3F106C4F99D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106BF18-C1CD-6A4A-8AC6-3E43C287264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13ED7-D2BD-DD42-8F8D-6C25D58FC703}"/>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5" name="Footer Placeholder 4">
            <a:extLst>
              <a:ext uri="{FF2B5EF4-FFF2-40B4-BE49-F238E27FC236}">
                <a16:creationId xmlns:a16="http://schemas.microsoft.com/office/drawing/2014/main" id="{157E1F4D-31C7-9D4B-899F-9DC3E27512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531DF2-52B1-8040-848B-9CF8481A59F7}"/>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4049009764"/>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D706AB-E78F-AE4C-A55C-D7D2A0B8BB9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BE73D71-C857-394F-85DA-40550943E4E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F2E70B-A723-6342-B73D-757E25FCEEDE}"/>
              </a:ext>
            </a:extLst>
          </p:cNvPr>
          <p:cNvSpPr>
            <a:spLocks noGrp="1"/>
          </p:cNvSpPr>
          <p:nvPr>
            <p:ph type="dt" sz="half" idx="10"/>
          </p:nvPr>
        </p:nvSpPr>
        <p:spPr/>
        <p:txBody>
          <a:bodyPr/>
          <a:lstStyle/>
          <a:p>
            <a:fld id="{24EEE37F-D90A-BD4A-9C9E-C00218D81956}" type="datetimeFigureOut">
              <a:rPr lang="en-US" smtClean="0"/>
              <a:t>4/24/26</a:t>
            </a:fld>
            <a:endParaRPr lang="en-US"/>
          </a:p>
        </p:txBody>
      </p:sp>
      <p:sp>
        <p:nvSpPr>
          <p:cNvPr id="5" name="Footer Placeholder 4">
            <a:extLst>
              <a:ext uri="{FF2B5EF4-FFF2-40B4-BE49-F238E27FC236}">
                <a16:creationId xmlns:a16="http://schemas.microsoft.com/office/drawing/2014/main" id="{140C8114-1131-8E4F-8F5B-5C0DC28F68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3F7FC4-F046-5841-A2D8-FEF955AC2CCA}"/>
              </a:ext>
            </a:extLst>
          </p:cNvPr>
          <p:cNvSpPr>
            <a:spLocks noGrp="1"/>
          </p:cNvSpPr>
          <p:nvPr>
            <p:ph type="sldNum" sz="quarter" idx="12"/>
          </p:nvPr>
        </p:nvSpPr>
        <p:spPr/>
        <p:txBody>
          <a:bodyPr/>
          <a:lstStyle/>
          <a:p>
            <a:fld id="{124BFEC0-09D7-DF4F-917F-036A176E8653}" type="slidenum">
              <a:rPr lang="en-US" smtClean="0"/>
              <a:t>‹#›</a:t>
            </a:fld>
            <a:endParaRPr lang="en-US"/>
          </a:p>
        </p:txBody>
      </p:sp>
    </p:spTree>
    <p:extLst>
      <p:ext uri="{BB962C8B-B14F-4D97-AF65-F5344CB8AC3E}">
        <p14:creationId xmlns:p14="http://schemas.microsoft.com/office/powerpoint/2010/main" val="134140154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userDrawn="1">
  <p:cSld name="7_Free Content">
    <p:spTree>
      <p:nvGrpSpPr>
        <p:cNvPr id="1" name=""/>
        <p:cNvGrpSpPr/>
        <p:nvPr/>
      </p:nvGrpSpPr>
      <p:grpSpPr>
        <a:xfrm>
          <a:off x="0" y="0"/>
          <a:ext cx="0" cy="0"/>
          <a:chOff x="0" y="0"/>
          <a:chExt cx="0" cy="0"/>
        </a:xfrm>
      </p:grpSpPr>
      <p:pic>
        <p:nvPicPr>
          <p:cNvPr id="3" name="Picture 2" descr="A picture containing object, clock&#10;&#10;Description automatically generated">
            <a:extLst>
              <a:ext uri="{FF2B5EF4-FFF2-40B4-BE49-F238E27FC236}">
                <a16:creationId xmlns:a16="http://schemas.microsoft.com/office/drawing/2014/main" id="{71BA4789-952C-4F0B-9CC8-BFB7FFF65A8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34276" y="6133370"/>
            <a:ext cx="2328000" cy="455129"/>
          </a:xfrm>
          <a:prstGeom prst="rect">
            <a:avLst/>
          </a:prstGeom>
        </p:spPr>
      </p:pic>
    </p:spTree>
    <p:extLst>
      <p:ext uri="{BB962C8B-B14F-4D97-AF65-F5344CB8AC3E}">
        <p14:creationId xmlns:p14="http://schemas.microsoft.com/office/powerpoint/2010/main" val="95030855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userDrawn="1">
  <p:cSld name="Slide with ASCO Abstrac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84DF-B10E-4547-8B06-A31562ABBB60}"/>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1C96FCB7-7D3A-2644-A4FC-5F8EBAE315D2}"/>
              </a:ext>
            </a:extLst>
          </p:cNvPr>
          <p:cNvSpPr>
            <a:spLocks noGrp="1"/>
          </p:cNvSpPr>
          <p:nvPr>
            <p:ph type="ftr" sz="quarter" idx="10"/>
          </p:nvPr>
        </p:nvSpPr>
        <p:spPr>
          <a:xfrm>
            <a:off x="501515" y="6140269"/>
            <a:ext cx="11370584" cy="363730"/>
          </a:xfrm>
        </p:spPr>
        <p:txBody>
          <a:bodyPr/>
          <a:lstStyle>
            <a:lvl1pPr>
              <a:defRPr sz="932">
                <a:solidFill>
                  <a:schemeClr val="bg1">
                    <a:lumMod val="65000"/>
                  </a:schemeClr>
                </a:solidFill>
              </a:defRPr>
            </a:lvl1pPr>
          </a:lstStyle>
          <a:p>
            <a:r>
              <a:rPr lang="en-US" dirty="0">
                <a:solidFill>
                  <a:srgbClr val="FFFFFF">
                    <a:lumMod val="65000"/>
                  </a:srgbClr>
                </a:solidFill>
              </a:rPr>
              <a:t>Footer</a:t>
            </a:r>
          </a:p>
        </p:txBody>
      </p:sp>
      <p:sp>
        <p:nvSpPr>
          <p:cNvPr id="5" name="Slide Number Placeholder 4">
            <a:extLst>
              <a:ext uri="{FF2B5EF4-FFF2-40B4-BE49-F238E27FC236}">
                <a16:creationId xmlns:a16="http://schemas.microsoft.com/office/drawing/2014/main" id="{F81E783A-EB5F-7B4E-94FF-13118FCD0DA7}"/>
              </a:ext>
            </a:extLst>
          </p:cNvPr>
          <p:cNvSpPr>
            <a:spLocks noGrp="1"/>
          </p:cNvSpPr>
          <p:nvPr>
            <p:ph type="sldNum" sz="quarter" idx="11"/>
          </p:nvPr>
        </p:nvSpPr>
        <p:spPr/>
        <p:txBody>
          <a:bodyPr/>
          <a:lstStyle/>
          <a:p>
            <a:fld id="{CB1884B7-B162-4449-85D4-7AEA4CE79CA4}" type="slidenum">
              <a:rPr lang="en-US" smtClean="0"/>
              <a:pPr/>
              <a:t>‹#›</a:t>
            </a:fld>
            <a:endParaRPr lang="en-US" dirty="0"/>
          </a:p>
        </p:txBody>
      </p:sp>
    </p:spTree>
    <p:extLst>
      <p:ext uri="{BB962C8B-B14F-4D97-AF65-F5344CB8AC3E}">
        <p14:creationId xmlns:p14="http://schemas.microsoft.com/office/powerpoint/2010/main" val="131019119"/>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userDrawn="1">
  <p:cSld name="6_Text Slide">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4815A195-87CB-774C-B61C-D787188FA8E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52975" y="172257"/>
            <a:ext cx="2764085" cy="1016168"/>
          </a:xfrm>
          <a:prstGeom prst="rect">
            <a:avLst/>
          </a:prstGeom>
        </p:spPr>
      </p:pic>
      <p:sp>
        <p:nvSpPr>
          <p:cNvPr id="4" name="Text Placeholder 3">
            <a:extLst>
              <a:ext uri="{FF2B5EF4-FFF2-40B4-BE49-F238E27FC236}">
                <a16:creationId xmlns:a16="http://schemas.microsoft.com/office/drawing/2014/main" id="{391BC44D-45C6-4246-9EF2-A1FCFBD3E6F0}"/>
              </a:ext>
            </a:extLst>
          </p:cNvPr>
          <p:cNvSpPr>
            <a:spLocks noGrp="1"/>
          </p:cNvSpPr>
          <p:nvPr>
            <p:ph type="body" sz="quarter" idx="10" hasCustomPrompt="1"/>
          </p:nvPr>
        </p:nvSpPr>
        <p:spPr>
          <a:xfrm>
            <a:off x="3381467" y="459510"/>
            <a:ext cx="8303173" cy="508084"/>
          </a:xfrm>
          <a:prstGeom prst="rect">
            <a:avLst/>
          </a:prstGeom>
        </p:spPr>
        <p:txBody>
          <a:bodyPr/>
          <a:lstStyle>
            <a:lvl1pPr>
              <a:defRPr sz="3175" b="1" i="0">
                <a:solidFill>
                  <a:srgbClr val="418E97"/>
                </a:solidFill>
                <a:latin typeface="Arial Narrow" panose="020B0606020202030204" pitchFamily="34" charset="0"/>
              </a:defRPr>
            </a:lvl1pPr>
          </a:lstStyle>
          <a:p>
            <a:pPr lvl="0"/>
            <a:r>
              <a:rPr lang="en-GB" dirty="0"/>
              <a:t>Click here to enter Title of the slide </a:t>
            </a:r>
            <a:endParaRPr lang="en-CH" dirty="0"/>
          </a:p>
        </p:txBody>
      </p:sp>
      <p:sp>
        <p:nvSpPr>
          <p:cNvPr id="7" name="Text Placeholder 3">
            <a:extLst>
              <a:ext uri="{FF2B5EF4-FFF2-40B4-BE49-F238E27FC236}">
                <a16:creationId xmlns:a16="http://schemas.microsoft.com/office/drawing/2014/main" id="{52EFEC4C-98CC-4743-A283-E1DA61707495}"/>
              </a:ext>
            </a:extLst>
          </p:cNvPr>
          <p:cNvSpPr>
            <a:spLocks noGrp="1"/>
          </p:cNvSpPr>
          <p:nvPr>
            <p:ph type="body" sz="quarter" idx="12" hasCustomPrompt="1"/>
          </p:nvPr>
        </p:nvSpPr>
        <p:spPr>
          <a:xfrm>
            <a:off x="413399" y="996846"/>
            <a:ext cx="11261596" cy="508084"/>
          </a:xfrm>
          <a:prstGeom prst="rect">
            <a:avLst/>
          </a:prstGeom>
        </p:spPr>
        <p:txBody>
          <a:bodyPr/>
          <a:lstStyle>
            <a:lvl1pPr>
              <a:defRPr sz="2469" b="0" i="0">
                <a:solidFill>
                  <a:srgbClr val="418E97"/>
                </a:solidFill>
                <a:latin typeface="Arial Narrow" panose="020B0606020202030204" pitchFamily="34" charset="0"/>
              </a:defRPr>
            </a:lvl1pPr>
          </a:lstStyle>
          <a:p>
            <a:pPr lvl="0"/>
            <a:r>
              <a:rPr lang="en-GB" dirty="0"/>
              <a:t>Click here to enter Subtitle of the slide </a:t>
            </a:r>
            <a:endParaRPr lang="en-CH" dirty="0"/>
          </a:p>
        </p:txBody>
      </p:sp>
      <p:sp>
        <p:nvSpPr>
          <p:cNvPr id="8" name="Text Placeholder 3">
            <a:extLst>
              <a:ext uri="{FF2B5EF4-FFF2-40B4-BE49-F238E27FC236}">
                <a16:creationId xmlns:a16="http://schemas.microsoft.com/office/drawing/2014/main" id="{D99EA5EC-FAA6-466C-9643-7D653C12355E}"/>
              </a:ext>
            </a:extLst>
          </p:cNvPr>
          <p:cNvSpPr>
            <a:spLocks noGrp="1"/>
          </p:cNvSpPr>
          <p:nvPr>
            <p:ph type="body" sz="quarter" idx="11" hasCustomPrompt="1"/>
          </p:nvPr>
        </p:nvSpPr>
        <p:spPr>
          <a:xfrm>
            <a:off x="413399" y="1777729"/>
            <a:ext cx="11261596" cy="4620764"/>
          </a:xfrm>
          <a:prstGeom prst="rect">
            <a:avLst/>
          </a:prstGeom>
        </p:spPr>
        <p:txBody>
          <a:bodyPr/>
          <a:lstStyle>
            <a:lvl1pPr>
              <a:defRPr sz="2116" b="0" i="0">
                <a:solidFill>
                  <a:schemeClr val="tx1">
                    <a:lumMod val="65000"/>
                    <a:lumOff val="35000"/>
                  </a:schemeClr>
                </a:solidFill>
                <a:latin typeface="Arial Narrow" panose="020B0606020202030204" pitchFamily="34" charset="0"/>
              </a:defRPr>
            </a:lvl1pPr>
          </a:lstStyle>
          <a:p>
            <a:pPr lvl="0"/>
            <a:r>
              <a:rPr lang="en-GB" dirty="0"/>
              <a:t>Click here to Insert body text </a:t>
            </a:r>
            <a:endParaRPr lang="en-CH" dirty="0"/>
          </a:p>
        </p:txBody>
      </p:sp>
    </p:spTree>
    <p:extLst>
      <p:ext uri="{BB962C8B-B14F-4D97-AF65-F5344CB8AC3E}">
        <p14:creationId xmlns:p14="http://schemas.microsoft.com/office/powerpoint/2010/main" val="3768649859"/>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userDrawn="1">
  <p:cSld name="3_Title and Content Pink lin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E938A25-19DE-4462-998A-53646904C56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36779"/>
          <a:stretch/>
        </p:blipFill>
        <p:spPr>
          <a:xfrm>
            <a:off x="10133217" y="29014"/>
            <a:ext cx="2058785" cy="1860861"/>
          </a:xfrm>
          <a:prstGeom prst="rect">
            <a:avLst/>
          </a:prstGeom>
        </p:spPr>
      </p:pic>
      <p:pic>
        <p:nvPicPr>
          <p:cNvPr id="5" name="Picture 4">
            <a:extLst>
              <a:ext uri="{FF2B5EF4-FFF2-40B4-BE49-F238E27FC236}">
                <a16:creationId xmlns:a16="http://schemas.microsoft.com/office/drawing/2014/main" id="{83A2C4CF-8211-4591-9DFC-17A1E575FEB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 y="6132911"/>
            <a:ext cx="1596044" cy="718220"/>
          </a:xfrm>
          <a:prstGeom prst="rect">
            <a:avLst/>
          </a:prstGeom>
        </p:spPr>
      </p:pic>
      <p:sp>
        <p:nvSpPr>
          <p:cNvPr id="4" name="Footer Placeholder 3">
            <a:extLst>
              <a:ext uri="{FF2B5EF4-FFF2-40B4-BE49-F238E27FC236}">
                <a16:creationId xmlns:a16="http://schemas.microsoft.com/office/drawing/2014/main" id="{E1CD889C-9FE8-4274-B49E-91620F95FB6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9472A4-16A2-49F4-B19F-CCC00EA9090B}"/>
              </a:ext>
            </a:extLst>
          </p:cNvPr>
          <p:cNvSpPr>
            <a:spLocks noGrp="1"/>
          </p:cNvSpPr>
          <p:nvPr>
            <p:ph type="sldNum" sz="quarter" idx="12"/>
          </p:nvPr>
        </p:nvSpPr>
        <p:spPr/>
        <p:txBody>
          <a:bodyPr/>
          <a:lstStyle/>
          <a:p>
            <a:fld id="{CD032D9B-0072-4241-B9C0-40CD77BD6750}" type="slidenum">
              <a:rPr lang="en-US" smtClean="0"/>
              <a:pPr/>
              <a:t>‹#›</a:t>
            </a:fld>
            <a:endParaRPr lang="en-US" dirty="0"/>
          </a:p>
        </p:txBody>
      </p:sp>
      <p:cxnSp>
        <p:nvCxnSpPr>
          <p:cNvPr id="11" name="Straight Connector 10">
            <a:extLst>
              <a:ext uri="{FF2B5EF4-FFF2-40B4-BE49-F238E27FC236}">
                <a16:creationId xmlns:a16="http://schemas.microsoft.com/office/drawing/2014/main" id="{45198729-D8C1-4AD3-A85B-155BE0B221C3}"/>
              </a:ext>
            </a:extLst>
          </p:cNvPr>
          <p:cNvCxnSpPr>
            <a:cxnSpLocks/>
          </p:cNvCxnSpPr>
          <p:nvPr userDrawn="1"/>
        </p:nvCxnSpPr>
        <p:spPr>
          <a:xfrm>
            <a:off x="838201" y="947988"/>
            <a:ext cx="9162011" cy="0"/>
          </a:xfrm>
          <a:prstGeom prst="line">
            <a:avLst/>
          </a:prstGeom>
          <a:ln>
            <a:solidFill>
              <a:srgbClr val="D3348B"/>
            </a:solidFill>
          </a:ln>
          <a:effectLst/>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66C14692-C3CA-4854-8AC9-9B6D67FFAB28}"/>
              </a:ext>
            </a:extLst>
          </p:cNvPr>
          <p:cNvSpPr/>
          <p:nvPr userDrawn="1"/>
        </p:nvSpPr>
        <p:spPr>
          <a:xfrm>
            <a:off x="1" y="6157851"/>
            <a:ext cx="1504604" cy="681037"/>
          </a:xfrm>
          <a:prstGeom prst="rect">
            <a:avLst/>
          </a:prstGeom>
          <a:solidFill>
            <a:schemeClr val="bg1">
              <a:alpha val="54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3" name="Rectangle 12">
            <a:extLst>
              <a:ext uri="{FF2B5EF4-FFF2-40B4-BE49-F238E27FC236}">
                <a16:creationId xmlns:a16="http://schemas.microsoft.com/office/drawing/2014/main" id="{4913FA33-D1D1-4A0D-B12C-77C8DD62A7A4}"/>
              </a:ext>
            </a:extLst>
          </p:cNvPr>
          <p:cNvSpPr/>
          <p:nvPr userDrawn="1"/>
        </p:nvSpPr>
        <p:spPr>
          <a:xfrm>
            <a:off x="10133215" y="29012"/>
            <a:ext cx="2058787" cy="1860857"/>
          </a:xfrm>
          <a:prstGeom prst="rect">
            <a:avLst/>
          </a:prstGeom>
          <a:solidFill>
            <a:schemeClr val="bg2">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 name="Content Placeholder 2">
            <a:extLst>
              <a:ext uri="{FF2B5EF4-FFF2-40B4-BE49-F238E27FC236}">
                <a16:creationId xmlns:a16="http://schemas.microsoft.com/office/drawing/2014/main" id="{AEFF819A-546A-4CDE-81D4-A71773886FD6}"/>
              </a:ext>
            </a:extLst>
          </p:cNvPr>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Title 1">
            <a:extLst>
              <a:ext uri="{FF2B5EF4-FFF2-40B4-BE49-F238E27FC236}">
                <a16:creationId xmlns:a16="http://schemas.microsoft.com/office/drawing/2014/main" id="{43641BB3-C978-452F-8FC4-2AF1B037F358}"/>
              </a:ext>
            </a:extLst>
          </p:cNvPr>
          <p:cNvSpPr>
            <a:spLocks noGrp="1"/>
          </p:cNvSpPr>
          <p:nvPr>
            <p:ph type="title"/>
          </p:nvPr>
        </p:nvSpPr>
        <p:spPr>
          <a:xfrm>
            <a:off x="838200" y="273820"/>
            <a:ext cx="10515600" cy="674168"/>
          </a:xfrm>
        </p:spPr>
        <p:txBody>
          <a:bodyPr/>
          <a:lstStyle>
            <a:lvl1pPr>
              <a:defRPr>
                <a:solidFill>
                  <a:schemeClr val="tx1"/>
                </a:solidFill>
              </a:defRPr>
            </a:lvl1pPr>
          </a:lstStyle>
          <a:p>
            <a:r>
              <a:rPr lang="en-US" dirty="0"/>
              <a:t>Click to edit Master title style</a:t>
            </a:r>
            <a:endParaRPr lang="en-GB" dirty="0"/>
          </a:p>
        </p:txBody>
      </p:sp>
      <p:sp>
        <p:nvSpPr>
          <p:cNvPr id="2" name="Date Placeholder 1">
            <a:extLst>
              <a:ext uri="{FF2B5EF4-FFF2-40B4-BE49-F238E27FC236}">
                <a16:creationId xmlns:a16="http://schemas.microsoft.com/office/drawing/2014/main" id="{D9B1B486-EB96-4A21-B10E-969457A3A81E}"/>
              </a:ext>
            </a:extLst>
          </p:cNvPr>
          <p:cNvSpPr>
            <a:spLocks noGrp="1"/>
          </p:cNvSpPr>
          <p:nvPr>
            <p:ph type="dt" sz="half" idx="10"/>
          </p:nvPr>
        </p:nvSpPr>
        <p:spPr/>
        <p:txBody>
          <a:bodyPr/>
          <a:lstStyle/>
          <a:p>
            <a:fld id="{7CC862F1-523B-43E1-9A01-97F23E6E5A0F}" type="datetime1">
              <a:rPr lang="en-US" smtClean="0"/>
              <a:t>4/24/26</a:t>
            </a:fld>
            <a:endParaRPr lang="en-US" dirty="0"/>
          </a:p>
        </p:txBody>
      </p:sp>
    </p:spTree>
    <p:extLst>
      <p:ext uri="{BB962C8B-B14F-4D97-AF65-F5344CB8AC3E}">
        <p14:creationId xmlns:p14="http://schemas.microsoft.com/office/powerpoint/2010/main" val="2883955077"/>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12"/>
          <p:cNvSpPr>
            <a:spLocks noGrp="1"/>
          </p:cNvSpPr>
          <p:nvPr>
            <p:ph type="body" sz="quarter" idx="10"/>
          </p:nvPr>
        </p:nvSpPr>
        <p:spPr>
          <a:xfrm>
            <a:off x="0" y="6388376"/>
            <a:ext cx="8217600" cy="450574"/>
          </a:xfrm>
        </p:spPr>
        <p:txBody>
          <a:bodyPr anchor="b">
            <a:noAutofit/>
          </a:bodyPr>
          <a:lstStyle>
            <a:lvl1pPr marL="115888" indent="-115888">
              <a:spcBef>
                <a:spcPts val="0"/>
              </a:spcBef>
              <a:spcAft>
                <a:spcPts val="0"/>
              </a:spcAft>
              <a:buClrTx/>
              <a:buFont typeface="+mj-lt"/>
              <a:buAutoNum type="arabicPeriod"/>
              <a:defRPr sz="900">
                <a:solidFill>
                  <a:schemeClr val="tx1"/>
                </a:solidFill>
              </a:defRPr>
            </a:lvl1pPr>
          </a:lstStyle>
          <a:p>
            <a:pPr lvl="0"/>
            <a:r>
              <a:rPr lang="en-US" dirty="0"/>
              <a:t>Edit Master text styles</a:t>
            </a:r>
          </a:p>
        </p:txBody>
      </p:sp>
    </p:spTree>
    <p:extLst>
      <p:ext uri="{BB962C8B-B14F-4D97-AF65-F5344CB8AC3E}">
        <p14:creationId xmlns:p14="http://schemas.microsoft.com/office/powerpoint/2010/main" val="95969410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pic>
        <p:nvPicPr>
          <p:cNvPr id="5" name="Picture 4" hidden="1"/>
          <p:cNvPicPr>
            <a:picLocks noChangeAspect="1" noChangeArrowheads="1"/>
          </p:cNvPicPr>
          <p:nvPr userDrawn="1"/>
        </p:nvPicPr>
        <p:blipFill rotWithShape="1">
          <a:blip r:embed="rId2" cstate="print">
            <a:extLst>
              <a:ext uri="{28A0092B-C50C-407E-A947-70E740481C1C}">
                <a14:useLocalDpi xmlns:a14="http://schemas.microsoft.com/office/drawing/2010/main"/>
              </a:ext>
            </a:extLst>
          </a:blip>
          <a:srcRect/>
          <a:stretch/>
        </p:blipFill>
        <p:spPr bwMode="auto">
          <a:xfrm>
            <a:off x="11212692" y="6180268"/>
            <a:ext cx="385755" cy="462289"/>
          </a:xfrm>
          <a:prstGeom prst="rect">
            <a:avLst/>
          </a:prstGeom>
          <a:noFill/>
          <a:ln w="9525">
            <a:noFill/>
            <a:miter lim="800000"/>
            <a:headEnd/>
            <a:tailEnd/>
          </a:ln>
        </p:spPr>
      </p:pic>
      <p:sp>
        <p:nvSpPr>
          <p:cNvPr id="7" name="Text Placeholder 7"/>
          <p:cNvSpPr>
            <a:spLocks noGrp="1"/>
          </p:cNvSpPr>
          <p:nvPr>
            <p:ph type="body" sz="quarter" idx="12"/>
          </p:nvPr>
        </p:nvSpPr>
        <p:spPr>
          <a:xfrm>
            <a:off x="423105" y="1057821"/>
            <a:ext cx="10642588" cy="701273"/>
          </a:xfrm>
          <a:prstGeom prst="rect">
            <a:avLst/>
          </a:prstGeom>
          <a:noFill/>
          <a:ln>
            <a:noFill/>
          </a:ln>
        </p:spPr>
        <p:txBody>
          <a:bodyPr anchor="t">
            <a:noAutofit/>
          </a:bodyPr>
          <a:lstStyle>
            <a:lvl1pPr marL="0" indent="0">
              <a:lnSpc>
                <a:spcPct val="100000"/>
              </a:lnSpc>
              <a:buNone/>
              <a:defRPr sz="1867" b="0" i="0" baseline="0">
                <a:solidFill>
                  <a:srgbClr val="002060"/>
                </a:solidFill>
                <a:latin typeface="Arial" pitchFamily="34" charset="0"/>
                <a:cs typeface="Arial" pitchFamily="34" charset="0"/>
              </a:defRPr>
            </a:lvl1pPr>
            <a:lvl2pPr>
              <a:buNone/>
              <a:defRPr/>
            </a:lvl2pPr>
          </a:lstStyle>
          <a:p>
            <a:pPr lvl="0"/>
            <a:r>
              <a:rPr lang="en-GB" dirty="0"/>
              <a:t>Click to edit Master text styles</a:t>
            </a:r>
          </a:p>
        </p:txBody>
      </p:sp>
      <p:sp>
        <p:nvSpPr>
          <p:cNvPr id="3" name="Footer Placeholder 2">
            <a:extLst>
              <a:ext uri="{FF2B5EF4-FFF2-40B4-BE49-F238E27FC236}">
                <a16:creationId xmlns:a16="http://schemas.microsoft.com/office/drawing/2014/main" id="{34546FE2-B976-0F48-B4F1-FA6620476CC8}"/>
              </a:ext>
            </a:extLst>
          </p:cNvPr>
          <p:cNvSpPr>
            <a:spLocks noGrp="1"/>
          </p:cNvSpPr>
          <p:nvPr>
            <p:ph type="ftr" sz="quarter" idx="13"/>
          </p:nvPr>
        </p:nvSpPr>
        <p:spPr/>
        <p:txBody>
          <a:bodyPr/>
          <a:lstStyle/>
          <a:p>
            <a:endParaRPr lang="en-US"/>
          </a:p>
        </p:txBody>
      </p:sp>
      <p:sp>
        <p:nvSpPr>
          <p:cNvPr id="4" name="Title 3">
            <a:extLst>
              <a:ext uri="{FF2B5EF4-FFF2-40B4-BE49-F238E27FC236}">
                <a16:creationId xmlns:a16="http://schemas.microsoft.com/office/drawing/2014/main" id="{4E5F2D5F-6B61-264E-930C-39CD0E96BBD8}"/>
              </a:ext>
            </a:extLst>
          </p:cNvPr>
          <p:cNvSpPr>
            <a:spLocks noGrp="1"/>
          </p:cNvSpPr>
          <p:nvPr>
            <p:ph type="title"/>
          </p:nvPr>
        </p:nvSpPr>
        <p:spPr/>
        <p:txBody>
          <a:bodyPr/>
          <a:lstStyle/>
          <a:p>
            <a:r>
              <a:rPr lang="en-US"/>
              <a:t>Click to edit Master title style</a:t>
            </a:r>
            <a:endParaRPr lang="en-GB"/>
          </a:p>
        </p:txBody>
      </p:sp>
      <p:sp>
        <p:nvSpPr>
          <p:cNvPr id="8" name="Slide Number Placeholder 4">
            <a:extLst>
              <a:ext uri="{FF2B5EF4-FFF2-40B4-BE49-F238E27FC236}">
                <a16:creationId xmlns:a16="http://schemas.microsoft.com/office/drawing/2014/main" id="{5B07A33B-02D0-B640-AEFE-63404D23273B}"/>
              </a:ext>
            </a:extLst>
          </p:cNvPr>
          <p:cNvSpPr>
            <a:spLocks noGrp="1"/>
          </p:cNvSpPr>
          <p:nvPr>
            <p:ph type="sldNum" sz="quarter" idx="4"/>
          </p:nvPr>
        </p:nvSpPr>
        <p:spPr>
          <a:xfrm>
            <a:off x="11350643" y="6491818"/>
            <a:ext cx="841356" cy="366183"/>
          </a:xfrm>
          <a:prstGeom prst="rect">
            <a:avLst/>
          </a:prstGeom>
        </p:spPr>
        <p:txBody>
          <a:bodyPr vert="horz" lIns="91440" tIns="45720" rIns="91440" bIns="45720" rtlCol="0" anchor="ctr"/>
          <a:lstStyle>
            <a:lvl1pPr algn="r">
              <a:defRPr sz="933">
                <a:solidFill>
                  <a:schemeClr val="tx1">
                    <a:tint val="75000"/>
                  </a:schemeClr>
                </a:solidFill>
              </a:defRPr>
            </a:lvl1pPr>
          </a:lstStyle>
          <a:p>
            <a:fld id="{4FF61421-0D1F-374C-A6EF-D3B8E531EC5C}" type="slidenum">
              <a:rPr lang="en-US" smtClean="0"/>
              <a:pPr/>
              <a:t>‹#›</a:t>
            </a:fld>
            <a:endParaRPr lang="en-US" dirty="0"/>
          </a:p>
        </p:txBody>
      </p:sp>
    </p:spTree>
    <p:extLst>
      <p:ext uri="{BB962C8B-B14F-4D97-AF65-F5344CB8AC3E}">
        <p14:creationId xmlns:p14="http://schemas.microsoft.com/office/powerpoint/2010/main" val="360216698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5" name="Content Placeholder 2"/>
          <p:cNvSpPr>
            <a:spLocks noGrp="1"/>
          </p:cNvSpPr>
          <p:nvPr>
            <p:ph idx="1"/>
          </p:nvPr>
        </p:nvSpPr>
        <p:spPr>
          <a:xfrm>
            <a:off x="304800" y="1253037"/>
            <a:ext cx="11582400" cy="4830763"/>
          </a:xfrm>
          <a:prstGeom prst="rect">
            <a:avLst/>
          </a:prstGeom>
        </p:spPr>
        <p:txBody>
          <a:bodyPr>
            <a:noAutofit/>
          </a:bodyPr>
          <a:lstStyle>
            <a:lvl1pPr marL="315376" indent="-315376">
              <a:lnSpc>
                <a:spcPct val="100000"/>
              </a:lnSpc>
              <a:buFont typeface="Arial" panose="020B0604020202020204" pitchFamily="34" charset="0"/>
              <a:buChar char="•"/>
              <a:defRPr sz="3200" baseline="0"/>
            </a:lvl1pPr>
            <a:lvl2pPr marL="920728" indent="-311143">
              <a:lnSpc>
                <a:spcPct val="100000"/>
              </a:lnSpc>
              <a:buFont typeface="Arial" panose="020B0604020202020204" pitchFamily="34" charset="0"/>
              <a:buChar char="–"/>
              <a:defRPr sz="3200"/>
            </a:lvl2pPr>
            <a:lvl3pPr marL="1530312" indent="-311143">
              <a:lnSpc>
                <a:spcPct val="100000"/>
              </a:lnSpc>
              <a:buSzPct val="70000"/>
              <a:buFont typeface="Wingdings" panose="05000000000000000000" pitchFamily="2" charset="2"/>
              <a:buChar char="Ø"/>
              <a:defRPr sz="3200"/>
            </a:lvl3pPr>
            <a:lvl4pPr>
              <a:defRPr sz="3200"/>
            </a:lvl4pPr>
            <a:lvl5pPr>
              <a:defRPr sz="3200"/>
            </a:lvl5pPr>
          </a:lstStyle>
          <a:p>
            <a:pPr lvl="0"/>
            <a:r>
              <a:rPr lang="en-US" dirty="0"/>
              <a:t>Click to edit Master text styles</a:t>
            </a:r>
          </a:p>
          <a:p>
            <a:pPr lvl="1"/>
            <a:r>
              <a:rPr lang="en-US" dirty="0"/>
              <a:t>Second level</a:t>
            </a:r>
          </a:p>
          <a:p>
            <a:pPr lvl="2"/>
            <a:r>
              <a:rPr lang="en-US" dirty="0"/>
              <a:t>Third level</a:t>
            </a:r>
          </a:p>
        </p:txBody>
      </p:sp>
      <p:sp>
        <p:nvSpPr>
          <p:cNvPr id="18" name="Footer Placeholder 6"/>
          <p:cNvSpPr>
            <a:spLocks noGrp="1"/>
          </p:cNvSpPr>
          <p:nvPr>
            <p:ph type="ftr" sz="quarter" idx="13"/>
          </p:nvPr>
        </p:nvSpPr>
        <p:spPr>
          <a:xfrm>
            <a:off x="126568" y="6419014"/>
            <a:ext cx="10265664" cy="365125"/>
          </a:xfrm>
        </p:spPr>
        <p:txBody>
          <a:bodyPr lIns="45720" tIns="45720" bIns="45720"/>
          <a:lstStyle/>
          <a:p>
            <a:endParaRPr lang="en-US" dirty="0">
              <a:solidFill>
                <a:srgbClr val="000000"/>
              </a:solidFill>
            </a:endParaRPr>
          </a:p>
        </p:txBody>
      </p:sp>
      <p:sp>
        <p:nvSpPr>
          <p:cNvPr id="7"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15135288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preserve="1" userDrawn="1">
  <p:cSld name="2_Custom Layout">
    <p:spTree>
      <p:nvGrpSpPr>
        <p:cNvPr id="1" name=""/>
        <p:cNvGrpSpPr/>
        <p:nvPr/>
      </p:nvGrpSpPr>
      <p:grpSpPr>
        <a:xfrm>
          <a:off x="0" y="0"/>
          <a:ext cx="0" cy="0"/>
          <a:chOff x="0" y="0"/>
          <a:chExt cx="0" cy="0"/>
        </a:xfrm>
      </p:grpSpPr>
      <p:sp>
        <p:nvSpPr>
          <p:cNvPr id="7" name="Footer Placeholder 6"/>
          <p:cNvSpPr>
            <a:spLocks noGrp="1"/>
          </p:cNvSpPr>
          <p:nvPr>
            <p:ph type="ftr" sz="quarter" idx="13"/>
          </p:nvPr>
        </p:nvSpPr>
        <p:spPr>
          <a:xfrm>
            <a:off x="126568" y="6419014"/>
            <a:ext cx="10265664" cy="365125"/>
          </a:xfrm>
        </p:spPr>
        <p:txBody>
          <a:bodyPr lIns="45720" tIns="45720" bIns="45720"/>
          <a:lstStyle/>
          <a:p>
            <a:endParaRPr lang="en-US" dirty="0">
              <a:solidFill>
                <a:srgbClr val="000000"/>
              </a:solidFill>
            </a:endParaRPr>
          </a:p>
        </p:txBody>
      </p:sp>
      <p:sp>
        <p:nvSpPr>
          <p:cNvPr id="6"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1639499941"/>
      </p:ext>
    </p:extLst>
  </p:cSld>
  <p:clrMapOvr>
    <a:overrideClrMapping bg1="lt1" tx1="dk1" bg2="lt2" tx2="dk2" accent1="accent1" accent2="accent2" accent3="accent3" accent4="accent4" accent5="accent5" accent6="accent6" hlink="hlink" folHlink="folHlink"/>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260767"/>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4" name="Content Placeholder 3"/>
          <p:cNvSpPr>
            <a:spLocks noGrp="1"/>
          </p:cNvSpPr>
          <p:nvPr>
            <p:ph sz="half" idx="2"/>
          </p:nvPr>
        </p:nvSpPr>
        <p:spPr>
          <a:xfrm>
            <a:off x="6278880" y="1260767"/>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10" name="Footer Placeholder 6"/>
          <p:cNvSpPr>
            <a:spLocks noGrp="1"/>
          </p:cNvSpPr>
          <p:nvPr>
            <p:ph type="ftr" sz="quarter" idx="13"/>
          </p:nvPr>
        </p:nvSpPr>
        <p:spPr>
          <a:xfrm>
            <a:off x="126568" y="6419014"/>
            <a:ext cx="10265664" cy="365125"/>
          </a:xfrm>
        </p:spPr>
        <p:txBody>
          <a:bodyPr lIns="45720" tIns="45720" bIns="45720"/>
          <a:lstStyle/>
          <a:p>
            <a:endParaRPr lang="en-US" dirty="0">
              <a:solidFill>
                <a:srgbClr val="000000"/>
              </a:solidFill>
            </a:endParaRPr>
          </a:p>
        </p:txBody>
      </p:sp>
      <p:cxnSp>
        <p:nvCxnSpPr>
          <p:cNvPr id="7" name="Straight Connector 6"/>
          <p:cNvCxnSpPr/>
          <p:nvPr userDrawn="1"/>
        </p:nvCxnSpPr>
        <p:spPr>
          <a:xfrm>
            <a:off x="0" y="1062633"/>
            <a:ext cx="12192000" cy="0"/>
          </a:xfrm>
          <a:prstGeom prst="line">
            <a:avLst/>
          </a:prstGeom>
          <a:ln>
            <a:solidFill>
              <a:schemeClr val="accent1"/>
            </a:solidFill>
          </a:ln>
        </p:spPr>
        <p:style>
          <a:lnRef idx="2">
            <a:schemeClr val="accent2"/>
          </a:lnRef>
          <a:fillRef idx="0">
            <a:schemeClr val="accent2"/>
          </a:fillRef>
          <a:effectRef idx="1">
            <a:schemeClr val="accent2"/>
          </a:effectRef>
          <a:fontRef idx="minor">
            <a:schemeClr val="tx1"/>
          </a:fontRef>
        </p:style>
      </p:cxnSp>
      <p:sp>
        <p:nvSpPr>
          <p:cNvPr id="9"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84128917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345113"/>
            <a:ext cx="5608320" cy="639763"/>
          </a:xfrm>
          <a:prstGeom prst="rect">
            <a:avLst/>
          </a:prstGeom>
        </p:spPr>
        <p:txBody>
          <a:bodyPr anchor="b">
            <a:noAutofit/>
          </a:bodyPr>
          <a:lstStyle>
            <a:lvl1pPr marL="0" indent="0">
              <a:buNone/>
              <a:defRPr sz="2667" b="1">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304800" y="1984875"/>
            <a:ext cx="5608320" cy="3951288"/>
          </a:xfrm>
          <a:prstGeom prst="rect">
            <a:avLst/>
          </a:prstGeom>
        </p:spPr>
        <p:txBody>
          <a:bodyPr>
            <a:noAutofit/>
          </a:bodyPr>
          <a:lstStyle>
            <a:lvl1pPr marL="311143" indent="-311143">
              <a:buFont typeface="Arial" panose="020B0604020202020204" pitchFamily="34" charset="0"/>
              <a:buChar char="•"/>
              <a:defRPr sz="2667"/>
            </a:lvl1pPr>
            <a:lvl2pPr marL="920728" indent="-311143">
              <a:defRPr sz="2400"/>
            </a:lvl2pPr>
            <a:lvl3pPr marL="1530312" indent="-311143">
              <a:buFont typeface="Wingdings" panose="05000000000000000000" pitchFamily="2" charset="2"/>
              <a:buChar char="Ø"/>
              <a:defRPr sz="2133"/>
            </a:lvl3pPr>
            <a:lvl4pPr>
              <a:defRPr sz="1867"/>
            </a:lvl4pPr>
            <a:lvl5pPr>
              <a:defRPr sz="1867"/>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78880" y="1345113"/>
            <a:ext cx="5608320" cy="639763"/>
          </a:xfrm>
          <a:prstGeom prst="rect">
            <a:avLst/>
          </a:prstGeom>
        </p:spPr>
        <p:txBody>
          <a:bodyPr anchor="b">
            <a:noAutofit/>
          </a:bodyPr>
          <a:lstStyle>
            <a:lvl1pPr marL="0" indent="0">
              <a:buNone/>
              <a:defRPr sz="2667" b="1">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278880" y="1984875"/>
            <a:ext cx="5608320" cy="3951288"/>
          </a:xfrm>
          <a:prstGeom prst="rect">
            <a:avLst/>
          </a:prstGeom>
        </p:spPr>
        <p:txBody>
          <a:bodyPr>
            <a:noAutofit/>
          </a:bodyPr>
          <a:lstStyle>
            <a:lvl1pPr marL="311143" indent="-311143">
              <a:buFont typeface="Arial" panose="020B0604020202020204" pitchFamily="34" charset="0"/>
              <a:buChar char="•"/>
              <a:defRPr sz="2667"/>
            </a:lvl1pPr>
            <a:lvl2pPr marL="920728" indent="-311143">
              <a:defRPr sz="2400"/>
            </a:lvl2pPr>
            <a:lvl3pPr marL="1530312" indent="-311143">
              <a:buFont typeface="Wingdings" panose="05000000000000000000" pitchFamily="2" charset="2"/>
              <a:buChar char="Ø"/>
              <a:defRPr sz="2133"/>
            </a:lvl3pPr>
            <a:lvl4pPr>
              <a:defRPr sz="1867"/>
            </a:lvl4pPr>
            <a:lvl5pPr>
              <a:defRPr sz="1867"/>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p:cNvSpPr>
            <a:spLocks noGrp="1"/>
          </p:cNvSpPr>
          <p:nvPr>
            <p:ph type="ftr" sz="quarter" idx="13"/>
          </p:nvPr>
        </p:nvSpPr>
        <p:spPr>
          <a:xfrm>
            <a:off x="126568" y="6419014"/>
            <a:ext cx="10265664" cy="365125"/>
          </a:xfrm>
        </p:spPr>
        <p:txBody>
          <a:bodyPr lIns="45720" tIns="45720" bIns="45720"/>
          <a:lstStyle/>
          <a:p>
            <a:endParaRPr lang="en-US" dirty="0">
              <a:solidFill>
                <a:srgbClr val="000000"/>
              </a:solidFill>
            </a:endParaRPr>
          </a:p>
        </p:txBody>
      </p:sp>
      <p:cxnSp>
        <p:nvCxnSpPr>
          <p:cNvPr id="9" name="Straight Connector 8"/>
          <p:cNvCxnSpPr/>
          <p:nvPr userDrawn="1"/>
        </p:nvCxnSpPr>
        <p:spPr>
          <a:xfrm>
            <a:off x="0" y="1062633"/>
            <a:ext cx="12192000" cy="0"/>
          </a:xfrm>
          <a:prstGeom prst="line">
            <a:avLst/>
          </a:prstGeom>
          <a:ln>
            <a:solidFill>
              <a:schemeClr val="accent1"/>
            </a:solidFill>
          </a:ln>
        </p:spPr>
        <p:style>
          <a:lnRef idx="2">
            <a:schemeClr val="accent2"/>
          </a:lnRef>
          <a:fillRef idx="0">
            <a:schemeClr val="accent2"/>
          </a:fillRef>
          <a:effectRef idx="1">
            <a:schemeClr val="accent2"/>
          </a:effectRef>
          <a:fontRef idx="minor">
            <a:schemeClr val="tx1"/>
          </a:fontRef>
        </p:style>
      </p:cxnSp>
      <p:sp>
        <p:nvSpPr>
          <p:cNvPr id="12"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rgbClr val="09345A"/>
                </a:solidFill>
              </a:defRPr>
            </a:lvl1pPr>
          </a:lstStyle>
          <a:p>
            <a:r>
              <a:rPr lang="en-US" dirty="0"/>
              <a:t>Click to edit Master title style</a:t>
            </a:r>
          </a:p>
        </p:txBody>
      </p:sp>
    </p:spTree>
    <p:extLst>
      <p:ext uri="{BB962C8B-B14F-4D97-AF65-F5344CB8AC3E}">
        <p14:creationId xmlns:p14="http://schemas.microsoft.com/office/powerpoint/2010/main" val="320892503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5" name="Footer Placeholder 6"/>
          <p:cNvSpPr>
            <a:spLocks noGrp="1"/>
          </p:cNvSpPr>
          <p:nvPr>
            <p:ph type="ftr" sz="quarter" idx="13"/>
          </p:nvPr>
        </p:nvSpPr>
        <p:spPr>
          <a:xfrm>
            <a:off x="126568" y="6419014"/>
            <a:ext cx="10265664" cy="365125"/>
          </a:xfrm>
        </p:spPr>
        <p:txBody>
          <a:bodyPr lIns="45720" tIns="45720" bIns="45720"/>
          <a:lstStyle/>
          <a:p>
            <a:endParaRPr lang="en-US" dirty="0">
              <a:solidFill>
                <a:srgbClr val="000000"/>
              </a:solidFill>
            </a:endParaRPr>
          </a:p>
        </p:txBody>
      </p:sp>
    </p:spTree>
    <p:extLst>
      <p:ext uri="{BB962C8B-B14F-4D97-AF65-F5344CB8AC3E}">
        <p14:creationId xmlns:p14="http://schemas.microsoft.com/office/powerpoint/2010/main" val="347004870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preserve="1" userDrawn="1">
  <p:cSld name="Theme Slide">
    <p:spTree>
      <p:nvGrpSpPr>
        <p:cNvPr id="1" name=""/>
        <p:cNvGrpSpPr/>
        <p:nvPr/>
      </p:nvGrpSpPr>
      <p:grpSpPr>
        <a:xfrm>
          <a:off x="0" y="0"/>
          <a:ext cx="0" cy="0"/>
          <a:chOff x="0" y="0"/>
          <a:chExt cx="0" cy="0"/>
        </a:xfrm>
      </p:grpSpPr>
      <p:pic>
        <p:nvPicPr>
          <p:cNvPr id="1026" name="Picture 2" descr="Myeloma"/>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44729" t="-153" r="20718" b="-307"/>
          <a:stretch/>
        </p:blipFill>
        <p:spPr bwMode="auto">
          <a:xfrm>
            <a:off x="9120248" y="-12700"/>
            <a:ext cx="3095939" cy="6912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userDrawn="1"/>
        </p:nvSpPr>
        <p:spPr>
          <a:xfrm>
            <a:off x="0" y="-9113"/>
            <a:ext cx="94488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4" name="Text Placeholder 3"/>
          <p:cNvSpPr>
            <a:spLocks noGrp="1"/>
          </p:cNvSpPr>
          <p:nvPr>
            <p:ph type="body" sz="quarter" idx="10" hasCustomPrompt="1"/>
          </p:nvPr>
        </p:nvSpPr>
        <p:spPr>
          <a:xfrm>
            <a:off x="709615" y="533401"/>
            <a:ext cx="8029575" cy="5101815"/>
          </a:xfrm>
          <a:prstGeom prst="rect">
            <a:avLst/>
          </a:prstGeom>
        </p:spPr>
        <p:txBody>
          <a:bodyPr anchor="ctr"/>
          <a:lstStyle>
            <a:lvl1pPr algn="ctr">
              <a:spcBef>
                <a:spcPts val="0"/>
              </a:spcBef>
              <a:spcAft>
                <a:spcPts val="800"/>
              </a:spcAft>
              <a:defRPr lang="en-US" sz="2133" b="1" i="0" smtClean="0">
                <a:solidFill>
                  <a:prstClr val="white"/>
                </a:solidFill>
                <a:latin typeface="Arial" panose="020B0604020202020204" pitchFamily="34" charset="0"/>
                <a:cs typeface="Arial" panose="020B0604020202020204" pitchFamily="34" charset="0"/>
              </a:defRPr>
            </a:lvl1pPr>
          </a:lstStyle>
          <a:p>
            <a:r>
              <a:rPr lang="en-US" sz="6400" b="1" dirty="0">
                <a:solidFill>
                  <a:prstClr val="white"/>
                </a:solidFill>
                <a:latin typeface="Arial" panose="020B0604020202020204" pitchFamily="34" charset="0"/>
                <a:ea typeface="+mj-ea"/>
                <a:cs typeface="Arial" panose="020B0604020202020204" pitchFamily="34" charset="0"/>
              </a:rPr>
              <a:t>Theme/Title (Can be on 3 lines)</a:t>
            </a:r>
          </a:p>
          <a:p>
            <a:r>
              <a:rPr lang="en-US" sz="4800" b="1" i="1" dirty="0">
                <a:solidFill>
                  <a:prstClr val="white"/>
                </a:solidFill>
                <a:latin typeface="Arial" panose="020B0604020202020204" pitchFamily="34" charset="0"/>
                <a:ea typeface="+mj-ea"/>
                <a:cs typeface="Arial" panose="020B0604020202020204" pitchFamily="34" charset="0"/>
              </a:rPr>
              <a:t>Subtitle (Can be on 3 Lines)</a:t>
            </a:r>
            <a:endParaRPr lang="en-US" dirty="0"/>
          </a:p>
        </p:txBody>
      </p:sp>
      <p:pic>
        <p:nvPicPr>
          <p:cNvPr id="7" name="Picture 6"/>
          <p:cNvPicPr>
            <a:picLocks noChangeAspect="1"/>
          </p:cNvPicPr>
          <p:nvPr userDrawn="1"/>
        </p:nvPicPr>
        <p:blipFill>
          <a:blip r:embed="rId3" cstate="print">
            <a:duotone>
              <a:schemeClr val="bg2">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610297" y="5847080"/>
            <a:ext cx="2228212" cy="720000"/>
          </a:xfrm>
          <a:prstGeom prst="rect">
            <a:avLst/>
          </a:prstGeom>
        </p:spPr>
      </p:pic>
    </p:spTree>
    <p:extLst>
      <p:ext uri="{BB962C8B-B14F-4D97-AF65-F5344CB8AC3E}">
        <p14:creationId xmlns:p14="http://schemas.microsoft.com/office/powerpoint/2010/main" val="27457007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preserve="1" userDrawn="1">
  <p:cSld name="2_OnD_Theme Slide">
    <p:spTree>
      <p:nvGrpSpPr>
        <p:cNvPr id="1" name=""/>
        <p:cNvGrpSpPr/>
        <p:nvPr/>
      </p:nvGrpSpPr>
      <p:grpSpPr>
        <a:xfrm>
          <a:off x="0" y="0"/>
          <a:ext cx="0" cy="0"/>
          <a:chOff x="0" y="0"/>
          <a:chExt cx="0" cy="0"/>
        </a:xfrm>
      </p:grpSpPr>
      <p:pic>
        <p:nvPicPr>
          <p:cNvPr id="6" name="Picture 2" descr="Myeloma"/>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44729" t="-153" r="20718" b="-307"/>
          <a:stretch/>
        </p:blipFill>
        <p:spPr bwMode="auto">
          <a:xfrm>
            <a:off x="9120248" y="-12700"/>
            <a:ext cx="3095939" cy="6912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0" y="-9113"/>
            <a:ext cx="94488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Tree>
    <p:extLst>
      <p:ext uri="{BB962C8B-B14F-4D97-AF65-F5344CB8AC3E}">
        <p14:creationId xmlns:p14="http://schemas.microsoft.com/office/powerpoint/2010/main" val="2288638789"/>
      </p:ext>
    </p:extLst>
  </p:cSld>
  <p:clrMapOvr>
    <a:overrideClrMapping bg1="lt1" tx1="dk1" bg2="lt2" tx2="dk2" accent1="accent1" accent2="accent2" accent3="accent3" accent4="accent4" accent5="accent5" accent6="accent6" hlink="hlink" folHlink="folHlink"/>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userDrawn="1">
  <p:cSld name="Disclosure slides">
    <p:spTree>
      <p:nvGrpSpPr>
        <p:cNvPr id="1" name=""/>
        <p:cNvGrpSpPr/>
        <p:nvPr/>
      </p:nvGrpSpPr>
      <p:grpSpPr>
        <a:xfrm>
          <a:off x="0" y="0"/>
          <a:ext cx="0" cy="0"/>
          <a:chOff x="0" y="0"/>
          <a:chExt cx="0" cy="0"/>
        </a:xfrm>
      </p:grpSpPr>
      <p:sp>
        <p:nvSpPr>
          <p:cNvPr id="7" name="Rectangle 6"/>
          <p:cNvSpPr/>
          <p:nvPr userDrawn="1"/>
        </p:nvSpPr>
        <p:spPr>
          <a:xfrm>
            <a:off x="0" y="-9113"/>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3" name="Content Placeholder 2"/>
          <p:cNvSpPr>
            <a:spLocks noGrp="1"/>
          </p:cNvSpPr>
          <p:nvPr>
            <p:ph sz="half" idx="1"/>
          </p:nvPr>
        </p:nvSpPr>
        <p:spPr>
          <a:xfrm>
            <a:off x="304800" y="1371600"/>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4" name="Content Placeholder 3"/>
          <p:cNvSpPr>
            <a:spLocks noGrp="1"/>
          </p:cNvSpPr>
          <p:nvPr>
            <p:ph sz="half" idx="2"/>
          </p:nvPr>
        </p:nvSpPr>
        <p:spPr>
          <a:xfrm>
            <a:off x="6278880" y="1371600"/>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13" name="Title 1"/>
          <p:cNvSpPr>
            <a:spLocks noGrp="1"/>
          </p:cNvSpPr>
          <p:nvPr>
            <p:ph type="title"/>
          </p:nvPr>
        </p:nvSpPr>
        <p:spPr>
          <a:xfrm>
            <a:off x="243840" y="57151"/>
            <a:ext cx="11704320" cy="990600"/>
          </a:xfrm>
          <a:prstGeom prst="rect">
            <a:avLst/>
          </a:prstGeom>
        </p:spPr>
        <p:txBody>
          <a:bodyPr>
            <a:noAutofit/>
          </a:bodyPr>
          <a:lstStyle>
            <a:lvl1pPr>
              <a:defRPr sz="3200" baseline="0"/>
            </a:lvl1pPr>
          </a:lstStyle>
          <a:p>
            <a:r>
              <a:rPr lang="en-US" dirty="0"/>
              <a:t>Click to edit Master title style</a:t>
            </a:r>
          </a:p>
        </p:txBody>
      </p:sp>
      <p:sp>
        <p:nvSpPr>
          <p:cNvPr id="9" name="Footer Placeholder 6"/>
          <p:cNvSpPr>
            <a:spLocks noGrp="1"/>
          </p:cNvSpPr>
          <p:nvPr>
            <p:ph type="ftr" sz="quarter" idx="13"/>
          </p:nvPr>
        </p:nvSpPr>
        <p:spPr>
          <a:xfrm>
            <a:off x="243840" y="6356351"/>
            <a:ext cx="9997440" cy="365125"/>
          </a:xfrm>
        </p:spPr>
        <p:txBody>
          <a:bodyPr lIns="45720" bIns="0"/>
          <a:lstStyle/>
          <a:p>
            <a:endParaRPr lang="en-US" dirty="0">
              <a:solidFill>
                <a:srgbClr val="000000"/>
              </a:solidFill>
            </a:endParaRPr>
          </a:p>
        </p:txBody>
      </p:sp>
    </p:spTree>
    <p:extLst>
      <p:ext uri="{BB962C8B-B14F-4D97-AF65-F5344CB8AC3E}">
        <p14:creationId xmlns:p14="http://schemas.microsoft.com/office/powerpoint/2010/main" val="290387313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preserve="1" userDrawn="1">
  <p:cSld name="Presentation Title Slide">
    <p:spTree>
      <p:nvGrpSpPr>
        <p:cNvPr id="1" name=""/>
        <p:cNvGrpSpPr/>
        <p:nvPr/>
      </p:nvGrpSpPr>
      <p:grpSpPr>
        <a:xfrm>
          <a:off x="0" y="0"/>
          <a:ext cx="0" cy="0"/>
          <a:chOff x="0" y="0"/>
          <a:chExt cx="0" cy="0"/>
        </a:xfrm>
      </p:grpSpPr>
      <p:sp>
        <p:nvSpPr>
          <p:cNvPr id="5" name="Rectangle 4"/>
          <p:cNvSpPr/>
          <p:nvPr userDrawn="1"/>
        </p:nvSpPr>
        <p:spPr>
          <a:xfrm>
            <a:off x="0" y="-9113"/>
            <a:ext cx="12192000" cy="687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12" name="Rectangle 11"/>
          <p:cNvSpPr/>
          <p:nvPr userDrawn="1"/>
        </p:nvSpPr>
        <p:spPr>
          <a:xfrm>
            <a:off x="0" y="3585"/>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endParaRPr>
          </a:p>
        </p:txBody>
      </p:sp>
      <p:sp>
        <p:nvSpPr>
          <p:cNvPr id="2" name="Title 1"/>
          <p:cNvSpPr>
            <a:spLocks noGrp="1"/>
          </p:cNvSpPr>
          <p:nvPr>
            <p:ph type="title" hasCustomPrompt="1"/>
          </p:nvPr>
        </p:nvSpPr>
        <p:spPr>
          <a:xfrm>
            <a:off x="1414272" y="914400"/>
            <a:ext cx="9363456" cy="4038600"/>
          </a:xfrm>
          <a:prstGeom prst="rect">
            <a:avLst/>
          </a:prstGeom>
          <a:noFill/>
          <a:ln>
            <a:noFill/>
          </a:ln>
        </p:spPr>
        <p:style>
          <a:lnRef idx="1">
            <a:schemeClr val="accent5"/>
          </a:lnRef>
          <a:fillRef idx="2">
            <a:schemeClr val="accent5"/>
          </a:fillRef>
          <a:effectRef idx="1">
            <a:schemeClr val="accent5"/>
          </a:effectRef>
          <a:fontRef idx="none"/>
        </p:style>
        <p:txBody>
          <a:bodyPr anchor="t">
            <a:noAutofit/>
          </a:bodyPr>
          <a:lstStyle>
            <a:lvl1pPr>
              <a:defRPr sz="5333" b="1">
                <a:solidFill>
                  <a:schemeClr val="bg1"/>
                </a:solidFill>
              </a:defRPr>
            </a:lvl1pPr>
          </a:lstStyle>
          <a:p>
            <a:r>
              <a:rPr lang="en-US" dirty="0"/>
              <a:t>Click to edit Master title style</a:t>
            </a:r>
            <a:br>
              <a:rPr lang="en-US" dirty="0"/>
            </a:br>
            <a:br>
              <a:rPr lang="en-US" dirty="0"/>
            </a:br>
            <a:endParaRPr lang="en-US" dirty="0"/>
          </a:p>
        </p:txBody>
      </p:sp>
      <p:pic>
        <p:nvPicPr>
          <p:cNvPr id="8" name="Picture 7"/>
          <p:cNvPicPr>
            <a:picLocks noChangeAspect="1"/>
          </p:cNvPicPr>
          <p:nvPr userDrawn="1"/>
        </p:nvPicPr>
        <p:blipFill>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981895" y="5847080"/>
            <a:ext cx="2228212" cy="720000"/>
          </a:xfrm>
          <a:prstGeom prst="rect">
            <a:avLst/>
          </a:prstGeom>
        </p:spPr>
      </p:pic>
    </p:spTree>
    <p:extLst>
      <p:ext uri="{BB962C8B-B14F-4D97-AF65-F5344CB8AC3E}">
        <p14:creationId xmlns:p14="http://schemas.microsoft.com/office/powerpoint/2010/main" val="316884927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userDrawn="1">
  <p:cSld name="Midpresentation/Subsection Title Slide ">
    <p:spTree>
      <p:nvGrpSpPr>
        <p:cNvPr id="1" name=""/>
        <p:cNvGrpSpPr/>
        <p:nvPr/>
      </p:nvGrpSpPr>
      <p:grpSpPr>
        <a:xfrm>
          <a:off x="0" y="0"/>
          <a:ext cx="0" cy="0"/>
          <a:chOff x="0" y="0"/>
          <a:chExt cx="0" cy="0"/>
        </a:xfrm>
      </p:grpSpPr>
      <p:sp>
        <p:nvSpPr>
          <p:cNvPr id="6" name="Rectangle 5"/>
          <p:cNvSpPr/>
          <p:nvPr userDrawn="1"/>
        </p:nvSpPr>
        <p:spPr>
          <a:xfrm>
            <a:off x="0" y="-9113"/>
            <a:ext cx="12192000" cy="687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5" name="Rectangle 4"/>
          <p:cNvSpPr/>
          <p:nvPr userDrawn="1"/>
        </p:nvSpPr>
        <p:spPr>
          <a:xfrm>
            <a:off x="0" y="3584"/>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endParaRPr>
          </a:p>
        </p:txBody>
      </p:sp>
      <p:sp>
        <p:nvSpPr>
          <p:cNvPr id="2" name="Title 1"/>
          <p:cNvSpPr>
            <a:spLocks noGrp="1"/>
          </p:cNvSpPr>
          <p:nvPr>
            <p:ph type="title"/>
          </p:nvPr>
        </p:nvSpPr>
        <p:spPr>
          <a:xfrm>
            <a:off x="2387600" y="2362200"/>
            <a:ext cx="7416800" cy="566739"/>
          </a:xfrm>
          <a:prstGeom prst="rect">
            <a:avLst/>
          </a:prstGeom>
        </p:spPr>
        <p:txBody>
          <a:bodyPr anchor="b">
            <a:noAutofit/>
          </a:bodyPr>
          <a:lstStyle>
            <a:lvl1pPr algn="l">
              <a:defRPr sz="3200" b="1">
                <a:solidFill>
                  <a:schemeClr val="bg1"/>
                </a:solidFill>
              </a:defRPr>
            </a:lvl1pPr>
          </a:lstStyle>
          <a:p>
            <a:r>
              <a:rPr lang="en-US" dirty="0"/>
              <a:t>Click to edit Master title style</a:t>
            </a:r>
          </a:p>
        </p:txBody>
      </p:sp>
      <p:sp>
        <p:nvSpPr>
          <p:cNvPr id="4" name="Text Placeholder 3"/>
          <p:cNvSpPr>
            <a:spLocks noGrp="1"/>
          </p:cNvSpPr>
          <p:nvPr>
            <p:ph type="body" sz="half" idx="2"/>
          </p:nvPr>
        </p:nvSpPr>
        <p:spPr>
          <a:xfrm>
            <a:off x="2387600" y="3140870"/>
            <a:ext cx="7416800" cy="804863"/>
          </a:xfrm>
          <a:prstGeom prst="rect">
            <a:avLst/>
          </a:prstGeom>
        </p:spPr>
        <p:txBody>
          <a:bodyPr/>
          <a:lstStyle>
            <a:lvl1pPr marL="0" indent="0">
              <a:buNone/>
              <a:defRPr sz="1867">
                <a:solidFill>
                  <a:schemeClr val="bg2"/>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dirty="0"/>
              <a:t>Click to edit Master text styles</a:t>
            </a:r>
          </a:p>
        </p:txBody>
      </p:sp>
    </p:spTree>
    <p:extLst>
      <p:ext uri="{BB962C8B-B14F-4D97-AF65-F5344CB8AC3E}">
        <p14:creationId xmlns:p14="http://schemas.microsoft.com/office/powerpoint/2010/main" val="2093333748"/>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preserve="1" userDrawn="1">
  <p:cSld name="Housekeeping Slide">
    <p:spTree>
      <p:nvGrpSpPr>
        <p:cNvPr id="1" name=""/>
        <p:cNvGrpSpPr/>
        <p:nvPr/>
      </p:nvGrpSpPr>
      <p:grpSpPr>
        <a:xfrm>
          <a:off x="0" y="0"/>
          <a:ext cx="0" cy="0"/>
          <a:chOff x="0" y="0"/>
          <a:chExt cx="0" cy="0"/>
        </a:xfrm>
      </p:grpSpPr>
      <p:sp>
        <p:nvSpPr>
          <p:cNvPr id="5" name="Rectangle 4"/>
          <p:cNvSpPr/>
          <p:nvPr userDrawn="1"/>
        </p:nvSpPr>
        <p:spPr>
          <a:xfrm>
            <a:off x="0" y="-9113"/>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8" name="Text Placeholder 7"/>
          <p:cNvSpPr>
            <a:spLocks noGrp="1"/>
          </p:cNvSpPr>
          <p:nvPr>
            <p:ph type="body" sz="quarter" idx="10"/>
          </p:nvPr>
        </p:nvSpPr>
        <p:spPr>
          <a:xfrm>
            <a:off x="1625600" y="1371600"/>
            <a:ext cx="9245600" cy="2971800"/>
          </a:xfrm>
          <a:prstGeom prst="rect">
            <a:avLst/>
          </a:prstGeom>
        </p:spPr>
        <p:txBody>
          <a:bodyPr/>
          <a:lstStyle>
            <a:lvl1pPr>
              <a:defRPr b="1">
                <a:solidFill>
                  <a:schemeClr val="accent1"/>
                </a:solidFill>
              </a:defRPr>
            </a:lvl1pPr>
            <a:lvl2pPr marL="0"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Text</a:t>
            </a:r>
          </a:p>
        </p:txBody>
      </p:sp>
      <p:pic>
        <p:nvPicPr>
          <p:cNvPr id="7" name="Picture 6"/>
          <p:cNvPicPr>
            <a:picLocks noChangeAspect="1"/>
          </p:cNvPicPr>
          <p:nvPr userDrawn="1"/>
        </p:nvPicPr>
        <p:blipFill>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981895" y="5847080"/>
            <a:ext cx="2228212" cy="720000"/>
          </a:xfrm>
          <a:prstGeom prst="rect">
            <a:avLst/>
          </a:prstGeom>
        </p:spPr>
      </p:pic>
    </p:spTree>
    <p:extLst>
      <p:ext uri="{BB962C8B-B14F-4D97-AF65-F5344CB8AC3E}">
        <p14:creationId xmlns:p14="http://schemas.microsoft.com/office/powerpoint/2010/main" val="1351907992"/>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8EF4-0D9C-5045-988D-52C124E08B5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E38151C-A118-D043-980B-640A7D7A766F}"/>
              </a:ext>
            </a:extLst>
          </p:cNvPr>
          <p:cNvSpPr>
            <a:spLocks noGrp="1"/>
          </p:cNvSpPr>
          <p:nvPr>
            <p:ph type="dt" sz="half" idx="10"/>
          </p:nvPr>
        </p:nvSpPr>
        <p:spPr/>
        <p:txBody>
          <a:bodyPr/>
          <a:lstStyle/>
          <a:p>
            <a:r>
              <a:rPr lang="en-US"/>
              <a:t>9/21/21</a:t>
            </a:r>
          </a:p>
        </p:txBody>
      </p:sp>
      <p:sp>
        <p:nvSpPr>
          <p:cNvPr id="4" name="Footer Placeholder 3">
            <a:extLst>
              <a:ext uri="{FF2B5EF4-FFF2-40B4-BE49-F238E27FC236}">
                <a16:creationId xmlns:a16="http://schemas.microsoft.com/office/drawing/2014/main" id="{2FE8E9C3-8710-3D4C-A157-28618116C1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3D144B-3B41-A948-BA30-8A4666C067D4}"/>
              </a:ext>
            </a:extLst>
          </p:cNvPr>
          <p:cNvSpPr>
            <a:spLocks noGrp="1"/>
          </p:cNvSpPr>
          <p:nvPr>
            <p:ph type="sldNum" sz="quarter" idx="12"/>
          </p:nvPr>
        </p:nvSpPr>
        <p:spPr/>
        <p:txBody>
          <a:bodyPr/>
          <a:lstStyle/>
          <a:p>
            <a:fld id="{47FB0AF8-E2BA-BC47-9777-C1F25EB757FC}" type="slidenum">
              <a:rPr lang="en-US" smtClean="0"/>
              <a:t>‹#›</a:t>
            </a:fld>
            <a:endParaRPr lang="en-US"/>
          </a:p>
        </p:txBody>
      </p:sp>
    </p:spTree>
    <p:extLst>
      <p:ext uri="{BB962C8B-B14F-4D97-AF65-F5344CB8AC3E}">
        <p14:creationId xmlns:p14="http://schemas.microsoft.com/office/powerpoint/2010/main" val="111971625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userDrawn="1">
  <p:cSld name="7_Contents List">
    <p:spTree>
      <p:nvGrpSpPr>
        <p:cNvPr id="1" name=""/>
        <p:cNvGrpSpPr/>
        <p:nvPr/>
      </p:nvGrpSpPr>
      <p:grpSpPr>
        <a:xfrm>
          <a:off x="0" y="0"/>
          <a:ext cx="0" cy="0"/>
          <a:chOff x="0" y="0"/>
          <a:chExt cx="0" cy="0"/>
        </a:xfrm>
      </p:grpSpPr>
      <p:sp>
        <p:nvSpPr>
          <p:cNvPr id="7" name="Content Placeholder 2"/>
          <p:cNvSpPr>
            <a:spLocks noGrp="1"/>
          </p:cNvSpPr>
          <p:nvPr>
            <p:ph idx="1" hasCustomPrompt="1"/>
          </p:nvPr>
        </p:nvSpPr>
        <p:spPr>
          <a:xfrm>
            <a:off x="315383" y="1339516"/>
            <a:ext cx="11688232" cy="4796589"/>
          </a:xfrm>
          <a:prstGeom prst="rect">
            <a:avLst/>
          </a:prstGeom>
        </p:spPr>
        <p:txBody>
          <a:bodyPr/>
          <a:lstStyle>
            <a:lvl1pPr marL="359644" indent="-359644">
              <a:lnSpc>
                <a:spcPct val="100000"/>
              </a:lnSpc>
              <a:spcBef>
                <a:spcPts val="0"/>
              </a:spcBef>
              <a:buClr>
                <a:schemeClr val="accent2"/>
              </a:buClr>
              <a:buFont typeface="Arial" panose="020B0604020202020204" pitchFamily="34" charset="0"/>
              <a:buChar char="•"/>
              <a:defRPr sz="2399" b="0">
                <a:solidFill>
                  <a:schemeClr val="tx1"/>
                </a:solidFill>
                <a:latin typeface="Arial" pitchFamily="34" charset="0"/>
                <a:cs typeface="Arial" pitchFamily="34" charset="0"/>
              </a:defRPr>
            </a:lvl1pPr>
            <a:lvl2pPr marL="803255" indent="-354004">
              <a:lnSpc>
                <a:spcPct val="100000"/>
              </a:lnSpc>
              <a:spcBef>
                <a:spcPts val="0"/>
              </a:spcBef>
              <a:buClr>
                <a:schemeClr val="accent2"/>
              </a:buClr>
              <a:buSzPct val="90000"/>
              <a:buFont typeface="Arial" panose="020B0604020202020204" pitchFamily="34" charset="0"/>
              <a:buChar char="–"/>
              <a:defRPr sz="2100" baseline="0">
                <a:solidFill>
                  <a:schemeClr val="tx1"/>
                </a:solidFill>
                <a:latin typeface="Arial" pitchFamily="34" charset="0"/>
                <a:cs typeface="Arial" pitchFamily="34" charset="0"/>
              </a:defRPr>
            </a:lvl2pPr>
            <a:lvl3pPr>
              <a:defRPr sz="1400" baseline="0">
                <a:latin typeface="Arial" pitchFamily="34" charset="0"/>
                <a:cs typeface="Arial" pitchFamily="34" charset="0"/>
              </a:defRPr>
            </a:lvl3pPr>
            <a:lvl4pPr marL="622472" indent="-179906">
              <a:defRPr sz="1400">
                <a:latin typeface="Arial" pitchFamily="34" charset="0"/>
                <a:cs typeface="Arial" pitchFamily="34" charset="0"/>
              </a:defRPr>
            </a:lvl4pPr>
            <a:lvl5pPr marL="622472">
              <a:defRPr sz="1400">
                <a:latin typeface="Arial" pitchFamily="34" charset="0"/>
                <a:cs typeface="Arial" pitchFamily="34" charset="0"/>
              </a:defRPr>
            </a:lvl5pPr>
            <a:lvl6pPr>
              <a:defRPr>
                <a:latin typeface="Arial" pitchFamily="34" charset="0"/>
                <a:cs typeface="Arial" pitchFamily="34" charset="0"/>
              </a:defRPr>
            </a:lvl6pPr>
          </a:lstStyle>
          <a:p>
            <a:r>
              <a:rPr lang="en-GB" noProof="0" dirty="0"/>
              <a:t>First level</a:t>
            </a:r>
          </a:p>
          <a:p>
            <a:pPr lvl="1"/>
            <a:r>
              <a:rPr lang="en-GB" noProof="0" dirty="0"/>
              <a:t>Second level</a:t>
            </a:r>
          </a:p>
          <a:p>
            <a:pPr lvl="1"/>
            <a:r>
              <a:rPr lang="en-GB" noProof="0" dirty="0"/>
              <a:t>Third level</a:t>
            </a:r>
          </a:p>
          <a:p>
            <a:pPr lvl="1"/>
            <a:r>
              <a:rPr lang="en-GB" noProof="0" dirty="0"/>
              <a:t>Fourth level</a:t>
            </a:r>
          </a:p>
        </p:txBody>
      </p:sp>
      <p:sp>
        <p:nvSpPr>
          <p:cNvPr id="9" name="Title 8"/>
          <p:cNvSpPr>
            <a:spLocks noGrp="1"/>
          </p:cNvSpPr>
          <p:nvPr>
            <p:ph type="title" hasCustomPrompt="1"/>
          </p:nvPr>
        </p:nvSpPr>
        <p:spPr>
          <a:xfrm>
            <a:off x="316086" y="133809"/>
            <a:ext cx="11687535" cy="615480"/>
          </a:xfrm>
          <a:prstGeom prst="rect">
            <a:avLst/>
          </a:prstGeom>
        </p:spPr>
        <p:txBody>
          <a:bodyPr vert="horz" anchor="ctr"/>
          <a:lstStyle>
            <a:lvl1pPr algn="l" defTabSz="609281" rtl="0" eaLnBrk="1" latinLnBrk="0" hangingPunct="1">
              <a:lnSpc>
                <a:spcPct val="100000"/>
              </a:lnSpc>
              <a:spcBef>
                <a:spcPct val="0"/>
              </a:spcBef>
              <a:buNone/>
              <a:defRPr lang="en-GB" sz="2800" b="1" kern="1200" baseline="0" noProof="0" dirty="0">
                <a:solidFill>
                  <a:srgbClr val="830051"/>
                </a:solidFill>
                <a:latin typeface="Arial" pitchFamily="34" charset="0"/>
                <a:ea typeface="+mj-ea"/>
                <a:cs typeface="Arial" pitchFamily="34" charset="0"/>
              </a:defRPr>
            </a:lvl1pPr>
          </a:lstStyle>
          <a:p>
            <a:r>
              <a:rPr lang="en-GB" noProof="0" dirty="0"/>
              <a:t>Click to add content title</a:t>
            </a:r>
          </a:p>
        </p:txBody>
      </p:sp>
      <p:sp>
        <p:nvSpPr>
          <p:cNvPr id="6" name="Text Placeholder 13">
            <a:extLst>
              <a:ext uri="{FF2B5EF4-FFF2-40B4-BE49-F238E27FC236}">
                <a16:creationId xmlns:a16="http://schemas.microsoft.com/office/drawing/2014/main" id="{67AA22E4-F2EE-49A6-A6AF-02BCD169E996}"/>
              </a:ext>
            </a:extLst>
          </p:cNvPr>
          <p:cNvSpPr>
            <a:spLocks noGrp="1"/>
          </p:cNvSpPr>
          <p:nvPr>
            <p:ph type="body" sz="quarter" idx="13" hasCustomPrompt="1"/>
          </p:nvPr>
        </p:nvSpPr>
        <p:spPr>
          <a:xfrm>
            <a:off x="315385" y="6376809"/>
            <a:ext cx="10898487" cy="216001"/>
          </a:xfrm>
          <a:prstGeom prst="rect">
            <a:avLst/>
          </a:prstGeom>
        </p:spPr>
        <p:txBody>
          <a:bodyPr lIns="0" tIns="0" rIns="0" bIns="0" anchor="b"/>
          <a:lstStyle>
            <a:lvl1pPr marL="457167" indent="-457167" algn="l">
              <a:buNone/>
              <a:defRPr lang="en-GB" sz="800" dirty="0"/>
            </a:lvl1pPr>
          </a:lstStyle>
          <a:p>
            <a:pPr marL="0" lvl="0" indent="0">
              <a:spcBef>
                <a:spcPts val="0"/>
              </a:spcBef>
            </a:pPr>
            <a:r>
              <a:rPr lang="en-US" dirty="0"/>
              <a:t>References</a:t>
            </a:r>
          </a:p>
        </p:txBody>
      </p:sp>
      <p:sp>
        <p:nvSpPr>
          <p:cNvPr id="8" name="Slide Number Placeholder 5">
            <a:extLst>
              <a:ext uri="{FF2B5EF4-FFF2-40B4-BE49-F238E27FC236}">
                <a16:creationId xmlns:a16="http://schemas.microsoft.com/office/drawing/2014/main" id="{8A76ED30-82D3-41A2-8ABF-2556FE93A563}"/>
              </a:ext>
            </a:extLst>
          </p:cNvPr>
          <p:cNvSpPr>
            <a:spLocks noGrp="1"/>
          </p:cNvSpPr>
          <p:nvPr>
            <p:ph type="sldNum" sz="quarter" idx="4"/>
          </p:nvPr>
        </p:nvSpPr>
        <p:spPr>
          <a:xfrm>
            <a:off x="47290" y="6612883"/>
            <a:ext cx="193780" cy="216000"/>
          </a:xfrm>
          <a:prstGeom prst="rect">
            <a:avLst/>
          </a:prstGeom>
        </p:spPr>
        <p:txBody>
          <a:bodyPr vert="horz" lIns="0" tIns="0" rIns="0" bIns="0" rtlCol="0" anchor="ctr" anchorCtr="0"/>
          <a:lstStyle>
            <a:lvl1pPr algn="ctr">
              <a:defRPr sz="800" b="0">
                <a:solidFill>
                  <a:schemeClr val="tx1"/>
                </a:solidFill>
                <a:latin typeface="Arial" pitchFamily="34" charset="0"/>
                <a:cs typeface="Arial" pitchFamily="34" charset="0"/>
              </a:defRPr>
            </a:lvl1pPr>
          </a:lstStyle>
          <a:p>
            <a:fld id="{3C4F54F3-C349-4609-AFEE-01462D5C7942}" type="slidenum">
              <a:rPr lang="en-GB" smtClean="0"/>
              <a:pPr/>
              <a:t>‹#›</a:t>
            </a:fld>
            <a:endParaRPr lang="en-GB" dirty="0"/>
          </a:p>
        </p:txBody>
      </p:sp>
      <p:sp>
        <p:nvSpPr>
          <p:cNvPr id="10" name="Rectangle 9">
            <a:extLst>
              <a:ext uri="{FF2B5EF4-FFF2-40B4-BE49-F238E27FC236}">
                <a16:creationId xmlns:a16="http://schemas.microsoft.com/office/drawing/2014/main" id="{0900C643-AED4-4561-A8E5-1430B7E5B40C}"/>
              </a:ext>
            </a:extLst>
          </p:cNvPr>
          <p:cNvSpPr/>
          <p:nvPr userDrawn="1"/>
        </p:nvSpPr>
        <p:spPr>
          <a:xfrm>
            <a:off x="320843" y="731003"/>
            <a:ext cx="11844000" cy="18288"/>
          </a:xfrm>
          <a:prstGeom prst="rect">
            <a:avLst/>
          </a:prstGeom>
          <a:gradFill flip="none" rotWithShape="1">
            <a:gsLst>
              <a:gs pos="26000">
                <a:schemeClr val="accent1"/>
              </a:gs>
              <a:gs pos="100000">
                <a:schemeClr val="bg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06008938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userDrawn="1">
  <p:cSld name="Title &amp; Content">
    <p:spTree>
      <p:nvGrpSpPr>
        <p:cNvPr id="1" name=""/>
        <p:cNvGrpSpPr/>
        <p:nvPr/>
      </p:nvGrpSpPr>
      <p:grpSpPr>
        <a:xfrm>
          <a:off x="0" y="0"/>
          <a:ext cx="0" cy="0"/>
          <a:chOff x="0" y="0"/>
          <a:chExt cx="0" cy="0"/>
        </a:xfrm>
      </p:grpSpPr>
      <p:grpSp>
        <p:nvGrpSpPr>
          <p:cNvPr id="18" name="Group 17"/>
          <p:cNvGrpSpPr/>
          <p:nvPr userDrawn="1"/>
        </p:nvGrpSpPr>
        <p:grpSpPr>
          <a:xfrm>
            <a:off x="0" y="2"/>
            <a:ext cx="11142133" cy="766893"/>
            <a:chOff x="0" y="-1"/>
            <a:chExt cx="8356600" cy="766893"/>
          </a:xfrm>
        </p:grpSpPr>
        <p:sp>
          <p:nvSpPr>
            <p:cNvPr id="14" name="Rectangle 13"/>
            <p:cNvSpPr/>
            <p:nvPr userDrawn="1"/>
          </p:nvSpPr>
          <p:spPr>
            <a:xfrm>
              <a:off x="0" y="0"/>
              <a:ext cx="8356600" cy="766617"/>
            </a:xfrm>
            <a:prstGeom prst="rect">
              <a:avLst/>
            </a:prstGeom>
            <a:solidFill>
              <a:srgbClr val="D9D9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5" name="Rectangle 14"/>
            <p:cNvSpPr/>
            <p:nvPr userDrawn="1"/>
          </p:nvSpPr>
          <p:spPr>
            <a:xfrm>
              <a:off x="0" y="-1"/>
              <a:ext cx="6489700" cy="914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6" name="Rectangle 15"/>
            <p:cNvSpPr/>
            <p:nvPr userDrawn="1"/>
          </p:nvSpPr>
          <p:spPr>
            <a:xfrm>
              <a:off x="6491224" y="675452"/>
              <a:ext cx="1865376" cy="914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grpSp>
      <p:sp>
        <p:nvSpPr>
          <p:cNvPr id="6" name="Title 1"/>
          <p:cNvSpPr>
            <a:spLocks noGrp="1"/>
          </p:cNvSpPr>
          <p:nvPr userDrawn="1">
            <p:ph type="title"/>
          </p:nvPr>
        </p:nvSpPr>
        <p:spPr>
          <a:xfrm>
            <a:off x="609605" y="152400"/>
            <a:ext cx="10483851" cy="457200"/>
          </a:xfrm>
        </p:spPr>
        <p:txBody>
          <a:bodyPr anchor="t">
            <a:noAutofit/>
          </a:bodyPr>
          <a:lstStyle>
            <a:lvl1pPr algn="l">
              <a:defRPr sz="2800">
                <a:latin typeface="Arial" pitchFamily="34" charset="0"/>
                <a:cs typeface="Arial" pitchFamily="34" charset="0"/>
              </a:defRPr>
            </a:lvl1pPr>
          </a:lstStyle>
          <a:p>
            <a:r>
              <a:rPr lang="en-US"/>
              <a:t>Click to edit Master title style</a:t>
            </a:r>
            <a:endParaRPr lang="en-US" dirty="0"/>
          </a:p>
        </p:txBody>
      </p:sp>
      <p:sp>
        <p:nvSpPr>
          <p:cNvPr id="7" name="Text Placeholder 7"/>
          <p:cNvSpPr>
            <a:spLocks noGrp="1"/>
          </p:cNvSpPr>
          <p:nvPr userDrawn="1">
            <p:ph type="body" sz="quarter" idx="12"/>
          </p:nvPr>
        </p:nvSpPr>
        <p:spPr>
          <a:xfrm>
            <a:off x="609600" y="1524000"/>
            <a:ext cx="10871200" cy="4724400"/>
          </a:xfrm>
        </p:spPr>
        <p:txBody>
          <a:bodyPr/>
          <a:lstStyle>
            <a:lvl1pPr marL="0" indent="0">
              <a:buFontTx/>
              <a:buNone/>
              <a:defRPr sz="2800">
                <a:latin typeface="Arial" pitchFamily="34" charset="0"/>
                <a:cs typeface="Arial" pitchFamily="34" charset="0"/>
              </a:defRPr>
            </a:lvl1pPr>
            <a:lvl2pPr marL="688957" indent="-231769">
              <a:buClr>
                <a:srgbClr val="00B0F0"/>
              </a:buClr>
              <a:buFont typeface="Arial" pitchFamily="34" charset="0"/>
              <a:buChar char="•"/>
              <a:defRPr sz="2400">
                <a:latin typeface="Arial" pitchFamily="34" charset="0"/>
                <a:cs typeface="Arial" pitchFamily="34" charset="0"/>
              </a:defRPr>
            </a:lvl2pPr>
            <a:lvl3pPr marL="1027088" indent="-225420">
              <a:buClr>
                <a:srgbClr val="00B0F0"/>
              </a:buClr>
              <a:buFont typeface="Arial" pitchFamily="34" charset="0"/>
              <a:buChar char="•"/>
              <a:defRPr sz="2200">
                <a:latin typeface="Arial" pitchFamily="34" charset="0"/>
                <a:cs typeface="Arial" pitchFamily="34" charset="0"/>
              </a:defRPr>
            </a:lvl3pPr>
            <a:lvl4pPr marL="1377916" indent="-238119">
              <a:buClr>
                <a:srgbClr val="00B0F0"/>
              </a:buClr>
              <a:buFont typeface="Arial" pitchFamily="34" charset="0"/>
              <a:buChar char="•"/>
              <a:defRPr>
                <a:latin typeface="Arial" pitchFamily="34" charset="0"/>
                <a:cs typeface="Arial" pitchFamily="34" charset="0"/>
              </a:defRPr>
            </a:lvl4pPr>
            <a:lvl5pPr marL="2057349" indent="-228594">
              <a:buClr>
                <a:srgbClr val="00B0F0"/>
              </a:buClr>
              <a:buFont typeface="Arial"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Slide Number Placeholder 10"/>
          <p:cNvSpPr>
            <a:spLocks noGrp="1"/>
          </p:cNvSpPr>
          <p:nvPr userDrawn="1">
            <p:ph type="sldNum" sz="quarter" idx="14"/>
          </p:nvPr>
        </p:nvSpPr>
        <p:spPr/>
        <p:txBody>
          <a:bodyPr/>
          <a:lstStyle/>
          <a:p>
            <a:fld id="{CFA9C6AD-F5D9-4909-94C3-E6A9EFC35C84}" type="slidenum">
              <a:rPr lang="en-US" smtClean="0"/>
              <a:pPr/>
              <a:t>‹#›</a:t>
            </a:fld>
            <a:endParaRPr lang="en-US" dirty="0"/>
          </a:p>
        </p:txBody>
      </p:sp>
      <p:sp>
        <p:nvSpPr>
          <p:cNvPr id="12" name="Footer Placeholder 11"/>
          <p:cNvSpPr>
            <a:spLocks noGrp="1"/>
          </p:cNvSpPr>
          <p:nvPr userDrawn="1">
            <p:ph type="ftr" sz="quarter" idx="15"/>
          </p:nvPr>
        </p:nvSpPr>
        <p:spPr/>
        <p:txBody>
          <a:bodyPr/>
          <a:lstStyle/>
          <a:p>
            <a:pPr>
              <a:defRPr/>
            </a:pPr>
            <a:endParaRPr lang="en-US" dirty="0"/>
          </a:p>
        </p:txBody>
      </p:sp>
      <p:pic>
        <p:nvPicPr>
          <p:cNvPr id="17" name="Picture 16">
            <a:extLst>
              <a:ext uri="{FF2B5EF4-FFF2-40B4-BE49-F238E27FC236}">
                <a16:creationId xmlns:a16="http://schemas.microsoft.com/office/drawing/2014/main" id="{DB79FE6E-8AEA-4D3E-951C-893D9D46B4F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1195143" y="1"/>
            <a:ext cx="937224" cy="1021524"/>
          </a:xfrm>
          <a:prstGeom prst="rect">
            <a:avLst/>
          </a:prstGeom>
        </p:spPr>
      </p:pic>
    </p:spTree>
    <p:extLst>
      <p:ext uri="{BB962C8B-B14F-4D97-AF65-F5344CB8AC3E}">
        <p14:creationId xmlns:p14="http://schemas.microsoft.com/office/powerpoint/2010/main" val="396699096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userDrawn="1">
  <p:cSld name="2_DS AZ_Title and Text">
    <p:spTree>
      <p:nvGrpSpPr>
        <p:cNvPr id="1" name=""/>
        <p:cNvGrpSpPr/>
        <p:nvPr/>
      </p:nvGrpSpPr>
      <p:grpSpPr>
        <a:xfrm>
          <a:off x="0" y="0"/>
          <a:ext cx="0" cy="0"/>
          <a:chOff x="0" y="0"/>
          <a:chExt cx="0" cy="0"/>
        </a:xfrm>
      </p:grpSpPr>
      <p:pic>
        <p:nvPicPr>
          <p:cNvPr id="31" name="Picture 30" descr="A picture containing dark, plastic&#10;&#10;Description automatically generated">
            <a:extLst>
              <a:ext uri="{FF2B5EF4-FFF2-40B4-BE49-F238E27FC236}">
                <a16:creationId xmlns:a16="http://schemas.microsoft.com/office/drawing/2014/main" id="{7D38EA1D-8C2A-5848-AC2C-BEFF0EEE04AD}"/>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rot="16200000" flipH="1">
            <a:off x="7625897" y="2291897"/>
            <a:ext cx="6122897" cy="3009315"/>
          </a:xfrm>
          <a:prstGeom prst="rect">
            <a:avLst/>
          </a:prstGeom>
        </p:spPr>
      </p:pic>
      <p:sp>
        <p:nvSpPr>
          <p:cNvPr id="2" name="Slide Number Placeholder 1">
            <a:extLst>
              <a:ext uri="{FF2B5EF4-FFF2-40B4-BE49-F238E27FC236}">
                <a16:creationId xmlns:a16="http://schemas.microsoft.com/office/drawing/2014/main" id="{24E26D3C-57EC-4CEF-A2A8-A07986F7F862}"/>
              </a:ext>
            </a:extLst>
          </p:cNvPr>
          <p:cNvSpPr>
            <a:spLocks noGrp="1"/>
          </p:cNvSpPr>
          <p:nvPr>
            <p:ph type="sldNum" sz="quarter" idx="10"/>
          </p:nvPr>
        </p:nvSpPr>
        <p:spPr>
          <a:xfrm>
            <a:off x="11244900" y="6527800"/>
            <a:ext cx="528000" cy="201339"/>
          </a:xfrm>
        </p:spPr>
        <p:txBody>
          <a:bodyPr/>
          <a:lstStyle/>
          <a:p>
            <a:fld id="{3C4F54F3-C349-4609-AFEE-01462D5C7942}" type="slidenum">
              <a:rPr lang="en-GB" smtClean="0"/>
              <a:pPr/>
              <a:t>‹#›</a:t>
            </a:fld>
            <a:endParaRPr lang="en-GB" dirty="0"/>
          </a:p>
        </p:txBody>
      </p:sp>
      <p:sp>
        <p:nvSpPr>
          <p:cNvPr id="5" name="Rectangle 4">
            <a:extLst>
              <a:ext uri="{FF2B5EF4-FFF2-40B4-BE49-F238E27FC236}">
                <a16:creationId xmlns:a16="http://schemas.microsoft.com/office/drawing/2014/main" id="{4A495E37-014D-4325-B58C-6895D9962CA8}"/>
              </a:ext>
            </a:extLst>
          </p:cNvPr>
          <p:cNvSpPr/>
          <p:nvPr userDrawn="1"/>
        </p:nvSpPr>
        <p:spPr>
          <a:xfrm>
            <a:off x="0" y="1740"/>
            <a:ext cx="8778240" cy="12192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
        <p:nvSpPr>
          <p:cNvPr id="17" name="Title 8">
            <a:extLst>
              <a:ext uri="{FF2B5EF4-FFF2-40B4-BE49-F238E27FC236}">
                <a16:creationId xmlns:a16="http://schemas.microsoft.com/office/drawing/2014/main" id="{9C853680-E623-5343-BE55-2B769DB7E7F1}"/>
              </a:ext>
            </a:extLst>
          </p:cNvPr>
          <p:cNvSpPr>
            <a:spLocks noGrp="1"/>
          </p:cNvSpPr>
          <p:nvPr>
            <p:ph type="title" hasCustomPrompt="1"/>
          </p:nvPr>
        </p:nvSpPr>
        <p:spPr>
          <a:xfrm>
            <a:off x="406399" y="311679"/>
            <a:ext cx="11366495" cy="803244"/>
          </a:xfrm>
          <a:prstGeom prst="rect">
            <a:avLst/>
          </a:prstGeom>
        </p:spPr>
        <p:txBody>
          <a:bodyPr vert="horz" lIns="0" anchor="b"/>
          <a:lstStyle>
            <a:lvl1pPr algn="l">
              <a:lnSpc>
                <a:spcPct val="80000"/>
              </a:lnSpc>
              <a:defRPr sz="3200" b="1" baseline="0">
                <a:solidFill>
                  <a:schemeClr val="tx2"/>
                </a:solidFill>
                <a:latin typeface="Arial" pitchFamily="34" charset="0"/>
                <a:cs typeface="Arial" pitchFamily="34" charset="0"/>
              </a:defRPr>
            </a:lvl1pPr>
          </a:lstStyle>
          <a:p>
            <a:r>
              <a:rPr lang="en-GB" noProof="0" dirty="0"/>
              <a:t>Click to add slide title</a:t>
            </a:r>
          </a:p>
        </p:txBody>
      </p:sp>
      <p:sp>
        <p:nvSpPr>
          <p:cNvPr id="18" name="Subtitle 2">
            <a:extLst>
              <a:ext uri="{FF2B5EF4-FFF2-40B4-BE49-F238E27FC236}">
                <a16:creationId xmlns:a16="http://schemas.microsoft.com/office/drawing/2014/main" id="{E5607FD1-23EC-2A45-95E3-667572699BCF}"/>
              </a:ext>
            </a:extLst>
          </p:cNvPr>
          <p:cNvSpPr>
            <a:spLocks noGrp="1"/>
          </p:cNvSpPr>
          <p:nvPr>
            <p:ph type="subTitle" idx="12" hasCustomPrompt="1"/>
          </p:nvPr>
        </p:nvSpPr>
        <p:spPr>
          <a:xfrm>
            <a:off x="406399" y="1119144"/>
            <a:ext cx="11366495" cy="481056"/>
          </a:xfrm>
          <a:prstGeom prst="rect">
            <a:avLst/>
          </a:prstGeom>
        </p:spPr>
        <p:txBody>
          <a:bodyPr lIns="0" anchor="t"/>
          <a:lstStyle>
            <a:lvl1pPr marL="0" indent="0" algn="l">
              <a:lnSpc>
                <a:spcPct val="100000"/>
              </a:lnSpc>
              <a:spcBef>
                <a:spcPts val="0"/>
              </a:spcBef>
              <a:buNone/>
              <a:defRPr sz="1867">
                <a:solidFill>
                  <a:schemeClr val="accent2"/>
                </a:solidFill>
                <a:latin typeface="Arial" pitchFamily="34" charset="0"/>
                <a:cs typeface="Arial" pitchFamily="34" charset="0"/>
              </a:defRPr>
            </a:lvl1pPr>
            <a:lvl2pPr marL="457178" indent="0" algn="ctr">
              <a:buNone/>
              <a:defRPr>
                <a:solidFill>
                  <a:schemeClr val="tx1">
                    <a:tint val="75000"/>
                  </a:schemeClr>
                </a:solidFill>
              </a:defRPr>
            </a:lvl2pPr>
            <a:lvl3pPr marL="914354" indent="0" algn="ctr">
              <a:buNone/>
              <a:defRPr>
                <a:solidFill>
                  <a:schemeClr val="tx1">
                    <a:tint val="75000"/>
                  </a:schemeClr>
                </a:solidFill>
              </a:defRPr>
            </a:lvl3pPr>
            <a:lvl4pPr marL="1371532" indent="0" algn="ctr">
              <a:buNone/>
              <a:defRPr>
                <a:solidFill>
                  <a:schemeClr val="tx1">
                    <a:tint val="75000"/>
                  </a:schemeClr>
                </a:solidFill>
              </a:defRPr>
            </a:lvl4pPr>
            <a:lvl5pPr marL="1828709" indent="0" algn="ctr">
              <a:buNone/>
              <a:defRPr>
                <a:solidFill>
                  <a:schemeClr val="tx1">
                    <a:tint val="75000"/>
                  </a:schemeClr>
                </a:solidFill>
              </a:defRPr>
            </a:lvl5pPr>
            <a:lvl6pPr marL="2285886" indent="0" algn="ctr">
              <a:buNone/>
              <a:defRPr>
                <a:solidFill>
                  <a:schemeClr val="tx1">
                    <a:tint val="75000"/>
                  </a:schemeClr>
                </a:solidFill>
              </a:defRPr>
            </a:lvl6pPr>
            <a:lvl7pPr marL="2743062" indent="0" algn="ctr">
              <a:buNone/>
              <a:defRPr>
                <a:solidFill>
                  <a:schemeClr val="tx1">
                    <a:tint val="75000"/>
                  </a:schemeClr>
                </a:solidFill>
              </a:defRPr>
            </a:lvl7pPr>
            <a:lvl8pPr marL="3200240" indent="0" algn="ctr">
              <a:buNone/>
              <a:defRPr>
                <a:solidFill>
                  <a:schemeClr val="tx1">
                    <a:tint val="75000"/>
                  </a:schemeClr>
                </a:solidFill>
              </a:defRPr>
            </a:lvl8pPr>
            <a:lvl9pPr marL="3657418" indent="0" algn="ctr">
              <a:buNone/>
              <a:defRPr>
                <a:solidFill>
                  <a:schemeClr val="tx1">
                    <a:tint val="75000"/>
                  </a:schemeClr>
                </a:solidFill>
              </a:defRPr>
            </a:lvl9pPr>
          </a:lstStyle>
          <a:p>
            <a:r>
              <a:rPr lang="en-GB" noProof="0" dirty="0"/>
              <a:t>Click to add subtitle</a:t>
            </a:r>
          </a:p>
        </p:txBody>
      </p:sp>
      <p:sp>
        <p:nvSpPr>
          <p:cNvPr id="19" name="Text Placeholder 8">
            <a:extLst>
              <a:ext uri="{FF2B5EF4-FFF2-40B4-BE49-F238E27FC236}">
                <a16:creationId xmlns:a16="http://schemas.microsoft.com/office/drawing/2014/main" id="{3FD24E78-44CE-5F4B-8463-E38750AFAE62}"/>
              </a:ext>
            </a:extLst>
          </p:cNvPr>
          <p:cNvSpPr>
            <a:spLocks noGrp="1"/>
          </p:cNvSpPr>
          <p:nvPr>
            <p:ph type="body" sz="quarter" idx="13"/>
          </p:nvPr>
        </p:nvSpPr>
        <p:spPr>
          <a:xfrm>
            <a:off x="406399" y="1753063"/>
            <a:ext cx="11366495" cy="3783475"/>
          </a:xfrm>
          <a:prstGeom prst="rect">
            <a:avLst/>
          </a:prstGeom>
        </p:spPr>
        <p:txBody>
          <a:bodyPr/>
          <a:lstStyle>
            <a:lvl1pPr marL="287993" indent="-287993">
              <a:spcBef>
                <a:spcPts val="320"/>
              </a:spcBef>
              <a:buClr>
                <a:schemeClr val="accent3"/>
              </a:buClr>
              <a:buFont typeface="Arial" panose="020B0604020202020204" pitchFamily="34" charset="0"/>
              <a:buChar char="•"/>
              <a:defRPr sz="1600">
                <a:solidFill>
                  <a:schemeClr val="tx2"/>
                </a:solidFill>
              </a:defRPr>
            </a:lvl1pPr>
            <a:lvl2pPr marL="575986" indent="-287993">
              <a:buClr>
                <a:schemeClr val="accent3"/>
              </a:buClr>
              <a:buFont typeface="Arial" panose="020B0604020202020204" pitchFamily="34" charset="0"/>
              <a:buChar char="•"/>
              <a:defRPr sz="1600">
                <a:solidFill>
                  <a:schemeClr val="tx2"/>
                </a:solidFill>
              </a:defRPr>
            </a:lvl2pPr>
            <a:lvl3pPr marL="863978" indent="-287993">
              <a:buClr>
                <a:schemeClr val="accent3"/>
              </a:buClr>
              <a:buFont typeface="Arial" panose="020B0604020202020204" pitchFamily="34" charset="0"/>
              <a:buChar char="•"/>
              <a:defRPr sz="1600">
                <a:solidFill>
                  <a:schemeClr val="tx2"/>
                </a:solidFill>
              </a:defRPr>
            </a:lvl3pPr>
            <a:lvl4pPr marL="1151971" indent="-287993">
              <a:buClr>
                <a:schemeClr val="accent3"/>
              </a:buClr>
              <a:buFont typeface="Arial" panose="020B0604020202020204" pitchFamily="34" charset="0"/>
              <a:buChar char="•"/>
              <a:defRPr sz="1600">
                <a:solidFill>
                  <a:schemeClr val="tx2"/>
                </a:solidFill>
              </a:defRPr>
            </a:lvl4pPr>
            <a:lvl5pPr marL="1439964" indent="-287993">
              <a:buClr>
                <a:schemeClr val="accent3"/>
              </a:buClr>
              <a:buFont typeface="Arial" panose="020B0604020202020204" pitchFamily="34" charset="0"/>
              <a:buChar char="•"/>
              <a:defRPr sz="1600">
                <a:solidFill>
                  <a:schemeClr val="tx2"/>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4" name="Picture 3">
            <a:extLst>
              <a:ext uri="{FF2B5EF4-FFF2-40B4-BE49-F238E27FC236}">
                <a16:creationId xmlns:a16="http://schemas.microsoft.com/office/drawing/2014/main" id="{AA7E9D11-557E-004F-80D7-972BABE6AED7}"/>
              </a:ext>
            </a:extLst>
          </p:cNvPr>
          <p:cNvPicPr>
            <a:picLocks noChangeAspect="1"/>
          </p:cNvPicPr>
          <p:nvPr userDrawn="1"/>
        </p:nvPicPr>
        <p:blipFill>
          <a:blip r:embed="rId3"/>
          <a:stretch>
            <a:fillRect/>
          </a:stretch>
        </p:blipFill>
        <p:spPr>
          <a:xfrm>
            <a:off x="396487" y="6210195"/>
            <a:ext cx="3695047" cy="434712"/>
          </a:xfrm>
          <a:prstGeom prst="rect">
            <a:avLst/>
          </a:prstGeom>
        </p:spPr>
      </p:pic>
      <p:sp>
        <p:nvSpPr>
          <p:cNvPr id="9" name="Text Placeholder 29">
            <a:extLst>
              <a:ext uri="{FF2B5EF4-FFF2-40B4-BE49-F238E27FC236}">
                <a16:creationId xmlns:a16="http://schemas.microsoft.com/office/drawing/2014/main" id="{9BD61352-5592-EB4B-B513-EC73C6C0E12B}"/>
              </a:ext>
            </a:extLst>
          </p:cNvPr>
          <p:cNvSpPr>
            <a:spLocks noGrp="1"/>
          </p:cNvSpPr>
          <p:nvPr>
            <p:ph type="body" sz="quarter" idx="14" hasCustomPrompt="1"/>
          </p:nvPr>
        </p:nvSpPr>
        <p:spPr>
          <a:xfrm>
            <a:off x="406399" y="5654263"/>
            <a:ext cx="10299688" cy="434712"/>
          </a:xfrm>
          <a:prstGeom prst="rect">
            <a:avLst/>
          </a:prstGeom>
        </p:spPr>
        <p:txBody>
          <a:bodyPr vert="horz" lIns="0" tIns="0" rIns="0" bIns="0" anchor="b"/>
          <a:lstStyle>
            <a:lvl1pPr marL="0" indent="0">
              <a:lnSpc>
                <a:spcPct val="100000"/>
              </a:lnSpc>
              <a:spcBef>
                <a:spcPts val="0"/>
              </a:spcBef>
              <a:buNone/>
              <a:defRPr sz="800">
                <a:solidFill>
                  <a:schemeClr val="accent6">
                    <a:lumMod val="75000"/>
                  </a:schemeClr>
                </a:solidFill>
                <a:latin typeface="Arial" pitchFamily="34" charset="0"/>
                <a:cs typeface="Arial" pitchFamily="34" charset="0"/>
              </a:defRPr>
            </a:lvl1pPr>
          </a:lstStyle>
          <a:p>
            <a:pPr lvl="0"/>
            <a:r>
              <a:rPr lang="en-GB" noProof="0" dirty="0"/>
              <a:t>footnote</a:t>
            </a:r>
          </a:p>
        </p:txBody>
      </p:sp>
    </p:spTree>
    <p:extLst>
      <p:ext uri="{BB962C8B-B14F-4D97-AF65-F5344CB8AC3E}">
        <p14:creationId xmlns:p14="http://schemas.microsoft.com/office/powerpoint/2010/main" val="72470608"/>
      </p:ext>
    </p:extLst>
  </p:cSld>
  <p:clrMapOvr>
    <a:masterClrMapping/>
  </p:clrMapOvr>
  <p:extLst>
    <p:ext uri="{DCECCB84-F9BA-43D5-87BE-67443E8EF086}">
      <p15:sldGuideLst xmlns:p15="http://schemas.microsoft.com/office/powerpoint/2012/main"/>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userDrawn="1">
  <p:cSld name="Slide with ASCO Abstrac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84DF-B10E-4547-8B06-A31562ABBB60}"/>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1C96FCB7-7D3A-2644-A4FC-5F8EBAE315D2}"/>
              </a:ext>
            </a:extLst>
          </p:cNvPr>
          <p:cNvSpPr>
            <a:spLocks noGrp="1"/>
          </p:cNvSpPr>
          <p:nvPr>
            <p:ph type="ftr" sz="quarter" idx="10"/>
          </p:nvPr>
        </p:nvSpPr>
        <p:spPr>
          <a:xfrm>
            <a:off x="501515" y="6140269"/>
            <a:ext cx="11370584" cy="363731"/>
          </a:xfrm>
        </p:spPr>
        <p:txBody>
          <a:bodyPr/>
          <a:lstStyle>
            <a:lvl1pPr>
              <a:defRPr sz="932">
                <a:solidFill>
                  <a:schemeClr val="bg1">
                    <a:lumMod val="65000"/>
                  </a:schemeClr>
                </a:solidFill>
              </a:defRPr>
            </a:lvl1pPr>
          </a:lstStyle>
          <a:p>
            <a:endParaRPr lang="en-US" dirty="0">
              <a:solidFill>
                <a:srgbClr val="FFFFFF">
                  <a:lumMod val="65000"/>
                </a:srgbClr>
              </a:solidFill>
            </a:endParaRPr>
          </a:p>
        </p:txBody>
      </p:sp>
      <p:sp>
        <p:nvSpPr>
          <p:cNvPr id="5" name="Slide Number Placeholder 4">
            <a:extLst>
              <a:ext uri="{FF2B5EF4-FFF2-40B4-BE49-F238E27FC236}">
                <a16:creationId xmlns:a16="http://schemas.microsoft.com/office/drawing/2014/main" id="{F81E783A-EB5F-7B4E-94FF-13118FCD0DA7}"/>
              </a:ext>
            </a:extLst>
          </p:cNvPr>
          <p:cNvSpPr>
            <a:spLocks noGrp="1"/>
          </p:cNvSpPr>
          <p:nvPr>
            <p:ph type="sldNum" sz="quarter" idx="11"/>
          </p:nvPr>
        </p:nvSpPr>
        <p:spPr/>
        <p:txBody>
          <a:bodyPr/>
          <a:lstStyle/>
          <a:p>
            <a:fld id="{CB1884B7-B162-4449-85D4-7AEA4CE79CA4}" type="slidenum">
              <a:rPr lang="en-US" smtClean="0"/>
              <a:pPr/>
              <a:t>‹#›</a:t>
            </a:fld>
            <a:endParaRPr lang="en-US" dirty="0"/>
          </a:p>
        </p:txBody>
      </p:sp>
    </p:spTree>
    <p:extLst>
      <p:ext uri="{BB962C8B-B14F-4D97-AF65-F5344CB8AC3E}">
        <p14:creationId xmlns:p14="http://schemas.microsoft.com/office/powerpoint/2010/main" val="22733460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E5916-4409-421E-B482-3CDF3DD82B39}"/>
              </a:ext>
            </a:extLst>
          </p:cNvPr>
          <p:cNvSpPr>
            <a:spLocks noGrp="1"/>
          </p:cNvSpPr>
          <p:nvPr>
            <p:ph type="dt" sz="half" idx="10"/>
          </p:nvPr>
        </p:nvSpPr>
        <p:spPr/>
        <p:txBody>
          <a:bodyPr/>
          <a:lstStyle/>
          <a:p>
            <a:pPr defTabSz="1219170"/>
            <a:r>
              <a:rPr lang="en-US" sz="2400">
                <a:solidFill>
                  <a:srgbClr val="000000"/>
                </a:solidFill>
              </a:rPr>
              <a:t>9/21/21</a:t>
            </a:r>
          </a:p>
        </p:txBody>
      </p:sp>
      <p:sp>
        <p:nvSpPr>
          <p:cNvPr id="3" name="Footer Placeholder 2">
            <a:extLst>
              <a:ext uri="{FF2B5EF4-FFF2-40B4-BE49-F238E27FC236}">
                <a16:creationId xmlns:a16="http://schemas.microsoft.com/office/drawing/2014/main" id="{4A0C7BDC-547C-4010-A098-6E7CAB29216C}"/>
              </a:ext>
            </a:extLst>
          </p:cNvPr>
          <p:cNvSpPr>
            <a:spLocks noGrp="1"/>
          </p:cNvSpPr>
          <p:nvPr>
            <p:ph type="ftr" sz="quarter" idx="11"/>
          </p:nvPr>
        </p:nvSpPr>
        <p:spPr/>
        <p:txBody>
          <a:bodyPr/>
          <a:lstStyle/>
          <a:p>
            <a:pPr defTabSz="1219170"/>
            <a:endParaRPr lang="en-US">
              <a:solidFill>
                <a:srgbClr val="000000"/>
              </a:solidFill>
            </a:endParaRPr>
          </a:p>
        </p:txBody>
      </p:sp>
      <p:sp>
        <p:nvSpPr>
          <p:cNvPr id="4" name="Slide Number Placeholder 3">
            <a:extLst>
              <a:ext uri="{FF2B5EF4-FFF2-40B4-BE49-F238E27FC236}">
                <a16:creationId xmlns:a16="http://schemas.microsoft.com/office/drawing/2014/main" id="{871ABB64-7DD0-4A21-A2D8-218CD8769A8B}"/>
              </a:ext>
            </a:extLst>
          </p:cNvPr>
          <p:cNvSpPr>
            <a:spLocks noGrp="1"/>
          </p:cNvSpPr>
          <p:nvPr>
            <p:ph type="sldNum" sz="quarter" idx="12"/>
          </p:nvPr>
        </p:nvSpPr>
        <p:spPr/>
        <p:txBody>
          <a:bodyPr/>
          <a:lstStyle/>
          <a:p>
            <a:pPr defTabSz="1219170"/>
            <a:fld id="{9767C436-D13A-425C-96AE-192A3CC63918}" type="slidenum">
              <a:rPr lang="en-US" sz="2400" smtClean="0">
                <a:solidFill>
                  <a:srgbClr val="000000"/>
                </a:solidFill>
              </a:rPr>
              <a:pPr defTabSz="1219170"/>
              <a:t>‹#›</a:t>
            </a:fld>
            <a:endParaRPr lang="en-US" sz="2400">
              <a:solidFill>
                <a:srgbClr val="000000"/>
              </a:solidFill>
            </a:endParaRPr>
          </a:p>
        </p:txBody>
      </p:sp>
    </p:spTree>
    <p:extLst>
      <p:ext uri="{BB962C8B-B14F-4D97-AF65-F5344CB8AC3E}">
        <p14:creationId xmlns:p14="http://schemas.microsoft.com/office/powerpoint/2010/main" val="4152722268"/>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userDrawn="1">
  <p:cSld name="15_Contents List">
    <p:spTree>
      <p:nvGrpSpPr>
        <p:cNvPr id="1" name=""/>
        <p:cNvGrpSpPr/>
        <p:nvPr/>
      </p:nvGrpSpPr>
      <p:grpSpPr>
        <a:xfrm>
          <a:off x="0" y="0"/>
          <a:ext cx="0" cy="0"/>
          <a:chOff x="0" y="0"/>
          <a:chExt cx="0" cy="0"/>
        </a:xfrm>
      </p:grpSpPr>
      <p:sp>
        <p:nvSpPr>
          <p:cNvPr id="7" name="Content Placeholder 2"/>
          <p:cNvSpPr>
            <a:spLocks noGrp="1"/>
          </p:cNvSpPr>
          <p:nvPr>
            <p:ph idx="1" hasCustomPrompt="1"/>
          </p:nvPr>
        </p:nvSpPr>
        <p:spPr>
          <a:xfrm>
            <a:off x="315383" y="1339516"/>
            <a:ext cx="11688232" cy="4796589"/>
          </a:xfrm>
          <a:prstGeom prst="rect">
            <a:avLst/>
          </a:prstGeom>
        </p:spPr>
        <p:txBody>
          <a:bodyPr/>
          <a:lstStyle>
            <a:lvl1pPr marL="359653" indent="-359653">
              <a:lnSpc>
                <a:spcPct val="100000"/>
              </a:lnSpc>
              <a:spcBef>
                <a:spcPts val="0"/>
              </a:spcBef>
              <a:buClr>
                <a:schemeClr val="tx2"/>
              </a:buClr>
              <a:buFont typeface="Arial" panose="020B0604020202020204" pitchFamily="34" charset="0"/>
              <a:buChar char="•"/>
              <a:defRPr sz="2398" b="0">
                <a:solidFill>
                  <a:schemeClr val="tx1"/>
                </a:solidFill>
                <a:latin typeface="Arial" pitchFamily="34" charset="0"/>
                <a:cs typeface="Arial" pitchFamily="34" charset="0"/>
              </a:defRPr>
            </a:lvl1pPr>
            <a:lvl2pPr marL="906975" indent="-457200">
              <a:lnSpc>
                <a:spcPct val="100000"/>
              </a:lnSpc>
              <a:spcBef>
                <a:spcPts val="0"/>
              </a:spcBef>
              <a:buClrTx/>
              <a:buSzPct val="90000"/>
              <a:buFont typeface="Courier New" panose="02070309020205020404" pitchFamily="49" charset="0"/>
              <a:buChar char="o"/>
              <a:defRPr lang="en-GB" sz="2100" kern="1200" baseline="0" noProof="0" dirty="0">
                <a:solidFill>
                  <a:schemeClr val="tx1"/>
                </a:solidFill>
                <a:latin typeface="Arial" pitchFamily="34" charset="0"/>
                <a:ea typeface="+mn-ea"/>
                <a:cs typeface="Arial" pitchFamily="34" charset="0"/>
              </a:defRPr>
            </a:lvl2pPr>
            <a:lvl3pPr>
              <a:defRPr sz="1400" baseline="0">
                <a:latin typeface="Arial" pitchFamily="34" charset="0"/>
                <a:cs typeface="Arial" pitchFamily="34" charset="0"/>
              </a:defRPr>
            </a:lvl3pPr>
            <a:lvl4pPr marL="622488" indent="-179910">
              <a:defRPr sz="1400">
                <a:latin typeface="Arial" pitchFamily="34" charset="0"/>
                <a:cs typeface="Arial" pitchFamily="34" charset="0"/>
              </a:defRPr>
            </a:lvl4pPr>
            <a:lvl5pPr marL="622488">
              <a:defRPr sz="1400">
                <a:latin typeface="Arial" pitchFamily="34" charset="0"/>
                <a:cs typeface="Arial" pitchFamily="34" charset="0"/>
              </a:defRPr>
            </a:lvl5pPr>
            <a:lvl6pPr>
              <a:defRPr>
                <a:latin typeface="Arial" pitchFamily="34" charset="0"/>
                <a:cs typeface="Arial" pitchFamily="34" charset="0"/>
              </a:defRPr>
            </a:lvl6pPr>
          </a:lstStyle>
          <a:p>
            <a:r>
              <a:rPr lang="en-GB" noProof="0" dirty="0"/>
              <a:t>First level</a:t>
            </a:r>
          </a:p>
          <a:p>
            <a:pPr marL="803275" lvl="1" indent="-354013" algn="l" defTabSz="609448" rtl="0" eaLnBrk="1" latinLnBrk="0" hangingPunct="1">
              <a:lnSpc>
                <a:spcPct val="100000"/>
              </a:lnSpc>
              <a:spcBef>
                <a:spcPts val="0"/>
              </a:spcBef>
              <a:buClrTx/>
              <a:buSzPct val="90000"/>
              <a:buFont typeface="Arial" panose="020B0604020202020204" pitchFamily="34" charset="0"/>
              <a:buChar char="–"/>
            </a:pPr>
            <a:r>
              <a:rPr lang="en-GB" noProof="0" dirty="0"/>
              <a:t>Second level</a:t>
            </a:r>
          </a:p>
          <a:p>
            <a:pPr marL="803275" lvl="1" indent="-354013" algn="l" defTabSz="609448" rtl="0" eaLnBrk="1" latinLnBrk="0" hangingPunct="1">
              <a:lnSpc>
                <a:spcPct val="100000"/>
              </a:lnSpc>
              <a:spcBef>
                <a:spcPts val="0"/>
              </a:spcBef>
              <a:buClrTx/>
              <a:buSzPct val="90000"/>
              <a:buFont typeface="Arial" panose="020B0604020202020204" pitchFamily="34" charset="0"/>
              <a:buChar char="–"/>
            </a:pPr>
            <a:r>
              <a:rPr lang="en-GB" noProof="0" dirty="0"/>
              <a:t>Third level</a:t>
            </a:r>
          </a:p>
          <a:p>
            <a:pPr marL="803275" lvl="1" indent="-354013" algn="l" defTabSz="609448" rtl="0" eaLnBrk="1" latinLnBrk="0" hangingPunct="1">
              <a:lnSpc>
                <a:spcPct val="100000"/>
              </a:lnSpc>
              <a:spcBef>
                <a:spcPts val="0"/>
              </a:spcBef>
              <a:buClrTx/>
              <a:buSzPct val="90000"/>
              <a:buFont typeface="Arial" panose="020B0604020202020204" pitchFamily="34" charset="0"/>
              <a:buChar char="–"/>
            </a:pPr>
            <a:r>
              <a:rPr lang="en-GB" noProof="0" dirty="0"/>
              <a:t>Fourth level</a:t>
            </a:r>
          </a:p>
        </p:txBody>
      </p:sp>
      <p:sp>
        <p:nvSpPr>
          <p:cNvPr id="9" name="Title 8"/>
          <p:cNvSpPr>
            <a:spLocks noGrp="1"/>
          </p:cNvSpPr>
          <p:nvPr>
            <p:ph type="title" hasCustomPrompt="1"/>
          </p:nvPr>
        </p:nvSpPr>
        <p:spPr>
          <a:xfrm>
            <a:off x="316085" y="125495"/>
            <a:ext cx="11687535" cy="860605"/>
          </a:xfrm>
          <a:prstGeom prst="rect">
            <a:avLst/>
          </a:prstGeom>
        </p:spPr>
        <p:txBody>
          <a:bodyPr vert="horz"/>
          <a:lstStyle>
            <a:lvl1pPr algn="l" defTabSz="609296" rtl="0" eaLnBrk="1" latinLnBrk="0" hangingPunct="1">
              <a:lnSpc>
                <a:spcPct val="100000"/>
              </a:lnSpc>
              <a:spcBef>
                <a:spcPct val="0"/>
              </a:spcBef>
              <a:buNone/>
              <a:defRPr lang="en-GB" sz="2800" b="1" kern="1200" baseline="0" noProof="0" dirty="0">
                <a:solidFill>
                  <a:srgbClr val="830051"/>
                </a:solidFill>
                <a:latin typeface="Arial" pitchFamily="34" charset="0"/>
                <a:ea typeface="+mj-ea"/>
                <a:cs typeface="Arial" pitchFamily="34" charset="0"/>
              </a:defRPr>
            </a:lvl1pPr>
          </a:lstStyle>
          <a:p>
            <a:r>
              <a:rPr lang="en-GB" noProof="0" dirty="0"/>
              <a:t>Click to add content title</a:t>
            </a:r>
          </a:p>
        </p:txBody>
      </p:sp>
      <p:sp>
        <p:nvSpPr>
          <p:cNvPr id="6" name="Text Placeholder 13">
            <a:extLst>
              <a:ext uri="{FF2B5EF4-FFF2-40B4-BE49-F238E27FC236}">
                <a16:creationId xmlns:a16="http://schemas.microsoft.com/office/drawing/2014/main" id="{67AA22E4-F2EE-49A6-A6AF-02BCD169E996}"/>
              </a:ext>
            </a:extLst>
          </p:cNvPr>
          <p:cNvSpPr>
            <a:spLocks noGrp="1"/>
          </p:cNvSpPr>
          <p:nvPr>
            <p:ph type="body" sz="quarter" idx="13" hasCustomPrompt="1"/>
          </p:nvPr>
        </p:nvSpPr>
        <p:spPr>
          <a:xfrm>
            <a:off x="315383" y="6454886"/>
            <a:ext cx="10898487" cy="216001"/>
          </a:xfrm>
          <a:prstGeom prst="rect">
            <a:avLst/>
          </a:prstGeom>
        </p:spPr>
        <p:txBody>
          <a:bodyPr lIns="0" tIns="0" rIns="0" bIns="0" anchor="b"/>
          <a:lstStyle>
            <a:lvl1pPr marL="457178" indent="-457178" algn="l">
              <a:buNone/>
              <a:defRPr lang="en-GB" sz="800" dirty="0"/>
            </a:lvl1pPr>
          </a:lstStyle>
          <a:p>
            <a:pPr marL="0" lvl="0" indent="0">
              <a:spcBef>
                <a:spcPts val="0"/>
              </a:spcBef>
            </a:pPr>
            <a:r>
              <a:rPr lang="en-US" dirty="0"/>
              <a:t>References</a:t>
            </a:r>
          </a:p>
        </p:txBody>
      </p:sp>
      <p:sp>
        <p:nvSpPr>
          <p:cNvPr id="8" name="Slide Number Placeholder 5">
            <a:extLst>
              <a:ext uri="{FF2B5EF4-FFF2-40B4-BE49-F238E27FC236}">
                <a16:creationId xmlns:a16="http://schemas.microsoft.com/office/drawing/2014/main" id="{8A76ED30-82D3-41A2-8ABF-2556FE93A563}"/>
              </a:ext>
            </a:extLst>
          </p:cNvPr>
          <p:cNvSpPr>
            <a:spLocks noGrp="1"/>
          </p:cNvSpPr>
          <p:nvPr>
            <p:ph type="sldNum" sz="quarter" idx="4"/>
          </p:nvPr>
        </p:nvSpPr>
        <p:spPr>
          <a:xfrm>
            <a:off x="47289" y="6612882"/>
            <a:ext cx="193780" cy="216000"/>
          </a:xfrm>
          <a:prstGeom prst="rect">
            <a:avLst/>
          </a:prstGeom>
        </p:spPr>
        <p:txBody>
          <a:bodyPr vert="horz" lIns="0" tIns="0" rIns="0" bIns="0" rtlCol="0" anchor="ctr" anchorCtr="0"/>
          <a:lstStyle>
            <a:lvl1pPr algn="ctr">
              <a:defRPr sz="800" b="0">
                <a:solidFill>
                  <a:schemeClr val="tx1"/>
                </a:solidFill>
                <a:latin typeface="Arial" pitchFamily="34" charset="0"/>
                <a:cs typeface="Arial" pitchFamily="34" charset="0"/>
              </a:defRPr>
            </a:lvl1pPr>
          </a:lstStyle>
          <a:p>
            <a:fld id="{3C4F54F3-C349-4609-AFEE-01462D5C7942}" type="slidenum">
              <a:rPr lang="en-GB" smtClean="0"/>
              <a:pPr/>
              <a:t>‹#›</a:t>
            </a:fld>
            <a:endParaRPr lang="en-GB" dirty="0"/>
          </a:p>
        </p:txBody>
      </p:sp>
      <p:sp>
        <p:nvSpPr>
          <p:cNvPr id="10" name="Rectangle 9">
            <a:extLst>
              <a:ext uri="{FF2B5EF4-FFF2-40B4-BE49-F238E27FC236}">
                <a16:creationId xmlns:a16="http://schemas.microsoft.com/office/drawing/2014/main" id="{0900C643-AED4-4561-A8E5-1430B7E5B40C}"/>
              </a:ext>
            </a:extLst>
          </p:cNvPr>
          <p:cNvSpPr/>
          <p:nvPr userDrawn="1"/>
        </p:nvSpPr>
        <p:spPr>
          <a:xfrm>
            <a:off x="320843" y="981111"/>
            <a:ext cx="11844000" cy="18288"/>
          </a:xfrm>
          <a:prstGeom prst="rect">
            <a:avLst/>
          </a:prstGeom>
          <a:gradFill flip="none" rotWithShape="1">
            <a:gsLst>
              <a:gs pos="26000">
                <a:schemeClr val="accent1"/>
              </a:gs>
              <a:gs pos="100000">
                <a:schemeClr val="bg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15765064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12"/>
          <p:cNvSpPr>
            <a:spLocks noGrp="1"/>
          </p:cNvSpPr>
          <p:nvPr>
            <p:ph type="body" sz="quarter" idx="10"/>
          </p:nvPr>
        </p:nvSpPr>
        <p:spPr>
          <a:xfrm>
            <a:off x="0" y="6388377"/>
            <a:ext cx="8217600" cy="450575"/>
          </a:xfrm>
        </p:spPr>
        <p:txBody>
          <a:bodyPr anchor="b">
            <a:noAutofit/>
          </a:bodyPr>
          <a:lstStyle>
            <a:lvl1pPr marL="115885" indent="-115885">
              <a:spcBef>
                <a:spcPts val="0"/>
              </a:spcBef>
              <a:spcAft>
                <a:spcPts val="0"/>
              </a:spcAft>
              <a:buClrTx/>
              <a:buFont typeface="+mj-lt"/>
              <a:buAutoNum type="arabicPeriod"/>
              <a:defRPr sz="900">
                <a:solidFill>
                  <a:schemeClr val="tx1"/>
                </a:solidFill>
              </a:defRPr>
            </a:lvl1pPr>
          </a:lstStyle>
          <a:p>
            <a:pPr lvl="0"/>
            <a:r>
              <a:rPr lang="en-US" dirty="0"/>
              <a:t>Edit Master text styles</a:t>
            </a:r>
          </a:p>
        </p:txBody>
      </p:sp>
    </p:spTree>
    <p:extLst>
      <p:ext uri="{BB962C8B-B14F-4D97-AF65-F5344CB8AC3E}">
        <p14:creationId xmlns:p14="http://schemas.microsoft.com/office/powerpoint/2010/main" val="71308285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5" name="Content Placeholder 2"/>
          <p:cNvSpPr>
            <a:spLocks noGrp="1"/>
          </p:cNvSpPr>
          <p:nvPr>
            <p:ph idx="1"/>
          </p:nvPr>
        </p:nvSpPr>
        <p:spPr>
          <a:xfrm>
            <a:off x="304800" y="1253037"/>
            <a:ext cx="11582400" cy="4830763"/>
          </a:xfrm>
          <a:prstGeom prst="rect">
            <a:avLst/>
          </a:prstGeom>
        </p:spPr>
        <p:txBody>
          <a:bodyPr>
            <a:noAutofit/>
          </a:bodyPr>
          <a:lstStyle>
            <a:lvl1pPr marL="315376" indent="-315376">
              <a:lnSpc>
                <a:spcPct val="100000"/>
              </a:lnSpc>
              <a:buFont typeface="Arial" panose="020B0604020202020204" pitchFamily="34" charset="0"/>
              <a:buChar char="•"/>
              <a:defRPr sz="3200" baseline="0"/>
            </a:lvl1pPr>
            <a:lvl2pPr marL="920728" indent="-311143">
              <a:lnSpc>
                <a:spcPct val="100000"/>
              </a:lnSpc>
              <a:buFont typeface="Arial" panose="020B0604020202020204" pitchFamily="34" charset="0"/>
              <a:buChar char="–"/>
              <a:defRPr sz="3200"/>
            </a:lvl2pPr>
            <a:lvl3pPr marL="1530312" indent="-311143">
              <a:lnSpc>
                <a:spcPct val="100000"/>
              </a:lnSpc>
              <a:buSzPct val="70000"/>
              <a:buFont typeface="Wingdings" panose="05000000000000000000" pitchFamily="2" charset="2"/>
              <a:buChar char="Ø"/>
              <a:defRPr sz="3200"/>
            </a:lvl3pPr>
            <a:lvl4pPr>
              <a:defRPr sz="3200"/>
            </a:lvl4pPr>
            <a:lvl5pPr>
              <a:defRPr sz="3200"/>
            </a:lvl5pPr>
          </a:lstStyle>
          <a:p>
            <a:pPr lvl="0"/>
            <a:r>
              <a:rPr lang="en-US" dirty="0"/>
              <a:t>Click to edit Master text styles</a:t>
            </a:r>
          </a:p>
          <a:p>
            <a:pPr lvl="1"/>
            <a:r>
              <a:rPr lang="en-US" dirty="0"/>
              <a:t>Second level</a:t>
            </a:r>
          </a:p>
          <a:p>
            <a:pPr lvl="2"/>
            <a:r>
              <a:rPr lang="en-US" dirty="0"/>
              <a:t>Third level</a:t>
            </a:r>
          </a:p>
        </p:txBody>
      </p:sp>
      <p:sp>
        <p:nvSpPr>
          <p:cNvPr id="18"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
        <p:nvSpPr>
          <p:cNvPr id="7"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380616719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preserve="1" userDrawn="1">
  <p:cSld name="2_Custom Layout">
    <p:spTree>
      <p:nvGrpSpPr>
        <p:cNvPr id="1" name=""/>
        <p:cNvGrpSpPr/>
        <p:nvPr/>
      </p:nvGrpSpPr>
      <p:grpSpPr>
        <a:xfrm>
          <a:off x="0" y="0"/>
          <a:ext cx="0" cy="0"/>
          <a:chOff x="0" y="0"/>
          <a:chExt cx="0" cy="0"/>
        </a:xfrm>
      </p:grpSpPr>
      <p:sp>
        <p:nvSpPr>
          <p:cNvPr id="7"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
        <p:nvSpPr>
          <p:cNvPr id="6"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2398549594"/>
      </p:ext>
    </p:extLst>
  </p:cSld>
  <p:clrMapOvr>
    <a:overrideClrMapping bg1="lt1" tx1="dk1" bg2="lt2" tx2="dk2" accent1="accent1" accent2="accent2" accent3="accent3" accent4="accent4" accent5="accent5" accent6="accent6" hlink="hlink" folHlink="folHlink"/>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260767"/>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4" name="Content Placeholder 3"/>
          <p:cNvSpPr>
            <a:spLocks noGrp="1"/>
          </p:cNvSpPr>
          <p:nvPr>
            <p:ph sz="half" idx="2"/>
          </p:nvPr>
        </p:nvSpPr>
        <p:spPr>
          <a:xfrm>
            <a:off x="6278880" y="1260767"/>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10"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cxnSp>
        <p:nvCxnSpPr>
          <p:cNvPr id="7" name="Straight Connector 6"/>
          <p:cNvCxnSpPr/>
          <p:nvPr userDrawn="1"/>
        </p:nvCxnSpPr>
        <p:spPr>
          <a:xfrm>
            <a:off x="0" y="1062633"/>
            <a:ext cx="12192000" cy="0"/>
          </a:xfrm>
          <a:prstGeom prst="line">
            <a:avLst/>
          </a:prstGeom>
          <a:ln>
            <a:solidFill>
              <a:schemeClr val="accent1"/>
            </a:solidFill>
          </a:ln>
        </p:spPr>
        <p:style>
          <a:lnRef idx="2">
            <a:schemeClr val="accent2"/>
          </a:lnRef>
          <a:fillRef idx="0">
            <a:schemeClr val="accent2"/>
          </a:fillRef>
          <a:effectRef idx="1">
            <a:schemeClr val="accent2"/>
          </a:effectRef>
          <a:fontRef idx="minor">
            <a:schemeClr val="tx1"/>
          </a:fontRef>
        </p:style>
      </p:cxnSp>
      <p:sp>
        <p:nvSpPr>
          <p:cNvPr id="9"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207090693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345113"/>
            <a:ext cx="5608320" cy="639763"/>
          </a:xfrm>
          <a:prstGeom prst="rect">
            <a:avLst/>
          </a:prstGeom>
        </p:spPr>
        <p:txBody>
          <a:bodyPr anchor="b">
            <a:noAutofit/>
          </a:bodyPr>
          <a:lstStyle>
            <a:lvl1pPr marL="0" indent="0">
              <a:buNone/>
              <a:defRPr sz="2667" b="1">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304800" y="1984875"/>
            <a:ext cx="5608320" cy="3951288"/>
          </a:xfrm>
          <a:prstGeom prst="rect">
            <a:avLst/>
          </a:prstGeom>
        </p:spPr>
        <p:txBody>
          <a:bodyPr>
            <a:noAutofit/>
          </a:bodyPr>
          <a:lstStyle>
            <a:lvl1pPr marL="311143" indent="-311143">
              <a:buFont typeface="Arial" panose="020B0604020202020204" pitchFamily="34" charset="0"/>
              <a:buChar char="•"/>
              <a:defRPr sz="2667"/>
            </a:lvl1pPr>
            <a:lvl2pPr marL="920728" indent="-311143">
              <a:defRPr sz="2400"/>
            </a:lvl2pPr>
            <a:lvl3pPr marL="1530312" indent="-311143">
              <a:buFont typeface="Wingdings" panose="05000000000000000000" pitchFamily="2" charset="2"/>
              <a:buChar char="Ø"/>
              <a:defRPr sz="2133"/>
            </a:lvl3pPr>
            <a:lvl4pPr>
              <a:defRPr sz="1867"/>
            </a:lvl4pPr>
            <a:lvl5pPr>
              <a:defRPr sz="1867"/>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78880" y="1345113"/>
            <a:ext cx="5608320" cy="639763"/>
          </a:xfrm>
          <a:prstGeom prst="rect">
            <a:avLst/>
          </a:prstGeom>
        </p:spPr>
        <p:txBody>
          <a:bodyPr anchor="b">
            <a:noAutofit/>
          </a:bodyPr>
          <a:lstStyle>
            <a:lvl1pPr marL="0" indent="0">
              <a:buNone/>
              <a:defRPr sz="2667" b="1">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278880" y="1984875"/>
            <a:ext cx="5608320" cy="3951288"/>
          </a:xfrm>
          <a:prstGeom prst="rect">
            <a:avLst/>
          </a:prstGeom>
        </p:spPr>
        <p:txBody>
          <a:bodyPr>
            <a:noAutofit/>
          </a:bodyPr>
          <a:lstStyle>
            <a:lvl1pPr marL="311143" indent="-311143">
              <a:buFont typeface="Arial" panose="020B0604020202020204" pitchFamily="34" charset="0"/>
              <a:buChar char="•"/>
              <a:defRPr sz="2667"/>
            </a:lvl1pPr>
            <a:lvl2pPr marL="920728" indent="-311143">
              <a:defRPr sz="2400"/>
            </a:lvl2pPr>
            <a:lvl3pPr marL="1530312" indent="-311143">
              <a:buFont typeface="Wingdings" panose="05000000000000000000" pitchFamily="2" charset="2"/>
              <a:buChar char="Ø"/>
              <a:defRPr sz="2133"/>
            </a:lvl3pPr>
            <a:lvl4pPr>
              <a:defRPr sz="1867"/>
            </a:lvl4pPr>
            <a:lvl5pPr>
              <a:defRPr sz="1867"/>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cxnSp>
        <p:nvCxnSpPr>
          <p:cNvPr id="9" name="Straight Connector 8"/>
          <p:cNvCxnSpPr/>
          <p:nvPr userDrawn="1"/>
        </p:nvCxnSpPr>
        <p:spPr>
          <a:xfrm>
            <a:off x="0" y="1062633"/>
            <a:ext cx="12192000" cy="0"/>
          </a:xfrm>
          <a:prstGeom prst="line">
            <a:avLst/>
          </a:prstGeom>
          <a:ln>
            <a:solidFill>
              <a:schemeClr val="accent1"/>
            </a:solidFill>
          </a:ln>
        </p:spPr>
        <p:style>
          <a:lnRef idx="2">
            <a:schemeClr val="accent2"/>
          </a:lnRef>
          <a:fillRef idx="0">
            <a:schemeClr val="accent2"/>
          </a:fillRef>
          <a:effectRef idx="1">
            <a:schemeClr val="accent2"/>
          </a:effectRef>
          <a:fontRef idx="minor">
            <a:schemeClr val="tx1"/>
          </a:fontRef>
        </p:style>
      </p:cxnSp>
      <p:sp>
        <p:nvSpPr>
          <p:cNvPr id="12" name="Title 1"/>
          <p:cNvSpPr>
            <a:spLocks noGrp="1"/>
          </p:cNvSpPr>
          <p:nvPr>
            <p:ph type="title"/>
          </p:nvPr>
        </p:nvSpPr>
        <p:spPr>
          <a:xfrm>
            <a:off x="121920" y="35787"/>
            <a:ext cx="11948160" cy="990600"/>
          </a:xfrm>
          <a:prstGeom prst="rect">
            <a:avLst/>
          </a:prstGeom>
          <a:ln>
            <a:noFill/>
          </a:ln>
        </p:spPr>
        <p:txBody>
          <a:bodyPr>
            <a:noAutofit/>
          </a:bodyPr>
          <a:lstStyle>
            <a:lvl1pPr>
              <a:defRPr sz="3200">
                <a:solidFill>
                  <a:srgbClr val="09345A"/>
                </a:solidFill>
              </a:defRPr>
            </a:lvl1pPr>
          </a:lstStyle>
          <a:p>
            <a:r>
              <a:rPr lang="en-US" dirty="0"/>
              <a:t>Click to edit Master title style</a:t>
            </a:r>
          </a:p>
        </p:txBody>
      </p:sp>
    </p:spTree>
    <p:extLst>
      <p:ext uri="{BB962C8B-B14F-4D97-AF65-F5344CB8AC3E}">
        <p14:creationId xmlns:p14="http://schemas.microsoft.com/office/powerpoint/2010/main" val="1820703458"/>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5" name="Footer Placeholder 6"/>
          <p:cNvSpPr>
            <a:spLocks noGrp="1"/>
          </p:cNvSpPr>
          <p:nvPr>
            <p:ph type="ftr" sz="quarter" idx="13"/>
          </p:nvPr>
        </p:nvSpPr>
        <p:spPr>
          <a:xfrm>
            <a:off x="126568" y="6419014"/>
            <a:ext cx="10265664" cy="365125"/>
          </a:xfrm>
        </p:spPr>
        <p:txBody>
          <a:bodyPr lIns="45720" tIns="45720" bIns="45720"/>
          <a:lstStyle/>
          <a:p>
            <a:r>
              <a:rPr lang="en-US">
                <a:solidFill>
                  <a:srgbClr val="000000"/>
                </a:solidFill>
              </a:rPr>
              <a:t>Confidential</a:t>
            </a:r>
            <a:endParaRPr lang="en-US" dirty="0">
              <a:solidFill>
                <a:srgbClr val="000000"/>
              </a:solidFill>
            </a:endParaRPr>
          </a:p>
        </p:txBody>
      </p:sp>
    </p:spTree>
    <p:extLst>
      <p:ext uri="{BB962C8B-B14F-4D97-AF65-F5344CB8AC3E}">
        <p14:creationId xmlns:p14="http://schemas.microsoft.com/office/powerpoint/2010/main" val="139653487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preserve="1" userDrawn="1">
  <p:cSld name="Theme Slide">
    <p:spTree>
      <p:nvGrpSpPr>
        <p:cNvPr id="1" name=""/>
        <p:cNvGrpSpPr/>
        <p:nvPr/>
      </p:nvGrpSpPr>
      <p:grpSpPr>
        <a:xfrm>
          <a:off x="0" y="0"/>
          <a:ext cx="0" cy="0"/>
          <a:chOff x="0" y="0"/>
          <a:chExt cx="0" cy="0"/>
        </a:xfrm>
      </p:grpSpPr>
      <p:pic>
        <p:nvPicPr>
          <p:cNvPr id="1026" name="Picture 2" descr="Myeloma"/>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44729" t="-153" r="20718" b="-307"/>
          <a:stretch/>
        </p:blipFill>
        <p:spPr bwMode="auto">
          <a:xfrm>
            <a:off x="9120248" y="-12700"/>
            <a:ext cx="3095939" cy="6912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userDrawn="1"/>
        </p:nvSpPr>
        <p:spPr>
          <a:xfrm>
            <a:off x="0" y="-9113"/>
            <a:ext cx="94488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4" name="Text Placeholder 3"/>
          <p:cNvSpPr>
            <a:spLocks noGrp="1"/>
          </p:cNvSpPr>
          <p:nvPr>
            <p:ph type="body" sz="quarter" idx="10" hasCustomPrompt="1"/>
          </p:nvPr>
        </p:nvSpPr>
        <p:spPr>
          <a:xfrm>
            <a:off x="709615" y="533401"/>
            <a:ext cx="8029575" cy="5101815"/>
          </a:xfrm>
          <a:prstGeom prst="rect">
            <a:avLst/>
          </a:prstGeom>
        </p:spPr>
        <p:txBody>
          <a:bodyPr anchor="ctr"/>
          <a:lstStyle>
            <a:lvl1pPr algn="ctr">
              <a:spcBef>
                <a:spcPts val="0"/>
              </a:spcBef>
              <a:spcAft>
                <a:spcPts val="800"/>
              </a:spcAft>
              <a:defRPr lang="en-US" sz="2133" b="1" i="0" smtClean="0">
                <a:solidFill>
                  <a:prstClr val="white"/>
                </a:solidFill>
                <a:latin typeface="Arial" panose="020B0604020202020204" pitchFamily="34" charset="0"/>
                <a:cs typeface="Arial" panose="020B0604020202020204" pitchFamily="34" charset="0"/>
              </a:defRPr>
            </a:lvl1pPr>
          </a:lstStyle>
          <a:p>
            <a:r>
              <a:rPr lang="en-US" sz="6400" b="1" dirty="0">
                <a:solidFill>
                  <a:prstClr val="white"/>
                </a:solidFill>
                <a:latin typeface="Arial" panose="020B0604020202020204" pitchFamily="34" charset="0"/>
                <a:ea typeface="+mj-ea"/>
                <a:cs typeface="Arial" panose="020B0604020202020204" pitchFamily="34" charset="0"/>
              </a:rPr>
              <a:t>Theme/Title (Can be on 3 lines)</a:t>
            </a:r>
          </a:p>
          <a:p>
            <a:r>
              <a:rPr lang="en-US" sz="4800" b="1" i="1" dirty="0">
                <a:solidFill>
                  <a:prstClr val="white"/>
                </a:solidFill>
                <a:latin typeface="Arial" panose="020B0604020202020204" pitchFamily="34" charset="0"/>
                <a:ea typeface="+mj-ea"/>
                <a:cs typeface="Arial" panose="020B0604020202020204" pitchFamily="34" charset="0"/>
              </a:rPr>
              <a:t>Subtitle (Can be on 3 Lines)</a:t>
            </a:r>
            <a:endParaRPr lang="en-US" dirty="0"/>
          </a:p>
        </p:txBody>
      </p:sp>
      <p:pic>
        <p:nvPicPr>
          <p:cNvPr id="7" name="Picture 6"/>
          <p:cNvPicPr>
            <a:picLocks noChangeAspect="1"/>
          </p:cNvPicPr>
          <p:nvPr userDrawn="1"/>
        </p:nvPicPr>
        <p:blipFill>
          <a:blip r:embed="rId3" cstate="print">
            <a:duotone>
              <a:schemeClr val="bg2">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610297" y="5847080"/>
            <a:ext cx="2228212" cy="720000"/>
          </a:xfrm>
          <a:prstGeom prst="rect">
            <a:avLst/>
          </a:prstGeom>
        </p:spPr>
      </p:pic>
    </p:spTree>
    <p:extLst>
      <p:ext uri="{BB962C8B-B14F-4D97-AF65-F5344CB8AC3E}">
        <p14:creationId xmlns:p14="http://schemas.microsoft.com/office/powerpoint/2010/main" val="86227524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preserve="1" userDrawn="1">
  <p:cSld name="2_OnD_Theme Slide">
    <p:spTree>
      <p:nvGrpSpPr>
        <p:cNvPr id="1" name=""/>
        <p:cNvGrpSpPr/>
        <p:nvPr/>
      </p:nvGrpSpPr>
      <p:grpSpPr>
        <a:xfrm>
          <a:off x="0" y="0"/>
          <a:ext cx="0" cy="0"/>
          <a:chOff x="0" y="0"/>
          <a:chExt cx="0" cy="0"/>
        </a:xfrm>
      </p:grpSpPr>
      <p:pic>
        <p:nvPicPr>
          <p:cNvPr id="6" name="Picture 2" descr="Myeloma"/>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44729" t="-153" r="20718" b="-307"/>
          <a:stretch/>
        </p:blipFill>
        <p:spPr bwMode="auto">
          <a:xfrm>
            <a:off x="9120248" y="-12700"/>
            <a:ext cx="3095939" cy="6912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0" y="-9113"/>
            <a:ext cx="94488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Tree>
    <p:extLst>
      <p:ext uri="{BB962C8B-B14F-4D97-AF65-F5344CB8AC3E}">
        <p14:creationId xmlns:p14="http://schemas.microsoft.com/office/powerpoint/2010/main" val="2729179293"/>
      </p:ext>
    </p:extLst>
  </p:cSld>
  <p:clrMapOvr>
    <a:overrideClrMapping bg1="lt1" tx1="dk1" bg2="lt2" tx2="dk2" accent1="accent1" accent2="accent2" accent3="accent3" accent4="accent4" accent5="accent5" accent6="accent6" hlink="hlink" folHlink="folHlink"/>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preserve="1" userDrawn="1">
  <p:cSld name="Disclosure slides">
    <p:spTree>
      <p:nvGrpSpPr>
        <p:cNvPr id="1" name=""/>
        <p:cNvGrpSpPr/>
        <p:nvPr/>
      </p:nvGrpSpPr>
      <p:grpSpPr>
        <a:xfrm>
          <a:off x="0" y="0"/>
          <a:ext cx="0" cy="0"/>
          <a:chOff x="0" y="0"/>
          <a:chExt cx="0" cy="0"/>
        </a:xfrm>
      </p:grpSpPr>
      <p:sp>
        <p:nvSpPr>
          <p:cNvPr id="7" name="Rectangle 6"/>
          <p:cNvSpPr/>
          <p:nvPr userDrawn="1"/>
        </p:nvSpPr>
        <p:spPr>
          <a:xfrm>
            <a:off x="0" y="-9113"/>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3" name="Content Placeholder 2"/>
          <p:cNvSpPr>
            <a:spLocks noGrp="1"/>
          </p:cNvSpPr>
          <p:nvPr>
            <p:ph sz="half" idx="1"/>
          </p:nvPr>
        </p:nvSpPr>
        <p:spPr>
          <a:xfrm>
            <a:off x="304800" y="1371600"/>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4" name="Content Placeholder 3"/>
          <p:cNvSpPr>
            <a:spLocks noGrp="1"/>
          </p:cNvSpPr>
          <p:nvPr>
            <p:ph sz="half" idx="2"/>
          </p:nvPr>
        </p:nvSpPr>
        <p:spPr>
          <a:xfrm>
            <a:off x="6278880" y="1371600"/>
            <a:ext cx="5608320" cy="4754563"/>
          </a:xfrm>
          <a:prstGeom prst="rect">
            <a:avLst/>
          </a:prstGeom>
        </p:spPr>
        <p:txBody>
          <a:bodyPr>
            <a:noAutofit/>
          </a:bodyPr>
          <a:lstStyle>
            <a:lvl1pPr>
              <a:defRPr sz="3200"/>
            </a:lvl1pPr>
            <a:lvl2pPr>
              <a:defRPr sz="2667"/>
            </a:lvl2pPr>
            <a:lvl3pPr>
              <a:defRPr sz="2400"/>
            </a:lvl3pPr>
            <a:lvl4pPr>
              <a:defRPr sz="2133"/>
            </a:lvl4pPr>
            <a:lvl5pPr>
              <a:defRPr sz="2133"/>
            </a:lvl5pPr>
            <a:lvl6pPr>
              <a:defRPr sz="2400"/>
            </a:lvl6pPr>
            <a:lvl7pPr>
              <a:defRPr sz="2400"/>
            </a:lvl7pPr>
            <a:lvl8pPr>
              <a:defRPr sz="2400"/>
            </a:lvl8pPr>
            <a:lvl9pPr>
              <a:defRPr sz="2400"/>
            </a:lvl9pPr>
          </a:lstStyle>
          <a:p>
            <a:pPr lvl="0"/>
            <a:r>
              <a:rPr lang="en-US" dirty="0"/>
              <a:t>Click to edit Master text styles</a:t>
            </a:r>
          </a:p>
        </p:txBody>
      </p:sp>
      <p:sp>
        <p:nvSpPr>
          <p:cNvPr id="13" name="Title 1"/>
          <p:cNvSpPr>
            <a:spLocks noGrp="1"/>
          </p:cNvSpPr>
          <p:nvPr>
            <p:ph type="title"/>
          </p:nvPr>
        </p:nvSpPr>
        <p:spPr>
          <a:xfrm>
            <a:off x="243840" y="57151"/>
            <a:ext cx="11704320" cy="990600"/>
          </a:xfrm>
          <a:prstGeom prst="rect">
            <a:avLst/>
          </a:prstGeom>
        </p:spPr>
        <p:txBody>
          <a:bodyPr>
            <a:noAutofit/>
          </a:bodyPr>
          <a:lstStyle>
            <a:lvl1pPr>
              <a:defRPr sz="3200" baseline="0"/>
            </a:lvl1pPr>
          </a:lstStyle>
          <a:p>
            <a:r>
              <a:rPr lang="en-US" dirty="0"/>
              <a:t>Click to edit Master title style</a:t>
            </a:r>
          </a:p>
        </p:txBody>
      </p:sp>
      <p:sp>
        <p:nvSpPr>
          <p:cNvPr id="9" name="Footer Placeholder 6"/>
          <p:cNvSpPr>
            <a:spLocks noGrp="1"/>
          </p:cNvSpPr>
          <p:nvPr>
            <p:ph type="ftr" sz="quarter" idx="13"/>
          </p:nvPr>
        </p:nvSpPr>
        <p:spPr>
          <a:xfrm>
            <a:off x="243840" y="6356351"/>
            <a:ext cx="9997440" cy="365125"/>
          </a:xfrm>
        </p:spPr>
        <p:txBody>
          <a:bodyPr lIns="45720" bIns="0"/>
          <a:lstStyle/>
          <a:p>
            <a:r>
              <a:rPr lang="en-US">
                <a:solidFill>
                  <a:srgbClr val="000000"/>
                </a:solidFill>
              </a:rPr>
              <a:t>Confidential</a:t>
            </a:r>
            <a:endParaRPr lang="en-US" dirty="0">
              <a:solidFill>
                <a:srgbClr val="000000"/>
              </a:solidFill>
            </a:endParaRPr>
          </a:p>
        </p:txBody>
      </p:sp>
    </p:spTree>
    <p:extLst>
      <p:ext uri="{BB962C8B-B14F-4D97-AF65-F5344CB8AC3E}">
        <p14:creationId xmlns:p14="http://schemas.microsoft.com/office/powerpoint/2010/main" val="928305539"/>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preserve="1" userDrawn="1">
  <p:cSld name="Presentation Title Slide">
    <p:spTree>
      <p:nvGrpSpPr>
        <p:cNvPr id="1" name=""/>
        <p:cNvGrpSpPr/>
        <p:nvPr/>
      </p:nvGrpSpPr>
      <p:grpSpPr>
        <a:xfrm>
          <a:off x="0" y="0"/>
          <a:ext cx="0" cy="0"/>
          <a:chOff x="0" y="0"/>
          <a:chExt cx="0" cy="0"/>
        </a:xfrm>
      </p:grpSpPr>
      <p:sp>
        <p:nvSpPr>
          <p:cNvPr id="5" name="Rectangle 4"/>
          <p:cNvSpPr/>
          <p:nvPr userDrawn="1"/>
        </p:nvSpPr>
        <p:spPr>
          <a:xfrm>
            <a:off x="0" y="-9113"/>
            <a:ext cx="12192000" cy="687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12" name="Rectangle 11"/>
          <p:cNvSpPr/>
          <p:nvPr userDrawn="1"/>
        </p:nvSpPr>
        <p:spPr>
          <a:xfrm>
            <a:off x="0" y="3585"/>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endParaRPr>
          </a:p>
        </p:txBody>
      </p:sp>
      <p:sp>
        <p:nvSpPr>
          <p:cNvPr id="2" name="Title 1"/>
          <p:cNvSpPr>
            <a:spLocks noGrp="1"/>
          </p:cNvSpPr>
          <p:nvPr>
            <p:ph type="title" hasCustomPrompt="1"/>
          </p:nvPr>
        </p:nvSpPr>
        <p:spPr>
          <a:xfrm>
            <a:off x="1414272" y="914400"/>
            <a:ext cx="9363456" cy="4038600"/>
          </a:xfrm>
          <a:prstGeom prst="rect">
            <a:avLst/>
          </a:prstGeom>
          <a:noFill/>
          <a:ln>
            <a:noFill/>
          </a:ln>
        </p:spPr>
        <p:style>
          <a:lnRef idx="1">
            <a:schemeClr val="accent5"/>
          </a:lnRef>
          <a:fillRef idx="2">
            <a:schemeClr val="accent5"/>
          </a:fillRef>
          <a:effectRef idx="1">
            <a:schemeClr val="accent5"/>
          </a:effectRef>
          <a:fontRef idx="none"/>
        </p:style>
        <p:txBody>
          <a:bodyPr anchor="t">
            <a:noAutofit/>
          </a:bodyPr>
          <a:lstStyle>
            <a:lvl1pPr>
              <a:defRPr sz="5333" b="1">
                <a:solidFill>
                  <a:schemeClr val="bg1"/>
                </a:solidFill>
              </a:defRPr>
            </a:lvl1pPr>
          </a:lstStyle>
          <a:p>
            <a:r>
              <a:rPr lang="en-US" dirty="0"/>
              <a:t>Click to edit Master title style</a:t>
            </a:r>
            <a:br>
              <a:rPr lang="en-US" dirty="0"/>
            </a:br>
            <a:br>
              <a:rPr lang="en-US" dirty="0"/>
            </a:br>
            <a:endParaRPr lang="en-US" dirty="0"/>
          </a:p>
        </p:txBody>
      </p:sp>
      <p:pic>
        <p:nvPicPr>
          <p:cNvPr id="8" name="Picture 7"/>
          <p:cNvPicPr>
            <a:picLocks noChangeAspect="1"/>
          </p:cNvPicPr>
          <p:nvPr userDrawn="1"/>
        </p:nvPicPr>
        <p:blipFill>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981895" y="5847080"/>
            <a:ext cx="2228212" cy="720000"/>
          </a:xfrm>
          <a:prstGeom prst="rect">
            <a:avLst/>
          </a:prstGeom>
        </p:spPr>
      </p:pic>
    </p:spTree>
    <p:extLst>
      <p:ext uri="{BB962C8B-B14F-4D97-AF65-F5344CB8AC3E}">
        <p14:creationId xmlns:p14="http://schemas.microsoft.com/office/powerpoint/2010/main" val="11449701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preserve="1" userDrawn="1">
  <p:cSld name="Midpresentation/Subsection Title Slide ">
    <p:spTree>
      <p:nvGrpSpPr>
        <p:cNvPr id="1" name=""/>
        <p:cNvGrpSpPr/>
        <p:nvPr/>
      </p:nvGrpSpPr>
      <p:grpSpPr>
        <a:xfrm>
          <a:off x="0" y="0"/>
          <a:ext cx="0" cy="0"/>
          <a:chOff x="0" y="0"/>
          <a:chExt cx="0" cy="0"/>
        </a:xfrm>
      </p:grpSpPr>
      <p:sp>
        <p:nvSpPr>
          <p:cNvPr id="6" name="Rectangle 5"/>
          <p:cNvSpPr/>
          <p:nvPr userDrawn="1"/>
        </p:nvSpPr>
        <p:spPr>
          <a:xfrm>
            <a:off x="0" y="-9113"/>
            <a:ext cx="12192000" cy="687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5" name="Rectangle 4"/>
          <p:cNvSpPr/>
          <p:nvPr userDrawn="1"/>
        </p:nvSpPr>
        <p:spPr>
          <a:xfrm>
            <a:off x="0" y="3584"/>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endParaRPr>
          </a:p>
        </p:txBody>
      </p:sp>
      <p:sp>
        <p:nvSpPr>
          <p:cNvPr id="2" name="Title 1"/>
          <p:cNvSpPr>
            <a:spLocks noGrp="1"/>
          </p:cNvSpPr>
          <p:nvPr>
            <p:ph type="title"/>
          </p:nvPr>
        </p:nvSpPr>
        <p:spPr>
          <a:xfrm>
            <a:off x="2387600" y="2362200"/>
            <a:ext cx="7416800" cy="566739"/>
          </a:xfrm>
          <a:prstGeom prst="rect">
            <a:avLst/>
          </a:prstGeom>
        </p:spPr>
        <p:txBody>
          <a:bodyPr anchor="b">
            <a:noAutofit/>
          </a:bodyPr>
          <a:lstStyle>
            <a:lvl1pPr algn="l">
              <a:defRPr sz="3200" b="1">
                <a:solidFill>
                  <a:schemeClr val="bg1"/>
                </a:solidFill>
              </a:defRPr>
            </a:lvl1pPr>
          </a:lstStyle>
          <a:p>
            <a:r>
              <a:rPr lang="en-US" dirty="0"/>
              <a:t>Click to edit Master title style</a:t>
            </a:r>
          </a:p>
        </p:txBody>
      </p:sp>
      <p:sp>
        <p:nvSpPr>
          <p:cNvPr id="4" name="Text Placeholder 3"/>
          <p:cNvSpPr>
            <a:spLocks noGrp="1"/>
          </p:cNvSpPr>
          <p:nvPr>
            <p:ph type="body" sz="half" idx="2"/>
          </p:nvPr>
        </p:nvSpPr>
        <p:spPr>
          <a:xfrm>
            <a:off x="2387600" y="3140870"/>
            <a:ext cx="7416800" cy="804863"/>
          </a:xfrm>
          <a:prstGeom prst="rect">
            <a:avLst/>
          </a:prstGeom>
        </p:spPr>
        <p:txBody>
          <a:bodyPr/>
          <a:lstStyle>
            <a:lvl1pPr marL="0" indent="0">
              <a:buNone/>
              <a:defRPr sz="1867">
                <a:solidFill>
                  <a:schemeClr val="bg2"/>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dirty="0"/>
              <a:t>Click to edit Master text styles</a:t>
            </a:r>
          </a:p>
        </p:txBody>
      </p:sp>
    </p:spTree>
    <p:extLst>
      <p:ext uri="{BB962C8B-B14F-4D97-AF65-F5344CB8AC3E}">
        <p14:creationId xmlns:p14="http://schemas.microsoft.com/office/powerpoint/2010/main" val="2797548115"/>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preserve="1" userDrawn="1">
  <p:cSld name="Housekeeping Slide">
    <p:spTree>
      <p:nvGrpSpPr>
        <p:cNvPr id="1" name=""/>
        <p:cNvGrpSpPr/>
        <p:nvPr/>
      </p:nvGrpSpPr>
      <p:grpSpPr>
        <a:xfrm>
          <a:off x="0" y="0"/>
          <a:ext cx="0" cy="0"/>
          <a:chOff x="0" y="0"/>
          <a:chExt cx="0" cy="0"/>
        </a:xfrm>
      </p:grpSpPr>
      <p:sp>
        <p:nvSpPr>
          <p:cNvPr id="5" name="Rectangle 4"/>
          <p:cNvSpPr/>
          <p:nvPr userDrawn="1"/>
        </p:nvSpPr>
        <p:spPr>
          <a:xfrm>
            <a:off x="0" y="-9113"/>
            <a:ext cx="12192000" cy="690067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prstClr val="white"/>
              </a:solidFill>
            </a:endParaRPr>
          </a:p>
        </p:txBody>
      </p:sp>
      <p:sp>
        <p:nvSpPr>
          <p:cNvPr id="8" name="Text Placeholder 7"/>
          <p:cNvSpPr>
            <a:spLocks noGrp="1"/>
          </p:cNvSpPr>
          <p:nvPr>
            <p:ph type="body" sz="quarter" idx="10"/>
          </p:nvPr>
        </p:nvSpPr>
        <p:spPr>
          <a:xfrm>
            <a:off x="1625600" y="1371600"/>
            <a:ext cx="9245600" cy="2971800"/>
          </a:xfrm>
          <a:prstGeom prst="rect">
            <a:avLst/>
          </a:prstGeom>
        </p:spPr>
        <p:txBody>
          <a:bodyPr/>
          <a:lstStyle>
            <a:lvl1pPr>
              <a:defRPr b="1">
                <a:solidFill>
                  <a:schemeClr val="accent1"/>
                </a:solidFill>
              </a:defRPr>
            </a:lvl1pPr>
            <a:lvl2pPr marL="0"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Text</a:t>
            </a:r>
          </a:p>
        </p:txBody>
      </p:sp>
      <p:pic>
        <p:nvPicPr>
          <p:cNvPr id="7" name="Picture 6"/>
          <p:cNvPicPr>
            <a:picLocks noChangeAspect="1"/>
          </p:cNvPicPr>
          <p:nvPr userDrawn="1"/>
        </p:nvPicPr>
        <p:blipFill>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981895" y="5847080"/>
            <a:ext cx="2228212" cy="720000"/>
          </a:xfrm>
          <a:prstGeom prst="rect">
            <a:avLst/>
          </a:prstGeom>
        </p:spPr>
      </p:pic>
    </p:spTree>
    <p:extLst>
      <p:ext uri="{BB962C8B-B14F-4D97-AF65-F5344CB8AC3E}">
        <p14:creationId xmlns:p14="http://schemas.microsoft.com/office/powerpoint/2010/main" val="332468517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8EF4-0D9C-5045-988D-52C124E08B5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E38151C-A118-D043-980B-640A7D7A766F}"/>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2FE8E9C3-8710-3D4C-A157-28618116C153}"/>
              </a:ext>
            </a:extLst>
          </p:cNvPr>
          <p:cNvSpPr>
            <a:spLocks noGrp="1"/>
          </p:cNvSpPr>
          <p:nvPr>
            <p:ph type="ftr" sz="quarter" idx="11"/>
          </p:nvPr>
        </p:nvSpPr>
        <p:spPr/>
        <p:txBody>
          <a:bodyPr/>
          <a:lstStyle/>
          <a:p>
            <a:r>
              <a:rPr lang="en-US"/>
              <a:t>Confidential</a:t>
            </a:r>
          </a:p>
        </p:txBody>
      </p:sp>
      <p:sp>
        <p:nvSpPr>
          <p:cNvPr id="5" name="Slide Number Placeholder 4">
            <a:extLst>
              <a:ext uri="{FF2B5EF4-FFF2-40B4-BE49-F238E27FC236}">
                <a16:creationId xmlns:a16="http://schemas.microsoft.com/office/drawing/2014/main" id="{933D144B-3B41-A948-BA30-8A4666C067D4}"/>
              </a:ext>
            </a:extLst>
          </p:cNvPr>
          <p:cNvSpPr>
            <a:spLocks noGrp="1"/>
          </p:cNvSpPr>
          <p:nvPr>
            <p:ph type="sldNum" sz="quarter" idx="12"/>
          </p:nvPr>
        </p:nvSpPr>
        <p:spPr/>
        <p:txBody>
          <a:bodyPr/>
          <a:lstStyle/>
          <a:p>
            <a:fld id="{47FB0AF8-E2BA-BC47-9777-C1F25EB757FC}" type="slidenum">
              <a:rPr lang="en-US" smtClean="0"/>
              <a:t>‹#›</a:t>
            </a:fld>
            <a:endParaRPr lang="en-US"/>
          </a:p>
        </p:txBody>
      </p:sp>
    </p:spTree>
    <p:extLst>
      <p:ext uri="{BB962C8B-B14F-4D97-AF65-F5344CB8AC3E}">
        <p14:creationId xmlns:p14="http://schemas.microsoft.com/office/powerpoint/2010/main" val="3172715983"/>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E5916-4409-421E-B482-3CDF3DD82B39}"/>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4A0C7BDC-547C-4010-A098-6E7CAB29216C}"/>
              </a:ext>
            </a:extLst>
          </p:cNvPr>
          <p:cNvSpPr>
            <a:spLocks noGrp="1"/>
          </p:cNvSpPr>
          <p:nvPr>
            <p:ph type="ftr" sz="quarter" idx="11"/>
          </p:nvPr>
        </p:nvSpPr>
        <p:spPr/>
        <p:txBody>
          <a:bodyPr/>
          <a:lstStyle/>
          <a:p>
            <a:r>
              <a:rPr lang="en-US"/>
              <a:t>Confidential</a:t>
            </a:r>
          </a:p>
        </p:txBody>
      </p:sp>
      <p:sp>
        <p:nvSpPr>
          <p:cNvPr id="4" name="Slide Number Placeholder 3">
            <a:extLst>
              <a:ext uri="{FF2B5EF4-FFF2-40B4-BE49-F238E27FC236}">
                <a16:creationId xmlns:a16="http://schemas.microsoft.com/office/drawing/2014/main" id="{871ABB64-7DD0-4A21-A2D8-218CD8769A8B}"/>
              </a:ext>
            </a:extLst>
          </p:cNvPr>
          <p:cNvSpPr>
            <a:spLocks noGrp="1"/>
          </p:cNvSpPr>
          <p:nvPr>
            <p:ph type="sldNum" sz="quarter" idx="12"/>
          </p:nvPr>
        </p:nvSpPr>
        <p:spPr/>
        <p:txBody>
          <a:bodyPr/>
          <a:lstStyle/>
          <a:p>
            <a:fld id="{9767C436-D13A-425C-96AE-192A3CC63918}" type="slidenum">
              <a:rPr lang="en-US" smtClean="0"/>
              <a:t>‹#›</a:t>
            </a:fld>
            <a:endParaRPr lang="en-US"/>
          </a:p>
        </p:txBody>
      </p:sp>
    </p:spTree>
    <p:extLst>
      <p:ext uri="{BB962C8B-B14F-4D97-AF65-F5344CB8AC3E}">
        <p14:creationId xmlns:p14="http://schemas.microsoft.com/office/powerpoint/2010/main" val="3169347332"/>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5" name="Slide Number Placeholder 4"/>
          <p:cNvSpPr>
            <a:spLocks noGrp="1"/>
          </p:cNvSpPr>
          <p:nvPr>
            <p:ph type="sldNum" sz="quarter" idx="12"/>
          </p:nvPr>
        </p:nvSpPr>
        <p:spPr/>
        <p:txBody>
          <a:bodyPr/>
          <a:lstStyle/>
          <a:p>
            <a:fld id="{2D82201F-12EC-41F1-B111-8318CC339F3E}" type="slidenum">
              <a:rPr lang="en-GB" smtClean="0"/>
              <a:pPr/>
              <a:t>‹#›</a:t>
            </a:fld>
            <a:endParaRPr lang="en-GB"/>
          </a:p>
        </p:txBody>
      </p:sp>
      <p:sp>
        <p:nvSpPr>
          <p:cNvPr id="6" name="Text Placeholder 7"/>
          <p:cNvSpPr>
            <a:spLocks noGrp="1"/>
          </p:cNvSpPr>
          <p:nvPr>
            <p:ph type="body" sz="quarter" idx="13"/>
          </p:nvPr>
        </p:nvSpPr>
        <p:spPr>
          <a:xfrm>
            <a:off x="623392" y="6381328"/>
            <a:ext cx="10080592" cy="360040"/>
          </a:xfrm>
        </p:spPr>
        <p:txBody>
          <a:bodyPr anchor="b">
            <a:normAutofit/>
          </a:bodyPr>
          <a:lstStyle>
            <a:lvl1pPr marL="0" indent="0">
              <a:buNone/>
              <a:defRPr sz="1000"/>
            </a:lvl1pPr>
          </a:lstStyle>
          <a:p>
            <a:pPr lvl="0"/>
            <a:endParaRPr lang="en-GB" dirty="0"/>
          </a:p>
        </p:txBody>
      </p:sp>
    </p:spTree>
    <p:extLst>
      <p:ext uri="{BB962C8B-B14F-4D97-AF65-F5344CB8AC3E}">
        <p14:creationId xmlns:p14="http://schemas.microsoft.com/office/powerpoint/2010/main" val="219999815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914400" y="1314549"/>
            <a:ext cx="10363200" cy="4567139"/>
          </a:xfrm>
        </p:spPr>
        <p:txBody>
          <a:bodyPr/>
          <a:lstStyle>
            <a:lvl2pPr marL="457189" indent="-228594">
              <a:buFont typeface="Arial" panose="020B0604020202020204" pitchFamily="34" charset="0"/>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p:cNvSpPr>
            <a:spLocks noGrp="1"/>
          </p:cNvSpPr>
          <p:nvPr>
            <p:ph type="ftr" sz="quarter" idx="10"/>
          </p:nvPr>
        </p:nvSpPr>
        <p:spPr/>
        <p:txBody>
          <a:bodyPr/>
          <a:lstStyle/>
          <a:p>
            <a:pPr algn="r"/>
            <a:r>
              <a:rPr lang="fr-FR"/>
              <a:t>Confidential</a:t>
            </a:r>
            <a:endParaRPr lang="fr-FR" dirty="0"/>
          </a:p>
        </p:txBody>
      </p:sp>
      <p:sp>
        <p:nvSpPr>
          <p:cNvPr id="5" name="Slide Number Placeholder 4"/>
          <p:cNvSpPr>
            <a:spLocks noGrp="1"/>
          </p:cNvSpPr>
          <p:nvPr>
            <p:ph type="sldNum" sz="quarter" idx="11"/>
          </p:nvPr>
        </p:nvSpPr>
        <p:spPr/>
        <p:txBody>
          <a:bodyPr/>
          <a:lstStyle/>
          <a:p>
            <a:fld id="{47547CF9-5B10-D24F-A8D7-45A9778164F7}" type="slidenum">
              <a:rPr lang="uk-UA"/>
              <a:pPr/>
              <a:t>‹#›</a:t>
            </a:fld>
            <a:endParaRPr lang="uk-UA" dirty="0"/>
          </a:p>
        </p:txBody>
      </p:sp>
      <p:sp>
        <p:nvSpPr>
          <p:cNvPr id="7" name="Text Placeholder 9"/>
          <p:cNvSpPr>
            <a:spLocks noGrp="1"/>
          </p:cNvSpPr>
          <p:nvPr>
            <p:ph type="body" sz="quarter" idx="12" hasCustomPrompt="1"/>
          </p:nvPr>
        </p:nvSpPr>
        <p:spPr>
          <a:xfrm>
            <a:off x="914400" y="5881689"/>
            <a:ext cx="10363200" cy="472515"/>
          </a:xfrm>
        </p:spPr>
        <p:txBody>
          <a:bodyPr anchor="b">
            <a:noAutofit/>
          </a:bodyPr>
          <a:lstStyle>
            <a:lvl1pPr marL="0" indent="0">
              <a:spcBef>
                <a:spcPts val="0"/>
              </a:spcBef>
              <a:buNone/>
              <a:defRPr sz="800">
                <a:solidFill>
                  <a:schemeClr val="accent5"/>
                </a:solidFill>
              </a:defRPr>
            </a:lvl1pPr>
          </a:lstStyle>
          <a:p>
            <a:pPr lvl="0"/>
            <a:r>
              <a:rPr lang="en-US" dirty="0"/>
              <a:t>References</a:t>
            </a:r>
          </a:p>
        </p:txBody>
      </p:sp>
    </p:spTree>
    <p:extLst>
      <p:ext uri="{BB962C8B-B14F-4D97-AF65-F5344CB8AC3E}">
        <p14:creationId xmlns:p14="http://schemas.microsoft.com/office/powerpoint/2010/main" val="2914957882"/>
      </p:ext>
    </p:extLst>
  </p:cSld>
  <p:clrMapOvr>
    <a:masterClrMapping/>
  </p:clrMapOvr>
  <p:extLst>
    <p:ext uri="{DCECCB84-F9BA-43D5-87BE-67443E8EF086}">
      <p15:sldGuideLst xmlns:p15="http://schemas.microsoft.com/office/powerpoint/2012/main">
        <p15:guide id="1" orient="horz" pos="3997">
          <p15:clr>
            <a:srgbClr val="FBAE4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p:cSld name="Heavy Content">
    <p:spTree>
      <p:nvGrpSpPr>
        <p:cNvPr id="1" name=""/>
        <p:cNvGrpSpPr/>
        <p:nvPr/>
      </p:nvGrpSpPr>
      <p:grpSpPr>
        <a:xfrm>
          <a:off x="0" y="0"/>
          <a:ext cx="0" cy="0"/>
          <a:chOff x="0" y="0"/>
          <a:chExt cx="0" cy="0"/>
        </a:xfrm>
      </p:grpSpPr>
      <p:sp>
        <p:nvSpPr>
          <p:cNvPr id="11" name="Rectangle 10"/>
          <p:cNvSpPr/>
          <p:nvPr/>
        </p:nvSpPr>
        <p:spPr>
          <a:xfrm>
            <a:off x="0" y="3"/>
            <a:ext cx="12192000" cy="239712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12" name="Picture 11" descr="CMEO topBar_s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
            <a:ext cx="12192000" cy="926592"/>
          </a:xfrm>
          <a:prstGeom prst="rect">
            <a:avLst/>
          </a:prstGeom>
        </p:spPr>
      </p:pic>
      <p:sp>
        <p:nvSpPr>
          <p:cNvPr id="13" name="Rectangle 12"/>
          <p:cNvSpPr/>
          <p:nvPr/>
        </p:nvSpPr>
        <p:spPr>
          <a:xfrm flipV="1">
            <a:off x="0" y="889114"/>
            <a:ext cx="12192000" cy="1143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D77624"/>
              </a:solidFill>
              <a:effectLst/>
              <a:uLnTx/>
              <a:uFillTx/>
              <a:latin typeface="Arial"/>
              <a:ea typeface="+mn-ea"/>
              <a:cs typeface="+mn-cs"/>
            </a:endParaRPr>
          </a:p>
        </p:txBody>
      </p:sp>
      <p:sp>
        <p:nvSpPr>
          <p:cNvPr id="3" name="Rectangle 2"/>
          <p:cNvSpPr/>
          <p:nvPr/>
        </p:nvSpPr>
        <p:spPr>
          <a:xfrm>
            <a:off x="0" y="3"/>
            <a:ext cx="12192000" cy="239712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7" name="Picture 6" descr="CMEO topBar_s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
            <a:ext cx="12192000" cy="926592"/>
          </a:xfrm>
          <a:prstGeom prst="rect">
            <a:avLst/>
          </a:prstGeom>
        </p:spPr>
      </p:pic>
      <p:sp>
        <p:nvSpPr>
          <p:cNvPr id="2" name="Title 1"/>
          <p:cNvSpPr>
            <a:spLocks noGrp="1"/>
          </p:cNvSpPr>
          <p:nvPr>
            <p:ph type="title"/>
          </p:nvPr>
        </p:nvSpPr>
        <p:spPr>
          <a:xfrm>
            <a:off x="393701" y="196597"/>
            <a:ext cx="11396135" cy="611449"/>
          </a:xfrm>
          <a:effectLst>
            <a:outerShdw blurRad="50800" dist="38100" dir="2700000" algn="tl" rotWithShape="0">
              <a:prstClr val="black">
                <a:alpha val="40000"/>
              </a:prstClr>
            </a:outerShdw>
          </a:effectLst>
        </p:spPr>
        <p:txBody>
          <a:bodyPr/>
          <a:lstStyle>
            <a:lvl1pPr>
              <a:defRPr sz="3733">
                <a:solidFill>
                  <a:schemeClr val="bg2"/>
                </a:solidFill>
                <a:effectLst/>
              </a:defRPr>
            </a:lvl1pPr>
          </a:lstStyle>
          <a:p>
            <a:r>
              <a:rPr lang="en-US" dirty="0"/>
              <a:t>Click to edit Master title style</a:t>
            </a:r>
          </a:p>
        </p:txBody>
      </p:sp>
      <p:sp>
        <p:nvSpPr>
          <p:cNvPr id="6" name="Rectangle 5"/>
          <p:cNvSpPr/>
          <p:nvPr/>
        </p:nvSpPr>
        <p:spPr>
          <a:xfrm flipV="1">
            <a:off x="0" y="889114"/>
            <a:ext cx="12192000" cy="1143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D77624"/>
              </a:solidFill>
              <a:effectLst/>
              <a:uLnTx/>
              <a:uFillTx/>
              <a:latin typeface="Arial"/>
              <a:ea typeface="+mn-ea"/>
              <a:cs typeface="+mn-cs"/>
            </a:endParaRPr>
          </a:p>
        </p:txBody>
      </p:sp>
      <p:sp>
        <p:nvSpPr>
          <p:cNvPr id="10" name="Text Placeholder 6"/>
          <p:cNvSpPr>
            <a:spLocks noGrp="1"/>
          </p:cNvSpPr>
          <p:nvPr>
            <p:ph type="body" sz="quarter" idx="11"/>
          </p:nvPr>
        </p:nvSpPr>
        <p:spPr>
          <a:xfrm>
            <a:off x="-1" y="6563625"/>
            <a:ext cx="12192000" cy="294376"/>
          </a:xfrm>
        </p:spPr>
        <p:txBody>
          <a:bodyPr vert="horz" wrap="square" lIns="228600" tIns="0" rIns="0" bIns="118872" rtlCol="0" anchor="b" anchorCtr="0">
            <a:spAutoFit/>
          </a:bodyPr>
          <a:lstStyle>
            <a:lvl1pPr>
              <a:buNone/>
              <a:defRPr kumimoji="0" lang="en-US" sz="1333" b="0" i="0" u="none" strike="noStrike" kern="1200" cap="none" spc="0" normalizeH="0" baseline="0" noProof="0" dirty="0" smtClean="0">
                <a:ln>
                  <a:noFill/>
                </a:ln>
                <a:solidFill>
                  <a:schemeClr val="accent2"/>
                </a:solidFill>
                <a:effectLst/>
                <a:uLnTx/>
                <a:uFillTx/>
                <a:latin typeface="Arial"/>
                <a:ea typeface="+mn-ea"/>
                <a:cs typeface="Arial"/>
              </a:defRPr>
            </a:lvl1pPr>
          </a:lstStyle>
          <a:p>
            <a:pPr marL="0" marR="0" lvl="0" indent="0" algn="l" defTabSz="914354" rtl="0" eaLnBrk="1" fontAlgn="auto" latinLnBrk="0" hangingPunct="1">
              <a:lnSpc>
                <a:spcPct val="85000"/>
              </a:lnSpc>
              <a:spcBef>
                <a:spcPts val="500"/>
              </a:spcBef>
              <a:spcAft>
                <a:spcPts val="0"/>
              </a:spcAft>
              <a:buClr>
                <a:schemeClr val="accent1"/>
              </a:buClr>
              <a:buSzPct val="65000"/>
              <a:tabLst/>
              <a:defRPr/>
            </a:pPr>
            <a:r>
              <a:rPr lang="en-US"/>
              <a:t>Click to edit Master text styles</a:t>
            </a:r>
          </a:p>
        </p:txBody>
      </p:sp>
      <p:sp>
        <p:nvSpPr>
          <p:cNvPr id="9" name="Content Placeholder 8"/>
          <p:cNvSpPr>
            <a:spLocks noGrp="1"/>
          </p:cNvSpPr>
          <p:nvPr>
            <p:ph sz="quarter" idx="10"/>
          </p:nvPr>
        </p:nvSpPr>
        <p:spPr>
          <a:xfrm>
            <a:off x="393700" y="1206504"/>
            <a:ext cx="11396133" cy="4365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2589982"/>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userDrawn="1">
  <p:cSld name="8_Title Only">
    <p:spTree>
      <p:nvGrpSpPr>
        <p:cNvPr id="1" name=""/>
        <p:cNvGrpSpPr/>
        <p:nvPr/>
      </p:nvGrpSpPr>
      <p:grpSpPr>
        <a:xfrm>
          <a:off x="0" y="0"/>
          <a:ext cx="0" cy="0"/>
          <a:chOff x="0" y="0"/>
          <a:chExt cx="0" cy="0"/>
        </a:xfrm>
      </p:grpSpPr>
      <p:sp>
        <p:nvSpPr>
          <p:cNvPr id="7" name="Title 1"/>
          <p:cNvSpPr>
            <a:spLocks noGrp="1"/>
          </p:cNvSpPr>
          <p:nvPr>
            <p:ph type="title"/>
          </p:nvPr>
        </p:nvSpPr>
        <p:spPr>
          <a:xfrm>
            <a:off x="354520" y="446551"/>
            <a:ext cx="11361907" cy="553999"/>
          </a:xfrm>
        </p:spPr>
        <p:txBody>
          <a:bodyPr anchor="ctr">
            <a:noAutofit/>
          </a:bodyPr>
          <a:lstStyle>
            <a:lvl1pPr>
              <a:defRPr sz="3200" cap="all" baseline="0"/>
            </a:lvl1pPr>
          </a:lstStyle>
          <a:p>
            <a:r>
              <a:rPr lang="en-US" dirty="0"/>
              <a:t>Click to edit Master title style</a:t>
            </a:r>
          </a:p>
        </p:txBody>
      </p:sp>
      <p:pic>
        <p:nvPicPr>
          <p:cNvPr id="6" name="Picture 5" descr="A picture containing object, clock&#10;&#10;Description automatically generated">
            <a:extLst>
              <a:ext uri="{FF2B5EF4-FFF2-40B4-BE49-F238E27FC236}">
                <a16:creationId xmlns:a16="http://schemas.microsoft.com/office/drawing/2014/main" id="{57D0962B-43C0-45DE-85BF-EEBE9AE62C4C}"/>
              </a:ext>
            </a:extLst>
          </p:cNvPr>
          <p:cNvPicPr>
            <a:picLocks noChangeAspect="1"/>
          </p:cNvPicPr>
          <p:nvPr/>
        </p:nvPicPr>
        <p:blipFill>
          <a:blip r:embed="rId2"/>
          <a:stretch>
            <a:fillRect/>
          </a:stretch>
        </p:blipFill>
        <p:spPr>
          <a:xfrm>
            <a:off x="634276" y="6133372"/>
            <a:ext cx="2328000" cy="455129"/>
          </a:xfrm>
          <a:prstGeom prst="rect">
            <a:avLst/>
          </a:prstGeom>
        </p:spPr>
      </p:pic>
    </p:spTree>
    <p:extLst>
      <p:ext uri="{BB962C8B-B14F-4D97-AF65-F5344CB8AC3E}">
        <p14:creationId xmlns:p14="http://schemas.microsoft.com/office/powerpoint/2010/main" val="543484795"/>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userDrawn="1">
  <p:cSld name="8_Title and Content">
    <p:spTree>
      <p:nvGrpSpPr>
        <p:cNvPr id="1" name=""/>
        <p:cNvGrpSpPr/>
        <p:nvPr/>
      </p:nvGrpSpPr>
      <p:grpSpPr>
        <a:xfrm>
          <a:off x="0" y="0"/>
          <a:ext cx="0" cy="0"/>
          <a:chOff x="0" y="0"/>
          <a:chExt cx="0" cy="0"/>
        </a:xfrm>
      </p:grpSpPr>
      <p:sp>
        <p:nvSpPr>
          <p:cNvPr id="15" name="Content Placeholder 2"/>
          <p:cNvSpPr>
            <a:spLocks noGrp="1"/>
          </p:cNvSpPr>
          <p:nvPr>
            <p:ph idx="1"/>
          </p:nvPr>
        </p:nvSpPr>
        <p:spPr>
          <a:xfrm>
            <a:off x="304800" y="1253039"/>
            <a:ext cx="11582400" cy="4830763"/>
          </a:xfrm>
          <a:prstGeom prst="rect">
            <a:avLst/>
          </a:prstGeom>
        </p:spPr>
        <p:txBody>
          <a:bodyPr>
            <a:noAutofit/>
          </a:bodyPr>
          <a:lstStyle>
            <a:lvl1pPr marL="315076" indent="-315076">
              <a:lnSpc>
                <a:spcPct val="100000"/>
              </a:lnSpc>
              <a:buFont typeface="Arial" panose="020B0604020202020204" pitchFamily="34" charset="0"/>
              <a:buChar char="•"/>
              <a:defRPr sz="3197" baseline="0"/>
            </a:lvl1pPr>
            <a:lvl2pPr marL="919854" indent="-310847">
              <a:lnSpc>
                <a:spcPct val="100000"/>
              </a:lnSpc>
              <a:buFont typeface="Arial" panose="020B0604020202020204" pitchFamily="34" charset="0"/>
              <a:buChar char="–"/>
              <a:defRPr sz="3197"/>
            </a:lvl2pPr>
            <a:lvl3pPr marL="1528859" indent="-310847">
              <a:lnSpc>
                <a:spcPct val="100000"/>
              </a:lnSpc>
              <a:buSzPct val="70000"/>
              <a:buFont typeface="Wingdings" panose="05000000000000000000" pitchFamily="2" charset="2"/>
              <a:buChar char="Ø"/>
              <a:defRPr sz="3197"/>
            </a:lvl3pPr>
            <a:lvl4pPr>
              <a:defRPr sz="3197"/>
            </a:lvl4pPr>
            <a:lvl5pPr>
              <a:defRPr sz="3197"/>
            </a:lvl5pPr>
          </a:lstStyle>
          <a:p>
            <a:pPr lvl="0"/>
            <a:r>
              <a:rPr lang="en-US" dirty="0"/>
              <a:t>Click to edit Master text styles</a:t>
            </a:r>
          </a:p>
          <a:p>
            <a:pPr lvl="1"/>
            <a:r>
              <a:rPr lang="en-US" dirty="0"/>
              <a:t>Second level</a:t>
            </a:r>
          </a:p>
          <a:p>
            <a:pPr lvl="2"/>
            <a:r>
              <a:rPr lang="en-US" dirty="0"/>
              <a:t>Third level</a:t>
            </a:r>
          </a:p>
        </p:txBody>
      </p:sp>
      <p:sp>
        <p:nvSpPr>
          <p:cNvPr id="18" name="Footer Placeholder 6"/>
          <p:cNvSpPr>
            <a:spLocks noGrp="1"/>
          </p:cNvSpPr>
          <p:nvPr>
            <p:ph type="ftr" sz="quarter" idx="13"/>
          </p:nvPr>
        </p:nvSpPr>
        <p:spPr>
          <a:xfrm>
            <a:off x="126568" y="6419018"/>
            <a:ext cx="10265664" cy="365124"/>
          </a:xfrm>
        </p:spPr>
        <p:txBody>
          <a:bodyPr lIns="45720" tIns="45720" bIns="45720"/>
          <a:lstStyle/>
          <a:p>
            <a:r>
              <a:rPr lang="en-US">
                <a:solidFill>
                  <a:srgbClr val="000000"/>
                </a:solidFill>
              </a:rPr>
              <a:t>Confidential</a:t>
            </a:r>
            <a:endParaRPr lang="en-US" dirty="0">
              <a:solidFill>
                <a:srgbClr val="000000"/>
              </a:solidFill>
            </a:endParaRPr>
          </a:p>
        </p:txBody>
      </p:sp>
      <p:sp>
        <p:nvSpPr>
          <p:cNvPr id="7" name="Title 1"/>
          <p:cNvSpPr>
            <a:spLocks noGrp="1"/>
          </p:cNvSpPr>
          <p:nvPr>
            <p:ph type="title"/>
          </p:nvPr>
        </p:nvSpPr>
        <p:spPr>
          <a:xfrm>
            <a:off x="121920" y="35787"/>
            <a:ext cx="11948160" cy="990600"/>
          </a:xfrm>
          <a:prstGeom prst="rect">
            <a:avLst/>
          </a:prstGeom>
          <a:ln>
            <a:noFill/>
          </a:ln>
        </p:spPr>
        <p:txBody>
          <a:bodyPr>
            <a:noAutofit/>
          </a:bodyPr>
          <a:lstStyle>
            <a:lvl1pPr>
              <a:defRPr sz="3197">
                <a:solidFill>
                  <a:schemeClr val="accent1"/>
                </a:solidFill>
              </a:defRPr>
            </a:lvl1pPr>
          </a:lstStyle>
          <a:p>
            <a:r>
              <a:rPr lang="en-US" dirty="0"/>
              <a:t>Click to edit Master title style</a:t>
            </a:r>
          </a:p>
        </p:txBody>
      </p:sp>
      <p:cxnSp>
        <p:nvCxnSpPr>
          <p:cNvPr id="9" name="Straight Connector 8"/>
          <p:cNvCxnSpPr/>
          <p:nvPr userDrawn="1"/>
        </p:nvCxnSpPr>
        <p:spPr>
          <a:xfrm>
            <a:off x="0" y="1062633"/>
            <a:ext cx="12192000" cy="0"/>
          </a:xfrm>
          <a:prstGeom prst="line">
            <a:avLst/>
          </a:prstGeom>
          <a:ln>
            <a:solidFill>
              <a:srgbClr val="09345A"/>
            </a:solidFill>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65530299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143000"/>
          </a:xfrm>
          <a:prstGeom prst="rect">
            <a:avLst/>
          </a:prstGeom>
        </p:spPr>
        <p:txBody>
          <a:bodyPr vert="horz" lIns="71317" tIns="35659" rIns="71317" bIns="35659"/>
          <a:lstStyle/>
          <a:p>
            <a:r>
              <a:rPr lang="en-US"/>
              <a:t>Click to edit Master title style</a:t>
            </a:r>
          </a:p>
        </p:txBody>
      </p:sp>
      <p:sp>
        <p:nvSpPr>
          <p:cNvPr id="3" name="Content Placeholder 2"/>
          <p:cNvSpPr>
            <a:spLocks noGrp="1"/>
          </p:cNvSpPr>
          <p:nvPr>
            <p:ph idx="1"/>
          </p:nvPr>
        </p:nvSpPr>
        <p:spPr>
          <a:xfrm>
            <a:off x="609600" y="1600201"/>
            <a:ext cx="10972800" cy="4525963"/>
          </a:xfrm>
          <a:prstGeom prst="rect">
            <a:avLst/>
          </a:prstGeom>
        </p:spPr>
        <p:txBody>
          <a:bodyPr vert="horz" lIns="71317" tIns="35659" rIns="71317" bIns="35659"/>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p:cNvSpPr>
            <a:spLocks noGrp="1"/>
          </p:cNvSpPr>
          <p:nvPr>
            <p:ph type="sldNum" sz="quarter" idx="10"/>
          </p:nvPr>
        </p:nvSpPr>
        <p:spPr>
          <a:xfrm>
            <a:off x="11837197" y="6527803"/>
            <a:ext cx="184151" cy="190500"/>
          </a:xfrm>
          <a:prstGeom prst="rect">
            <a:avLst/>
          </a:prstGeom>
        </p:spPr>
        <p:txBody>
          <a:bodyPr/>
          <a:lstStyle>
            <a:lvl1pPr>
              <a:defRPr/>
            </a:lvl1pPr>
          </a:lstStyle>
          <a:p>
            <a:fld id="{AA75DF46-497F-EF42-9C91-3F5364A7754E}" type="slidenum">
              <a:rPr lang="en-US"/>
              <a:pPr/>
              <a:t>‹#›</a:t>
            </a:fld>
            <a:endParaRPr lang="en-US" dirty="0"/>
          </a:p>
        </p:txBody>
      </p:sp>
    </p:spTree>
    <p:extLst>
      <p:ext uri="{BB962C8B-B14F-4D97-AF65-F5344CB8AC3E}">
        <p14:creationId xmlns:p14="http://schemas.microsoft.com/office/powerpoint/2010/main" val="316135212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8400" y="110072"/>
            <a:ext cx="10800973" cy="1134000"/>
          </a:xfrm>
        </p:spPr>
        <p:txBody>
          <a:bodyPr/>
          <a:lstStyle/>
          <a:p>
            <a:r>
              <a:rPr lang="en-US" dirty="0"/>
              <a:t>Click to edit Master title style</a:t>
            </a:r>
          </a:p>
        </p:txBody>
      </p:sp>
      <p:sp>
        <p:nvSpPr>
          <p:cNvPr id="3" name="Slide Number Placeholder 5">
            <a:extLst>
              <a:ext uri="{FF2B5EF4-FFF2-40B4-BE49-F238E27FC236}">
                <a16:creationId xmlns:a16="http://schemas.microsoft.com/office/drawing/2014/main" id="{E0A17520-171D-0642-9E2B-0F8E1436C9BB}"/>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chemeClr val="accent2"/>
                </a:solidFill>
              </a:defRPr>
            </a:lvl1pPr>
          </a:lstStyle>
          <a:p>
            <a:fld id="{2DB2551F-0F36-184F-87EE-E0604C929E46}" type="slidenum">
              <a:rPr lang="en-US" smtClean="0"/>
              <a:pPr/>
              <a:t>‹#›</a:t>
            </a:fld>
            <a:endParaRPr lang="en-US" dirty="0"/>
          </a:p>
        </p:txBody>
      </p:sp>
      <p:sp>
        <p:nvSpPr>
          <p:cNvPr id="6" name="Text Placeholder 4">
            <a:extLst>
              <a:ext uri="{FF2B5EF4-FFF2-40B4-BE49-F238E27FC236}">
                <a16:creationId xmlns:a16="http://schemas.microsoft.com/office/drawing/2014/main" id="{07CD5D42-07B4-F54A-B15A-01B8EA7EAF15}"/>
              </a:ext>
            </a:extLst>
          </p:cNvPr>
          <p:cNvSpPr>
            <a:spLocks noGrp="1"/>
          </p:cNvSpPr>
          <p:nvPr>
            <p:ph type="body" sz="quarter" idx="10"/>
          </p:nvPr>
        </p:nvSpPr>
        <p:spPr>
          <a:xfrm>
            <a:off x="691117" y="6060558"/>
            <a:ext cx="5404884" cy="687369"/>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5605529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715-DDCC-184D-B2D7-D091E66023EF}"/>
              </a:ext>
            </a:extLst>
          </p:cNvPr>
          <p:cNvSpPr>
            <a:spLocks noGrp="1"/>
          </p:cNvSpPr>
          <p:nvPr>
            <p:ph type="title"/>
          </p:nvPr>
        </p:nvSpPr>
        <p:spPr>
          <a:xfrm>
            <a:off x="698400" y="110072"/>
            <a:ext cx="10914081" cy="1133937"/>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ACBFAA7-E18F-214C-B258-46BD7FCF3DA2}"/>
              </a:ext>
            </a:extLst>
          </p:cNvPr>
          <p:cNvSpPr>
            <a:spLocks noGrp="1"/>
          </p:cNvSpPr>
          <p:nvPr>
            <p:ph idx="1" hasCustomPrompt="1"/>
          </p:nvPr>
        </p:nvSpPr>
        <p:spPr>
          <a:xfrm>
            <a:off x="698400" y="1467294"/>
            <a:ext cx="10914080" cy="4454647"/>
          </a:xfrm>
        </p:spPr>
        <p:txBody>
          <a:bodyPr>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4" name="Slide Number Placeholder 5">
            <a:extLst>
              <a:ext uri="{FF2B5EF4-FFF2-40B4-BE49-F238E27FC236}">
                <a16:creationId xmlns:a16="http://schemas.microsoft.com/office/drawing/2014/main" id="{AA05E7F9-8454-DD4F-BDAC-3D5705533B91}"/>
              </a:ext>
            </a:extLst>
          </p:cNvPr>
          <p:cNvSpPr>
            <a:spLocks noGrp="1"/>
          </p:cNvSpPr>
          <p:nvPr>
            <p:ph type="sldNum" sz="quarter" idx="4"/>
          </p:nvPr>
        </p:nvSpPr>
        <p:spPr>
          <a:xfrm>
            <a:off x="11425286" y="6463722"/>
            <a:ext cx="699911" cy="284206"/>
          </a:xfrm>
          <a:prstGeom prst="rect">
            <a:avLst/>
          </a:prstGeom>
        </p:spPr>
        <p:txBody>
          <a:bodyPr lIns="182880" anchor="ctr"/>
          <a:lstStyle>
            <a:lvl1pPr algn="l">
              <a:defRPr sz="1200">
                <a:solidFill>
                  <a:schemeClr val="accent2"/>
                </a:solidFill>
              </a:defRPr>
            </a:lvl1pPr>
          </a:lstStyle>
          <a:p>
            <a:fld id="{2DB2551F-0F36-184F-87EE-E0604C929E46}" type="slidenum">
              <a:rPr lang="en-US" smtClean="0"/>
              <a:pPr/>
              <a:t>‹#›</a:t>
            </a:fld>
            <a:endParaRPr lang="en-US" dirty="0"/>
          </a:p>
        </p:txBody>
      </p:sp>
      <p:sp>
        <p:nvSpPr>
          <p:cNvPr id="6" name="Text Placeholder 4">
            <a:extLst>
              <a:ext uri="{FF2B5EF4-FFF2-40B4-BE49-F238E27FC236}">
                <a16:creationId xmlns:a16="http://schemas.microsoft.com/office/drawing/2014/main" id="{FA55F514-6E5F-6745-9E0B-016D0BFE29C6}"/>
              </a:ext>
            </a:extLst>
          </p:cNvPr>
          <p:cNvSpPr>
            <a:spLocks noGrp="1"/>
          </p:cNvSpPr>
          <p:nvPr>
            <p:ph type="body" sz="quarter" idx="10"/>
          </p:nvPr>
        </p:nvSpPr>
        <p:spPr>
          <a:xfrm>
            <a:off x="698399" y="6060558"/>
            <a:ext cx="5397601" cy="687369"/>
          </a:xfrm>
        </p:spPr>
        <p:txBody>
          <a:bodyPr anchor="b">
            <a:noAutofit/>
          </a:bodyPr>
          <a:lstStyle>
            <a:lvl1pPr marL="0" indent="0">
              <a:spcAft>
                <a:spcPts val="0"/>
              </a:spcAft>
              <a:buNone/>
              <a:defRPr sz="900"/>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Click to edit Master text styles</a:t>
            </a:r>
          </a:p>
        </p:txBody>
      </p:sp>
    </p:spTree>
    <p:extLst>
      <p:ext uri="{BB962C8B-B14F-4D97-AF65-F5344CB8AC3E}">
        <p14:creationId xmlns:p14="http://schemas.microsoft.com/office/powerpoint/2010/main" val="213032646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C2434-FD99-AD47-8681-B22D2EE172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D8C914-BCDD-6849-9DEB-86C19061B871}"/>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CBC75C-00CC-E844-B42B-0B254971B19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EF3FB8-0325-B542-A001-297A395A77DC}" type="datetimeFigureOut">
              <a:rPr kumimoji="0" lang="en-US" sz="1800" b="0" i="0" u="none" strike="noStrike" kern="1200" cap="none" spc="0" normalizeH="0" baseline="0" noProof="0" smtClean="0">
                <a:ln>
                  <a:noFill/>
                </a:ln>
                <a:solidFill>
                  <a:srgbClr val="000000"/>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4/24/26</a:t>
            </a:fld>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Footer Placeholder 4">
            <a:extLst>
              <a:ext uri="{FF2B5EF4-FFF2-40B4-BE49-F238E27FC236}">
                <a16:creationId xmlns:a16="http://schemas.microsoft.com/office/drawing/2014/main" id="{62970504-EE75-BF48-8446-BD1D6CED1E4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67"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 name="Slide Number Placeholder 5">
            <a:extLst>
              <a:ext uri="{FF2B5EF4-FFF2-40B4-BE49-F238E27FC236}">
                <a16:creationId xmlns:a16="http://schemas.microsoft.com/office/drawing/2014/main" id="{7B42FAAE-A187-CA4B-9C2A-BCD7DFA965EA}"/>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9EC6FD1-988D-2443-87DC-6D1B7EA977E5}" type="slidenum">
              <a:rPr kumimoji="0" lang="en-US" sz="1800" b="0" i="0" u="none" strike="noStrike" kern="1200" cap="none" spc="0" normalizeH="0" baseline="0" noProof="0" smtClean="0">
                <a:ln>
                  <a:noFill/>
                </a:ln>
                <a:solidFill>
                  <a:srgbClr val="000000"/>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654993193"/>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544917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16" name="Text Placeholder 12"/>
          <p:cNvSpPr>
            <a:spLocks noGrp="1"/>
          </p:cNvSpPr>
          <p:nvPr>
            <p:ph type="body" sz="quarter" idx="10"/>
          </p:nvPr>
        </p:nvSpPr>
        <p:spPr>
          <a:xfrm>
            <a:off x="256032" y="6163056"/>
            <a:ext cx="11082528" cy="475488"/>
          </a:xfrm>
          <a:prstGeom prst="rect">
            <a:avLst/>
          </a:prstGeom>
        </p:spPr>
        <p:txBody>
          <a:bodyPr anchor="b"/>
          <a:lstStyle>
            <a:lvl1pPr>
              <a:spcBef>
                <a:spcPts val="0"/>
              </a:spcBef>
              <a:defRPr sz="1400" b="0" i="0">
                <a:latin typeface="Franklin Gothic Book" panose="020B0503020102020204" pitchFamily="34" charset="0"/>
              </a:defRPr>
            </a:lvl1pPr>
          </a:lstStyle>
          <a:p>
            <a:pPr lvl="0"/>
            <a:r>
              <a:rPr lang="en-US" dirty="0"/>
              <a:t>Edit Master text styles</a:t>
            </a:r>
          </a:p>
        </p:txBody>
      </p:sp>
      <p:sp>
        <p:nvSpPr>
          <p:cNvPr id="12" name="Slide Number Placeholder 5"/>
          <p:cNvSpPr>
            <a:spLocks noGrp="1"/>
          </p:cNvSpPr>
          <p:nvPr>
            <p:ph type="sldNum" sz="quarter" idx="4"/>
          </p:nvPr>
        </p:nvSpPr>
        <p:spPr>
          <a:xfrm>
            <a:off x="11448288" y="6345936"/>
            <a:ext cx="667512" cy="274320"/>
          </a:xfrm>
          <a:prstGeom prst="rect">
            <a:avLst/>
          </a:prstGeom>
        </p:spPr>
        <p:txBody>
          <a:bodyPr vert="horz" lIns="91440" tIns="45720" rIns="91440" bIns="45720" rtlCol="0" anchor="t"/>
          <a:lstStyle>
            <a:lvl1pPr algn="ctr">
              <a:defRPr sz="1200" b="0">
                <a:solidFill>
                  <a:schemeClr val="tx1"/>
                </a:solidFill>
                <a:latin typeface="Franklin Gothic Medium Cond" panose="020B0606030402020204" pitchFamily="34"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BFA19188-CCD0-4FFB-8DFB-60D3E72DC091}" type="slidenum">
              <a:rPr kumimoji="0" lang="en-US" sz="1200" b="0" i="0" u="none" strike="noStrike" kern="1200" cap="none" spc="0" normalizeH="0" baseline="0" noProof="0" smtClean="0">
                <a:ln>
                  <a:noFill/>
                </a:ln>
                <a:solidFill>
                  <a:srgbClr val="141414"/>
                </a:solidFill>
                <a:effectLst/>
                <a:uLnTx/>
                <a:uFillTx/>
                <a:latin typeface="Franklin Gothic Medium Cond" panose="020B0606030402020204" pitchFamily="34" charset="0"/>
                <a:ea typeface="+mn-ea"/>
                <a:cs typeface="+mn-cs"/>
              </a:rPr>
              <a:pPr marL="0" marR="0" lvl="0" indent="0" algn="ctr" defTabSz="914400" rtl="0" eaLnBrk="0" fontAlgn="base" latinLnBrk="0" hangingPunct="0">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141414"/>
              </a:solidFill>
              <a:effectLst/>
              <a:uLnTx/>
              <a:uFillTx/>
              <a:latin typeface="Franklin Gothic Medium Cond" panose="020B0606030402020204" pitchFamily="34" charset="0"/>
              <a:ea typeface="+mn-ea"/>
              <a:cs typeface="+mn-cs"/>
            </a:endParaRPr>
          </a:p>
        </p:txBody>
      </p:sp>
      <p:sp>
        <p:nvSpPr>
          <p:cNvPr id="5" name="TextBox 4"/>
          <p:cNvSpPr txBox="1"/>
          <p:nvPr userDrawn="1"/>
        </p:nvSpPr>
        <p:spPr>
          <a:xfrm>
            <a:off x="664363" y="6642556"/>
            <a:ext cx="10863276" cy="230832"/>
          </a:xfrm>
          <a:prstGeom prst="rect">
            <a:avLst/>
          </a:prstGeom>
          <a:noFill/>
        </p:spPr>
        <p:txBody>
          <a:bodyPr wrap="square" rtlCol="0">
            <a:spAutoFit/>
          </a:bodyPr>
          <a:lstStyle>
            <a:defPPr>
              <a:defRPr lang="de-DE"/>
            </a:defPPr>
            <a:lvl1pPr marL="0" marR="0" lvl="0" indent="0" algn="ctr" defTabSz="914400" latinLnBrk="0">
              <a:lnSpc>
                <a:spcPct val="100000"/>
              </a:lnSpc>
              <a:buClrTx/>
              <a:buSzTx/>
              <a:buFontTx/>
              <a:buNone/>
              <a:tabLst/>
              <a:defRPr kumimoji="0" sz="900" b="0" i="0" u="none" strike="noStrike" cap="none" normalizeH="0" baseline="0">
                <a:ln>
                  <a:noFill/>
                </a:ln>
                <a:solidFill>
                  <a:schemeClr val="accent6"/>
                </a:solidFill>
                <a:effectLst/>
                <a:latin typeface="+mj-lt"/>
                <a:cs typeface="Segoe UI" panose="020B0502040204020203" pitchFamily="34"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900" b="0" i="0" u="none" strike="noStrike" kern="1200" cap="none" spc="0" normalizeH="0" baseline="0" noProof="0" dirty="0">
                <a:ln>
                  <a:noFill/>
                </a:ln>
                <a:solidFill>
                  <a:srgbClr val="7F7F7F"/>
                </a:solidFill>
                <a:effectLst/>
                <a:uLnTx/>
                <a:uFillTx/>
                <a:latin typeface="Franklin Gothic Book" panose="020B0503020102020204" pitchFamily="34" charset="0"/>
                <a:ea typeface="+mn-ea"/>
                <a:cs typeface="Segoe UI" panose="020B0502040204020203" pitchFamily="34" charset="0"/>
              </a:rPr>
              <a:t>These materials are provided to you solely as an educational resource for your personal use. Any commercial use or distribution of these materials or any portion thereof is strictly prohibited.</a:t>
            </a:r>
          </a:p>
        </p:txBody>
      </p:sp>
      <p:sp>
        <p:nvSpPr>
          <p:cNvPr id="4" name="Title 3">
            <a:extLst>
              <a:ext uri="{FF2B5EF4-FFF2-40B4-BE49-F238E27FC236}">
                <a16:creationId xmlns:a16="http://schemas.microsoft.com/office/drawing/2014/main" id="{1F6D173B-A9C0-FA44-834F-7AEED3038A93}"/>
              </a:ext>
            </a:extLst>
          </p:cNvPr>
          <p:cNvSpPr>
            <a:spLocks noGrp="1"/>
          </p:cNvSpPr>
          <p:nvPr>
            <p:ph type="title"/>
          </p:nvPr>
        </p:nvSpPr>
        <p:spPr>
          <a:xfrm>
            <a:off x="256034" y="126551"/>
            <a:ext cx="9385679" cy="1100365"/>
          </a:xfrm>
        </p:spPr>
        <p:txBody>
          <a:bodyPr/>
          <a:lstStyle>
            <a:lvl1pPr>
              <a:defRPr b="0"/>
            </a:lvl1pPr>
          </a:lstStyle>
          <a:p>
            <a:r>
              <a:rPr lang="en-US" dirty="0"/>
              <a:t>Click to edit Master title style</a:t>
            </a:r>
          </a:p>
        </p:txBody>
      </p:sp>
    </p:spTree>
    <p:extLst>
      <p:ext uri="{BB962C8B-B14F-4D97-AF65-F5344CB8AC3E}">
        <p14:creationId xmlns:p14="http://schemas.microsoft.com/office/powerpoint/2010/main" val="1151062459"/>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preserve="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229138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E5916-4409-421E-B482-3CDF3DD82B39}"/>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4A0C7BDC-547C-4010-A098-6E7CAB29216C}"/>
              </a:ext>
            </a:extLst>
          </p:cNvPr>
          <p:cNvSpPr>
            <a:spLocks noGrp="1"/>
          </p:cNvSpPr>
          <p:nvPr>
            <p:ph type="ftr" sz="quarter" idx="11"/>
          </p:nvPr>
        </p:nvSpPr>
        <p:spPr/>
        <p:txBody>
          <a:bodyPr/>
          <a:lstStyle/>
          <a:p>
            <a:r>
              <a:rPr lang="en-US"/>
              <a:t>Confidential</a:t>
            </a:r>
          </a:p>
        </p:txBody>
      </p:sp>
      <p:sp>
        <p:nvSpPr>
          <p:cNvPr id="4" name="Slide Number Placeholder 3">
            <a:extLst>
              <a:ext uri="{FF2B5EF4-FFF2-40B4-BE49-F238E27FC236}">
                <a16:creationId xmlns:a16="http://schemas.microsoft.com/office/drawing/2014/main" id="{871ABB64-7DD0-4A21-A2D8-218CD8769A8B}"/>
              </a:ext>
            </a:extLst>
          </p:cNvPr>
          <p:cNvSpPr>
            <a:spLocks noGrp="1"/>
          </p:cNvSpPr>
          <p:nvPr>
            <p:ph type="sldNum" sz="quarter" idx="12"/>
          </p:nvPr>
        </p:nvSpPr>
        <p:spPr/>
        <p:txBody>
          <a:bodyPr/>
          <a:lstStyle/>
          <a:p>
            <a:fld id="{9767C436-D13A-425C-96AE-192A3CC63918}" type="slidenum">
              <a:rPr lang="en-US" smtClean="0"/>
              <a:t>‹#›</a:t>
            </a:fld>
            <a:endParaRPr lang="en-US"/>
          </a:p>
        </p:txBody>
      </p:sp>
    </p:spTree>
    <p:extLst>
      <p:ext uri="{BB962C8B-B14F-4D97-AF65-F5344CB8AC3E}">
        <p14:creationId xmlns:p14="http://schemas.microsoft.com/office/powerpoint/2010/main" val="246321338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Cov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a:srcRect/>
          <a:stretch/>
        </p:blipFill>
        <p:spPr>
          <a:xfrm>
            <a:off x="2466" y="1388"/>
            <a:ext cx="12189532" cy="6856611"/>
          </a:xfrm>
          <a:prstGeom prst="rect">
            <a:avLst/>
          </a:prstGeom>
        </p:spPr>
      </p:pic>
      <p:pic>
        <p:nvPicPr>
          <p:cNvPr id="19" name="Picture 18">
            <a:extLst>
              <a:ext uri="{FF2B5EF4-FFF2-40B4-BE49-F238E27FC236}">
                <a16:creationId xmlns:a16="http://schemas.microsoft.com/office/drawing/2014/main" id="{957F5B37-BBC7-9336-E116-50038DAD9E4C}"/>
              </a:ext>
            </a:extLst>
          </p:cNvPr>
          <p:cNvPicPr>
            <a:picLocks noChangeAspect="1"/>
          </p:cNvPicPr>
          <p:nvPr/>
        </p:nvPicPr>
        <p:blipFill>
          <a:blip r:embed="rId3"/>
          <a:srcRect/>
          <a:stretch/>
        </p:blipFill>
        <p:spPr>
          <a:xfrm>
            <a:off x="421340" y="5469697"/>
            <a:ext cx="2927365"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Month 202X</a:t>
            </a:r>
          </a:p>
        </p:txBody>
      </p:sp>
    </p:spTree>
    <p:extLst>
      <p:ext uri="{BB962C8B-B14F-4D97-AF65-F5344CB8AC3E}">
        <p14:creationId xmlns:p14="http://schemas.microsoft.com/office/powerpoint/2010/main" val="309949275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Divid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a:t>This is Your Section Break Slide – Light (SCRI)</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6" name="Picture 5">
            <a:extLst>
              <a:ext uri="{FF2B5EF4-FFF2-40B4-BE49-F238E27FC236}">
                <a16:creationId xmlns:a16="http://schemas.microsoft.com/office/drawing/2014/main" id="{CE6859FD-FA04-12BB-0411-69ACB07EE3BF}"/>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334411250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Cov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a:srcRect/>
          <a:stretch/>
        </p:blipFill>
        <p:spPr>
          <a:xfrm>
            <a:off x="2467" y="1388"/>
            <a:ext cx="12189530" cy="6856611"/>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Month 202X</a:t>
            </a:r>
          </a:p>
        </p:txBody>
      </p:sp>
      <p:pic>
        <p:nvPicPr>
          <p:cNvPr id="3" name="Picture 2">
            <a:extLst>
              <a:ext uri="{FF2B5EF4-FFF2-40B4-BE49-F238E27FC236}">
                <a16:creationId xmlns:a16="http://schemas.microsoft.com/office/drawing/2014/main" id="{558FC8B0-1604-C39D-D26A-3692133D0CD0}"/>
              </a:ext>
            </a:extLst>
          </p:cNvPr>
          <p:cNvPicPr>
            <a:picLocks noChangeAspect="1"/>
          </p:cNvPicPr>
          <p:nvPr/>
        </p:nvPicPr>
        <p:blipFill>
          <a:blip r:embed="rId3"/>
          <a:srcRect/>
          <a:stretch/>
        </p:blipFill>
        <p:spPr>
          <a:xfrm>
            <a:off x="421340" y="5469697"/>
            <a:ext cx="2927365" cy="503018"/>
          </a:xfrm>
          <a:prstGeom prst="rect">
            <a:avLst/>
          </a:prstGeom>
        </p:spPr>
      </p:pic>
    </p:spTree>
    <p:extLst>
      <p:ext uri="{BB962C8B-B14F-4D97-AF65-F5344CB8AC3E}">
        <p14:creationId xmlns:p14="http://schemas.microsoft.com/office/powerpoint/2010/main" val="1441428957"/>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Divid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p:nvPicPr>
        <p:blipFill>
          <a:blip r:embed="rId2"/>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7" name="Picture 6">
            <a:extLst>
              <a:ext uri="{FF2B5EF4-FFF2-40B4-BE49-F238E27FC236}">
                <a16:creationId xmlns:a16="http://schemas.microsoft.com/office/drawing/2014/main" id="{14ADADC8-F12D-71F1-4F55-A5AE43FE3D44}"/>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2429421334"/>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1_Cover Slide Light SCRI">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3D6238A-605D-A208-A5ED-29A39E8F45D6}"/>
              </a:ext>
            </a:extLst>
          </p:cNvPr>
          <p:cNvPicPr>
            <a:picLocks noChangeAspect="1"/>
          </p:cNvPicPr>
          <p:nvPr/>
        </p:nvPicPr>
        <p:blipFill>
          <a:blip r:embed="rId2"/>
          <a:srcRect/>
          <a:stretch/>
        </p:blipFill>
        <p:spPr>
          <a:xfrm>
            <a:off x="2466" y="1388"/>
            <a:ext cx="12189532" cy="6856611"/>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Month 202X</a:t>
            </a:r>
          </a:p>
        </p:txBody>
      </p:sp>
      <p:pic>
        <p:nvPicPr>
          <p:cNvPr id="2" name="Picture 1">
            <a:extLst>
              <a:ext uri="{FF2B5EF4-FFF2-40B4-BE49-F238E27FC236}">
                <a16:creationId xmlns:a16="http://schemas.microsoft.com/office/drawing/2014/main" id="{393A8E3D-77FE-A0A8-7C55-9CC2326AF2F0}"/>
              </a:ext>
            </a:extLst>
          </p:cNvPr>
          <p:cNvPicPr>
            <a:picLocks noChangeAspect="1"/>
          </p:cNvPicPr>
          <p:nvPr/>
        </p:nvPicPr>
        <p:blipFill>
          <a:blip r:embed="rId3"/>
          <a:srcRect/>
          <a:stretch/>
        </p:blipFill>
        <p:spPr>
          <a:xfrm>
            <a:off x="421340" y="5469697"/>
            <a:ext cx="2927365" cy="503018"/>
          </a:xfrm>
          <a:prstGeom prst="rect">
            <a:avLst/>
          </a:prstGeom>
        </p:spPr>
      </p:pic>
    </p:spTree>
    <p:extLst>
      <p:ext uri="{BB962C8B-B14F-4D97-AF65-F5344CB8AC3E}">
        <p14:creationId xmlns:p14="http://schemas.microsoft.com/office/powerpoint/2010/main" val="564756830"/>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1_Divider Slide Light SCRI">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5ED520-3726-B1C2-ED4B-13DB86B58D35}"/>
              </a:ext>
            </a:extLst>
          </p:cNvPr>
          <p:cNvPicPr>
            <a:picLocks noChangeAspect="1"/>
          </p:cNvPicPr>
          <p:nvPr/>
        </p:nvPicPr>
        <p:blipFill>
          <a:blip r:embed="rId2"/>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a:t>This is Your Section Break Slide – Light (SCRI)</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7" name="Picture 6">
            <a:extLst>
              <a:ext uri="{FF2B5EF4-FFF2-40B4-BE49-F238E27FC236}">
                <a16:creationId xmlns:a16="http://schemas.microsoft.com/office/drawing/2014/main" id="{9A3ACA39-703D-C7FA-6728-0C5D9F4729CA}"/>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119784319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1_Cover Slide Light SMO">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15C0DF-5CDA-244F-D440-940E2F29279F}"/>
              </a:ext>
            </a:extLst>
          </p:cNvPr>
          <p:cNvPicPr>
            <a:picLocks noChangeAspect="1"/>
          </p:cNvPicPr>
          <p:nvPr/>
        </p:nvPicPr>
        <p:blipFill>
          <a:blip r:embed="rId2"/>
          <a:srcRect/>
          <a:stretch/>
        </p:blipFill>
        <p:spPr>
          <a:xfrm>
            <a:off x="2467" y="1388"/>
            <a:ext cx="12189530" cy="6856611"/>
          </a:xfrm>
          <a:prstGeom prst="rect">
            <a:avLst/>
          </a:prstGeom>
        </p:spPr>
      </p:pic>
      <p:pic>
        <p:nvPicPr>
          <p:cNvPr id="6" name="Picture 5">
            <a:extLst>
              <a:ext uri="{FF2B5EF4-FFF2-40B4-BE49-F238E27FC236}">
                <a16:creationId xmlns:a16="http://schemas.microsoft.com/office/drawing/2014/main" id="{AF88CEA7-BCF8-6C82-15C7-443B0D7BCB74}"/>
              </a:ext>
            </a:extLst>
          </p:cNvPr>
          <p:cNvPicPr>
            <a:picLocks noChangeAspect="1"/>
          </p:cNvPicPr>
          <p:nvPr/>
        </p:nvPicPr>
        <p:blipFill>
          <a:blip r:embed="rId3"/>
          <a:srcRect/>
          <a:stretch/>
        </p:blipFill>
        <p:spPr>
          <a:xfrm>
            <a:off x="421340" y="5469697"/>
            <a:ext cx="2927365"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Month 202X</a:t>
            </a:r>
          </a:p>
        </p:txBody>
      </p:sp>
    </p:spTree>
    <p:extLst>
      <p:ext uri="{BB962C8B-B14F-4D97-AF65-F5344CB8AC3E}">
        <p14:creationId xmlns:p14="http://schemas.microsoft.com/office/powerpoint/2010/main" val="2318336285"/>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1_Divider Slide Light SMO">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988C96-231E-4323-F2B0-8A8A4BB2E984}"/>
              </a:ext>
            </a:extLst>
          </p:cNvPr>
          <p:cNvPicPr>
            <a:picLocks noChangeAspect="1"/>
          </p:cNvPicPr>
          <p:nvPr/>
        </p:nvPicPr>
        <p:blipFill>
          <a:blip r:embed="rId2"/>
          <a:srcRect/>
          <a:stretch/>
        </p:blipFill>
        <p:spPr>
          <a:xfrm>
            <a:off x="0" y="1387"/>
            <a:ext cx="12192000" cy="685800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pic>
        <p:nvPicPr>
          <p:cNvPr id="6" name="Picture 5">
            <a:extLst>
              <a:ext uri="{FF2B5EF4-FFF2-40B4-BE49-F238E27FC236}">
                <a16:creationId xmlns:a16="http://schemas.microsoft.com/office/drawing/2014/main" id="{B3969579-1FFE-2768-8B0E-F8588B0E360A}"/>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262620685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Title and Text White">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9370872"/>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Title and Text White + Beam">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D370614-7FC8-F209-54D6-E794289B81BB}"/>
              </a:ext>
            </a:extLst>
          </p:cNvPr>
          <p:cNvPicPr>
            <a:picLocks noChangeAspect="1"/>
          </p:cNvPicPr>
          <p:nvPr/>
        </p:nvPicPr>
        <p:blipFill>
          <a:blip r:embed="rId2"/>
          <a:srcRect/>
          <a:stretch/>
        </p:blipFill>
        <p:spPr>
          <a:xfrm>
            <a:off x="2467" y="1388"/>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815568" cy="704257"/>
          </a:xfrm>
          <a:prstGeom prst="rect">
            <a:avLst/>
          </a:prstGeom>
        </p:spPr>
        <p:txBody>
          <a:bodyPr vert="horz" lIns="91440" tIns="45720" rIns="91440" bIns="45720" rtlCol="0" anchor="t" anchorCtr="0">
            <a:noAutofit/>
          </a:bodyPr>
          <a:lstStyle>
            <a:lvl1pPr algn="l">
              <a:defRPr/>
            </a:lvl1pPr>
          </a:lstStyle>
          <a:p>
            <a:r>
              <a:rPr lang="en-US"/>
              <a:t>This is Your Headline</a:t>
            </a:r>
          </a:p>
        </p:txBody>
      </p:sp>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2" name="Text Placeholder 17">
            <a:extLst>
              <a:ext uri="{FF2B5EF4-FFF2-40B4-BE49-F238E27FC236}">
                <a16:creationId xmlns:a16="http://schemas.microsoft.com/office/drawing/2014/main" id="{74BF43D6-D725-9593-426D-EE2036310B04}"/>
              </a:ext>
            </a:extLst>
          </p:cNvPr>
          <p:cNvSpPr>
            <a:spLocks noGrp="1"/>
          </p:cNvSpPr>
          <p:nvPr>
            <p:ph idx="1"/>
          </p:nvPr>
        </p:nvSpPr>
        <p:spPr>
          <a:xfrm>
            <a:off x="1193808" y="2608729"/>
            <a:ext cx="9364663" cy="1837765"/>
          </a:xfrm>
          <a:prstGeom prst="rect">
            <a:avLst/>
          </a:prstGeom>
        </p:spPr>
        <p:txBody>
          <a:bodyPr vert="horz" lIns="91440" tIns="45720" rIns="91440" bIns="45720" rtlCol="0">
            <a:noAutofit/>
          </a:bodyPr>
          <a:lstStyle>
            <a:lvl1pPr>
              <a:defRPr b="0">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9" name="Picture 8">
            <a:extLst>
              <a:ext uri="{FF2B5EF4-FFF2-40B4-BE49-F238E27FC236}">
                <a16:creationId xmlns:a16="http://schemas.microsoft.com/office/drawing/2014/main" id="{177BCBC1-5B3C-73AA-AA8C-B53D14B5DEFD}"/>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143192272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Quot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D370614-7FC8-F209-54D6-E794289B81BB}"/>
              </a:ext>
            </a:extLst>
          </p:cNvPr>
          <p:cNvPicPr>
            <a:picLocks noChangeAspect="1"/>
          </p:cNvPicPr>
          <p:nvPr/>
        </p:nvPicPr>
        <p:blipFill>
          <a:blip r:embed="rId2"/>
          <a:srcRect/>
          <a:stretch/>
        </p:blipFill>
        <p:spPr>
          <a:xfrm>
            <a:off x="2467" y="1388"/>
            <a:ext cx="12189530" cy="685661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a:t>Your Quote lorem ipsum dolor sit </a:t>
            </a:r>
            <a:r>
              <a:rPr lang="en-US" err="1"/>
              <a:t>amet</a:t>
            </a:r>
            <a:r>
              <a:rPr lang="en-US"/>
              <a:t>, </a:t>
            </a:r>
            <a:r>
              <a:rPr lang="en-US" err="1"/>
              <a:t>conssectetuer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tincideunt</a:t>
            </a:r>
            <a:r>
              <a:rPr lang="en-US"/>
              <a:t> </a:t>
            </a:r>
            <a:r>
              <a:rPr lang="en-US" err="1"/>
              <a:t>ut.</a:t>
            </a:r>
            <a:endParaRPr lang="en-US"/>
          </a:p>
        </p:txBody>
      </p:sp>
      <p:pic>
        <p:nvPicPr>
          <p:cNvPr id="2" name="Picture 1">
            <a:extLst>
              <a:ext uri="{FF2B5EF4-FFF2-40B4-BE49-F238E27FC236}">
                <a16:creationId xmlns:a16="http://schemas.microsoft.com/office/drawing/2014/main" id="{5BB446A9-7D25-E9AC-ECBE-EA70814218CA}"/>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2365665988"/>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11">
            <a:extLst>
              <a:ext uri="{FF2B5EF4-FFF2-40B4-BE49-F238E27FC236}">
                <a16:creationId xmlns:a16="http://schemas.microsoft.com/office/drawing/2014/main" id="{4B55C61F-7B0D-D1AE-083E-B780A5840D7B}"/>
              </a:ext>
            </a:extLst>
          </p:cNvPr>
          <p:cNvSpPr>
            <a:spLocks/>
          </p:cNvSpPr>
          <p:nvPr/>
        </p:nvSpPr>
        <p:spPr>
          <a:xfrm rot="10800000">
            <a:off x="0" y="0"/>
            <a:ext cx="6245352"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dpi="0" rotWithShape="0">
            <a:blip r:embed="rId2"/>
            <a:srcRect/>
            <a:stretch>
              <a:fillRect t="-158" r="-64257" b="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a:t>
            </a:r>
          </a:p>
        </p:txBody>
      </p:sp>
      <p:cxnSp>
        <p:nvCxnSpPr>
          <p:cNvPr id="30" name="Straight Connector 29">
            <a:extLst>
              <a:ext uri="{FF2B5EF4-FFF2-40B4-BE49-F238E27FC236}">
                <a16:creationId xmlns:a16="http://schemas.microsoft.com/office/drawing/2014/main" id="{76ABEC7F-98D8-2180-6366-F00F79A280C5}"/>
              </a:ext>
            </a:extLst>
          </p:cNvPr>
          <p:cNvCxnSpPr>
            <a:stCxn id="25" idx="4"/>
          </p:cNvCxnSpPr>
          <p:nvPr/>
        </p:nvCxnSpPr>
        <p:spPr>
          <a:xfrm>
            <a:off x="6953250" y="3017113"/>
            <a:ext cx="0" cy="210312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3D42421B-E060-2853-E153-1B623E03759E}"/>
              </a:ext>
            </a:extLst>
          </p:cNvPr>
          <p:cNvSpPr/>
          <p:nvPr/>
        </p:nvSpPr>
        <p:spPr>
          <a:xfrm>
            <a:off x="6648450" y="240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a:t>1</a:t>
            </a:r>
          </a:p>
        </p:txBody>
      </p:sp>
      <p:sp>
        <p:nvSpPr>
          <p:cNvPr id="26" name="Oval 25">
            <a:extLst>
              <a:ext uri="{FF2B5EF4-FFF2-40B4-BE49-F238E27FC236}">
                <a16:creationId xmlns:a16="http://schemas.microsoft.com/office/drawing/2014/main" id="{4193FAE4-DFA8-D1C4-464E-38A782C5B356}"/>
              </a:ext>
            </a:extLst>
          </p:cNvPr>
          <p:cNvSpPr/>
          <p:nvPr/>
        </p:nvSpPr>
        <p:spPr>
          <a:xfrm>
            <a:off x="6648450" y="367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a:t>2</a:t>
            </a:r>
          </a:p>
        </p:txBody>
      </p:sp>
      <p:sp>
        <p:nvSpPr>
          <p:cNvPr id="27" name="Oval 26">
            <a:extLst>
              <a:ext uri="{FF2B5EF4-FFF2-40B4-BE49-F238E27FC236}">
                <a16:creationId xmlns:a16="http://schemas.microsoft.com/office/drawing/2014/main" id="{9185F772-92E7-D8E6-4137-999ADE6BD35C}"/>
              </a:ext>
            </a:extLst>
          </p:cNvPr>
          <p:cNvSpPr/>
          <p:nvPr/>
        </p:nvSpPr>
        <p:spPr>
          <a:xfrm>
            <a:off x="6648450" y="494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a:t>3</a:t>
            </a:r>
          </a:p>
        </p:txBody>
      </p:sp>
      <p:sp>
        <p:nvSpPr>
          <p:cNvPr id="32" name="TextBox 31">
            <a:extLst>
              <a:ext uri="{FF2B5EF4-FFF2-40B4-BE49-F238E27FC236}">
                <a16:creationId xmlns:a16="http://schemas.microsoft.com/office/drawing/2014/main" id="{B558369A-9145-BA9F-C666-CEC6D5AFDE2F}"/>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bg1"/>
                </a:solidFill>
                <a:latin typeface="Arial" panose="020B0604020202020204" pitchFamily="34" charset="0"/>
                <a:cs typeface="Arial" panose="020B0604020202020204" pitchFamily="34" charset="0"/>
              </a:rPr>
              <a:t>CONFIDENTIAL – </a:t>
            </a:r>
            <a:r>
              <a:rPr lang="en-US" sz="80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pic>
        <p:nvPicPr>
          <p:cNvPr id="2" name="Picture 1">
            <a:extLst>
              <a:ext uri="{FF2B5EF4-FFF2-40B4-BE49-F238E27FC236}">
                <a16:creationId xmlns:a16="http://schemas.microsoft.com/office/drawing/2014/main" id="{1A3276B4-ABCD-4A42-F6D1-503556D23740}"/>
              </a:ext>
            </a:extLst>
          </p:cNvPr>
          <p:cNvPicPr>
            <a:picLocks noChangeAspect="1"/>
          </p:cNvPicPr>
          <p:nvPr/>
        </p:nvPicPr>
        <p:blipFill>
          <a:blip r:embed="rId3"/>
          <a:srcRect/>
          <a:stretch/>
        </p:blipFill>
        <p:spPr>
          <a:xfrm>
            <a:off x="548707" y="6261766"/>
            <a:ext cx="1965960" cy="337817"/>
          </a:xfrm>
          <a:prstGeom prst="rect">
            <a:avLst/>
          </a:prstGeom>
        </p:spPr>
      </p:pic>
    </p:spTree>
    <p:extLst>
      <p:ext uri="{BB962C8B-B14F-4D97-AF65-F5344CB8AC3E}">
        <p14:creationId xmlns:p14="http://schemas.microsoft.com/office/powerpoint/2010/main" val="325307840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tincidunt</a:t>
            </a:r>
            <a:r>
              <a:rPr lang="en-US"/>
              <a:t> </a:t>
            </a:r>
            <a:r>
              <a:rPr lang="en-US" err="1"/>
              <a:t>ut</a:t>
            </a:r>
            <a:r>
              <a:rPr lang="en-US"/>
              <a:t> </a:t>
            </a:r>
            <a:r>
              <a:rPr lang="en-US" err="1"/>
              <a:t>laoreet</a:t>
            </a:r>
            <a:r>
              <a:rPr lang="en-US"/>
              <a:t> dolore magna </a:t>
            </a:r>
            <a:r>
              <a:rPr lang="en-US" err="1"/>
              <a:t>aliquam</a:t>
            </a:r>
            <a:r>
              <a:rPr lang="en-US"/>
              <a:t> </a:t>
            </a:r>
            <a:r>
              <a:rPr lang="en-US" err="1"/>
              <a:t>erat</a:t>
            </a:r>
            <a:r>
              <a:rPr lang="en-US"/>
              <a:t> </a:t>
            </a:r>
            <a:r>
              <a:rPr lang="en-US" err="1"/>
              <a:t>volutpat</a:t>
            </a:r>
            <a:r>
              <a:rPr lang="en-US"/>
              <a:t>. Ut </a:t>
            </a:r>
            <a:r>
              <a:rPr lang="en-US" err="1"/>
              <a:t>wisi</a:t>
            </a:r>
            <a:r>
              <a:rPr lang="en-US"/>
              <a:t> </a:t>
            </a:r>
            <a:r>
              <a:rPr lang="en-US" err="1"/>
              <a:t>enim</a:t>
            </a:r>
            <a:r>
              <a:rPr lang="en-US"/>
              <a:t> ad minim </a:t>
            </a:r>
            <a:r>
              <a:rPr lang="en-US" err="1"/>
              <a:t>veniam</a:t>
            </a:r>
            <a:r>
              <a:rPr lang="en-US"/>
              <a:t>, </a:t>
            </a:r>
            <a:r>
              <a:rPr lang="en-US" err="1"/>
              <a:t>quis</a:t>
            </a:r>
            <a:r>
              <a:rPr lang="en-US"/>
              <a:t> </a:t>
            </a:r>
            <a:r>
              <a:rPr lang="en-US" err="1"/>
              <a:t>nostrud</a:t>
            </a:r>
            <a:r>
              <a:rPr lang="en-US"/>
              <a:t> </a:t>
            </a:r>
            <a:r>
              <a:rPr lang="en-US" err="1"/>
              <a:t>exerci</a:t>
            </a:r>
            <a:r>
              <a:rPr lang="en-US"/>
              <a:t> </a:t>
            </a:r>
            <a:r>
              <a:rPr lang="en-US" err="1"/>
              <a:t>tation</a:t>
            </a:r>
            <a:r>
              <a:rPr lang="en-US"/>
              <a:t> </a:t>
            </a:r>
            <a:r>
              <a:rPr lang="en-US" err="1"/>
              <a:t>ullamcorper</a:t>
            </a:r>
            <a:r>
              <a:rPr lang="en-US"/>
              <a:t> </a:t>
            </a:r>
            <a:r>
              <a:rPr lang="en-US" err="1"/>
              <a:t>suscipit</a:t>
            </a:r>
            <a:r>
              <a:rPr lang="en-US"/>
              <a:t> </a:t>
            </a:r>
            <a:r>
              <a:rPr lang="en-US" err="1"/>
              <a:t>lobortis</a:t>
            </a:r>
            <a:r>
              <a:rPr lang="en-US"/>
              <a:t> </a:t>
            </a:r>
            <a:r>
              <a:rPr lang="en-US" err="1"/>
              <a:t>nisl</a:t>
            </a:r>
            <a:r>
              <a:rPr lang="en-US"/>
              <a:t>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a:t>Lorem ipsum dolor sit </a:t>
            </a:r>
            <a:r>
              <a:rPr lang="en-US" err="1"/>
              <a:t>amet</a:t>
            </a:r>
            <a:endParaRPr lang="en-US"/>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a:t>Lorem ipsum dolor sit </a:t>
            </a:r>
            <a:r>
              <a:rPr lang="en-US" err="1"/>
              <a:t>amet</a:t>
            </a:r>
            <a:endParaRPr lang="en-US"/>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a:t>Lorem ipsum dolor sit </a:t>
            </a:r>
            <a:r>
              <a:rPr lang="en-US" err="1"/>
              <a:t>amet</a:t>
            </a:r>
            <a:endParaRPr lang="en-US"/>
          </a:p>
        </p:txBody>
      </p:sp>
      <p:sp>
        <p:nvSpPr>
          <p:cNvPr id="2" name="Freeform 1">
            <a:extLst>
              <a:ext uri="{FF2B5EF4-FFF2-40B4-BE49-F238E27FC236}">
                <a16:creationId xmlns:a16="http://schemas.microsoft.com/office/drawing/2014/main" id="{B0C3C95E-DEA5-72D2-5565-D1B175123FD9}"/>
              </a:ext>
            </a:extLst>
          </p:cNvPr>
          <p:cNvSpPr>
            <a:spLocks/>
          </p:cNvSpPr>
          <p:nvPr/>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a:srcRect/>
            <a:stretch>
              <a:fillRect l="-28950" r="-2469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51191614"/>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CF90DEEF-8729-FC24-EABC-3A18F2AC61DA}"/>
              </a:ext>
            </a:extLst>
          </p:cNvPr>
          <p:cNvSpPr/>
          <p:nvPr/>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a:t>Click to edit Master title style</a:t>
            </a:r>
          </a:p>
        </p:txBody>
      </p:sp>
      <p:pic>
        <p:nvPicPr>
          <p:cNvPr id="3" name="Picture 2">
            <a:extLst>
              <a:ext uri="{FF2B5EF4-FFF2-40B4-BE49-F238E27FC236}">
                <a16:creationId xmlns:a16="http://schemas.microsoft.com/office/drawing/2014/main" id="{AD187D9A-0CF0-4484-69E4-006845785268}"/>
              </a:ext>
            </a:extLst>
          </p:cNvPr>
          <p:cNvPicPr>
            <a:picLocks noChangeAspect="1"/>
          </p:cNvPicPr>
          <p:nvPr/>
        </p:nvPicPr>
        <p:blipFill>
          <a:blip r:embed="rId2"/>
          <a:srcRect/>
          <a:stretch/>
        </p:blipFill>
        <p:spPr>
          <a:xfrm>
            <a:off x="421340" y="6257418"/>
            <a:ext cx="2020857" cy="347250"/>
          </a:xfrm>
          <a:prstGeom prst="rect">
            <a:avLst/>
          </a:prstGeom>
        </p:spPr>
      </p:pic>
    </p:spTree>
    <p:extLst>
      <p:ext uri="{BB962C8B-B14F-4D97-AF65-F5344CB8AC3E}">
        <p14:creationId xmlns:p14="http://schemas.microsoft.com/office/powerpoint/2010/main" val="2668994894"/>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1_Title and Text White + Beam">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224E172-B010-FCD8-F9C1-33B612BA59D3}"/>
              </a:ext>
            </a:extLst>
          </p:cNvPr>
          <p:cNvPicPr>
            <a:picLocks noChangeAspect="1"/>
          </p:cNvPicPr>
          <p:nvPr/>
        </p:nvPicPr>
        <p:blipFill>
          <a:blip r:embed="rId2"/>
          <a:srcRect/>
          <a:stretch/>
        </p:blipFill>
        <p:spPr>
          <a:xfrm>
            <a:off x="2470" y="0"/>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815568" cy="704257"/>
          </a:xfrm>
          <a:prstGeom prst="rect">
            <a:avLst/>
          </a:prstGeom>
        </p:spPr>
        <p:txBody>
          <a:bodyPr vert="horz" lIns="91440" tIns="45720" rIns="91440" bIns="45720" rtlCol="0" anchor="t" anchorCtr="0">
            <a:noAutofit/>
          </a:bodyPr>
          <a:lstStyle>
            <a:lvl1pPr algn="l">
              <a:defRPr/>
            </a:lvl1pPr>
          </a:lstStyle>
          <a:p>
            <a:r>
              <a:rPr lang="en-US"/>
              <a:t>This is Your Headline</a:t>
            </a:r>
          </a:p>
        </p:txBody>
      </p:sp>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2" name="Text Placeholder 17">
            <a:extLst>
              <a:ext uri="{FF2B5EF4-FFF2-40B4-BE49-F238E27FC236}">
                <a16:creationId xmlns:a16="http://schemas.microsoft.com/office/drawing/2014/main" id="{74BF43D6-D725-9593-426D-EE2036310B04}"/>
              </a:ext>
            </a:extLst>
          </p:cNvPr>
          <p:cNvSpPr>
            <a:spLocks noGrp="1"/>
          </p:cNvSpPr>
          <p:nvPr>
            <p:ph idx="1"/>
          </p:nvPr>
        </p:nvSpPr>
        <p:spPr>
          <a:xfrm>
            <a:off x="1193808" y="2608729"/>
            <a:ext cx="9364663" cy="1837765"/>
          </a:xfrm>
          <a:prstGeom prst="rect">
            <a:avLst/>
          </a:prstGeom>
        </p:spPr>
        <p:txBody>
          <a:bodyPr vert="horz" lIns="91440" tIns="45720" rIns="91440" bIns="45720" rtlCol="0">
            <a:noAutofit/>
          </a:bodyPr>
          <a:lstStyle>
            <a:lvl1pPr>
              <a:defRPr b="0">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Box 8">
            <a:extLst>
              <a:ext uri="{FF2B5EF4-FFF2-40B4-BE49-F238E27FC236}">
                <a16:creationId xmlns:a16="http://schemas.microsoft.com/office/drawing/2014/main" id="{4CEEA6E1-194B-3CCD-79B9-7EC92B2C88E0}"/>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a:solidFill>
                <a:schemeClr val="bg1"/>
              </a:solidFill>
            </a:endParaRPr>
          </a:p>
        </p:txBody>
      </p:sp>
      <p:pic>
        <p:nvPicPr>
          <p:cNvPr id="4" name="Picture 3">
            <a:extLst>
              <a:ext uri="{FF2B5EF4-FFF2-40B4-BE49-F238E27FC236}">
                <a16:creationId xmlns:a16="http://schemas.microsoft.com/office/drawing/2014/main" id="{1AFB1985-7D7F-5934-705D-5444A3B81902}"/>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2142429314"/>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1_Quot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8298CA-A885-9E8F-B3A5-CBFD10E7DAF9}"/>
              </a:ext>
            </a:extLst>
          </p:cNvPr>
          <p:cNvPicPr>
            <a:picLocks noChangeAspect="1"/>
          </p:cNvPicPr>
          <p:nvPr/>
        </p:nvPicPr>
        <p:blipFill>
          <a:blip r:embed="rId2"/>
          <a:srcRect/>
          <a:stretch/>
        </p:blipFill>
        <p:spPr>
          <a:xfrm>
            <a:off x="2467" y="1388"/>
            <a:ext cx="12189530" cy="685661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a:t>Your Quote lorem ipsum dolor sit </a:t>
            </a:r>
            <a:r>
              <a:rPr lang="en-US" err="1"/>
              <a:t>amet</a:t>
            </a:r>
            <a:r>
              <a:rPr lang="en-US"/>
              <a:t>, </a:t>
            </a:r>
            <a:r>
              <a:rPr lang="en-US" err="1"/>
              <a:t>conssectetuer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tincideunt</a:t>
            </a:r>
            <a:r>
              <a:rPr lang="en-US"/>
              <a:t> </a:t>
            </a:r>
            <a:r>
              <a:rPr lang="en-US" err="1"/>
              <a:t>ut.</a:t>
            </a:r>
            <a:endParaRPr lang="en-US"/>
          </a:p>
        </p:txBody>
      </p:sp>
      <p:sp>
        <p:nvSpPr>
          <p:cNvPr id="7" name="TextBox 6">
            <a:extLst>
              <a:ext uri="{FF2B5EF4-FFF2-40B4-BE49-F238E27FC236}">
                <a16:creationId xmlns:a16="http://schemas.microsoft.com/office/drawing/2014/main" id="{A7479B9E-7BA7-C1B0-C45D-6B91C0A3CAAD}"/>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a:solidFill>
                <a:schemeClr val="bg1"/>
              </a:solidFill>
            </a:endParaRPr>
          </a:p>
        </p:txBody>
      </p:sp>
      <p:pic>
        <p:nvPicPr>
          <p:cNvPr id="4" name="Picture 3">
            <a:extLst>
              <a:ext uri="{FF2B5EF4-FFF2-40B4-BE49-F238E27FC236}">
                <a16:creationId xmlns:a16="http://schemas.microsoft.com/office/drawing/2014/main" id="{6A58A218-41DC-9755-67CE-613E60D86496}"/>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13698981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1_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7">
            <a:extLst>
              <a:ext uri="{FF2B5EF4-FFF2-40B4-BE49-F238E27FC236}">
                <a16:creationId xmlns:a16="http://schemas.microsoft.com/office/drawing/2014/main" id="{ED3E639A-0EED-4CE5-05AE-7C41FAD93BCB}"/>
              </a:ext>
            </a:extLst>
          </p:cNvPr>
          <p:cNvSpPr/>
          <p:nvPr/>
        </p:nvSpPr>
        <p:spPr>
          <a:xfrm>
            <a:off x="-5444" y="-1"/>
            <a:ext cx="6253844" cy="6858001"/>
          </a:xfrm>
          <a:custGeom>
            <a:avLst/>
            <a:gdLst>
              <a:gd name="connsiteX0" fmla="*/ 0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0" fmla="*/ 15185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1518558 w 6858001"/>
              <a:gd name="connsiteY10" fmla="*/ 0 h 6858001"/>
              <a:gd name="connsiteX0" fmla="*/ 6041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604158 w 6858001"/>
              <a:gd name="connsiteY10" fmla="*/ 0 h 6858001"/>
              <a:gd name="connsiteX0" fmla="*/ 0 w 6253843"/>
              <a:gd name="connsiteY0" fmla="*/ 0 h 6858001"/>
              <a:gd name="connsiteX1" fmla="*/ 2882320 w 6253843"/>
              <a:gd name="connsiteY1" fmla="*/ 0 h 6858001"/>
              <a:gd name="connsiteX2" fmla="*/ 2882320 w 6253843"/>
              <a:gd name="connsiteY2" fmla="*/ 1454 h 6858001"/>
              <a:gd name="connsiteX3" fmla="*/ 3001299 w 6253843"/>
              <a:gd name="connsiteY3" fmla="*/ 4463 h 6858001"/>
              <a:gd name="connsiteX4" fmla="*/ 6253843 w 6253843"/>
              <a:gd name="connsiteY4" fmla="*/ 3429001 h 6858001"/>
              <a:gd name="connsiteX5" fmla="*/ 3001299 w 6253843"/>
              <a:gd name="connsiteY5" fmla="*/ 6853539 h 6858001"/>
              <a:gd name="connsiteX6" fmla="*/ 2882320 w 6253843"/>
              <a:gd name="connsiteY6" fmla="*/ 6856548 h 6858001"/>
              <a:gd name="connsiteX7" fmla="*/ 2882320 w 6253843"/>
              <a:gd name="connsiteY7" fmla="*/ 6858001 h 6858001"/>
              <a:gd name="connsiteX8" fmla="*/ 2824843 w 6253843"/>
              <a:gd name="connsiteY8" fmla="*/ 6858001 h 6858001"/>
              <a:gd name="connsiteX9" fmla="*/ 1142999 w 6253843"/>
              <a:gd name="connsiteY9" fmla="*/ 6858001 h 6858001"/>
              <a:gd name="connsiteX10" fmla="*/ 0 w 6253843"/>
              <a:gd name="connsiteY10" fmla="*/ 0 h 6858001"/>
              <a:gd name="connsiteX0" fmla="*/ 1 w 6253844"/>
              <a:gd name="connsiteY0" fmla="*/ 0 h 6858001"/>
              <a:gd name="connsiteX1" fmla="*/ 2882321 w 6253844"/>
              <a:gd name="connsiteY1" fmla="*/ 0 h 6858001"/>
              <a:gd name="connsiteX2" fmla="*/ 2882321 w 6253844"/>
              <a:gd name="connsiteY2" fmla="*/ 1454 h 6858001"/>
              <a:gd name="connsiteX3" fmla="*/ 3001300 w 6253844"/>
              <a:gd name="connsiteY3" fmla="*/ 4463 h 6858001"/>
              <a:gd name="connsiteX4" fmla="*/ 6253844 w 6253844"/>
              <a:gd name="connsiteY4" fmla="*/ 3429001 h 6858001"/>
              <a:gd name="connsiteX5" fmla="*/ 3001300 w 6253844"/>
              <a:gd name="connsiteY5" fmla="*/ 6853539 h 6858001"/>
              <a:gd name="connsiteX6" fmla="*/ 2882321 w 6253844"/>
              <a:gd name="connsiteY6" fmla="*/ 6856548 h 6858001"/>
              <a:gd name="connsiteX7" fmla="*/ 2882321 w 6253844"/>
              <a:gd name="connsiteY7" fmla="*/ 6858001 h 6858001"/>
              <a:gd name="connsiteX8" fmla="*/ 2824844 w 6253844"/>
              <a:gd name="connsiteY8" fmla="*/ 6858001 h 6858001"/>
              <a:gd name="connsiteX9" fmla="*/ 0 w 6253844"/>
              <a:gd name="connsiteY9" fmla="*/ 6858001 h 6858001"/>
              <a:gd name="connsiteX10" fmla="*/ 1 w 6253844"/>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53844" h="6858001">
                <a:moveTo>
                  <a:pt x="1" y="0"/>
                </a:moveTo>
                <a:lnTo>
                  <a:pt x="2882321" y="0"/>
                </a:lnTo>
                <a:lnTo>
                  <a:pt x="2882321" y="1454"/>
                </a:lnTo>
                <a:lnTo>
                  <a:pt x="3001300" y="4463"/>
                </a:lnTo>
                <a:cubicBezTo>
                  <a:pt x="4813080" y="96302"/>
                  <a:pt x="6253844" y="1594398"/>
                  <a:pt x="6253844" y="3429001"/>
                </a:cubicBezTo>
                <a:cubicBezTo>
                  <a:pt x="6253844" y="5263605"/>
                  <a:pt x="4813080" y="6761700"/>
                  <a:pt x="3001300" y="6853539"/>
                </a:cubicBezTo>
                <a:lnTo>
                  <a:pt x="2882321" y="6856548"/>
                </a:lnTo>
                <a:lnTo>
                  <a:pt x="2882321" y="6858001"/>
                </a:lnTo>
                <a:lnTo>
                  <a:pt x="2824844" y="6858001"/>
                </a:lnTo>
                <a:lnTo>
                  <a:pt x="0" y="6858001"/>
                </a:lnTo>
                <a:cubicBezTo>
                  <a:pt x="0" y="4572001"/>
                  <a:pt x="1" y="2286000"/>
                  <a:pt x="1" y="0"/>
                </a:cubicBezTo>
                <a:close/>
              </a:path>
            </a:pathLst>
          </a:custGeom>
          <a:blipFill dpi="0" rotWithShape="1">
            <a:blip r:embed="rId2">
              <a:extLst>
                <a:ext uri="{28A0092B-C50C-407E-A947-70E740481C1C}">
                  <a14:useLocalDpi xmlns:a14="http://schemas.microsoft.com/office/drawing/2010/main" val="0"/>
                </a:ext>
              </a:extLst>
            </a:blip>
            <a:srcRect/>
            <a:stretch>
              <a:fillRect l="-252" r="-6424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DC9EEABC-9456-E4C7-A95D-0C61ACCA4CD1}"/>
              </a:ext>
            </a:extLst>
          </p:cNvPr>
          <p:cNvPicPr>
            <a:picLocks noChangeAspect="1"/>
          </p:cNvPicPr>
          <p:nvPr/>
        </p:nvPicPr>
        <p:blipFill>
          <a:blip r:embed="rId3"/>
          <a:srcRect/>
          <a:stretch/>
        </p:blipFill>
        <p:spPr>
          <a:xfrm>
            <a:off x="440079" y="6262503"/>
            <a:ext cx="1965960" cy="337817"/>
          </a:xfrm>
          <a:prstGeom prst="rect">
            <a:avLst/>
          </a:prstGeom>
        </p:spPr>
      </p:pic>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a:t>
            </a:r>
          </a:p>
        </p:txBody>
      </p:sp>
      <p:cxnSp>
        <p:nvCxnSpPr>
          <p:cNvPr id="30" name="Straight Connector 29">
            <a:extLst>
              <a:ext uri="{FF2B5EF4-FFF2-40B4-BE49-F238E27FC236}">
                <a16:creationId xmlns:a16="http://schemas.microsoft.com/office/drawing/2014/main" id="{76ABEC7F-98D8-2180-6366-F00F79A280C5}"/>
              </a:ext>
            </a:extLst>
          </p:cNvPr>
          <p:cNvCxnSpPr>
            <a:stCxn id="25" idx="4"/>
          </p:cNvCxnSpPr>
          <p:nvPr/>
        </p:nvCxnSpPr>
        <p:spPr>
          <a:xfrm>
            <a:off x="6953250" y="3017113"/>
            <a:ext cx="0" cy="210312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3D42421B-E060-2853-E153-1B623E03759E}"/>
              </a:ext>
            </a:extLst>
          </p:cNvPr>
          <p:cNvSpPr/>
          <p:nvPr/>
        </p:nvSpPr>
        <p:spPr>
          <a:xfrm>
            <a:off x="6648450" y="240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a:t>1</a:t>
            </a:r>
          </a:p>
        </p:txBody>
      </p:sp>
      <p:sp>
        <p:nvSpPr>
          <p:cNvPr id="26" name="Oval 25">
            <a:extLst>
              <a:ext uri="{FF2B5EF4-FFF2-40B4-BE49-F238E27FC236}">
                <a16:creationId xmlns:a16="http://schemas.microsoft.com/office/drawing/2014/main" id="{4193FAE4-DFA8-D1C4-464E-38A782C5B356}"/>
              </a:ext>
            </a:extLst>
          </p:cNvPr>
          <p:cNvSpPr/>
          <p:nvPr/>
        </p:nvSpPr>
        <p:spPr>
          <a:xfrm>
            <a:off x="6648450" y="367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a:t>2</a:t>
            </a:r>
          </a:p>
        </p:txBody>
      </p:sp>
      <p:sp>
        <p:nvSpPr>
          <p:cNvPr id="27" name="Oval 26">
            <a:extLst>
              <a:ext uri="{FF2B5EF4-FFF2-40B4-BE49-F238E27FC236}">
                <a16:creationId xmlns:a16="http://schemas.microsoft.com/office/drawing/2014/main" id="{9185F772-92E7-D8E6-4137-999ADE6BD35C}"/>
              </a:ext>
            </a:extLst>
          </p:cNvPr>
          <p:cNvSpPr/>
          <p:nvPr/>
        </p:nvSpPr>
        <p:spPr>
          <a:xfrm>
            <a:off x="6648450" y="494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a:t>3</a:t>
            </a:r>
          </a:p>
        </p:txBody>
      </p:sp>
      <p:sp>
        <p:nvSpPr>
          <p:cNvPr id="32" name="TextBox 31">
            <a:extLst>
              <a:ext uri="{FF2B5EF4-FFF2-40B4-BE49-F238E27FC236}">
                <a16:creationId xmlns:a16="http://schemas.microsoft.com/office/drawing/2014/main" id="{B558369A-9145-BA9F-C666-CEC6D5AFDE2F}"/>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bg1"/>
                </a:solidFill>
                <a:latin typeface="Arial" panose="020B0604020202020204" pitchFamily="34" charset="0"/>
                <a:cs typeface="Arial" panose="020B0604020202020204" pitchFamily="34" charset="0"/>
              </a:rPr>
              <a:t>CONFIDENTIAL – </a:t>
            </a:r>
            <a:r>
              <a:rPr lang="en-US" sz="80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Box 6">
            <a:extLst>
              <a:ext uri="{FF2B5EF4-FFF2-40B4-BE49-F238E27FC236}">
                <a16:creationId xmlns:a16="http://schemas.microsoft.com/office/drawing/2014/main" id="{65A97AAB-73C5-9DF3-04C8-D09505618933}"/>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a:p>
        </p:txBody>
      </p:sp>
    </p:spTree>
    <p:extLst>
      <p:ext uri="{BB962C8B-B14F-4D97-AF65-F5344CB8AC3E}">
        <p14:creationId xmlns:p14="http://schemas.microsoft.com/office/powerpoint/2010/main" val="33865709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1_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tincidunt</a:t>
            </a:r>
            <a:r>
              <a:rPr lang="en-US"/>
              <a:t> </a:t>
            </a:r>
            <a:r>
              <a:rPr lang="en-US" err="1"/>
              <a:t>ut</a:t>
            </a:r>
            <a:r>
              <a:rPr lang="en-US"/>
              <a:t> </a:t>
            </a:r>
            <a:r>
              <a:rPr lang="en-US" err="1"/>
              <a:t>laoreet</a:t>
            </a:r>
            <a:r>
              <a:rPr lang="en-US"/>
              <a:t> dolore magna </a:t>
            </a:r>
            <a:r>
              <a:rPr lang="en-US" err="1"/>
              <a:t>aliquam</a:t>
            </a:r>
            <a:r>
              <a:rPr lang="en-US"/>
              <a:t> </a:t>
            </a:r>
            <a:r>
              <a:rPr lang="en-US" err="1"/>
              <a:t>erat</a:t>
            </a:r>
            <a:r>
              <a:rPr lang="en-US"/>
              <a:t> </a:t>
            </a:r>
            <a:r>
              <a:rPr lang="en-US" err="1"/>
              <a:t>volutpat</a:t>
            </a:r>
            <a:r>
              <a:rPr lang="en-US"/>
              <a:t>. Ut </a:t>
            </a:r>
            <a:r>
              <a:rPr lang="en-US" err="1"/>
              <a:t>wisi</a:t>
            </a:r>
            <a:r>
              <a:rPr lang="en-US"/>
              <a:t> </a:t>
            </a:r>
            <a:r>
              <a:rPr lang="en-US" err="1"/>
              <a:t>enim</a:t>
            </a:r>
            <a:r>
              <a:rPr lang="en-US"/>
              <a:t> ad minim </a:t>
            </a:r>
            <a:r>
              <a:rPr lang="en-US" err="1"/>
              <a:t>veniam</a:t>
            </a:r>
            <a:r>
              <a:rPr lang="en-US"/>
              <a:t>, </a:t>
            </a:r>
            <a:r>
              <a:rPr lang="en-US" err="1"/>
              <a:t>quis</a:t>
            </a:r>
            <a:r>
              <a:rPr lang="en-US"/>
              <a:t> </a:t>
            </a:r>
            <a:r>
              <a:rPr lang="en-US" err="1"/>
              <a:t>nostrud</a:t>
            </a:r>
            <a:r>
              <a:rPr lang="en-US"/>
              <a:t> </a:t>
            </a:r>
            <a:r>
              <a:rPr lang="en-US" err="1"/>
              <a:t>exerci</a:t>
            </a:r>
            <a:r>
              <a:rPr lang="en-US"/>
              <a:t> </a:t>
            </a:r>
            <a:r>
              <a:rPr lang="en-US" err="1"/>
              <a:t>tation</a:t>
            </a:r>
            <a:r>
              <a:rPr lang="en-US"/>
              <a:t> </a:t>
            </a:r>
            <a:r>
              <a:rPr lang="en-US" err="1"/>
              <a:t>ullamcorper</a:t>
            </a:r>
            <a:r>
              <a:rPr lang="en-US"/>
              <a:t> </a:t>
            </a:r>
            <a:r>
              <a:rPr lang="en-US" err="1"/>
              <a:t>suscipit</a:t>
            </a:r>
            <a:r>
              <a:rPr lang="en-US"/>
              <a:t> </a:t>
            </a:r>
            <a:r>
              <a:rPr lang="en-US" err="1"/>
              <a:t>lobortis</a:t>
            </a:r>
            <a:r>
              <a:rPr lang="en-US"/>
              <a:t> </a:t>
            </a:r>
            <a:r>
              <a:rPr lang="en-US" err="1"/>
              <a:t>nisl</a:t>
            </a:r>
            <a:r>
              <a:rPr lang="en-US"/>
              <a:t>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a:t>Lorem ipsum dolor sit </a:t>
            </a:r>
            <a:r>
              <a:rPr lang="en-US" err="1"/>
              <a:t>amet</a:t>
            </a:r>
            <a:endParaRPr lang="en-US"/>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a:t>Lorem ipsum dolor sit </a:t>
            </a:r>
            <a:r>
              <a:rPr lang="en-US" err="1"/>
              <a:t>amet</a:t>
            </a:r>
            <a:endParaRPr lang="en-US"/>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a:t>Lorem ipsum dolor sit </a:t>
            </a:r>
            <a:r>
              <a:rPr lang="en-US" err="1"/>
              <a:t>amet</a:t>
            </a:r>
            <a:endParaRPr lang="en-US"/>
          </a:p>
        </p:txBody>
      </p:sp>
      <p:sp>
        <p:nvSpPr>
          <p:cNvPr id="2" name="Freeform 1">
            <a:extLst>
              <a:ext uri="{FF2B5EF4-FFF2-40B4-BE49-F238E27FC236}">
                <a16:creationId xmlns:a16="http://schemas.microsoft.com/office/drawing/2014/main" id="{B0C3C95E-DEA5-72D2-5565-D1B175123FD9}"/>
              </a:ext>
            </a:extLst>
          </p:cNvPr>
          <p:cNvSpPr>
            <a:spLocks/>
          </p:cNvSpPr>
          <p:nvPr/>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cstate="screen">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C21462E-C1E4-1279-C9B6-4612E8BB0403}"/>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a:solidFill>
                <a:schemeClr val="bg1"/>
              </a:solidFill>
            </a:endParaRPr>
          </a:p>
        </p:txBody>
      </p:sp>
    </p:spTree>
    <p:extLst>
      <p:ext uri="{BB962C8B-B14F-4D97-AF65-F5344CB8AC3E}">
        <p14:creationId xmlns:p14="http://schemas.microsoft.com/office/powerpoint/2010/main" val="1600240241"/>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1_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CF90DEEF-8729-FC24-EABC-3A18F2AC61DA}"/>
              </a:ext>
            </a:extLst>
          </p:cNvPr>
          <p:cNvSpPr/>
          <p:nvPr/>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a:t>Click to edit Master title style</a:t>
            </a:r>
          </a:p>
        </p:txBody>
      </p:sp>
      <p:sp>
        <p:nvSpPr>
          <p:cNvPr id="16" name="TextBox 15">
            <a:extLst>
              <a:ext uri="{FF2B5EF4-FFF2-40B4-BE49-F238E27FC236}">
                <a16:creationId xmlns:a16="http://schemas.microsoft.com/office/drawing/2014/main" id="{AF20FF94-7A80-B6ED-EFA1-57A381E68CCD}"/>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3" name="TextBox 2">
            <a:extLst>
              <a:ext uri="{FF2B5EF4-FFF2-40B4-BE49-F238E27FC236}">
                <a16:creationId xmlns:a16="http://schemas.microsoft.com/office/drawing/2014/main" id="{3BB96D02-9AC4-030C-2BC3-E89413EBEEC0}"/>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a:solidFill>
                <a:schemeClr val="bg1"/>
              </a:solidFill>
            </a:endParaRPr>
          </a:p>
        </p:txBody>
      </p:sp>
      <p:pic>
        <p:nvPicPr>
          <p:cNvPr id="6" name="Picture 5">
            <a:extLst>
              <a:ext uri="{FF2B5EF4-FFF2-40B4-BE49-F238E27FC236}">
                <a16:creationId xmlns:a16="http://schemas.microsoft.com/office/drawing/2014/main" id="{3C260C82-9B44-8FE9-C7E1-974496CDD307}"/>
              </a:ext>
            </a:extLst>
          </p:cNvPr>
          <p:cNvPicPr>
            <a:picLocks noChangeAspect="1"/>
          </p:cNvPicPr>
          <p:nvPr/>
        </p:nvPicPr>
        <p:blipFill>
          <a:blip r:embed="rId2"/>
          <a:srcRect/>
          <a:stretch/>
        </p:blipFill>
        <p:spPr>
          <a:xfrm>
            <a:off x="421340" y="6257418"/>
            <a:ext cx="2020857" cy="347250"/>
          </a:xfrm>
          <a:prstGeom prst="rect">
            <a:avLst/>
          </a:prstGeom>
        </p:spPr>
      </p:pic>
    </p:spTree>
    <p:extLst>
      <p:ext uri="{BB962C8B-B14F-4D97-AF65-F5344CB8AC3E}">
        <p14:creationId xmlns:p14="http://schemas.microsoft.com/office/powerpoint/2010/main" val="29694547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2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a:t>Title Placement</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5053808" y="1317624"/>
            <a:ext cx="6721882"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a:extLst>
              <a:ext uri="{FF2B5EF4-FFF2-40B4-BE49-F238E27FC236}">
                <a16:creationId xmlns:a16="http://schemas.microsoft.com/office/drawing/2014/main" id="{3863F1EC-CDB6-C9D3-2E44-8CCE09604DF1}"/>
              </a:ext>
            </a:extLst>
          </p:cNvPr>
          <p:cNvSpPr>
            <a:spLocks noGrp="1"/>
          </p:cNvSpPr>
          <p:nvPr>
            <p:ph sz="quarter" idx="12"/>
          </p:nvPr>
        </p:nvSpPr>
        <p:spPr>
          <a:xfrm>
            <a:off x="416310" y="1317160"/>
            <a:ext cx="3709603" cy="4720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974901"/>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3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p>
            <a:r>
              <a:rPr lang="en-US"/>
              <a:t>Title Placement</a:t>
            </a:r>
          </a:p>
        </p:txBody>
      </p:sp>
      <p:sp>
        <p:nvSpPr>
          <p:cNvPr id="5" name="Text Placeholder 17">
            <a:extLst>
              <a:ext uri="{FF2B5EF4-FFF2-40B4-BE49-F238E27FC236}">
                <a16:creationId xmlns:a16="http://schemas.microsoft.com/office/drawing/2014/main" id="{48F2343F-77EF-3916-E13C-5544B4783E66}"/>
              </a:ext>
            </a:extLst>
          </p:cNvPr>
          <p:cNvSpPr>
            <a:spLocks noGrp="1"/>
          </p:cNvSpPr>
          <p:nvPr>
            <p:ph idx="1"/>
          </p:nvPr>
        </p:nvSpPr>
        <p:spPr>
          <a:xfrm>
            <a:off x="430212"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8146858"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17">
            <a:extLst>
              <a:ext uri="{FF2B5EF4-FFF2-40B4-BE49-F238E27FC236}">
                <a16:creationId xmlns:a16="http://schemas.microsoft.com/office/drawing/2014/main" id="{C9C5FAAB-F57A-7162-0586-566460B3E318}"/>
              </a:ext>
            </a:extLst>
          </p:cNvPr>
          <p:cNvSpPr>
            <a:spLocks noGrp="1"/>
          </p:cNvSpPr>
          <p:nvPr>
            <p:ph idx="11"/>
          </p:nvPr>
        </p:nvSpPr>
        <p:spPr>
          <a:xfrm>
            <a:off x="4288535"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0001534"/>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Headsho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3867-6EAC-C7DE-F5C9-19D7B3589481}"/>
              </a:ext>
            </a:extLst>
          </p:cNvPr>
          <p:cNvSpPr>
            <a:spLocks noGrp="1"/>
          </p:cNvSpPr>
          <p:nvPr>
            <p:ph type="title"/>
          </p:nvPr>
        </p:nvSpPr>
        <p:spPr/>
        <p:txBody>
          <a:bodyPr/>
          <a:lstStyle/>
          <a:p>
            <a:r>
              <a:rPr lang="en-US"/>
              <a:t>Click to edit Master title style</a:t>
            </a:r>
          </a:p>
        </p:txBody>
      </p:sp>
      <p:sp>
        <p:nvSpPr>
          <p:cNvPr id="7" name="Picture Placeholder 6">
            <a:extLst>
              <a:ext uri="{FF2B5EF4-FFF2-40B4-BE49-F238E27FC236}">
                <a16:creationId xmlns:a16="http://schemas.microsoft.com/office/drawing/2014/main" id="{59267120-08F9-1447-12AA-469174A950FC}"/>
              </a:ext>
            </a:extLst>
          </p:cNvPr>
          <p:cNvSpPr>
            <a:spLocks noGrp="1"/>
          </p:cNvSpPr>
          <p:nvPr>
            <p:ph type="pic" sz="quarter" idx="10"/>
          </p:nvPr>
        </p:nvSpPr>
        <p:spPr>
          <a:xfrm>
            <a:off x="421340" y="1338805"/>
            <a:ext cx="1406396" cy="1404395"/>
          </a:xfrm>
          <a:prstGeom prst="ellipse">
            <a:avLst/>
          </a:prstGeom>
        </p:spPr>
        <p:txBody>
          <a:bodyPr/>
          <a:lstStyle>
            <a:lvl1pPr algn="ctr">
              <a:defRPr sz="1200"/>
            </a:lvl1pPr>
          </a:lstStyle>
          <a:p>
            <a:r>
              <a:rPr lang="en-US"/>
              <a:t>Click icon to add picture</a:t>
            </a:r>
          </a:p>
        </p:txBody>
      </p:sp>
      <p:sp>
        <p:nvSpPr>
          <p:cNvPr id="9" name="Text Placeholder 8">
            <a:extLst>
              <a:ext uri="{FF2B5EF4-FFF2-40B4-BE49-F238E27FC236}">
                <a16:creationId xmlns:a16="http://schemas.microsoft.com/office/drawing/2014/main" id="{79B3A7FD-003F-4246-E347-5B415FF8F37C}"/>
              </a:ext>
            </a:extLst>
          </p:cNvPr>
          <p:cNvSpPr>
            <a:spLocks noGrp="1"/>
          </p:cNvSpPr>
          <p:nvPr>
            <p:ph type="body" sz="quarter" idx="11" hasCustomPrompt="1"/>
          </p:nvPr>
        </p:nvSpPr>
        <p:spPr>
          <a:xfrm>
            <a:off x="1961214" y="1549942"/>
            <a:ext cx="2207709" cy="245404"/>
          </a:xfrm>
        </p:spPr>
        <p:txBody>
          <a:bodyPr/>
          <a:lstStyle>
            <a:lvl1pPr>
              <a:defRPr sz="1100"/>
            </a:lvl1pPr>
          </a:lstStyle>
          <a:p>
            <a:pPr lvl="0"/>
            <a:r>
              <a:rPr lang="en-US"/>
              <a:t>Click to edit name</a:t>
            </a:r>
          </a:p>
        </p:txBody>
      </p:sp>
      <p:sp>
        <p:nvSpPr>
          <p:cNvPr id="11" name="Text Placeholder 8">
            <a:extLst>
              <a:ext uri="{FF2B5EF4-FFF2-40B4-BE49-F238E27FC236}">
                <a16:creationId xmlns:a16="http://schemas.microsoft.com/office/drawing/2014/main" id="{53716E18-E44C-DE33-5ADB-8C8E3F2139C0}"/>
              </a:ext>
            </a:extLst>
          </p:cNvPr>
          <p:cNvSpPr>
            <a:spLocks noGrp="1"/>
          </p:cNvSpPr>
          <p:nvPr>
            <p:ph type="body" sz="quarter" idx="12" hasCustomPrompt="1"/>
          </p:nvPr>
        </p:nvSpPr>
        <p:spPr>
          <a:xfrm>
            <a:off x="1961214" y="1762786"/>
            <a:ext cx="2207709" cy="458250"/>
          </a:xfrm>
        </p:spPr>
        <p:txBody>
          <a:bodyPr/>
          <a:lstStyle>
            <a:lvl1pPr>
              <a:spcBef>
                <a:spcPts val="400"/>
              </a:spcBef>
              <a:defRPr sz="1100" b="0"/>
            </a:lvl1pPr>
          </a:lstStyle>
          <a:p>
            <a:pPr lvl="0"/>
            <a:r>
              <a:rPr lang="en-US"/>
              <a:t>Click to edit title</a:t>
            </a:r>
          </a:p>
        </p:txBody>
      </p:sp>
      <p:sp>
        <p:nvSpPr>
          <p:cNvPr id="12" name="Picture Placeholder 6">
            <a:extLst>
              <a:ext uri="{FF2B5EF4-FFF2-40B4-BE49-F238E27FC236}">
                <a16:creationId xmlns:a16="http://schemas.microsoft.com/office/drawing/2014/main" id="{88B48C2C-4B58-3A9C-8BDF-83D98B21FD02}"/>
              </a:ext>
            </a:extLst>
          </p:cNvPr>
          <p:cNvSpPr>
            <a:spLocks noGrp="1"/>
          </p:cNvSpPr>
          <p:nvPr>
            <p:ph type="pic" sz="quarter" idx="13"/>
          </p:nvPr>
        </p:nvSpPr>
        <p:spPr>
          <a:xfrm>
            <a:off x="421340" y="2978034"/>
            <a:ext cx="1406396" cy="1404395"/>
          </a:xfrm>
          <a:prstGeom prst="ellipse">
            <a:avLst/>
          </a:prstGeom>
        </p:spPr>
        <p:txBody>
          <a:bodyPr/>
          <a:lstStyle>
            <a:lvl1pPr algn="ctr">
              <a:defRPr sz="1200"/>
            </a:lvl1pPr>
          </a:lstStyle>
          <a:p>
            <a:r>
              <a:rPr lang="en-US"/>
              <a:t>Click icon to add picture</a:t>
            </a:r>
          </a:p>
        </p:txBody>
      </p:sp>
      <p:sp>
        <p:nvSpPr>
          <p:cNvPr id="13" name="Text Placeholder 8">
            <a:extLst>
              <a:ext uri="{FF2B5EF4-FFF2-40B4-BE49-F238E27FC236}">
                <a16:creationId xmlns:a16="http://schemas.microsoft.com/office/drawing/2014/main" id="{16EFEC34-D23E-F123-E7AC-CC2AB1143B0A}"/>
              </a:ext>
            </a:extLst>
          </p:cNvPr>
          <p:cNvSpPr>
            <a:spLocks noGrp="1"/>
          </p:cNvSpPr>
          <p:nvPr>
            <p:ph type="body" sz="quarter" idx="14" hasCustomPrompt="1"/>
          </p:nvPr>
        </p:nvSpPr>
        <p:spPr>
          <a:xfrm>
            <a:off x="1961214" y="3189171"/>
            <a:ext cx="2207709" cy="245404"/>
          </a:xfrm>
        </p:spPr>
        <p:txBody>
          <a:bodyPr/>
          <a:lstStyle>
            <a:lvl1pPr>
              <a:defRPr sz="1100"/>
            </a:lvl1pPr>
          </a:lstStyle>
          <a:p>
            <a:pPr lvl="0"/>
            <a:r>
              <a:rPr lang="en-US"/>
              <a:t>Click to edit name</a:t>
            </a:r>
          </a:p>
        </p:txBody>
      </p:sp>
      <p:sp>
        <p:nvSpPr>
          <p:cNvPr id="14" name="Text Placeholder 8">
            <a:extLst>
              <a:ext uri="{FF2B5EF4-FFF2-40B4-BE49-F238E27FC236}">
                <a16:creationId xmlns:a16="http://schemas.microsoft.com/office/drawing/2014/main" id="{462E09A6-5105-AFC7-BA78-6B69A1715031}"/>
              </a:ext>
            </a:extLst>
          </p:cNvPr>
          <p:cNvSpPr>
            <a:spLocks noGrp="1"/>
          </p:cNvSpPr>
          <p:nvPr>
            <p:ph type="body" sz="quarter" idx="15" hasCustomPrompt="1"/>
          </p:nvPr>
        </p:nvSpPr>
        <p:spPr>
          <a:xfrm>
            <a:off x="1961214" y="3402016"/>
            <a:ext cx="2207709" cy="464306"/>
          </a:xfrm>
        </p:spPr>
        <p:txBody>
          <a:bodyPr/>
          <a:lstStyle>
            <a:lvl1pPr>
              <a:spcBef>
                <a:spcPts val="400"/>
              </a:spcBef>
              <a:defRPr sz="1100" b="0"/>
            </a:lvl1pPr>
          </a:lstStyle>
          <a:p>
            <a:pPr lvl="0"/>
            <a:r>
              <a:rPr lang="en-US"/>
              <a:t>Click to edit title</a:t>
            </a:r>
          </a:p>
        </p:txBody>
      </p:sp>
      <p:sp>
        <p:nvSpPr>
          <p:cNvPr id="15" name="Picture Placeholder 6">
            <a:extLst>
              <a:ext uri="{FF2B5EF4-FFF2-40B4-BE49-F238E27FC236}">
                <a16:creationId xmlns:a16="http://schemas.microsoft.com/office/drawing/2014/main" id="{79C369F3-EAE5-990B-4965-797F1D9DC495}"/>
              </a:ext>
            </a:extLst>
          </p:cNvPr>
          <p:cNvSpPr>
            <a:spLocks noGrp="1"/>
          </p:cNvSpPr>
          <p:nvPr>
            <p:ph type="pic" sz="quarter" idx="16"/>
          </p:nvPr>
        </p:nvSpPr>
        <p:spPr>
          <a:xfrm>
            <a:off x="421340" y="4617263"/>
            <a:ext cx="1406396" cy="1404395"/>
          </a:xfrm>
          <a:prstGeom prst="ellipse">
            <a:avLst/>
          </a:prstGeom>
        </p:spPr>
        <p:txBody>
          <a:bodyPr/>
          <a:lstStyle>
            <a:lvl1pPr algn="ctr">
              <a:defRPr sz="1200"/>
            </a:lvl1pPr>
          </a:lstStyle>
          <a:p>
            <a:r>
              <a:rPr lang="en-US"/>
              <a:t>Click icon to add picture</a:t>
            </a:r>
          </a:p>
        </p:txBody>
      </p:sp>
      <p:sp>
        <p:nvSpPr>
          <p:cNvPr id="16" name="Text Placeholder 8">
            <a:extLst>
              <a:ext uri="{FF2B5EF4-FFF2-40B4-BE49-F238E27FC236}">
                <a16:creationId xmlns:a16="http://schemas.microsoft.com/office/drawing/2014/main" id="{7249B0B3-9CD5-6F03-BF78-E13E5A32A59C}"/>
              </a:ext>
            </a:extLst>
          </p:cNvPr>
          <p:cNvSpPr>
            <a:spLocks noGrp="1"/>
          </p:cNvSpPr>
          <p:nvPr>
            <p:ph type="body" sz="quarter" idx="17" hasCustomPrompt="1"/>
          </p:nvPr>
        </p:nvSpPr>
        <p:spPr>
          <a:xfrm>
            <a:off x="1961214" y="4828400"/>
            <a:ext cx="2207709" cy="245404"/>
          </a:xfrm>
        </p:spPr>
        <p:txBody>
          <a:bodyPr/>
          <a:lstStyle>
            <a:lvl1pPr>
              <a:defRPr sz="1100"/>
            </a:lvl1pPr>
          </a:lstStyle>
          <a:p>
            <a:pPr lvl="0"/>
            <a:r>
              <a:rPr lang="en-US"/>
              <a:t>Click to edit name</a:t>
            </a:r>
          </a:p>
        </p:txBody>
      </p:sp>
      <p:sp>
        <p:nvSpPr>
          <p:cNvPr id="17" name="Text Placeholder 8">
            <a:extLst>
              <a:ext uri="{FF2B5EF4-FFF2-40B4-BE49-F238E27FC236}">
                <a16:creationId xmlns:a16="http://schemas.microsoft.com/office/drawing/2014/main" id="{9CE40643-8754-0D21-EF1B-2FC12F08C52B}"/>
              </a:ext>
            </a:extLst>
          </p:cNvPr>
          <p:cNvSpPr>
            <a:spLocks noGrp="1"/>
          </p:cNvSpPr>
          <p:nvPr>
            <p:ph type="body" sz="quarter" idx="18" hasCustomPrompt="1"/>
          </p:nvPr>
        </p:nvSpPr>
        <p:spPr>
          <a:xfrm>
            <a:off x="1961214" y="5041245"/>
            <a:ext cx="2207709" cy="435216"/>
          </a:xfrm>
        </p:spPr>
        <p:txBody>
          <a:bodyPr/>
          <a:lstStyle>
            <a:lvl1pPr>
              <a:spcBef>
                <a:spcPts val="400"/>
              </a:spcBef>
              <a:defRPr sz="1100" b="0"/>
            </a:lvl1pPr>
          </a:lstStyle>
          <a:p>
            <a:pPr lvl="0"/>
            <a:r>
              <a:rPr lang="en-US"/>
              <a:t>Click to edit title</a:t>
            </a:r>
          </a:p>
        </p:txBody>
      </p:sp>
      <p:sp>
        <p:nvSpPr>
          <p:cNvPr id="18" name="Picture Placeholder 6">
            <a:extLst>
              <a:ext uri="{FF2B5EF4-FFF2-40B4-BE49-F238E27FC236}">
                <a16:creationId xmlns:a16="http://schemas.microsoft.com/office/drawing/2014/main" id="{44F181A5-5953-AE72-2C83-DFBC7ABB09DF}"/>
              </a:ext>
            </a:extLst>
          </p:cNvPr>
          <p:cNvSpPr>
            <a:spLocks noGrp="1"/>
          </p:cNvSpPr>
          <p:nvPr>
            <p:ph type="pic" sz="quarter" idx="19"/>
          </p:nvPr>
        </p:nvSpPr>
        <p:spPr>
          <a:xfrm>
            <a:off x="4324267" y="1338805"/>
            <a:ext cx="1406396" cy="1404395"/>
          </a:xfrm>
          <a:prstGeom prst="ellipse">
            <a:avLst/>
          </a:prstGeom>
        </p:spPr>
        <p:txBody>
          <a:bodyPr/>
          <a:lstStyle>
            <a:lvl1pPr algn="ctr">
              <a:defRPr sz="1200"/>
            </a:lvl1pPr>
          </a:lstStyle>
          <a:p>
            <a:r>
              <a:rPr lang="en-US"/>
              <a:t>Click icon to add picture</a:t>
            </a:r>
          </a:p>
        </p:txBody>
      </p:sp>
      <p:sp>
        <p:nvSpPr>
          <p:cNvPr id="19" name="Text Placeholder 8">
            <a:extLst>
              <a:ext uri="{FF2B5EF4-FFF2-40B4-BE49-F238E27FC236}">
                <a16:creationId xmlns:a16="http://schemas.microsoft.com/office/drawing/2014/main" id="{52E3B887-7617-2F6C-BFE3-A76C40AC6FB0}"/>
              </a:ext>
            </a:extLst>
          </p:cNvPr>
          <p:cNvSpPr>
            <a:spLocks noGrp="1"/>
          </p:cNvSpPr>
          <p:nvPr>
            <p:ph type="body" sz="quarter" idx="20" hasCustomPrompt="1"/>
          </p:nvPr>
        </p:nvSpPr>
        <p:spPr>
          <a:xfrm>
            <a:off x="5864141" y="1549942"/>
            <a:ext cx="2207709" cy="245404"/>
          </a:xfrm>
        </p:spPr>
        <p:txBody>
          <a:bodyPr/>
          <a:lstStyle>
            <a:lvl1pPr>
              <a:defRPr sz="1100"/>
            </a:lvl1pPr>
          </a:lstStyle>
          <a:p>
            <a:pPr lvl="0"/>
            <a:r>
              <a:rPr lang="en-US"/>
              <a:t>Click to edit name</a:t>
            </a:r>
          </a:p>
        </p:txBody>
      </p:sp>
      <p:sp>
        <p:nvSpPr>
          <p:cNvPr id="20" name="Text Placeholder 8">
            <a:extLst>
              <a:ext uri="{FF2B5EF4-FFF2-40B4-BE49-F238E27FC236}">
                <a16:creationId xmlns:a16="http://schemas.microsoft.com/office/drawing/2014/main" id="{1B756308-E22A-1A97-0F1F-643C34C4839C}"/>
              </a:ext>
            </a:extLst>
          </p:cNvPr>
          <p:cNvSpPr>
            <a:spLocks noGrp="1"/>
          </p:cNvSpPr>
          <p:nvPr>
            <p:ph type="body" sz="quarter" idx="21" hasCustomPrompt="1"/>
          </p:nvPr>
        </p:nvSpPr>
        <p:spPr>
          <a:xfrm>
            <a:off x="5864141" y="1762786"/>
            <a:ext cx="2207709" cy="458249"/>
          </a:xfrm>
        </p:spPr>
        <p:txBody>
          <a:bodyPr/>
          <a:lstStyle>
            <a:lvl1pPr>
              <a:spcBef>
                <a:spcPts val="400"/>
              </a:spcBef>
              <a:defRPr sz="1100" b="0"/>
            </a:lvl1pPr>
          </a:lstStyle>
          <a:p>
            <a:pPr lvl="0"/>
            <a:r>
              <a:rPr lang="en-US"/>
              <a:t>Click to edit title</a:t>
            </a:r>
          </a:p>
        </p:txBody>
      </p:sp>
      <p:sp>
        <p:nvSpPr>
          <p:cNvPr id="21" name="Picture Placeholder 6">
            <a:extLst>
              <a:ext uri="{FF2B5EF4-FFF2-40B4-BE49-F238E27FC236}">
                <a16:creationId xmlns:a16="http://schemas.microsoft.com/office/drawing/2014/main" id="{6B4F7C54-BD7A-CDBF-3855-341C74E25E3E}"/>
              </a:ext>
            </a:extLst>
          </p:cNvPr>
          <p:cNvSpPr>
            <a:spLocks noGrp="1"/>
          </p:cNvSpPr>
          <p:nvPr>
            <p:ph type="pic" sz="quarter" idx="22"/>
          </p:nvPr>
        </p:nvSpPr>
        <p:spPr>
          <a:xfrm>
            <a:off x="4324267" y="2978034"/>
            <a:ext cx="1406396" cy="1404395"/>
          </a:xfrm>
          <a:prstGeom prst="ellipse">
            <a:avLst/>
          </a:prstGeom>
        </p:spPr>
        <p:txBody>
          <a:bodyPr/>
          <a:lstStyle>
            <a:lvl1pPr algn="ctr">
              <a:defRPr sz="1200"/>
            </a:lvl1pPr>
          </a:lstStyle>
          <a:p>
            <a:r>
              <a:rPr lang="en-US"/>
              <a:t>Click icon to add picture</a:t>
            </a:r>
          </a:p>
        </p:txBody>
      </p:sp>
      <p:sp>
        <p:nvSpPr>
          <p:cNvPr id="22" name="Text Placeholder 8">
            <a:extLst>
              <a:ext uri="{FF2B5EF4-FFF2-40B4-BE49-F238E27FC236}">
                <a16:creationId xmlns:a16="http://schemas.microsoft.com/office/drawing/2014/main" id="{5E1937F0-4FC1-CB01-A1FF-5FECA8175B15}"/>
              </a:ext>
            </a:extLst>
          </p:cNvPr>
          <p:cNvSpPr>
            <a:spLocks noGrp="1"/>
          </p:cNvSpPr>
          <p:nvPr>
            <p:ph type="body" sz="quarter" idx="23" hasCustomPrompt="1"/>
          </p:nvPr>
        </p:nvSpPr>
        <p:spPr>
          <a:xfrm>
            <a:off x="5864141" y="3189171"/>
            <a:ext cx="2207709" cy="245404"/>
          </a:xfrm>
        </p:spPr>
        <p:txBody>
          <a:bodyPr/>
          <a:lstStyle>
            <a:lvl1pPr>
              <a:defRPr sz="1100"/>
            </a:lvl1pPr>
          </a:lstStyle>
          <a:p>
            <a:pPr lvl="0"/>
            <a:r>
              <a:rPr lang="en-US"/>
              <a:t>Click to edit name</a:t>
            </a:r>
          </a:p>
        </p:txBody>
      </p:sp>
      <p:sp>
        <p:nvSpPr>
          <p:cNvPr id="23" name="Text Placeholder 8">
            <a:extLst>
              <a:ext uri="{FF2B5EF4-FFF2-40B4-BE49-F238E27FC236}">
                <a16:creationId xmlns:a16="http://schemas.microsoft.com/office/drawing/2014/main" id="{8C2B28EF-AC99-7067-6E9B-3E27990451EE}"/>
              </a:ext>
            </a:extLst>
          </p:cNvPr>
          <p:cNvSpPr>
            <a:spLocks noGrp="1"/>
          </p:cNvSpPr>
          <p:nvPr>
            <p:ph type="body" sz="quarter" idx="24" hasCustomPrompt="1"/>
          </p:nvPr>
        </p:nvSpPr>
        <p:spPr>
          <a:xfrm>
            <a:off x="5864141" y="3402016"/>
            <a:ext cx="2207709" cy="464306"/>
          </a:xfrm>
        </p:spPr>
        <p:txBody>
          <a:bodyPr/>
          <a:lstStyle>
            <a:lvl1pPr>
              <a:spcBef>
                <a:spcPts val="400"/>
              </a:spcBef>
              <a:defRPr sz="1100" b="0"/>
            </a:lvl1pPr>
          </a:lstStyle>
          <a:p>
            <a:pPr lvl="0"/>
            <a:r>
              <a:rPr lang="en-US"/>
              <a:t>Click to edit title</a:t>
            </a:r>
          </a:p>
        </p:txBody>
      </p:sp>
      <p:sp>
        <p:nvSpPr>
          <p:cNvPr id="24" name="Picture Placeholder 6">
            <a:extLst>
              <a:ext uri="{FF2B5EF4-FFF2-40B4-BE49-F238E27FC236}">
                <a16:creationId xmlns:a16="http://schemas.microsoft.com/office/drawing/2014/main" id="{32DC28D0-3E91-CC60-74F4-C87E5562319E}"/>
              </a:ext>
            </a:extLst>
          </p:cNvPr>
          <p:cNvSpPr>
            <a:spLocks noGrp="1"/>
          </p:cNvSpPr>
          <p:nvPr>
            <p:ph type="pic" sz="quarter" idx="25"/>
          </p:nvPr>
        </p:nvSpPr>
        <p:spPr>
          <a:xfrm>
            <a:off x="4324267" y="4617263"/>
            <a:ext cx="1406396" cy="1404395"/>
          </a:xfrm>
          <a:prstGeom prst="ellipse">
            <a:avLst/>
          </a:prstGeom>
        </p:spPr>
        <p:txBody>
          <a:bodyPr/>
          <a:lstStyle>
            <a:lvl1pPr algn="ctr">
              <a:defRPr sz="1200"/>
            </a:lvl1pPr>
          </a:lstStyle>
          <a:p>
            <a:r>
              <a:rPr lang="en-US"/>
              <a:t>Click icon to add picture</a:t>
            </a:r>
          </a:p>
        </p:txBody>
      </p:sp>
      <p:sp>
        <p:nvSpPr>
          <p:cNvPr id="25" name="Text Placeholder 8">
            <a:extLst>
              <a:ext uri="{FF2B5EF4-FFF2-40B4-BE49-F238E27FC236}">
                <a16:creationId xmlns:a16="http://schemas.microsoft.com/office/drawing/2014/main" id="{58089323-679E-8233-60FC-1EF617A0AEDB}"/>
              </a:ext>
            </a:extLst>
          </p:cNvPr>
          <p:cNvSpPr>
            <a:spLocks noGrp="1"/>
          </p:cNvSpPr>
          <p:nvPr>
            <p:ph type="body" sz="quarter" idx="26" hasCustomPrompt="1"/>
          </p:nvPr>
        </p:nvSpPr>
        <p:spPr>
          <a:xfrm>
            <a:off x="5864141" y="4828400"/>
            <a:ext cx="2207709" cy="245404"/>
          </a:xfrm>
        </p:spPr>
        <p:txBody>
          <a:bodyPr/>
          <a:lstStyle>
            <a:lvl1pPr>
              <a:defRPr sz="1100"/>
            </a:lvl1pPr>
          </a:lstStyle>
          <a:p>
            <a:pPr lvl="0"/>
            <a:r>
              <a:rPr lang="en-US"/>
              <a:t>Click to edit name</a:t>
            </a:r>
          </a:p>
        </p:txBody>
      </p:sp>
      <p:sp>
        <p:nvSpPr>
          <p:cNvPr id="26" name="Text Placeholder 8">
            <a:extLst>
              <a:ext uri="{FF2B5EF4-FFF2-40B4-BE49-F238E27FC236}">
                <a16:creationId xmlns:a16="http://schemas.microsoft.com/office/drawing/2014/main" id="{CB6890FE-DDA5-6636-16F7-2CA6C002A4CA}"/>
              </a:ext>
            </a:extLst>
          </p:cNvPr>
          <p:cNvSpPr>
            <a:spLocks noGrp="1"/>
          </p:cNvSpPr>
          <p:nvPr>
            <p:ph type="body" sz="quarter" idx="27" hasCustomPrompt="1"/>
          </p:nvPr>
        </p:nvSpPr>
        <p:spPr>
          <a:xfrm>
            <a:off x="5864141" y="5041245"/>
            <a:ext cx="2207709" cy="435216"/>
          </a:xfrm>
        </p:spPr>
        <p:txBody>
          <a:bodyPr/>
          <a:lstStyle>
            <a:lvl1pPr>
              <a:spcBef>
                <a:spcPts val="400"/>
              </a:spcBef>
              <a:defRPr sz="1100" b="0"/>
            </a:lvl1pPr>
          </a:lstStyle>
          <a:p>
            <a:pPr lvl="0"/>
            <a:r>
              <a:rPr lang="en-US"/>
              <a:t>Click to edit title</a:t>
            </a:r>
          </a:p>
        </p:txBody>
      </p:sp>
      <p:sp>
        <p:nvSpPr>
          <p:cNvPr id="27" name="Picture Placeholder 6">
            <a:extLst>
              <a:ext uri="{FF2B5EF4-FFF2-40B4-BE49-F238E27FC236}">
                <a16:creationId xmlns:a16="http://schemas.microsoft.com/office/drawing/2014/main" id="{3ED139A8-8AA3-07AF-B47E-60497C1AADC5}"/>
              </a:ext>
            </a:extLst>
          </p:cNvPr>
          <p:cNvSpPr>
            <a:spLocks noGrp="1"/>
          </p:cNvSpPr>
          <p:nvPr>
            <p:ph type="pic" sz="quarter" idx="28"/>
          </p:nvPr>
        </p:nvSpPr>
        <p:spPr>
          <a:xfrm>
            <a:off x="8227193" y="1338805"/>
            <a:ext cx="1406396" cy="1404395"/>
          </a:xfrm>
          <a:prstGeom prst="ellipse">
            <a:avLst/>
          </a:prstGeom>
        </p:spPr>
        <p:txBody>
          <a:bodyPr/>
          <a:lstStyle>
            <a:lvl1pPr algn="ctr">
              <a:defRPr sz="1200"/>
            </a:lvl1pPr>
          </a:lstStyle>
          <a:p>
            <a:r>
              <a:rPr lang="en-US"/>
              <a:t>Click icon to add picture</a:t>
            </a:r>
          </a:p>
        </p:txBody>
      </p:sp>
      <p:sp>
        <p:nvSpPr>
          <p:cNvPr id="28" name="Text Placeholder 8">
            <a:extLst>
              <a:ext uri="{FF2B5EF4-FFF2-40B4-BE49-F238E27FC236}">
                <a16:creationId xmlns:a16="http://schemas.microsoft.com/office/drawing/2014/main" id="{9C3AEEB0-69DC-FC8D-058E-5254912C22ED}"/>
              </a:ext>
            </a:extLst>
          </p:cNvPr>
          <p:cNvSpPr>
            <a:spLocks noGrp="1"/>
          </p:cNvSpPr>
          <p:nvPr>
            <p:ph type="body" sz="quarter" idx="29" hasCustomPrompt="1"/>
          </p:nvPr>
        </p:nvSpPr>
        <p:spPr>
          <a:xfrm>
            <a:off x="9767067" y="1549942"/>
            <a:ext cx="2207709" cy="245404"/>
          </a:xfrm>
        </p:spPr>
        <p:txBody>
          <a:bodyPr/>
          <a:lstStyle>
            <a:lvl1pPr>
              <a:defRPr sz="1100"/>
            </a:lvl1pPr>
          </a:lstStyle>
          <a:p>
            <a:pPr lvl="0"/>
            <a:r>
              <a:rPr lang="en-US"/>
              <a:t>Click to edit name</a:t>
            </a:r>
          </a:p>
        </p:txBody>
      </p:sp>
      <p:sp>
        <p:nvSpPr>
          <p:cNvPr id="29" name="Text Placeholder 8">
            <a:extLst>
              <a:ext uri="{FF2B5EF4-FFF2-40B4-BE49-F238E27FC236}">
                <a16:creationId xmlns:a16="http://schemas.microsoft.com/office/drawing/2014/main" id="{8088B529-5F38-C750-0E82-530B16E8DEE0}"/>
              </a:ext>
            </a:extLst>
          </p:cNvPr>
          <p:cNvSpPr>
            <a:spLocks noGrp="1"/>
          </p:cNvSpPr>
          <p:nvPr>
            <p:ph type="body" sz="quarter" idx="30" hasCustomPrompt="1"/>
          </p:nvPr>
        </p:nvSpPr>
        <p:spPr>
          <a:xfrm>
            <a:off x="9767067" y="1762787"/>
            <a:ext cx="2207709" cy="458248"/>
          </a:xfrm>
        </p:spPr>
        <p:txBody>
          <a:bodyPr/>
          <a:lstStyle>
            <a:lvl1pPr>
              <a:spcBef>
                <a:spcPts val="400"/>
              </a:spcBef>
              <a:defRPr sz="1100" b="0"/>
            </a:lvl1pPr>
          </a:lstStyle>
          <a:p>
            <a:pPr lvl="0"/>
            <a:r>
              <a:rPr lang="en-US"/>
              <a:t>Click to edit title</a:t>
            </a:r>
          </a:p>
        </p:txBody>
      </p:sp>
      <p:sp>
        <p:nvSpPr>
          <p:cNvPr id="30" name="Picture Placeholder 6">
            <a:extLst>
              <a:ext uri="{FF2B5EF4-FFF2-40B4-BE49-F238E27FC236}">
                <a16:creationId xmlns:a16="http://schemas.microsoft.com/office/drawing/2014/main" id="{3BF96D62-B862-3214-8A5A-2BDCC29AAB0D}"/>
              </a:ext>
            </a:extLst>
          </p:cNvPr>
          <p:cNvSpPr>
            <a:spLocks noGrp="1"/>
          </p:cNvSpPr>
          <p:nvPr>
            <p:ph type="pic" sz="quarter" idx="31"/>
          </p:nvPr>
        </p:nvSpPr>
        <p:spPr>
          <a:xfrm>
            <a:off x="8227193" y="2978034"/>
            <a:ext cx="1406396" cy="1404395"/>
          </a:xfrm>
          <a:prstGeom prst="ellipse">
            <a:avLst/>
          </a:prstGeom>
        </p:spPr>
        <p:txBody>
          <a:bodyPr/>
          <a:lstStyle>
            <a:lvl1pPr algn="ctr">
              <a:defRPr sz="1200"/>
            </a:lvl1pPr>
          </a:lstStyle>
          <a:p>
            <a:r>
              <a:rPr lang="en-US"/>
              <a:t>Click icon to add picture</a:t>
            </a:r>
          </a:p>
        </p:txBody>
      </p:sp>
      <p:sp>
        <p:nvSpPr>
          <p:cNvPr id="31" name="Text Placeholder 8">
            <a:extLst>
              <a:ext uri="{FF2B5EF4-FFF2-40B4-BE49-F238E27FC236}">
                <a16:creationId xmlns:a16="http://schemas.microsoft.com/office/drawing/2014/main" id="{8911EBB8-2046-7C53-A666-F417B57916A2}"/>
              </a:ext>
            </a:extLst>
          </p:cNvPr>
          <p:cNvSpPr>
            <a:spLocks noGrp="1"/>
          </p:cNvSpPr>
          <p:nvPr>
            <p:ph type="body" sz="quarter" idx="32" hasCustomPrompt="1"/>
          </p:nvPr>
        </p:nvSpPr>
        <p:spPr>
          <a:xfrm>
            <a:off x="9767067" y="3189171"/>
            <a:ext cx="2207709" cy="245404"/>
          </a:xfrm>
        </p:spPr>
        <p:txBody>
          <a:bodyPr/>
          <a:lstStyle>
            <a:lvl1pPr>
              <a:defRPr sz="1100"/>
            </a:lvl1pPr>
          </a:lstStyle>
          <a:p>
            <a:pPr lvl="0"/>
            <a:r>
              <a:rPr lang="en-US"/>
              <a:t>Click to edit name</a:t>
            </a:r>
          </a:p>
        </p:txBody>
      </p:sp>
      <p:sp>
        <p:nvSpPr>
          <p:cNvPr id="32" name="Text Placeholder 8">
            <a:extLst>
              <a:ext uri="{FF2B5EF4-FFF2-40B4-BE49-F238E27FC236}">
                <a16:creationId xmlns:a16="http://schemas.microsoft.com/office/drawing/2014/main" id="{E6E1F549-8C25-F1FF-D061-4D816C296277}"/>
              </a:ext>
            </a:extLst>
          </p:cNvPr>
          <p:cNvSpPr>
            <a:spLocks noGrp="1"/>
          </p:cNvSpPr>
          <p:nvPr>
            <p:ph type="body" sz="quarter" idx="33" hasCustomPrompt="1"/>
          </p:nvPr>
        </p:nvSpPr>
        <p:spPr>
          <a:xfrm>
            <a:off x="9767067" y="3402016"/>
            <a:ext cx="2207709" cy="464306"/>
          </a:xfrm>
        </p:spPr>
        <p:txBody>
          <a:bodyPr/>
          <a:lstStyle>
            <a:lvl1pPr>
              <a:spcBef>
                <a:spcPts val="400"/>
              </a:spcBef>
              <a:defRPr sz="1100" b="0"/>
            </a:lvl1pPr>
          </a:lstStyle>
          <a:p>
            <a:pPr lvl="0"/>
            <a:r>
              <a:rPr lang="en-US"/>
              <a:t>Click to edit title</a:t>
            </a:r>
          </a:p>
        </p:txBody>
      </p:sp>
      <p:sp>
        <p:nvSpPr>
          <p:cNvPr id="33" name="Picture Placeholder 6">
            <a:extLst>
              <a:ext uri="{FF2B5EF4-FFF2-40B4-BE49-F238E27FC236}">
                <a16:creationId xmlns:a16="http://schemas.microsoft.com/office/drawing/2014/main" id="{7344E644-3067-4C45-E73B-00CA7195B061}"/>
              </a:ext>
            </a:extLst>
          </p:cNvPr>
          <p:cNvSpPr>
            <a:spLocks noGrp="1"/>
          </p:cNvSpPr>
          <p:nvPr>
            <p:ph type="pic" sz="quarter" idx="34"/>
          </p:nvPr>
        </p:nvSpPr>
        <p:spPr>
          <a:xfrm>
            <a:off x="8227193" y="4617263"/>
            <a:ext cx="1406396" cy="1404395"/>
          </a:xfrm>
          <a:prstGeom prst="ellipse">
            <a:avLst/>
          </a:prstGeom>
        </p:spPr>
        <p:txBody>
          <a:bodyPr/>
          <a:lstStyle>
            <a:lvl1pPr algn="ctr">
              <a:defRPr sz="1200"/>
            </a:lvl1pPr>
          </a:lstStyle>
          <a:p>
            <a:r>
              <a:rPr lang="en-US"/>
              <a:t>Click icon to add picture</a:t>
            </a:r>
          </a:p>
        </p:txBody>
      </p:sp>
      <p:sp>
        <p:nvSpPr>
          <p:cNvPr id="34" name="Text Placeholder 8">
            <a:extLst>
              <a:ext uri="{FF2B5EF4-FFF2-40B4-BE49-F238E27FC236}">
                <a16:creationId xmlns:a16="http://schemas.microsoft.com/office/drawing/2014/main" id="{23E1229B-C01B-390E-FC46-118DC209FDFA}"/>
              </a:ext>
            </a:extLst>
          </p:cNvPr>
          <p:cNvSpPr>
            <a:spLocks noGrp="1"/>
          </p:cNvSpPr>
          <p:nvPr>
            <p:ph type="body" sz="quarter" idx="35" hasCustomPrompt="1"/>
          </p:nvPr>
        </p:nvSpPr>
        <p:spPr>
          <a:xfrm>
            <a:off x="9767067" y="4828400"/>
            <a:ext cx="2207709" cy="245404"/>
          </a:xfrm>
        </p:spPr>
        <p:txBody>
          <a:bodyPr/>
          <a:lstStyle>
            <a:lvl1pPr>
              <a:defRPr sz="1100"/>
            </a:lvl1pPr>
          </a:lstStyle>
          <a:p>
            <a:pPr lvl="0"/>
            <a:r>
              <a:rPr lang="en-US"/>
              <a:t>Click to edit name</a:t>
            </a:r>
          </a:p>
        </p:txBody>
      </p:sp>
      <p:sp>
        <p:nvSpPr>
          <p:cNvPr id="35" name="Text Placeholder 8">
            <a:extLst>
              <a:ext uri="{FF2B5EF4-FFF2-40B4-BE49-F238E27FC236}">
                <a16:creationId xmlns:a16="http://schemas.microsoft.com/office/drawing/2014/main" id="{438E94CD-D3A1-595E-A425-9AB95CB40C48}"/>
              </a:ext>
            </a:extLst>
          </p:cNvPr>
          <p:cNvSpPr>
            <a:spLocks noGrp="1"/>
          </p:cNvSpPr>
          <p:nvPr>
            <p:ph type="body" sz="quarter" idx="36" hasCustomPrompt="1"/>
          </p:nvPr>
        </p:nvSpPr>
        <p:spPr>
          <a:xfrm>
            <a:off x="9767067" y="5041245"/>
            <a:ext cx="2207709" cy="435216"/>
          </a:xfrm>
        </p:spPr>
        <p:txBody>
          <a:bodyPr/>
          <a:lstStyle>
            <a:lvl1pPr>
              <a:spcBef>
                <a:spcPts val="400"/>
              </a:spcBef>
              <a:defRPr sz="1100" b="0"/>
            </a:lvl1pPr>
          </a:lstStyle>
          <a:p>
            <a:pPr lvl="0"/>
            <a:r>
              <a:rPr lang="en-US"/>
              <a:t>Click to edit title</a:t>
            </a:r>
          </a:p>
        </p:txBody>
      </p:sp>
    </p:spTree>
    <p:extLst>
      <p:ext uri="{BB962C8B-B14F-4D97-AF65-F5344CB8AC3E}">
        <p14:creationId xmlns:p14="http://schemas.microsoft.com/office/powerpoint/2010/main" val="3032378307"/>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Thank You">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9241349-D348-B847-1B33-7E57B57C5CE9}"/>
              </a:ext>
            </a:extLst>
          </p:cNvPr>
          <p:cNvPicPr>
            <a:picLocks noChangeAspect="1"/>
          </p:cNvPicPr>
          <p:nvPr/>
        </p:nvPicPr>
        <p:blipFill>
          <a:blip r:embed="rId2"/>
          <a:srcRect/>
          <a:stretch/>
        </p:blipFill>
        <p:spPr>
          <a:xfrm>
            <a:off x="2468" y="1389"/>
            <a:ext cx="12189532" cy="6856611"/>
          </a:xfrm>
          <a:prstGeom prst="rect">
            <a:avLst/>
          </a:prstGeom>
        </p:spPr>
      </p:pic>
      <p:sp>
        <p:nvSpPr>
          <p:cNvPr id="9" name="Text Placeholder 3">
            <a:extLst>
              <a:ext uri="{FF2B5EF4-FFF2-40B4-BE49-F238E27FC236}">
                <a16:creationId xmlns:a16="http://schemas.microsoft.com/office/drawing/2014/main" id="{07CE87BD-9F87-39ED-8E92-0C49E86B569F}"/>
              </a:ext>
            </a:extLst>
          </p:cNvPr>
          <p:cNvSpPr>
            <a:spLocks noGrp="1"/>
          </p:cNvSpPr>
          <p:nvPr>
            <p:ph type="body" sz="quarter" idx="10" hasCustomPrompt="1"/>
          </p:nvPr>
        </p:nvSpPr>
        <p:spPr>
          <a:xfrm>
            <a:off x="421340" y="3051116"/>
            <a:ext cx="6250923" cy="755767"/>
          </a:xfrm>
        </p:spPr>
        <p:txBody>
          <a:bodyPr/>
          <a:lstStyle>
            <a:lvl1pPr marL="0" indent="0">
              <a:buNone/>
              <a:defRPr sz="5400">
                <a:solidFill>
                  <a:srgbClr val="2C5697"/>
                </a:solidFill>
              </a:defRPr>
            </a:lvl1pPr>
          </a:lstStyle>
          <a:p>
            <a:pPr lvl="0"/>
            <a:r>
              <a:rPr lang="en-US"/>
              <a:t>Thank you.</a:t>
            </a:r>
          </a:p>
        </p:txBody>
      </p:sp>
      <p:pic>
        <p:nvPicPr>
          <p:cNvPr id="3" name="Picture 2">
            <a:extLst>
              <a:ext uri="{FF2B5EF4-FFF2-40B4-BE49-F238E27FC236}">
                <a16:creationId xmlns:a16="http://schemas.microsoft.com/office/drawing/2014/main" id="{02F49E4C-3783-5505-F72E-7C5B633522AB}"/>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1997601853"/>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1_Thank You">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5CAF0D-22ED-AD79-16A8-E21E5B7375D7}"/>
              </a:ext>
            </a:extLst>
          </p:cNvPr>
          <p:cNvPicPr>
            <a:picLocks noChangeAspect="1"/>
          </p:cNvPicPr>
          <p:nvPr/>
        </p:nvPicPr>
        <p:blipFill>
          <a:blip r:embed="rId2"/>
          <a:srcRect/>
          <a:stretch/>
        </p:blipFill>
        <p:spPr>
          <a:xfrm>
            <a:off x="2466" y="1388"/>
            <a:ext cx="12189532" cy="6856611"/>
          </a:xfrm>
          <a:prstGeom prst="rect">
            <a:avLst/>
          </a:prstGeom>
        </p:spPr>
      </p:pic>
      <p:sp>
        <p:nvSpPr>
          <p:cNvPr id="9" name="Text Placeholder 3">
            <a:extLst>
              <a:ext uri="{FF2B5EF4-FFF2-40B4-BE49-F238E27FC236}">
                <a16:creationId xmlns:a16="http://schemas.microsoft.com/office/drawing/2014/main" id="{07CE87BD-9F87-39ED-8E92-0C49E86B569F}"/>
              </a:ext>
            </a:extLst>
          </p:cNvPr>
          <p:cNvSpPr>
            <a:spLocks noGrp="1"/>
          </p:cNvSpPr>
          <p:nvPr>
            <p:ph type="body" sz="quarter" idx="10" hasCustomPrompt="1"/>
          </p:nvPr>
        </p:nvSpPr>
        <p:spPr>
          <a:xfrm>
            <a:off x="421340" y="3051116"/>
            <a:ext cx="6250923" cy="755767"/>
          </a:xfrm>
        </p:spPr>
        <p:txBody>
          <a:bodyPr/>
          <a:lstStyle>
            <a:lvl1pPr marL="0" indent="0">
              <a:buNone/>
              <a:defRPr sz="5400">
                <a:solidFill>
                  <a:srgbClr val="2C5697"/>
                </a:solidFill>
              </a:defRPr>
            </a:lvl1pPr>
          </a:lstStyle>
          <a:p>
            <a:pPr lvl="0"/>
            <a:r>
              <a:rPr lang="en-US"/>
              <a:t>Thank you.</a:t>
            </a:r>
          </a:p>
        </p:txBody>
      </p:sp>
      <p:sp>
        <p:nvSpPr>
          <p:cNvPr id="3" name="TextBox 2">
            <a:extLst>
              <a:ext uri="{FF2B5EF4-FFF2-40B4-BE49-F238E27FC236}">
                <a16:creationId xmlns:a16="http://schemas.microsoft.com/office/drawing/2014/main" id="{A6F515A3-EB56-5FFB-6908-448870720720}"/>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a:solidFill>
                <a:schemeClr val="bg1"/>
              </a:solidFill>
            </a:endParaRPr>
          </a:p>
        </p:txBody>
      </p:sp>
      <p:pic>
        <p:nvPicPr>
          <p:cNvPr id="6" name="Picture 5">
            <a:extLst>
              <a:ext uri="{FF2B5EF4-FFF2-40B4-BE49-F238E27FC236}">
                <a16:creationId xmlns:a16="http://schemas.microsoft.com/office/drawing/2014/main" id="{C1F71196-22B1-D713-C0E2-75EF349F8563}"/>
              </a:ext>
            </a:extLst>
          </p:cNvPr>
          <p:cNvPicPr>
            <a:picLocks noChangeAspect="1"/>
          </p:cNvPicPr>
          <p:nvPr/>
        </p:nvPicPr>
        <p:blipFill>
          <a:blip r:embed="rId3"/>
          <a:srcRect/>
          <a:stretch/>
        </p:blipFill>
        <p:spPr>
          <a:xfrm>
            <a:off x="421340" y="6257418"/>
            <a:ext cx="2020857" cy="347250"/>
          </a:xfrm>
          <a:prstGeom prst="rect">
            <a:avLst/>
          </a:prstGeom>
        </p:spPr>
      </p:pic>
    </p:spTree>
    <p:extLst>
      <p:ext uri="{BB962C8B-B14F-4D97-AF65-F5344CB8AC3E}">
        <p14:creationId xmlns:p14="http://schemas.microsoft.com/office/powerpoint/2010/main" val="2422579952"/>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cSld name="Title and Text White CRO">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6070712"/>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cSld name="Color Bar">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p:nvSpPr>
        <p:spPr>
          <a:xfrm>
            <a:off x="3410818"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CF90DEEF-8729-FC24-EABC-3A18F2AC61DA}"/>
              </a:ext>
            </a:extLst>
          </p:cNvPr>
          <p:cNvSpPr/>
          <p:nvPr/>
        </p:nvSpPr>
        <p:spPr>
          <a:xfrm>
            <a:off x="6851133" y="0"/>
            <a:ext cx="5353567"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3927139" cy="704257"/>
          </a:xfrm>
        </p:spPr>
        <p:txBody>
          <a:bodyPr/>
          <a:lstStyle>
            <a:lvl1pPr>
              <a:defRPr sz="3600">
                <a:solidFill>
                  <a:schemeClr val="bg1"/>
                </a:solidFill>
              </a:defRPr>
            </a:lvl1pPr>
          </a:lstStyle>
          <a:p>
            <a:r>
              <a:rPr lang="en-US"/>
              <a:t>Click to edit Master title style</a:t>
            </a:r>
          </a:p>
        </p:txBody>
      </p:sp>
      <p:pic>
        <p:nvPicPr>
          <p:cNvPr id="3" name="Picture 2">
            <a:extLst>
              <a:ext uri="{FF2B5EF4-FFF2-40B4-BE49-F238E27FC236}">
                <a16:creationId xmlns:a16="http://schemas.microsoft.com/office/drawing/2014/main" id="{4D0DF02E-CE6A-7D56-2497-9836B9480895}"/>
              </a:ext>
            </a:extLst>
          </p:cNvPr>
          <p:cNvPicPr>
            <a:picLocks noChangeAspect="1"/>
          </p:cNvPicPr>
          <p:nvPr/>
        </p:nvPicPr>
        <p:blipFill>
          <a:blip r:embed="rId2"/>
          <a:stretch>
            <a:fillRect/>
          </a:stretch>
        </p:blipFill>
        <p:spPr>
          <a:xfrm>
            <a:off x="458121" y="6294560"/>
            <a:ext cx="1967579" cy="274109"/>
          </a:xfrm>
          <a:prstGeom prst="rect">
            <a:avLst/>
          </a:prstGeom>
        </p:spPr>
      </p:pic>
    </p:spTree>
    <p:extLst>
      <p:ext uri="{BB962C8B-B14F-4D97-AF65-F5344CB8AC3E}">
        <p14:creationId xmlns:p14="http://schemas.microsoft.com/office/powerpoint/2010/main" val="340340173"/>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cSld name="Mission 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D370614-7FC8-F209-54D6-E794289B81BB}"/>
              </a:ext>
            </a:extLst>
          </p:cNvPr>
          <p:cNvPicPr>
            <a:picLocks noChangeAspect="1"/>
          </p:cNvPicPr>
          <p:nvPr/>
        </p:nvPicPr>
        <p:blipFill>
          <a:blip r:embed="rId2"/>
          <a:srcRect/>
          <a:stretch/>
        </p:blipFill>
        <p:spPr>
          <a:xfrm>
            <a:off x="2467" y="1388"/>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799898" cy="704257"/>
          </a:xfrm>
          <a:prstGeom prst="rect">
            <a:avLst/>
          </a:prstGeom>
        </p:spPr>
        <p:txBody>
          <a:bodyPr vert="horz" lIns="91440" tIns="45720" rIns="91440" bIns="45720" rtlCol="0" anchor="t" anchorCtr="0">
            <a:noAutofit/>
          </a:bodyPr>
          <a:lstStyle>
            <a:lvl1pPr algn="l">
              <a:defRPr/>
            </a:lvl1pPr>
          </a:lstStyle>
          <a:p>
            <a:r>
              <a:rPr lang="en-US"/>
              <a:t>Our Mission</a:t>
            </a:r>
          </a:p>
        </p:txBody>
      </p:sp>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p:nvSpPr>
        <p:spPr>
          <a:xfrm>
            <a:off x="2735465" y="6261766"/>
            <a:ext cx="2605404" cy="338554"/>
          </a:xfrm>
          <a:prstGeom prst="rect">
            <a:avLst/>
          </a:prstGeom>
          <a:noFill/>
        </p:spPr>
        <p:txBody>
          <a:bodyPr wrap="square" rtlCol="0">
            <a:spAutoFit/>
          </a:bodyPr>
          <a:lstStyle/>
          <a:p>
            <a:r>
              <a:rPr lang="en-US" sz="800" b="0">
                <a:solidFill>
                  <a:schemeClr val="tx1"/>
                </a:solidFill>
                <a:latin typeface="Arial" panose="020B0604020202020204" pitchFamily="34" charset="0"/>
                <a:cs typeface="Arial" panose="020B0604020202020204" pitchFamily="34" charset="0"/>
              </a:rPr>
              <a:t>CONFIDENTIAL – </a:t>
            </a:r>
            <a:r>
              <a:rPr lang="en-US" sz="80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 Placeholder 6">
            <a:extLst>
              <a:ext uri="{FF2B5EF4-FFF2-40B4-BE49-F238E27FC236}">
                <a16:creationId xmlns:a16="http://schemas.microsoft.com/office/drawing/2014/main" id="{1E778582-B6FD-68C9-472C-9FCEBE0F8973}"/>
              </a:ext>
            </a:extLst>
          </p:cNvPr>
          <p:cNvSpPr>
            <a:spLocks noGrp="1"/>
          </p:cNvSpPr>
          <p:nvPr>
            <p:ph type="body" sz="quarter" idx="11" hasCustomPrompt="1"/>
          </p:nvPr>
        </p:nvSpPr>
        <p:spPr>
          <a:xfrm>
            <a:off x="1193808" y="2649849"/>
            <a:ext cx="9364663" cy="1725649"/>
          </a:xfrm>
        </p:spPr>
        <p:txBody>
          <a:bodyPr/>
          <a:lstStyle>
            <a:lvl1pPr>
              <a:defRPr b="0"/>
            </a:lvl1pPr>
          </a:lstStyle>
          <a:p>
            <a:pPr lvl="0"/>
            <a:r>
              <a:rPr lang="en-US"/>
              <a:t>People who face cancer are at the heart of every decision we make. SCRI is transforming cancer care around the world by collaborating with scientific partners, physicians, and patients to advance cutting-edge research.</a:t>
            </a:r>
          </a:p>
        </p:txBody>
      </p:sp>
      <p:sp>
        <p:nvSpPr>
          <p:cNvPr id="2" name="TextBox 1">
            <a:extLst>
              <a:ext uri="{FF2B5EF4-FFF2-40B4-BE49-F238E27FC236}">
                <a16:creationId xmlns:a16="http://schemas.microsoft.com/office/drawing/2014/main" id="{67C7FC81-D76A-34F7-3791-98DE0E05B310}"/>
              </a:ext>
            </a:extLst>
          </p:cNvPr>
          <p:cNvSpPr txBox="1"/>
          <p:nvPr/>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a:solidFill>
                <a:schemeClr val="bg1"/>
              </a:solidFill>
            </a:endParaRPr>
          </a:p>
        </p:txBody>
      </p:sp>
    </p:spTree>
    <p:extLst>
      <p:ext uri="{BB962C8B-B14F-4D97-AF65-F5344CB8AC3E}">
        <p14:creationId xmlns:p14="http://schemas.microsoft.com/office/powerpoint/2010/main" val="641810387"/>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4127570"/>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cSld name="Standard Slide">
    <p:spTree>
      <p:nvGrpSpPr>
        <p:cNvPr id="1" name=""/>
        <p:cNvGrpSpPr/>
        <p:nvPr/>
      </p:nvGrpSpPr>
      <p:grpSpPr>
        <a:xfrm>
          <a:off x="0" y="0"/>
          <a:ext cx="0" cy="0"/>
          <a:chOff x="0" y="0"/>
          <a:chExt cx="0" cy="0"/>
        </a:xfrm>
      </p:grpSpPr>
      <p:sp>
        <p:nvSpPr>
          <p:cNvPr id="10" name="Text Placeholder 17">
            <a:extLst>
              <a:ext uri="{FF2B5EF4-FFF2-40B4-BE49-F238E27FC236}">
                <a16:creationId xmlns:a16="http://schemas.microsoft.com/office/drawing/2014/main" id="{56FBAC50-0E6A-F444-BC5A-1C3D878B1B39}"/>
              </a:ext>
            </a:extLst>
          </p:cNvPr>
          <p:cNvSpPr>
            <a:spLocks noGrp="1"/>
          </p:cNvSpPr>
          <p:nvPr>
            <p:ph idx="1"/>
          </p:nvPr>
        </p:nvSpPr>
        <p:spPr>
          <a:xfrm>
            <a:off x="609600" y="1658297"/>
            <a:ext cx="10515600" cy="4323404"/>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extBox 1">
            <a:extLst>
              <a:ext uri="{FF2B5EF4-FFF2-40B4-BE49-F238E27FC236}">
                <a16:creationId xmlns:a16="http://schemas.microsoft.com/office/drawing/2014/main" id="{74EC3810-B220-0E43-90BE-1EED7A66762D}"/>
              </a:ext>
            </a:extLst>
          </p:cNvPr>
          <p:cNvSpPr txBox="1"/>
          <p:nvPr/>
        </p:nvSpPr>
        <p:spPr>
          <a:xfrm>
            <a:off x="643467" y="6417733"/>
            <a:ext cx="0" cy="0"/>
          </a:xfrm>
          <a:prstGeom prst="rect">
            <a:avLst/>
          </a:prstGeom>
        </p:spPr>
        <p:txBody>
          <a:bodyPr vert="horz" wrap="none" lIns="121920" tIns="60960" rIns="121920" bIns="60960" rtlCol="0">
            <a:noAutofit/>
          </a:bodyPr>
          <a:lstStyle/>
          <a:p>
            <a:pPr marL="0" indent="0" algn="l">
              <a:spcBef>
                <a:spcPts val="0"/>
              </a:spcBef>
              <a:buFont typeface="Arial"/>
              <a:buNone/>
            </a:pPr>
            <a:endParaRPr lang="en-US" sz="3200" b="1" dirty="0">
              <a:solidFill>
                <a:srgbClr val="001641"/>
              </a:solidFill>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94B88050-5855-754D-B6D1-27F5E829201E}"/>
              </a:ext>
            </a:extLst>
          </p:cNvPr>
          <p:cNvSpPr>
            <a:spLocks noGrp="1"/>
          </p:cNvSpPr>
          <p:nvPr>
            <p:ph type="title"/>
          </p:nvPr>
        </p:nvSpPr>
        <p:spPr>
          <a:xfrm>
            <a:off x="609600" y="331155"/>
            <a:ext cx="10972800" cy="1082439"/>
          </a:xfrm>
          <a:prstGeom prst="rect">
            <a:avLst/>
          </a:prstGeo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p>
        </p:txBody>
      </p:sp>
      <p:sp>
        <p:nvSpPr>
          <p:cNvPr id="6" name="Footer Placeholder 1">
            <a:extLst>
              <a:ext uri="{FF2B5EF4-FFF2-40B4-BE49-F238E27FC236}">
                <a16:creationId xmlns:a16="http://schemas.microsoft.com/office/drawing/2014/main" id="{C6263844-DAB8-9E47-AAB4-20EC43D98D50}"/>
              </a:ext>
            </a:extLst>
          </p:cNvPr>
          <p:cNvSpPr>
            <a:spLocks noGrp="1"/>
          </p:cNvSpPr>
          <p:nvPr>
            <p:ph type="ftr" sz="quarter" idx="3"/>
          </p:nvPr>
        </p:nvSpPr>
        <p:spPr>
          <a:xfrm>
            <a:off x="986507" y="6295496"/>
            <a:ext cx="4520557" cy="243840"/>
          </a:xfrm>
          <a:prstGeom prst="rect">
            <a:avLst/>
          </a:prstGeom>
        </p:spPr>
        <p:txBody>
          <a:bodyPr wrap="none" lIns="0" anchor="ctr"/>
          <a:lstStyle>
            <a:lvl1pPr>
              <a:defRPr lang="en-US" sz="1000" smtClean="0">
                <a:solidFill>
                  <a:srgbClr val="113468"/>
                </a:solidFill>
                <a:latin typeface="Arial" panose="020B0604020202020204" pitchFamily="34" charset="0"/>
              </a:defRPr>
            </a:lvl1pPr>
          </a:lstStyle>
          <a:p>
            <a:pPr defTabSz="685800">
              <a:defRPr/>
            </a:pPr>
            <a:r>
              <a:rPr lang="en-US" dirty="0"/>
              <a:t>@ErikaHamilton9</a:t>
            </a:r>
          </a:p>
        </p:txBody>
      </p:sp>
    </p:spTree>
    <p:extLst>
      <p:ext uri="{BB962C8B-B14F-4D97-AF65-F5344CB8AC3E}">
        <p14:creationId xmlns:p14="http://schemas.microsoft.com/office/powerpoint/2010/main" val="11825255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Cov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6" y="1388"/>
            <a:ext cx="12189532" cy="6856611"/>
          </a:xfrm>
          <a:prstGeom prst="rect">
            <a:avLst/>
          </a:prstGeom>
        </p:spPr>
      </p:pic>
      <p:pic>
        <p:nvPicPr>
          <p:cNvPr id="19" name="Picture 18" descr="A blue and black sign&#10;&#10;Description automatically generated">
            <a:extLst>
              <a:ext uri="{FF2B5EF4-FFF2-40B4-BE49-F238E27FC236}">
                <a16:creationId xmlns:a16="http://schemas.microsoft.com/office/drawing/2014/main" id="{957F5B37-BBC7-9336-E116-50038DAD9E4C}"/>
              </a:ext>
            </a:extLst>
          </p:cNvPr>
          <p:cNvPicPr>
            <a:picLocks noChangeAspect="1"/>
          </p:cNvPicPr>
          <p:nvPr userDrawn="1"/>
        </p:nvPicPr>
        <p:blipFill>
          <a:blip r:embed="rId3"/>
          <a:stretch>
            <a:fillRect/>
          </a:stretch>
        </p:blipFill>
        <p:spPr>
          <a:xfrm>
            <a:off x="421340" y="5469697"/>
            <a:ext cx="2968631"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dirty="0"/>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spTree>
    <p:extLst>
      <p:ext uri="{BB962C8B-B14F-4D97-AF65-F5344CB8AC3E}">
        <p14:creationId xmlns:p14="http://schemas.microsoft.com/office/powerpoint/2010/main" val="3611302473"/>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Divid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pic>
        <p:nvPicPr>
          <p:cNvPr id="2" name="Picture 1" descr="A blue and black sign&#10;&#10;Description automatically generated">
            <a:extLst>
              <a:ext uri="{FF2B5EF4-FFF2-40B4-BE49-F238E27FC236}">
                <a16:creationId xmlns:a16="http://schemas.microsoft.com/office/drawing/2014/main" id="{216AF799-7AE5-E04A-D3CE-5B5E0862CDA8}"/>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(SCRI)</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78CE8E07-CAFE-F7DE-3EE1-55B612B46CB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1948820193"/>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Cov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7" y="1388"/>
            <a:ext cx="12189530" cy="6856611"/>
          </a:xfrm>
          <a:prstGeom prst="rect">
            <a:avLst/>
          </a:prstGeom>
        </p:spPr>
      </p:pic>
      <p:pic>
        <p:nvPicPr>
          <p:cNvPr id="19" name="Picture 18" descr="A blue and black sign&#10;&#10;Description automatically generated">
            <a:extLst>
              <a:ext uri="{FF2B5EF4-FFF2-40B4-BE49-F238E27FC236}">
                <a16:creationId xmlns:a16="http://schemas.microsoft.com/office/drawing/2014/main" id="{957F5B37-BBC7-9336-E116-50038DAD9E4C}"/>
              </a:ext>
            </a:extLst>
          </p:cNvPr>
          <p:cNvPicPr>
            <a:picLocks noChangeAspect="1"/>
          </p:cNvPicPr>
          <p:nvPr userDrawn="1"/>
        </p:nvPicPr>
        <p:blipFill>
          <a:blip r:embed="rId3"/>
          <a:stretch>
            <a:fillRect/>
          </a:stretch>
        </p:blipFill>
        <p:spPr>
          <a:xfrm>
            <a:off x="421340" y="5469697"/>
            <a:ext cx="2968631"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dirty="0"/>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spTree>
    <p:extLst>
      <p:ext uri="{BB962C8B-B14F-4D97-AF65-F5344CB8AC3E}">
        <p14:creationId xmlns:p14="http://schemas.microsoft.com/office/powerpoint/2010/main" val="3652347792"/>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Divid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pic>
        <p:nvPicPr>
          <p:cNvPr id="2" name="Picture 1" descr="A blue and black sign&#10;&#10;Description automatically generated">
            <a:extLst>
              <a:ext uri="{FF2B5EF4-FFF2-40B4-BE49-F238E27FC236}">
                <a16:creationId xmlns:a16="http://schemas.microsoft.com/office/drawing/2014/main" id="{216AF799-7AE5-E04A-D3CE-5B5E0862CDA8}"/>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B6D0E21D-833D-44F3-39BC-BBE14EF7D10F}"/>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3976684405"/>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Title and Text White">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7247248"/>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799898" cy="704257"/>
          </a:xfrm>
          <a:prstGeom prst="rect">
            <a:avLst/>
          </a:prstGeom>
        </p:spPr>
        <p:txBody>
          <a:bodyPr vert="horz" lIns="91440" tIns="45720" rIns="91440" bIns="45720" rtlCol="0" anchor="t" anchorCtr="0">
            <a:noAutofit/>
          </a:bodyPr>
          <a:lstStyle>
            <a:lvl1pPr algn="l">
              <a:defRPr/>
            </a:lvl1pPr>
          </a:lstStyle>
          <a:p>
            <a:r>
              <a:rPr lang="en-US" dirty="0"/>
              <a:t>Our Mission</a:t>
            </a:r>
          </a:p>
        </p:txBody>
      </p:sp>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 Placeholder 6">
            <a:extLst>
              <a:ext uri="{FF2B5EF4-FFF2-40B4-BE49-F238E27FC236}">
                <a16:creationId xmlns:a16="http://schemas.microsoft.com/office/drawing/2014/main" id="{1E778582-B6FD-68C9-472C-9FCEBE0F8973}"/>
              </a:ext>
            </a:extLst>
          </p:cNvPr>
          <p:cNvSpPr>
            <a:spLocks noGrp="1"/>
          </p:cNvSpPr>
          <p:nvPr>
            <p:ph type="body" sz="quarter" idx="11" hasCustomPrompt="1"/>
          </p:nvPr>
        </p:nvSpPr>
        <p:spPr>
          <a:xfrm>
            <a:off x="1193808" y="2649849"/>
            <a:ext cx="9364663" cy="1725649"/>
          </a:xfrm>
        </p:spPr>
        <p:txBody>
          <a:bodyPr/>
          <a:lstStyle>
            <a:lvl1pPr>
              <a:defRPr b="0"/>
            </a:lvl1pPr>
          </a:lstStyle>
          <a:p>
            <a:pPr lvl="0"/>
            <a:r>
              <a:rPr lang="en-US" dirty="0"/>
              <a:t>People who face cancer are at the heart of every decision we make. SCRI is transforming cancer care around the world by collaborating with scientific partners, physicians, and patients to advance cutting-edge research.</a:t>
            </a:r>
          </a:p>
        </p:txBody>
      </p:sp>
      <p:sp>
        <p:nvSpPr>
          <p:cNvPr id="2" name="TextBox 1">
            <a:extLst>
              <a:ext uri="{FF2B5EF4-FFF2-40B4-BE49-F238E27FC236}">
                <a16:creationId xmlns:a16="http://schemas.microsoft.com/office/drawing/2014/main" id="{67C7FC81-D76A-34F7-3791-98DE0E05B310}"/>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444835143"/>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0"/>
          </a:xfrm>
          <a:prstGeom prst="rect">
            <a:avLst/>
          </a:prstGeom>
        </p:spPr>
      </p:pic>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dirty="0"/>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endParaRPr lang="en-US" dirty="0"/>
          </a:p>
        </p:txBody>
      </p:sp>
      <p:sp>
        <p:nvSpPr>
          <p:cNvPr id="2" name="TextBox 1">
            <a:extLst>
              <a:ext uri="{FF2B5EF4-FFF2-40B4-BE49-F238E27FC236}">
                <a16:creationId xmlns:a16="http://schemas.microsoft.com/office/drawing/2014/main" id="{3997621B-8729-D251-55AF-7C97DAB3FC1E}"/>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2473849288"/>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userDrawn="1"/>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dirty="0"/>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cxnSp>
        <p:nvCxnSpPr>
          <p:cNvPr id="30" name="Straight Connector 29">
            <a:extLst>
              <a:ext uri="{FF2B5EF4-FFF2-40B4-BE49-F238E27FC236}">
                <a16:creationId xmlns:a16="http://schemas.microsoft.com/office/drawing/2014/main" id="{76ABEC7F-98D8-2180-6366-F00F79A280C5}"/>
              </a:ext>
            </a:extLst>
          </p:cNvPr>
          <p:cNvCxnSpPr>
            <a:stCxn id="25" idx="4"/>
          </p:cNvCxnSpPr>
          <p:nvPr userDrawn="1"/>
        </p:nvCxnSpPr>
        <p:spPr>
          <a:xfrm>
            <a:off x="6953250" y="3017113"/>
            <a:ext cx="0" cy="210312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3D42421B-E060-2853-E153-1B623E03759E}"/>
              </a:ext>
            </a:extLst>
          </p:cNvPr>
          <p:cNvSpPr/>
          <p:nvPr userDrawn="1"/>
        </p:nvSpPr>
        <p:spPr>
          <a:xfrm>
            <a:off x="6648450" y="240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1</a:t>
            </a:r>
          </a:p>
        </p:txBody>
      </p:sp>
      <p:sp>
        <p:nvSpPr>
          <p:cNvPr id="26" name="Oval 25">
            <a:extLst>
              <a:ext uri="{FF2B5EF4-FFF2-40B4-BE49-F238E27FC236}">
                <a16:creationId xmlns:a16="http://schemas.microsoft.com/office/drawing/2014/main" id="{4193FAE4-DFA8-D1C4-464E-38A782C5B356}"/>
              </a:ext>
            </a:extLst>
          </p:cNvPr>
          <p:cNvSpPr/>
          <p:nvPr userDrawn="1"/>
        </p:nvSpPr>
        <p:spPr>
          <a:xfrm>
            <a:off x="6648450" y="367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2</a:t>
            </a:r>
          </a:p>
        </p:txBody>
      </p:sp>
      <p:sp>
        <p:nvSpPr>
          <p:cNvPr id="27" name="Oval 26">
            <a:extLst>
              <a:ext uri="{FF2B5EF4-FFF2-40B4-BE49-F238E27FC236}">
                <a16:creationId xmlns:a16="http://schemas.microsoft.com/office/drawing/2014/main" id="{9185F772-92E7-D8E6-4137-999ADE6BD35C}"/>
              </a:ext>
            </a:extLst>
          </p:cNvPr>
          <p:cNvSpPr/>
          <p:nvPr userDrawn="1"/>
        </p:nvSpPr>
        <p:spPr>
          <a:xfrm>
            <a:off x="6648450" y="494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3</a:t>
            </a:r>
          </a:p>
        </p:txBody>
      </p:sp>
      <p:sp>
        <p:nvSpPr>
          <p:cNvPr id="8" name="Freeform 7">
            <a:extLst>
              <a:ext uri="{FF2B5EF4-FFF2-40B4-BE49-F238E27FC236}">
                <a16:creationId xmlns:a16="http://schemas.microsoft.com/office/drawing/2014/main" id="{E8D9A524-A5D9-4DC0-8059-6CD1E2287A14}"/>
              </a:ext>
            </a:extLst>
          </p:cNvPr>
          <p:cNvSpPr/>
          <p:nvPr userDrawn="1"/>
        </p:nvSpPr>
        <p:spPr>
          <a:xfrm>
            <a:off x="-5444" y="-1"/>
            <a:ext cx="6253844" cy="6858001"/>
          </a:xfrm>
          <a:custGeom>
            <a:avLst/>
            <a:gdLst>
              <a:gd name="connsiteX0" fmla="*/ 0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0" fmla="*/ 15185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1518558 w 6858001"/>
              <a:gd name="connsiteY10" fmla="*/ 0 h 6858001"/>
              <a:gd name="connsiteX0" fmla="*/ 6041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604158 w 6858001"/>
              <a:gd name="connsiteY10" fmla="*/ 0 h 6858001"/>
              <a:gd name="connsiteX0" fmla="*/ 0 w 6253843"/>
              <a:gd name="connsiteY0" fmla="*/ 0 h 6858001"/>
              <a:gd name="connsiteX1" fmla="*/ 2882320 w 6253843"/>
              <a:gd name="connsiteY1" fmla="*/ 0 h 6858001"/>
              <a:gd name="connsiteX2" fmla="*/ 2882320 w 6253843"/>
              <a:gd name="connsiteY2" fmla="*/ 1454 h 6858001"/>
              <a:gd name="connsiteX3" fmla="*/ 3001299 w 6253843"/>
              <a:gd name="connsiteY3" fmla="*/ 4463 h 6858001"/>
              <a:gd name="connsiteX4" fmla="*/ 6253843 w 6253843"/>
              <a:gd name="connsiteY4" fmla="*/ 3429001 h 6858001"/>
              <a:gd name="connsiteX5" fmla="*/ 3001299 w 6253843"/>
              <a:gd name="connsiteY5" fmla="*/ 6853539 h 6858001"/>
              <a:gd name="connsiteX6" fmla="*/ 2882320 w 6253843"/>
              <a:gd name="connsiteY6" fmla="*/ 6856548 h 6858001"/>
              <a:gd name="connsiteX7" fmla="*/ 2882320 w 6253843"/>
              <a:gd name="connsiteY7" fmla="*/ 6858001 h 6858001"/>
              <a:gd name="connsiteX8" fmla="*/ 2824843 w 6253843"/>
              <a:gd name="connsiteY8" fmla="*/ 6858001 h 6858001"/>
              <a:gd name="connsiteX9" fmla="*/ 1142999 w 6253843"/>
              <a:gd name="connsiteY9" fmla="*/ 6858001 h 6858001"/>
              <a:gd name="connsiteX10" fmla="*/ 0 w 6253843"/>
              <a:gd name="connsiteY10" fmla="*/ 0 h 6858001"/>
              <a:gd name="connsiteX0" fmla="*/ 1 w 6253844"/>
              <a:gd name="connsiteY0" fmla="*/ 0 h 6858001"/>
              <a:gd name="connsiteX1" fmla="*/ 2882321 w 6253844"/>
              <a:gd name="connsiteY1" fmla="*/ 0 h 6858001"/>
              <a:gd name="connsiteX2" fmla="*/ 2882321 w 6253844"/>
              <a:gd name="connsiteY2" fmla="*/ 1454 h 6858001"/>
              <a:gd name="connsiteX3" fmla="*/ 3001300 w 6253844"/>
              <a:gd name="connsiteY3" fmla="*/ 4463 h 6858001"/>
              <a:gd name="connsiteX4" fmla="*/ 6253844 w 6253844"/>
              <a:gd name="connsiteY4" fmla="*/ 3429001 h 6858001"/>
              <a:gd name="connsiteX5" fmla="*/ 3001300 w 6253844"/>
              <a:gd name="connsiteY5" fmla="*/ 6853539 h 6858001"/>
              <a:gd name="connsiteX6" fmla="*/ 2882321 w 6253844"/>
              <a:gd name="connsiteY6" fmla="*/ 6856548 h 6858001"/>
              <a:gd name="connsiteX7" fmla="*/ 2882321 w 6253844"/>
              <a:gd name="connsiteY7" fmla="*/ 6858001 h 6858001"/>
              <a:gd name="connsiteX8" fmla="*/ 2824844 w 6253844"/>
              <a:gd name="connsiteY8" fmla="*/ 6858001 h 6858001"/>
              <a:gd name="connsiteX9" fmla="*/ 0 w 6253844"/>
              <a:gd name="connsiteY9" fmla="*/ 6858001 h 6858001"/>
              <a:gd name="connsiteX10" fmla="*/ 1 w 6253844"/>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53844" h="6858001">
                <a:moveTo>
                  <a:pt x="1" y="0"/>
                </a:moveTo>
                <a:lnTo>
                  <a:pt x="2882321" y="0"/>
                </a:lnTo>
                <a:lnTo>
                  <a:pt x="2882321" y="1454"/>
                </a:lnTo>
                <a:lnTo>
                  <a:pt x="3001300" y="4463"/>
                </a:lnTo>
                <a:cubicBezTo>
                  <a:pt x="4813080" y="96302"/>
                  <a:pt x="6253844" y="1594398"/>
                  <a:pt x="6253844" y="3429001"/>
                </a:cubicBezTo>
                <a:cubicBezTo>
                  <a:pt x="6253844" y="5263605"/>
                  <a:pt x="4813080" y="6761700"/>
                  <a:pt x="3001300" y="6853539"/>
                </a:cubicBezTo>
                <a:lnTo>
                  <a:pt x="2882321" y="6856548"/>
                </a:lnTo>
                <a:lnTo>
                  <a:pt x="2882321" y="6858001"/>
                </a:lnTo>
                <a:lnTo>
                  <a:pt x="2824844" y="6858001"/>
                </a:lnTo>
                <a:lnTo>
                  <a:pt x="0" y="6858001"/>
                </a:lnTo>
                <a:cubicBezTo>
                  <a:pt x="0" y="4572001"/>
                  <a:pt x="1" y="2286000"/>
                  <a:pt x="1" y="0"/>
                </a:cubicBezTo>
                <a:close/>
              </a:path>
            </a:pathLst>
          </a:custGeom>
          <a:blipFill dpi="0" rotWithShape="1">
            <a:blip r:embed="rId2">
              <a:extLst>
                <a:ext uri="{28A0092B-C50C-407E-A947-70E740481C1C}">
                  <a14:useLocalDpi xmlns:a14="http://schemas.microsoft.com/office/drawing/2010/main" val="0"/>
                </a:ext>
              </a:extLst>
            </a:blip>
            <a:srcRect/>
            <a:stretch>
              <a:fillRect l="-252" r="-6424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TextBox 31">
            <a:extLst>
              <a:ext uri="{FF2B5EF4-FFF2-40B4-BE49-F238E27FC236}">
                <a16:creationId xmlns:a16="http://schemas.microsoft.com/office/drawing/2014/main" id="{B558369A-9145-BA9F-C666-CEC6D5AFDE2F}"/>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pic>
        <p:nvPicPr>
          <p:cNvPr id="33" name="Picture 32">
            <a:extLst>
              <a:ext uri="{FF2B5EF4-FFF2-40B4-BE49-F238E27FC236}">
                <a16:creationId xmlns:a16="http://schemas.microsoft.com/office/drawing/2014/main" id="{73988B71-07B4-F191-9D8A-1134893C5230}"/>
              </a:ext>
            </a:extLst>
          </p:cNvPr>
          <p:cNvPicPr>
            <a:picLocks noChangeAspect="1"/>
          </p:cNvPicPr>
          <p:nvPr userDrawn="1"/>
        </p:nvPicPr>
        <p:blipFill>
          <a:blip r:embed="rId3"/>
          <a:stretch>
            <a:fillRect/>
          </a:stretch>
        </p:blipFill>
        <p:spPr>
          <a:xfrm>
            <a:off x="458121" y="6294560"/>
            <a:ext cx="1967579" cy="274109"/>
          </a:xfrm>
          <a:prstGeom prst="rect">
            <a:avLst/>
          </a:prstGeom>
        </p:spPr>
      </p:pic>
      <p:sp>
        <p:nvSpPr>
          <p:cNvPr id="10" name="TextBox 9">
            <a:extLst>
              <a:ext uri="{FF2B5EF4-FFF2-40B4-BE49-F238E27FC236}">
                <a16:creationId xmlns:a16="http://schemas.microsoft.com/office/drawing/2014/main" id="{F3E04201-B801-8596-ECE7-A3FD29EE7164}"/>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3290371543"/>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dirty="0"/>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Ut </a:t>
            </a:r>
            <a:r>
              <a:rPr lang="en-US" dirty="0" err="1"/>
              <a:t>wisi</a:t>
            </a:r>
            <a:r>
              <a:rPr lang="en-US" dirty="0"/>
              <a: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a:t>
            </a:r>
            <a:r>
              <a:rPr lang="en-US" dirty="0" err="1"/>
              <a:t>exerci</a:t>
            </a:r>
            <a:r>
              <a:rPr lang="en-US" dirty="0"/>
              <a:t> </a:t>
            </a:r>
            <a:r>
              <a:rPr lang="en-US" dirty="0" err="1"/>
              <a:t>tation</a:t>
            </a:r>
            <a:r>
              <a:rPr lang="en-US" dirty="0"/>
              <a:t> </a:t>
            </a:r>
            <a:r>
              <a:rPr lang="en-US" dirty="0" err="1"/>
              <a:t>ullamcorper</a:t>
            </a:r>
            <a:r>
              <a:rPr lang="en-US" dirty="0"/>
              <a:t> </a:t>
            </a:r>
            <a:r>
              <a:rPr lang="en-US" dirty="0" err="1"/>
              <a:t>suscipit</a:t>
            </a:r>
            <a:r>
              <a:rPr lang="en-US" dirty="0"/>
              <a:t> </a:t>
            </a:r>
            <a:r>
              <a:rPr lang="en-US" dirty="0" err="1"/>
              <a:t>lobortis</a:t>
            </a:r>
            <a:r>
              <a:rPr lang="en-US" dirty="0"/>
              <a:t> </a:t>
            </a:r>
            <a:r>
              <a:rPr lang="en-US" dirty="0" err="1"/>
              <a:t>nisl</a:t>
            </a:r>
            <a:r>
              <a:rPr lang="en-US" dirty="0"/>
              <a:t>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2" name="Freeform 1">
            <a:extLst>
              <a:ext uri="{FF2B5EF4-FFF2-40B4-BE49-F238E27FC236}">
                <a16:creationId xmlns:a16="http://schemas.microsoft.com/office/drawing/2014/main" id="{B0C3C95E-DEA5-72D2-5565-D1B175123FD9}"/>
              </a:ext>
            </a:extLst>
          </p:cNvPr>
          <p:cNvSpPr>
            <a:spLocks/>
          </p:cNvSpPr>
          <p:nvPr userDrawn="1"/>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a:srcRect/>
            <a:stretch>
              <a:fillRect l="-32317" r="-3231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516E68F7-2BE2-9EB0-307F-9CA60BBBDD9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562268847"/>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userDrawn="1"/>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userDrawn="1"/>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CF90DEEF-8729-FC24-EABC-3A18F2AC61DA}"/>
              </a:ext>
            </a:extLst>
          </p:cNvPr>
          <p:cNvSpPr/>
          <p:nvPr userDrawn="1"/>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dirty="0"/>
              <a:t>Click to edit Master title style</a:t>
            </a:r>
          </a:p>
        </p:txBody>
      </p:sp>
      <p:pic>
        <p:nvPicPr>
          <p:cNvPr id="15" name="Picture 14" descr="A blue and black sign&#10;&#10;Description automatically generated">
            <a:extLst>
              <a:ext uri="{FF2B5EF4-FFF2-40B4-BE49-F238E27FC236}">
                <a16:creationId xmlns:a16="http://schemas.microsoft.com/office/drawing/2014/main" id="{7B2E9339-617A-003C-CAD0-BF86223DCB15}"/>
              </a:ext>
            </a:extLst>
          </p:cNvPr>
          <p:cNvPicPr>
            <a:picLocks noChangeAspect="1"/>
          </p:cNvPicPr>
          <p:nvPr userDrawn="1"/>
        </p:nvPicPr>
        <p:blipFill>
          <a:blip r:embed="rId2"/>
          <a:stretch>
            <a:fillRect/>
          </a:stretch>
        </p:blipFill>
        <p:spPr>
          <a:xfrm>
            <a:off x="421341" y="6257418"/>
            <a:ext cx="2049345" cy="347250"/>
          </a:xfrm>
          <a:prstGeom prst="rect">
            <a:avLst/>
          </a:prstGeom>
        </p:spPr>
      </p:pic>
      <p:sp>
        <p:nvSpPr>
          <p:cNvPr id="16" name="TextBox 15">
            <a:extLst>
              <a:ext uri="{FF2B5EF4-FFF2-40B4-BE49-F238E27FC236}">
                <a16:creationId xmlns:a16="http://schemas.microsoft.com/office/drawing/2014/main" id="{AF20FF94-7A80-B6ED-EFA1-57A381E68CCD}"/>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3" name="TextBox 2">
            <a:extLst>
              <a:ext uri="{FF2B5EF4-FFF2-40B4-BE49-F238E27FC236}">
                <a16:creationId xmlns:a16="http://schemas.microsoft.com/office/drawing/2014/main" id="{8420838D-9BBD-E5D8-E2C8-1D5F3847E6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2641863388"/>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5053808" y="1317624"/>
            <a:ext cx="6721882"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2">
            <a:extLst>
              <a:ext uri="{FF2B5EF4-FFF2-40B4-BE49-F238E27FC236}">
                <a16:creationId xmlns:a16="http://schemas.microsoft.com/office/drawing/2014/main" id="{3863F1EC-CDB6-C9D3-2E44-8CCE09604DF1}"/>
              </a:ext>
            </a:extLst>
          </p:cNvPr>
          <p:cNvSpPr>
            <a:spLocks noGrp="1"/>
          </p:cNvSpPr>
          <p:nvPr>
            <p:ph sz="quarter" idx="12"/>
          </p:nvPr>
        </p:nvSpPr>
        <p:spPr>
          <a:xfrm>
            <a:off x="416310" y="1317160"/>
            <a:ext cx="3709603" cy="4720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8132368"/>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p>
            <a:r>
              <a:rPr lang="en-US" dirty="0"/>
              <a:t>Title Placement</a:t>
            </a:r>
          </a:p>
        </p:txBody>
      </p:sp>
      <p:sp>
        <p:nvSpPr>
          <p:cNvPr id="5" name="Text Placeholder 17">
            <a:extLst>
              <a:ext uri="{FF2B5EF4-FFF2-40B4-BE49-F238E27FC236}">
                <a16:creationId xmlns:a16="http://schemas.microsoft.com/office/drawing/2014/main" id="{48F2343F-77EF-3916-E13C-5544B4783E66}"/>
              </a:ext>
            </a:extLst>
          </p:cNvPr>
          <p:cNvSpPr>
            <a:spLocks noGrp="1"/>
          </p:cNvSpPr>
          <p:nvPr>
            <p:ph idx="1"/>
          </p:nvPr>
        </p:nvSpPr>
        <p:spPr>
          <a:xfrm>
            <a:off x="430212"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8146858"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17">
            <a:extLst>
              <a:ext uri="{FF2B5EF4-FFF2-40B4-BE49-F238E27FC236}">
                <a16:creationId xmlns:a16="http://schemas.microsoft.com/office/drawing/2014/main" id="{C9C5FAAB-F57A-7162-0586-566460B3E318}"/>
              </a:ext>
            </a:extLst>
          </p:cNvPr>
          <p:cNvSpPr>
            <a:spLocks noGrp="1"/>
          </p:cNvSpPr>
          <p:nvPr>
            <p:ph idx="11"/>
          </p:nvPr>
        </p:nvSpPr>
        <p:spPr>
          <a:xfrm>
            <a:off x="4288535"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22809818"/>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Headsho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3867-6EAC-C7DE-F5C9-19D7B3589481}"/>
              </a:ext>
            </a:extLst>
          </p:cNvPr>
          <p:cNvSpPr>
            <a:spLocks noGrp="1"/>
          </p:cNvSpPr>
          <p:nvPr>
            <p:ph type="title"/>
          </p:nvPr>
        </p:nvSpPr>
        <p:spPr/>
        <p:txBody>
          <a:bodyPr/>
          <a:lstStyle/>
          <a:p>
            <a:r>
              <a:rPr lang="en-US" dirty="0"/>
              <a:t>Click to edit Master title style</a:t>
            </a:r>
          </a:p>
        </p:txBody>
      </p:sp>
      <p:sp>
        <p:nvSpPr>
          <p:cNvPr id="7" name="Picture Placeholder 6">
            <a:extLst>
              <a:ext uri="{FF2B5EF4-FFF2-40B4-BE49-F238E27FC236}">
                <a16:creationId xmlns:a16="http://schemas.microsoft.com/office/drawing/2014/main" id="{59267120-08F9-1447-12AA-469174A950FC}"/>
              </a:ext>
            </a:extLst>
          </p:cNvPr>
          <p:cNvSpPr>
            <a:spLocks noGrp="1"/>
          </p:cNvSpPr>
          <p:nvPr>
            <p:ph type="pic" sz="quarter" idx="10"/>
          </p:nvPr>
        </p:nvSpPr>
        <p:spPr>
          <a:xfrm>
            <a:off x="421340" y="1338805"/>
            <a:ext cx="1406396" cy="1404395"/>
          </a:xfrm>
          <a:prstGeom prst="ellipse">
            <a:avLst/>
          </a:prstGeom>
        </p:spPr>
        <p:txBody>
          <a:bodyPr/>
          <a:lstStyle>
            <a:lvl1pPr algn="ctr">
              <a:defRPr sz="1200"/>
            </a:lvl1pPr>
          </a:lstStyle>
          <a:p>
            <a:r>
              <a:rPr lang="en-US" dirty="0"/>
              <a:t>Click icon to add picture</a:t>
            </a:r>
          </a:p>
        </p:txBody>
      </p:sp>
      <p:sp>
        <p:nvSpPr>
          <p:cNvPr id="9" name="Text Placeholder 8">
            <a:extLst>
              <a:ext uri="{FF2B5EF4-FFF2-40B4-BE49-F238E27FC236}">
                <a16:creationId xmlns:a16="http://schemas.microsoft.com/office/drawing/2014/main" id="{79B3A7FD-003F-4246-E347-5B415FF8F37C}"/>
              </a:ext>
            </a:extLst>
          </p:cNvPr>
          <p:cNvSpPr>
            <a:spLocks noGrp="1"/>
          </p:cNvSpPr>
          <p:nvPr>
            <p:ph type="body" sz="quarter" idx="11" hasCustomPrompt="1"/>
          </p:nvPr>
        </p:nvSpPr>
        <p:spPr>
          <a:xfrm>
            <a:off x="1961214" y="1549942"/>
            <a:ext cx="2207709" cy="245404"/>
          </a:xfrm>
        </p:spPr>
        <p:txBody>
          <a:bodyPr/>
          <a:lstStyle>
            <a:lvl1pPr>
              <a:defRPr sz="1100"/>
            </a:lvl1pPr>
          </a:lstStyle>
          <a:p>
            <a:pPr lvl="0"/>
            <a:r>
              <a:rPr lang="en-US" dirty="0"/>
              <a:t>Click to edit name</a:t>
            </a:r>
          </a:p>
        </p:txBody>
      </p:sp>
      <p:sp>
        <p:nvSpPr>
          <p:cNvPr id="11" name="Text Placeholder 8">
            <a:extLst>
              <a:ext uri="{FF2B5EF4-FFF2-40B4-BE49-F238E27FC236}">
                <a16:creationId xmlns:a16="http://schemas.microsoft.com/office/drawing/2014/main" id="{53716E18-E44C-DE33-5ADB-8C8E3F2139C0}"/>
              </a:ext>
            </a:extLst>
          </p:cNvPr>
          <p:cNvSpPr>
            <a:spLocks noGrp="1"/>
          </p:cNvSpPr>
          <p:nvPr>
            <p:ph type="body" sz="quarter" idx="12" hasCustomPrompt="1"/>
          </p:nvPr>
        </p:nvSpPr>
        <p:spPr>
          <a:xfrm>
            <a:off x="1961214" y="1762786"/>
            <a:ext cx="2207709" cy="458250"/>
          </a:xfrm>
        </p:spPr>
        <p:txBody>
          <a:bodyPr/>
          <a:lstStyle>
            <a:lvl1pPr>
              <a:spcBef>
                <a:spcPts val="400"/>
              </a:spcBef>
              <a:defRPr sz="1100" b="0"/>
            </a:lvl1pPr>
          </a:lstStyle>
          <a:p>
            <a:pPr lvl="0"/>
            <a:r>
              <a:rPr lang="en-US" dirty="0"/>
              <a:t>Click to edit title</a:t>
            </a:r>
          </a:p>
        </p:txBody>
      </p:sp>
      <p:sp>
        <p:nvSpPr>
          <p:cNvPr id="12" name="Picture Placeholder 6">
            <a:extLst>
              <a:ext uri="{FF2B5EF4-FFF2-40B4-BE49-F238E27FC236}">
                <a16:creationId xmlns:a16="http://schemas.microsoft.com/office/drawing/2014/main" id="{88B48C2C-4B58-3A9C-8BDF-83D98B21FD02}"/>
              </a:ext>
            </a:extLst>
          </p:cNvPr>
          <p:cNvSpPr>
            <a:spLocks noGrp="1"/>
          </p:cNvSpPr>
          <p:nvPr>
            <p:ph type="pic" sz="quarter" idx="13"/>
          </p:nvPr>
        </p:nvSpPr>
        <p:spPr>
          <a:xfrm>
            <a:off x="421340" y="2978034"/>
            <a:ext cx="1406396" cy="1404395"/>
          </a:xfrm>
          <a:prstGeom prst="ellipse">
            <a:avLst/>
          </a:prstGeom>
        </p:spPr>
        <p:txBody>
          <a:bodyPr/>
          <a:lstStyle>
            <a:lvl1pPr algn="ctr">
              <a:defRPr sz="1200"/>
            </a:lvl1pPr>
          </a:lstStyle>
          <a:p>
            <a:r>
              <a:rPr lang="en-US" dirty="0"/>
              <a:t>Click icon to add picture</a:t>
            </a:r>
          </a:p>
        </p:txBody>
      </p:sp>
      <p:sp>
        <p:nvSpPr>
          <p:cNvPr id="13" name="Text Placeholder 8">
            <a:extLst>
              <a:ext uri="{FF2B5EF4-FFF2-40B4-BE49-F238E27FC236}">
                <a16:creationId xmlns:a16="http://schemas.microsoft.com/office/drawing/2014/main" id="{16EFEC34-D23E-F123-E7AC-CC2AB1143B0A}"/>
              </a:ext>
            </a:extLst>
          </p:cNvPr>
          <p:cNvSpPr>
            <a:spLocks noGrp="1"/>
          </p:cNvSpPr>
          <p:nvPr>
            <p:ph type="body" sz="quarter" idx="14" hasCustomPrompt="1"/>
          </p:nvPr>
        </p:nvSpPr>
        <p:spPr>
          <a:xfrm>
            <a:off x="1961214" y="3189171"/>
            <a:ext cx="2207709" cy="245404"/>
          </a:xfrm>
        </p:spPr>
        <p:txBody>
          <a:bodyPr/>
          <a:lstStyle>
            <a:lvl1pPr>
              <a:defRPr sz="1100"/>
            </a:lvl1pPr>
          </a:lstStyle>
          <a:p>
            <a:pPr lvl="0"/>
            <a:r>
              <a:rPr lang="en-US" dirty="0"/>
              <a:t>Click to edit name</a:t>
            </a:r>
          </a:p>
        </p:txBody>
      </p:sp>
      <p:sp>
        <p:nvSpPr>
          <p:cNvPr id="14" name="Text Placeholder 8">
            <a:extLst>
              <a:ext uri="{FF2B5EF4-FFF2-40B4-BE49-F238E27FC236}">
                <a16:creationId xmlns:a16="http://schemas.microsoft.com/office/drawing/2014/main" id="{462E09A6-5105-AFC7-BA78-6B69A1715031}"/>
              </a:ext>
            </a:extLst>
          </p:cNvPr>
          <p:cNvSpPr>
            <a:spLocks noGrp="1"/>
          </p:cNvSpPr>
          <p:nvPr>
            <p:ph type="body" sz="quarter" idx="15" hasCustomPrompt="1"/>
          </p:nvPr>
        </p:nvSpPr>
        <p:spPr>
          <a:xfrm>
            <a:off x="1961214" y="3402016"/>
            <a:ext cx="2207709" cy="464306"/>
          </a:xfrm>
        </p:spPr>
        <p:txBody>
          <a:bodyPr/>
          <a:lstStyle>
            <a:lvl1pPr>
              <a:spcBef>
                <a:spcPts val="400"/>
              </a:spcBef>
              <a:defRPr sz="1100" b="0"/>
            </a:lvl1pPr>
          </a:lstStyle>
          <a:p>
            <a:pPr lvl="0"/>
            <a:r>
              <a:rPr lang="en-US" dirty="0"/>
              <a:t>Click to edit title</a:t>
            </a:r>
          </a:p>
        </p:txBody>
      </p:sp>
      <p:sp>
        <p:nvSpPr>
          <p:cNvPr id="15" name="Picture Placeholder 6">
            <a:extLst>
              <a:ext uri="{FF2B5EF4-FFF2-40B4-BE49-F238E27FC236}">
                <a16:creationId xmlns:a16="http://schemas.microsoft.com/office/drawing/2014/main" id="{79C369F3-EAE5-990B-4965-797F1D9DC495}"/>
              </a:ext>
            </a:extLst>
          </p:cNvPr>
          <p:cNvSpPr>
            <a:spLocks noGrp="1"/>
          </p:cNvSpPr>
          <p:nvPr>
            <p:ph type="pic" sz="quarter" idx="16"/>
          </p:nvPr>
        </p:nvSpPr>
        <p:spPr>
          <a:xfrm>
            <a:off x="421340" y="4617263"/>
            <a:ext cx="1406396" cy="1404395"/>
          </a:xfrm>
          <a:prstGeom prst="ellipse">
            <a:avLst/>
          </a:prstGeom>
        </p:spPr>
        <p:txBody>
          <a:bodyPr/>
          <a:lstStyle>
            <a:lvl1pPr algn="ctr">
              <a:defRPr sz="1200"/>
            </a:lvl1pPr>
          </a:lstStyle>
          <a:p>
            <a:r>
              <a:rPr lang="en-US" dirty="0"/>
              <a:t>Click icon to add picture</a:t>
            </a:r>
          </a:p>
        </p:txBody>
      </p:sp>
      <p:sp>
        <p:nvSpPr>
          <p:cNvPr id="16" name="Text Placeholder 8">
            <a:extLst>
              <a:ext uri="{FF2B5EF4-FFF2-40B4-BE49-F238E27FC236}">
                <a16:creationId xmlns:a16="http://schemas.microsoft.com/office/drawing/2014/main" id="{7249B0B3-9CD5-6F03-BF78-E13E5A32A59C}"/>
              </a:ext>
            </a:extLst>
          </p:cNvPr>
          <p:cNvSpPr>
            <a:spLocks noGrp="1"/>
          </p:cNvSpPr>
          <p:nvPr>
            <p:ph type="body" sz="quarter" idx="17" hasCustomPrompt="1"/>
          </p:nvPr>
        </p:nvSpPr>
        <p:spPr>
          <a:xfrm>
            <a:off x="1961214" y="4828400"/>
            <a:ext cx="2207709" cy="245404"/>
          </a:xfrm>
        </p:spPr>
        <p:txBody>
          <a:bodyPr/>
          <a:lstStyle>
            <a:lvl1pPr>
              <a:defRPr sz="1100"/>
            </a:lvl1pPr>
          </a:lstStyle>
          <a:p>
            <a:pPr lvl="0"/>
            <a:r>
              <a:rPr lang="en-US" dirty="0"/>
              <a:t>Click to edit name</a:t>
            </a:r>
          </a:p>
        </p:txBody>
      </p:sp>
      <p:sp>
        <p:nvSpPr>
          <p:cNvPr id="17" name="Text Placeholder 8">
            <a:extLst>
              <a:ext uri="{FF2B5EF4-FFF2-40B4-BE49-F238E27FC236}">
                <a16:creationId xmlns:a16="http://schemas.microsoft.com/office/drawing/2014/main" id="{9CE40643-8754-0D21-EF1B-2FC12F08C52B}"/>
              </a:ext>
            </a:extLst>
          </p:cNvPr>
          <p:cNvSpPr>
            <a:spLocks noGrp="1"/>
          </p:cNvSpPr>
          <p:nvPr>
            <p:ph type="body" sz="quarter" idx="18" hasCustomPrompt="1"/>
          </p:nvPr>
        </p:nvSpPr>
        <p:spPr>
          <a:xfrm>
            <a:off x="1961214" y="5041245"/>
            <a:ext cx="2207709" cy="435216"/>
          </a:xfrm>
        </p:spPr>
        <p:txBody>
          <a:bodyPr/>
          <a:lstStyle>
            <a:lvl1pPr>
              <a:spcBef>
                <a:spcPts val="400"/>
              </a:spcBef>
              <a:defRPr sz="1100" b="0"/>
            </a:lvl1pPr>
          </a:lstStyle>
          <a:p>
            <a:pPr lvl="0"/>
            <a:r>
              <a:rPr lang="en-US" dirty="0"/>
              <a:t>Click to edit title</a:t>
            </a:r>
          </a:p>
        </p:txBody>
      </p:sp>
      <p:sp>
        <p:nvSpPr>
          <p:cNvPr id="18" name="Picture Placeholder 6">
            <a:extLst>
              <a:ext uri="{FF2B5EF4-FFF2-40B4-BE49-F238E27FC236}">
                <a16:creationId xmlns:a16="http://schemas.microsoft.com/office/drawing/2014/main" id="{44F181A5-5953-AE72-2C83-DFBC7ABB09DF}"/>
              </a:ext>
            </a:extLst>
          </p:cNvPr>
          <p:cNvSpPr>
            <a:spLocks noGrp="1"/>
          </p:cNvSpPr>
          <p:nvPr>
            <p:ph type="pic" sz="quarter" idx="19"/>
          </p:nvPr>
        </p:nvSpPr>
        <p:spPr>
          <a:xfrm>
            <a:off x="4324267" y="1338805"/>
            <a:ext cx="1406396" cy="1404395"/>
          </a:xfrm>
          <a:prstGeom prst="ellipse">
            <a:avLst/>
          </a:prstGeom>
        </p:spPr>
        <p:txBody>
          <a:bodyPr/>
          <a:lstStyle>
            <a:lvl1pPr algn="ctr">
              <a:defRPr sz="1200"/>
            </a:lvl1pPr>
          </a:lstStyle>
          <a:p>
            <a:r>
              <a:rPr lang="en-US" dirty="0"/>
              <a:t>Click icon to add picture</a:t>
            </a:r>
          </a:p>
        </p:txBody>
      </p:sp>
      <p:sp>
        <p:nvSpPr>
          <p:cNvPr id="19" name="Text Placeholder 8">
            <a:extLst>
              <a:ext uri="{FF2B5EF4-FFF2-40B4-BE49-F238E27FC236}">
                <a16:creationId xmlns:a16="http://schemas.microsoft.com/office/drawing/2014/main" id="{52E3B887-7617-2F6C-BFE3-A76C40AC6FB0}"/>
              </a:ext>
            </a:extLst>
          </p:cNvPr>
          <p:cNvSpPr>
            <a:spLocks noGrp="1"/>
          </p:cNvSpPr>
          <p:nvPr>
            <p:ph type="body" sz="quarter" idx="20" hasCustomPrompt="1"/>
          </p:nvPr>
        </p:nvSpPr>
        <p:spPr>
          <a:xfrm>
            <a:off x="5864141" y="1549942"/>
            <a:ext cx="2207709" cy="245404"/>
          </a:xfrm>
        </p:spPr>
        <p:txBody>
          <a:bodyPr/>
          <a:lstStyle>
            <a:lvl1pPr>
              <a:defRPr sz="1100"/>
            </a:lvl1pPr>
          </a:lstStyle>
          <a:p>
            <a:pPr lvl="0"/>
            <a:r>
              <a:rPr lang="en-US" dirty="0"/>
              <a:t>Click to edit name</a:t>
            </a:r>
          </a:p>
        </p:txBody>
      </p:sp>
      <p:sp>
        <p:nvSpPr>
          <p:cNvPr id="20" name="Text Placeholder 8">
            <a:extLst>
              <a:ext uri="{FF2B5EF4-FFF2-40B4-BE49-F238E27FC236}">
                <a16:creationId xmlns:a16="http://schemas.microsoft.com/office/drawing/2014/main" id="{1B756308-E22A-1A97-0F1F-643C34C4839C}"/>
              </a:ext>
            </a:extLst>
          </p:cNvPr>
          <p:cNvSpPr>
            <a:spLocks noGrp="1"/>
          </p:cNvSpPr>
          <p:nvPr>
            <p:ph type="body" sz="quarter" idx="21" hasCustomPrompt="1"/>
          </p:nvPr>
        </p:nvSpPr>
        <p:spPr>
          <a:xfrm>
            <a:off x="5864141" y="1762786"/>
            <a:ext cx="2207709" cy="458249"/>
          </a:xfrm>
        </p:spPr>
        <p:txBody>
          <a:bodyPr/>
          <a:lstStyle>
            <a:lvl1pPr>
              <a:spcBef>
                <a:spcPts val="400"/>
              </a:spcBef>
              <a:defRPr sz="1100" b="0"/>
            </a:lvl1pPr>
          </a:lstStyle>
          <a:p>
            <a:pPr lvl="0"/>
            <a:r>
              <a:rPr lang="en-US" dirty="0"/>
              <a:t>Click to edit title</a:t>
            </a:r>
          </a:p>
        </p:txBody>
      </p:sp>
      <p:sp>
        <p:nvSpPr>
          <p:cNvPr id="21" name="Picture Placeholder 6">
            <a:extLst>
              <a:ext uri="{FF2B5EF4-FFF2-40B4-BE49-F238E27FC236}">
                <a16:creationId xmlns:a16="http://schemas.microsoft.com/office/drawing/2014/main" id="{6B4F7C54-BD7A-CDBF-3855-341C74E25E3E}"/>
              </a:ext>
            </a:extLst>
          </p:cNvPr>
          <p:cNvSpPr>
            <a:spLocks noGrp="1"/>
          </p:cNvSpPr>
          <p:nvPr>
            <p:ph type="pic" sz="quarter" idx="22"/>
          </p:nvPr>
        </p:nvSpPr>
        <p:spPr>
          <a:xfrm>
            <a:off x="4324267" y="2978034"/>
            <a:ext cx="1406396" cy="1404395"/>
          </a:xfrm>
          <a:prstGeom prst="ellipse">
            <a:avLst/>
          </a:prstGeom>
        </p:spPr>
        <p:txBody>
          <a:bodyPr/>
          <a:lstStyle>
            <a:lvl1pPr algn="ctr">
              <a:defRPr sz="1200"/>
            </a:lvl1pPr>
          </a:lstStyle>
          <a:p>
            <a:r>
              <a:rPr lang="en-US" dirty="0"/>
              <a:t>Click icon to add picture</a:t>
            </a:r>
          </a:p>
        </p:txBody>
      </p:sp>
      <p:sp>
        <p:nvSpPr>
          <p:cNvPr id="22" name="Text Placeholder 8">
            <a:extLst>
              <a:ext uri="{FF2B5EF4-FFF2-40B4-BE49-F238E27FC236}">
                <a16:creationId xmlns:a16="http://schemas.microsoft.com/office/drawing/2014/main" id="{5E1937F0-4FC1-CB01-A1FF-5FECA8175B15}"/>
              </a:ext>
            </a:extLst>
          </p:cNvPr>
          <p:cNvSpPr>
            <a:spLocks noGrp="1"/>
          </p:cNvSpPr>
          <p:nvPr>
            <p:ph type="body" sz="quarter" idx="23" hasCustomPrompt="1"/>
          </p:nvPr>
        </p:nvSpPr>
        <p:spPr>
          <a:xfrm>
            <a:off x="5864141" y="3189171"/>
            <a:ext cx="2207709" cy="245404"/>
          </a:xfrm>
        </p:spPr>
        <p:txBody>
          <a:bodyPr/>
          <a:lstStyle>
            <a:lvl1pPr>
              <a:defRPr sz="1100"/>
            </a:lvl1pPr>
          </a:lstStyle>
          <a:p>
            <a:pPr lvl="0"/>
            <a:r>
              <a:rPr lang="en-US" dirty="0"/>
              <a:t>Click to edit name</a:t>
            </a:r>
          </a:p>
        </p:txBody>
      </p:sp>
      <p:sp>
        <p:nvSpPr>
          <p:cNvPr id="23" name="Text Placeholder 8">
            <a:extLst>
              <a:ext uri="{FF2B5EF4-FFF2-40B4-BE49-F238E27FC236}">
                <a16:creationId xmlns:a16="http://schemas.microsoft.com/office/drawing/2014/main" id="{8C2B28EF-AC99-7067-6E9B-3E27990451EE}"/>
              </a:ext>
            </a:extLst>
          </p:cNvPr>
          <p:cNvSpPr>
            <a:spLocks noGrp="1"/>
          </p:cNvSpPr>
          <p:nvPr>
            <p:ph type="body" sz="quarter" idx="24" hasCustomPrompt="1"/>
          </p:nvPr>
        </p:nvSpPr>
        <p:spPr>
          <a:xfrm>
            <a:off x="5864141" y="3402016"/>
            <a:ext cx="2207709" cy="464306"/>
          </a:xfrm>
        </p:spPr>
        <p:txBody>
          <a:bodyPr/>
          <a:lstStyle>
            <a:lvl1pPr>
              <a:spcBef>
                <a:spcPts val="400"/>
              </a:spcBef>
              <a:defRPr sz="1100" b="0"/>
            </a:lvl1pPr>
          </a:lstStyle>
          <a:p>
            <a:pPr lvl="0"/>
            <a:r>
              <a:rPr lang="en-US" dirty="0"/>
              <a:t>Click to edit title</a:t>
            </a:r>
          </a:p>
        </p:txBody>
      </p:sp>
      <p:sp>
        <p:nvSpPr>
          <p:cNvPr id="24" name="Picture Placeholder 6">
            <a:extLst>
              <a:ext uri="{FF2B5EF4-FFF2-40B4-BE49-F238E27FC236}">
                <a16:creationId xmlns:a16="http://schemas.microsoft.com/office/drawing/2014/main" id="{32DC28D0-3E91-CC60-74F4-C87E5562319E}"/>
              </a:ext>
            </a:extLst>
          </p:cNvPr>
          <p:cNvSpPr>
            <a:spLocks noGrp="1"/>
          </p:cNvSpPr>
          <p:nvPr>
            <p:ph type="pic" sz="quarter" idx="25"/>
          </p:nvPr>
        </p:nvSpPr>
        <p:spPr>
          <a:xfrm>
            <a:off x="4324267" y="4617263"/>
            <a:ext cx="1406396" cy="1404395"/>
          </a:xfrm>
          <a:prstGeom prst="ellipse">
            <a:avLst/>
          </a:prstGeom>
        </p:spPr>
        <p:txBody>
          <a:bodyPr/>
          <a:lstStyle>
            <a:lvl1pPr algn="ctr">
              <a:defRPr sz="1200"/>
            </a:lvl1pPr>
          </a:lstStyle>
          <a:p>
            <a:r>
              <a:rPr lang="en-US" dirty="0"/>
              <a:t>Click icon to add picture</a:t>
            </a:r>
          </a:p>
        </p:txBody>
      </p:sp>
      <p:sp>
        <p:nvSpPr>
          <p:cNvPr id="25" name="Text Placeholder 8">
            <a:extLst>
              <a:ext uri="{FF2B5EF4-FFF2-40B4-BE49-F238E27FC236}">
                <a16:creationId xmlns:a16="http://schemas.microsoft.com/office/drawing/2014/main" id="{58089323-679E-8233-60FC-1EF617A0AEDB}"/>
              </a:ext>
            </a:extLst>
          </p:cNvPr>
          <p:cNvSpPr>
            <a:spLocks noGrp="1"/>
          </p:cNvSpPr>
          <p:nvPr>
            <p:ph type="body" sz="quarter" idx="26" hasCustomPrompt="1"/>
          </p:nvPr>
        </p:nvSpPr>
        <p:spPr>
          <a:xfrm>
            <a:off x="5864141" y="4828400"/>
            <a:ext cx="2207709" cy="245404"/>
          </a:xfrm>
        </p:spPr>
        <p:txBody>
          <a:bodyPr/>
          <a:lstStyle>
            <a:lvl1pPr>
              <a:defRPr sz="1100"/>
            </a:lvl1pPr>
          </a:lstStyle>
          <a:p>
            <a:pPr lvl="0"/>
            <a:r>
              <a:rPr lang="en-US" dirty="0"/>
              <a:t>Click to edit name</a:t>
            </a:r>
          </a:p>
        </p:txBody>
      </p:sp>
      <p:sp>
        <p:nvSpPr>
          <p:cNvPr id="26" name="Text Placeholder 8">
            <a:extLst>
              <a:ext uri="{FF2B5EF4-FFF2-40B4-BE49-F238E27FC236}">
                <a16:creationId xmlns:a16="http://schemas.microsoft.com/office/drawing/2014/main" id="{CB6890FE-DDA5-6636-16F7-2CA6C002A4CA}"/>
              </a:ext>
            </a:extLst>
          </p:cNvPr>
          <p:cNvSpPr>
            <a:spLocks noGrp="1"/>
          </p:cNvSpPr>
          <p:nvPr>
            <p:ph type="body" sz="quarter" idx="27" hasCustomPrompt="1"/>
          </p:nvPr>
        </p:nvSpPr>
        <p:spPr>
          <a:xfrm>
            <a:off x="5864141" y="5041245"/>
            <a:ext cx="2207709" cy="435216"/>
          </a:xfrm>
        </p:spPr>
        <p:txBody>
          <a:bodyPr/>
          <a:lstStyle>
            <a:lvl1pPr>
              <a:spcBef>
                <a:spcPts val="400"/>
              </a:spcBef>
              <a:defRPr sz="1100" b="0"/>
            </a:lvl1pPr>
          </a:lstStyle>
          <a:p>
            <a:pPr lvl="0"/>
            <a:r>
              <a:rPr lang="en-US" dirty="0"/>
              <a:t>Click to edit title</a:t>
            </a:r>
          </a:p>
        </p:txBody>
      </p:sp>
      <p:sp>
        <p:nvSpPr>
          <p:cNvPr id="27" name="Picture Placeholder 6">
            <a:extLst>
              <a:ext uri="{FF2B5EF4-FFF2-40B4-BE49-F238E27FC236}">
                <a16:creationId xmlns:a16="http://schemas.microsoft.com/office/drawing/2014/main" id="{3ED139A8-8AA3-07AF-B47E-60497C1AADC5}"/>
              </a:ext>
            </a:extLst>
          </p:cNvPr>
          <p:cNvSpPr>
            <a:spLocks noGrp="1"/>
          </p:cNvSpPr>
          <p:nvPr>
            <p:ph type="pic" sz="quarter" idx="28"/>
          </p:nvPr>
        </p:nvSpPr>
        <p:spPr>
          <a:xfrm>
            <a:off x="8227193" y="1338805"/>
            <a:ext cx="1406396" cy="1404395"/>
          </a:xfrm>
          <a:prstGeom prst="ellipse">
            <a:avLst/>
          </a:prstGeom>
        </p:spPr>
        <p:txBody>
          <a:bodyPr/>
          <a:lstStyle>
            <a:lvl1pPr algn="ctr">
              <a:defRPr sz="1200"/>
            </a:lvl1pPr>
          </a:lstStyle>
          <a:p>
            <a:r>
              <a:rPr lang="en-US" dirty="0"/>
              <a:t>Click icon to add picture</a:t>
            </a:r>
          </a:p>
        </p:txBody>
      </p:sp>
      <p:sp>
        <p:nvSpPr>
          <p:cNvPr id="28" name="Text Placeholder 8">
            <a:extLst>
              <a:ext uri="{FF2B5EF4-FFF2-40B4-BE49-F238E27FC236}">
                <a16:creationId xmlns:a16="http://schemas.microsoft.com/office/drawing/2014/main" id="{9C3AEEB0-69DC-FC8D-058E-5254912C22ED}"/>
              </a:ext>
            </a:extLst>
          </p:cNvPr>
          <p:cNvSpPr>
            <a:spLocks noGrp="1"/>
          </p:cNvSpPr>
          <p:nvPr>
            <p:ph type="body" sz="quarter" idx="29" hasCustomPrompt="1"/>
          </p:nvPr>
        </p:nvSpPr>
        <p:spPr>
          <a:xfrm>
            <a:off x="9767067" y="1549942"/>
            <a:ext cx="2207709" cy="245404"/>
          </a:xfrm>
        </p:spPr>
        <p:txBody>
          <a:bodyPr/>
          <a:lstStyle>
            <a:lvl1pPr>
              <a:defRPr sz="1100"/>
            </a:lvl1pPr>
          </a:lstStyle>
          <a:p>
            <a:pPr lvl="0"/>
            <a:r>
              <a:rPr lang="en-US" dirty="0"/>
              <a:t>Click to edit name</a:t>
            </a:r>
          </a:p>
        </p:txBody>
      </p:sp>
      <p:sp>
        <p:nvSpPr>
          <p:cNvPr id="29" name="Text Placeholder 8">
            <a:extLst>
              <a:ext uri="{FF2B5EF4-FFF2-40B4-BE49-F238E27FC236}">
                <a16:creationId xmlns:a16="http://schemas.microsoft.com/office/drawing/2014/main" id="{8088B529-5F38-C750-0E82-530B16E8DEE0}"/>
              </a:ext>
            </a:extLst>
          </p:cNvPr>
          <p:cNvSpPr>
            <a:spLocks noGrp="1"/>
          </p:cNvSpPr>
          <p:nvPr>
            <p:ph type="body" sz="quarter" idx="30" hasCustomPrompt="1"/>
          </p:nvPr>
        </p:nvSpPr>
        <p:spPr>
          <a:xfrm>
            <a:off x="9767067" y="1762787"/>
            <a:ext cx="2207709" cy="458248"/>
          </a:xfrm>
        </p:spPr>
        <p:txBody>
          <a:bodyPr/>
          <a:lstStyle>
            <a:lvl1pPr>
              <a:spcBef>
                <a:spcPts val="400"/>
              </a:spcBef>
              <a:defRPr sz="1100" b="0"/>
            </a:lvl1pPr>
          </a:lstStyle>
          <a:p>
            <a:pPr lvl="0"/>
            <a:r>
              <a:rPr lang="en-US" dirty="0"/>
              <a:t>Click to edit title</a:t>
            </a:r>
          </a:p>
        </p:txBody>
      </p:sp>
      <p:sp>
        <p:nvSpPr>
          <p:cNvPr id="30" name="Picture Placeholder 6">
            <a:extLst>
              <a:ext uri="{FF2B5EF4-FFF2-40B4-BE49-F238E27FC236}">
                <a16:creationId xmlns:a16="http://schemas.microsoft.com/office/drawing/2014/main" id="{3BF96D62-B862-3214-8A5A-2BDCC29AAB0D}"/>
              </a:ext>
            </a:extLst>
          </p:cNvPr>
          <p:cNvSpPr>
            <a:spLocks noGrp="1"/>
          </p:cNvSpPr>
          <p:nvPr>
            <p:ph type="pic" sz="quarter" idx="31"/>
          </p:nvPr>
        </p:nvSpPr>
        <p:spPr>
          <a:xfrm>
            <a:off x="8227193" y="2978034"/>
            <a:ext cx="1406396" cy="1404395"/>
          </a:xfrm>
          <a:prstGeom prst="ellipse">
            <a:avLst/>
          </a:prstGeom>
        </p:spPr>
        <p:txBody>
          <a:bodyPr/>
          <a:lstStyle>
            <a:lvl1pPr algn="ctr">
              <a:defRPr sz="1200"/>
            </a:lvl1pPr>
          </a:lstStyle>
          <a:p>
            <a:r>
              <a:rPr lang="en-US" dirty="0"/>
              <a:t>Click icon to add picture</a:t>
            </a:r>
          </a:p>
        </p:txBody>
      </p:sp>
      <p:sp>
        <p:nvSpPr>
          <p:cNvPr id="31" name="Text Placeholder 8">
            <a:extLst>
              <a:ext uri="{FF2B5EF4-FFF2-40B4-BE49-F238E27FC236}">
                <a16:creationId xmlns:a16="http://schemas.microsoft.com/office/drawing/2014/main" id="{8911EBB8-2046-7C53-A666-F417B57916A2}"/>
              </a:ext>
            </a:extLst>
          </p:cNvPr>
          <p:cNvSpPr>
            <a:spLocks noGrp="1"/>
          </p:cNvSpPr>
          <p:nvPr>
            <p:ph type="body" sz="quarter" idx="32" hasCustomPrompt="1"/>
          </p:nvPr>
        </p:nvSpPr>
        <p:spPr>
          <a:xfrm>
            <a:off x="9767067" y="3189171"/>
            <a:ext cx="2207709" cy="245404"/>
          </a:xfrm>
        </p:spPr>
        <p:txBody>
          <a:bodyPr/>
          <a:lstStyle>
            <a:lvl1pPr>
              <a:defRPr sz="1100"/>
            </a:lvl1pPr>
          </a:lstStyle>
          <a:p>
            <a:pPr lvl="0"/>
            <a:r>
              <a:rPr lang="en-US" dirty="0"/>
              <a:t>Click to edit name</a:t>
            </a:r>
          </a:p>
        </p:txBody>
      </p:sp>
      <p:sp>
        <p:nvSpPr>
          <p:cNvPr id="32" name="Text Placeholder 8">
            <a:extLst>
              <a:ext uri="{FF2B5EF4-FFF2-40B4-BE49-F238E27FC236}">
                <a16:creationId xmlns:a16="http://schemas.microsoft.com/office/drawing/2014/main" id="{E6E1F549-8C25-F1FF-D061-4D816C296277}"/>
              </a:ext>
            </a:extLst>
          </p:cNvPr>
          <p:cNvSpPr>
            <a:spLocks noGrp="1"/>
          </p:cNvSpPr>
          <p:nvPr>
            <p:ph type="body" sz="quarter" idx="33" hasCustomPrompt="1"/>
          </p:nvPr>
        </p:nvSpPr>
        <p:spPr>
          <a:xfrm>
            <a:off x="9767067" y="3402016"/>
            <a:ext cx="2207709" cy="464306"/>
          </a:xfrm>
        </p:spPr>
        <p:txBody>
          <a:bodyPr/>
          <a:lstStyle>
            <a:lvl1pPr>
              <a:spcBef>
                <a:spcPts val="400"/>
              </a:spcBef>
              <a:defRPr sz="1100" b="0"/>
            </a:lvl1pPr>
          </a:lstStyle>
          <a:p>
            <a:pPr lvl="0"/>
            <a:r>
              <a:rPr lang="en-US" dirty="0"/>
              <a:t>Click to edit title</a:t>
            </a:r>
          </a:p>
        </p:txBody>
      </p:sp>
      <p:sp>
        <p:nvSpPr>
          <p:cNvPr id="33" name="Picture Placeholder 6">
            <a:extLst>
              <a:ext uri="{FF2B5EF4-FFF2-40B4-BE49-F238E27FC236}">
                <a16:creationId xmlns:a16="http://schemas.microsoft.com/office/drawing/2014/main" id="{7344E644-3067-4C45-E73B-00CA7195B061}"/>
              </a:ext>
            </a:extLst>
          </p:cNvPr>
          <p:cNvSpPr>
            <a:spLocks noGrp="1"/>
          </p:cNvSpPr>
          <p:nvPr>
            <p:ph type="pic" sz="quarter" idx="34"/>
          </p:nvPr>
        </p:nvSpPr>
        <p:spPr>
          <a:xfrm>
            <a:off x="8227193" y="4617263"/>
            <a:ext cx="1406396" cy="1404395"/>
          </a:xfrm>
          <a:prstGeom prst="ellipse">
            <a:avLst/>
          </a:prstGeom>
        </p:spPr>
        <p:txBody>
          <a:bodyPr/>
          <a:lstStyle>
            <a:lvl1pPr algn="ctr">
              <a:defRPr sz="1200"/>
            </a:lvl1pPr>
          </a:lstStyle>
          <a:p>
            <a:r>
              <a:rPr lang="en-US" dirty="0"/>
              <a:t>Click icon to add picture</a:t>
            </a:r>
          </a:p>
        </p:txBody>
      </p:sp>
      <p:sp>
        <p:nvSpPr>
          <p:cNvPr id="34" name="Text Placeholder 8">
            <a:extLst>
              <a:ext uri="{FF2B5EF4-FFF2-40B4-BE49-F238E27FC236}">
                <a16:creationId xmlns:a16="http://schemas.microsoft.com/office/drawing/2014/main" id="{23E1229B-C01B-390E-FC46-118DC209FDFA}"/>
              </a:ext>
            </a:extLst>
          </p:cNvPr>
          <p:cNvSpPr>
            <a:spLocks noGrp="1"/>
          </p:cNvSpPr>
          <p:nvPr>
            <p:ph type="body" sz="quarter" idx="35" hasCustomPrompt="1"/>
          </p:nvPr>
        </p:nvSpPr>
        <p:spPr>
          <a:xfrm>
            <a:off x="9767067" y="4828400"/>
            <a:ext cx="2207709" cy="245404"/>
          </a:xfrm>
        </p:spPr>
        <p:txBody>
          <a:bodyPr/>
          <a:lstStyle>
            <a:lvl1pPr>
              <a:defRPr sz="1100"/>
            </a:lvl1pPr>
          </a:lstStyle>
          <a:p>
            <a:pPr lvl="0"/>
            <a:r>
              <a:rPr lang="en-US" dirty="0"/>
              <a:t>Click to edit name</a:t>
            </a:r>
          </a:p>
        </p:txBody>
      </p:sp>
      <p:sp>
        <p:nvSpPr>
          <p:cNvPr id="35" name="Text Placeholder 8">
            <a:extLst>
              <a:ext uri="{FF2B5EF4-FFF2-40B4-BE49-F238E27FC236}">
                <a16:creationId xmlns:a16="http://schemas.microsoft.com/office/drawing/2014/main" id="{438E94CD-D3A1-595E-A425-9AB95CB40C48}"/>
              </a:ext>
            </a:extLst>
          </p:cNvPr>
          <p:cNvSpPr>
            <a:spLocks noGrp="1"/>
          </p:cNvSpPr>
          <p:nvPr>
            <p:ph type="body" sz="quarter" idx="36" hasCustomPrompt="1"/>
          </p:nvPr>
        </p:nvSpPr>
        <p:spPr>
          <a:xfrm>
            <a:off x="9767067" y="5041245"/>
            <a:ext cx="2207709" cy="435216"/>
          </a:xfrm>
        </p:spPr>
        <p:txBody>
          <a:bodyPr/>
          <a:lstStyle>
            <a:lvl1pPr>
              <a:spcBef>
                <a:spcPts val="400"/>
              </a:spcBef>
              <a:defRPr sz="1100" b="0"/>
            </a:lvl1pPr>
          </a:lstStyle>
          <a:p>
            <a:pPr lvl="0"/>
            <a:r>
              <a:rPr lang="en-US" dirty="0"/>
              <a:t>Click to edit title</a:t>
            </a:r>
          </a:p>
        </p:txBody>
      </p:sp>
    </p:spTree>
    <p:extLst>
      <p:ext uri="{BB962C8B-B14F-4D97-AF65-F5344CB8AC3E}">
        <p14:creationId xmlns:p14="http://schemas.microsoft.com/office/powerpoint/2010/main" val="251245379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5672532"/>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solidFill>
        <a:effectLst/>
      </p:bgPr>
    </p:bg>
    <p:spTree>
      <p:nvGrpSpPr>
        <p:cNvPr id="1" name=""/>
        <p:cNvGrpSpPr/>
        <p:nvPr/>
      </p:nvGrpSpPr>
      <p:grpSpPr>
        <a:xfrm>
          <a:off x="0" y="0"/>
          <a:ext cx="0" cy="0"/>
          <a:chOff x="0" y="0"/>
          <a:chExt cx="0" cy="0"/>
        </a:xfrm>
      </p:grpSpPr>
      <p:pic>
        <p:nvPicPr>
          <p:cNvPr id="10" name="Picture 9" descr="A blue and yellow background with a white circle&#10;&#10;Description automatically generated">
            <a:extLst>
              <a:ext uri="{FF2B5EF4-FFF2-40B4-BE49-F238E27FC236}">
                <a16:creationId xmlns:a16="http://schemas.microsoft.com/office/drawing/2014/main" id="{BAF204A0-C988-D053-B0A5-4808A9033B8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3">
            <a:extLst>
              <a:ext uri="{FF2B5EF4-FFF2-40B4-BE49-F238E27FC236}">
                <a16:creationId xmlns:a16="http://schemas.microsoft.com/office/drawing/2014/main" id="{2A4B621E-B1D0-014C-46CA-5624B983A51A}"/>
              </a:ext>
            </a:extLst>
          </p:cNvPr>
          <p:cNvSpPr>
            <a:spLocks noGrp="1"/>
          </p:cNvSpPr>
          <p:nvPr>
            <p:ph type="body" sz="quarter" idx="10" hasCustomPrompt="1"/>
          </p:nvPr>
        </p:nvSpPr>
        <p:spPr>
          <a:xfrm>
            <a:off x="421340" y="3051116"/>
            <a:ext cx="6250923" cy="755767"/>
          </a:xfrm>
        </p:spPr>
        <p:txBody>
          <a:bodyPr/>
          <a:lstStyle>
            <a:lvl1pPr marL="0" indent="0">
              <a:buNone/>
              <a:defRPr sz="5400">
                <a:solidFill>
                  <a:schemeClr val="bg1"/>
                </a:solidFill>
              </a:defRPr>
            </a:lvl1pPr>
          </a:lstStyle>
          <a:p>
            <a:pPr lvl="0"/>
            <a:r>
              <a:rPr lang="en-US" dirty="0"/>
              <a:t>Thank you.</a:t>
            </a:r>
          </a:p>
        </p:txBody>
      </p:sp>
      <p:sp>
        <p:nvSpPr>
          <p:cNvPr id="2" name="TextBox 1">
            <a:extLst>
              <a:ext uri="{FF2B5EF4-FFF2-40B4-BE49-F238E27FC236}">
                <a16:creationId xmlns:a16="http://schemas.microsoft.com/office/drawing/2014/main" id="{489819A4-1851-761D-5C2C-7146BF856DD5}"/>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pic>
        <p:nvPicPr>
          <p:cNvPr id="3" name="Picture 2">
            <a:extLst>
              <a:ext uri="{FF2B5EF4-FFF2-40B4-BE49-F238E27FC236}">
                <a16:creationId xmlns:a16="http://schemas.microsoft.com/office/drawing/2014/main" id="{6D2C2549-3DDD-FA8B-48C6-97FF1E90C4C0}"/>
              </a:ext>
            </a:extLst>
          </p:cNvPr>
          <p:cNvPicPr>
            <a:picLocks noChangeAspect="1"/>
          </p:cNvPicPr>
          <p:nvPr userDrawn="1"/>
        </p:nvPicPr>
        <p:blipFill>
          <a:blip r:embed="rId3"/>
          <a:stretch>
            <a:fillRect/>
          </a:stretch>
        </p:blipFill>
        <p:spPr>
          <a:xfrm>
            <a:off x="458121" y="6294560"/>
            <a:ext cx="1967579" cy="274109"/>
          </a:xfrm>
          <a:prstGeom prst="rect">
            <a:avLst/>
          </a:prstGeom>
        </p:spPr>
      </p:pic>
    </p:spTree>
    <p:extLst>
      <p:ext uri="{BB962C8B-B14F-4D97-AF65-F5344CB8AC3E}">
        <p14:creationId xmlns:p14="http://schemas.microsoft.com/office/powerpoint/2010/main" val="1040760603"/>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userDrawn="1">
  <p:cSld name="Divider Slide Dark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8"/>
            <a:ext cx="12189530" cy="6856610"/>
          </a:xfrm>
          <a:prstGeom prst="rect">
            <a:avLst/>
          </a:prstGeom>
        </p:spPr>
      </p:pic>
      <p:pic>
        <p:nvPicPr>
          <p:cNvPr id="3" name="Picture 2">
            <a:extLst>
              <a:ext uri="{FF2B5EF4-FFF2-40B4-BE49-F238E27FC236}">
                <a16:creationId xmlns:a16="http://schemas.microsoft.com/office/drawing/2014/main" id="{F780D704-A802-A306-67C9-190FC2202BBF}"/>
              </a:ext>
            </a:extLst>
          </p:cNvPr>
          <p:cNvPicPr>
            <a:picLocks noChangeAspect="1"/>
          </p:cNvPicPr>
          <p:nvPr userDrawn="1"/>
        </p:nvPicPr>
        <p:blipFill>
          <a:blip r:embed="rId3"/>
          <a:stretch>
            <a:fillRect/>
          </a:stretch>
        </p:blipFill>
        <p:spPr>
          <a:xfrm>
            <a:off x="458121" y="6294560"/>
            <a:ext cx="1967579" cy="274109"/>
          </a:xfrm>
          <a:prstGeom prst="rect">
            <a:avLst/>
          </a:prstGeom>
        </p:spPr>
      </p:pic>
      <p:sp>
        <p:nvSpPr>
          <p:cNvPr id="4" name="Text Placeholder 3">
            <a:extLst>
              <a:ext uri="{FF2B5EF4-FFF2-40B4-BE49-F238E27FC236}">
                <a16:creationId xmlns:a16="http://schemas.microsoft.com/office/drawing/2014/main" id="{2A4B621E-B1D0-014C-46CA-5624B983A51A}"/>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bg1"/>
                </a:solidFill>
              </a:defRPr>
            </a:lvl1pPr>
          </a:lstStyle>
          <a:p>
            <a:pPr lvl="0"/>
            <a:r>
              <a:rPr lang="en-US"/>
              <a:t>This is Your Section Break – Dark (SCRI)</a:t>
            </a:r>
          </a:p>
        </p:txBody>
      </p:sp>
      <p:sp>
        <p:nvSpPr>
          <p:cNvPr id="2" name="TextBox 1">
            <a:extLst>
              <a:ext uri="{FF2B5EF4-FFF2-40B4-BE49-F238E27FC236}">
                <a16:creationId xmlns:a16="http://schemas.microsoft.com/office/drawing/2014/main" id="{489819A4-1851-761D-5C2C-7146BF856DD5}"/>
              </a:ext>
            </a:extLst>
          </p:cNvPr>
          <p:cNvSpPr txBox="1"/>
          <p:nvPr userDrawn="1"/>
        </p:nvSpPr>
        <p:spPr>
          <a:xfrm>
            <a:off x="2735465" y="6261766"/>
            <a:ext cx="2605404" cy="338554"/>
          </a:xfrm>
          <a:prstGeom prst="rect">
            <a:avLst/>
          </a:prstGeom>
          <a:noFill/>
        </p:spPr>
        <p:txBody>
          <a:bodyPr wrap="square" rtlCol="0">
            <a:spAutoFit/>
          </a:bodyPr>
          <a:lstStyle/>
          <a:p>
            <a:r>
              <a:rPr lang="en-US" sz="800" b="0">
                <a:solidFill>
                  <a:schemeClr val="bg1"/>
                </a:solidFill>
                <a:latin typeface="Arial" panose="020B0604020202020204" pitchFamily="34" charset="0"/>
                <a:cs typeface="Arial" panose="020B0604020202020204" pitchFamily="34" charset="0"/>
              </a:rPr>
              <a:t>CONFIDENTIAL – </a:t>
            </a:r>
            <a:r>
              <a:rPr lang="en-US" sz="80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spTree>
    <p:extLst>
      <p:ext uri="{BB962C8B-B14F-4D97-AF65-F5344CB8AC3E}">
        <p14:creationId xmlns:p14="http://schemas.microsoft.com/office/powerpoint/2010/main" val="1908569059"/>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userDrawn="1">
  <p:cSld name="Color Bar">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userDrawn="1"/>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userDrawn="1"/>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CF90DEEF-8729-FC24-EABC-3A18F2AC61DA}"/>
              </a:ext>
            </a:extLst>
          </p:cNvPr>
          <p:cNvSpPr/>
          <p:nvPr userDrawn="1"/>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dirty="0"/>
              <a:t>Click to edit Master title style</a:t>
            </a:r>
          </a:p>
        </p:txBody>
      </p:sp>
      <p:pic>
        <p:nvPicPr>
          <p:cNvPr id="15" name="Picture 14" descr="A blue and black sign&#10;&#10;Description automatically generated">
            <a:extLst>
              <a:ext uri="{FF2B5EF4-FFF2-40B4-BE49-F238E27FC236}">
                <a16:creationId xmlns:a16="http://schemas.microsoft.com/office/drawing/2014/main" id="{7B2E9339-617A-003C-CAD0-BF86223DCB15}"/>
              </a:ext>
            </a:extLst>
          </p:cNvPr>
          <p:cNvPicPr>
            <a:picLocks noChangeAspect="1"/>
          </p:cNvPicPr>
          <p:nvPr userDrawn="1"/>
        </p:nvPicPr>
        <p:blipFill>
          <a:blip r:embed="rId2"/>
          <a:stretch>
            <a:fillRect/>
          </a:stretch>
        </p:blipFill>
        <p:spPr>
          <a:xfrm>
            <a:off x="421341" y="6257418"/>
            <a:ext cx="2049345" cy="347250"/>
          </a:xfrm>
          <a:prstGeom prst="rect">
            <a:avLst/>
          </a:prstGeom>
        </p:spPr>
      </p:pic>
      <p:sp>
        <p:nvSpPr>
          <p:cNvPr id="16" name="TextBox 15">
            <a:extLst>
              <a:ext uri="{FF2B5EF4-FFF2-40B4-BE49-F238E27FC236}">
                <a16:creationId xmlns:a16="http://schemas.microsoft.com/office/drawing/2014/main" id="{AF20FF94-7A80-B6ED-EFA1-57A381E68CCD}"/>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Tree>
    <p:extLst>
      <p:ext uri="{BB962C8B-B14F-4D97-AF65-F5344CB8AC3E}">
        <p14:creationId xmlns:p14="http://schemas.microsoft.com/office/powerpoint/2010/main" val="9919624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cSld name="Standard Slide">
    <p:spTree>
      <p:nvGrpSpPr>
        <p:cNvPr id="1" name=""/>
        <p:cNvGrpSpPr/>
        <p:nvPr/>
      </p:nvGrpSpPr>
      <p:grpSpPr>
        <a:xfrm>
          <a:off x="0" y="0"/>
          <a:ext cx="0" cy="0"/>
          <a:chOff x="0" y="0"/>
          <a:chExt cx="0" cy="0"/>
        </a:xfrm>
      </p:grpSpPr>
      <p:sp>
        <p:nvSpPr>
          <p:cNvPr id="10" name="Text Placeholder 17">
            <a:extLst>
              <a:ext uri="{FF2B5EF4-FFF2-40B4-BE49-F238E27FC236}">
                <a16:creationId xmlns:a16="http://schemas.microsoft.com/office/drawing/2014/main" id="{56FBAC50-0E6A-F444-BC5A-1C3D878B1B39}"/>
              </a:ext>
            </a:extLst>
          </p:cNvPr>
          <p:cNvSpPr>
            <a:spLocks noGrp="1"/>
          </p:cNvSpPr>
          <p:nvPr>
            <p:ph idx="1"/>
          </p:nvPr>
        </p:nvSpPr>
        <p:spPr>
          <a:xfrm>
            <a:off x="609600" y="1658297"/>
            <a:ext cx="10515600" cy="4323404"/>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extBox 1">
            <a:extLst>
              <a:ext uri="{FF2B5EF4-FFF2-40B4-BE49-F238E27FC236}">
                <a16:creationId xmlns:a16="http://schemas.microsoft.com/office/drawing/2014/main" id="{74EC3810-B220-0E43-90BE-1EED7A66762D}"/>
              </a:ext>
            </a:extLst>
          </p:cNvPr>
          <p:cNvSpPr txBox="1"/>
          <p:nvPr/>
        </p:nvSpPr>
        <p:spPr>
          <a:xfrm>
            <a:off x="643467" y="6417733"/>
            <a:ext cx="0" cy="0"/>
          </a:xfrm>
          <a:prstGeom prst="rect">
            <a:avLst/>
          </a:prstGeom>
        </p:spPr>
        <p:txBody>
          <a:bodyPr vert="horz" wrap="none" lIns="121920" tIns="60960" rIns="121920" bIns="60960" rtlCol="0">
            <a:noAutofit/>
          </a:bodyPr>
          <a:lstStyle/>
          <a:p>
            <a:pPr marL="0" indent="0" algn="l">
              <a:spcBef>
                <a:spcPts val="0"/>
              </a:spcBef>
              <a:buFont typeface="Arial"/>
              <a:buNone/>
            </a:pPr>
            <a:endParaRPr lang="en-US" sz="3200" b="1" dirty="0">
              <a:solidFill>
                <a:srgbClr val="001641"/>
              </a:solidFill>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94B88050-5855-754D-B6D1-27F5E829201E}"/>
              </a:ext>
            </a:extLst>
          </p:cNvPr>
          <p:cNvSpPr>
            <a:spLocks noGrp="1"/>
          </p:cNvSpPr>
          <p:nvPr>
            <p:ph type="title" hasCustomPrompt="1"/>
          </p:nvPr>
        </p:nvSpPr>
        <p:spPr>
          <a:xfrm>
            <a:off x="609600" y="331155"/>
            <a:ext cx="10972800" cy="1082439"/>
          </a:xfrm>
          <a:prstGeom prst="rect">
            <a:avLst/>
          </a:prstGeo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p>
        </p:txBody>
      </p:sp>
      <p:sp>
        <p:nvSpPr>
          <p:cNvPr id="6" name="Footer Placeholder 1">
            <a:extLst>
              <a:ext uri="{FF2B5EF4-FFF2-40B4-BE49-F238E27FC236}">
                <a16:creationId xmlns:a16="http://schemas.microsoft.com/office/drawing/2014/main" id="{C6263844-DAB8-9E47-AAB4-20EC43D98D50}"/>
              </a:ext>
            </a:extLst>
          </p:cNvPr>
          <p:cNvSpPr>
            <a:spLocks noGrp="1"/>
          </p:cNvSpPr>
          <p:nvPr>
            <p:ph type="ftr" sz="quarter" idx="3"/>
          </p:nvPr>
        </p:nvSpPr>
        <p:spPr>
          <a:xfrm>
            <a:off x="986507" y="6295496"/>
            <a:ext cx="4520557" cy="243840"/>
          </a:xfrm>
          <a:prstGeom prst="rect">
            <a:avLst/>
          </a:prstGeom>
        </p:spPr>
        <p:txBody>
          <a:bodyPr wrap="none" lIns="0" anchor="ctr"/>
          <a:lstStyle>
            <a:lvl1pPr>
              <a:defRPr sz="1200">
                <a:solidFill>
                  <a:schemeClr val="accent3"/>
                </a:solidFill>
                <a:latin typeface="Arial" panose="020B0604020202020204" pitchFamily="34" charset="0"/>
                <a:cs typeface="Arial" panose="020B0604020202020204" pitchFamily="34" charset="0"/>
              </a:defRPr>
            </a:lvl1pPr>
          </a:lstStyle>
          <a:p>
            <a:r>
              <a:rPr lang="en-US"/>
              <a:t>Title Name or Department Name</a:t>
            </a:r>
            <a:endParaRPr lang="en-US" dirty="0"/>
          </a:p>
        </p:txBody>
      </p:sp>
    </p:spTree>
    <p:extLst>
      <p:ext uri="{BB962C8B-B14F-4D97-AF65-F5344CB8AC3E}">
        <p14:creationId xmlns:p14="http://schemas.microsoft.com/office/powerpoint/2010/main" val="49117690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Cov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6" y="1388"/>
            <a:ext cx="12189532" cy="6856611"/>
          </a:xfrm>
          <a:prstGeom prst="rect">
            <a:avLst/>
          </a:prstGeom>
        </p:spPr>
      </p:pic>
      <p:pic>
        <p:nvPicPr>
          <p:cNvPr id="19" name="Picture 18" descr="A blue and black sign&#10;&#10;Description automatically generated">
            <a:extLst>
              <a:ext uri="{FF2B5EF4-FFF2-40B4-BE49-F238E27FC236}">
                <a16:creationId xmlns:a16="http://schemas.microsoft.com/office/drawing/2014/main" id="{957F5B37-BBC7-9336-E116-50038DAD9E4C}"/>
              </a:ext>
            </a:extLst>
          </p:cNvPr>
          <p:cNvPicPr>
            <a:picLocks noChangeAspect="1"/>
          </p:cNvPicPr>
          <p:nvPr userDrawn="1"/>
        </p:nvPicPr>
        <p:blipFill>
          <a:blip r:embed="rId3"/>
          <a:stretch>
            <a:fillRect/>
          </a:stretch>
        </p:blipFill>
        <p:spPr>
          <a:xfrm>
            <a:off x="421340" y="5469697"/>
            <a:ext cx="2968631"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lvl1pPr>
          </a:lstStyle>
          <a:p>
            <a:pPr lvl="0"/>
            <a:r>
              <a:rPr lang="en-US" dirty="0"/>
              <a:t>This is Your Presentation Cover Slide Headline – Light (SCRI)</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3" name="Text Placeholder 3">
            <a:extLst>
              <a:ext uri="{FF2B5EF4-FFF2-40B4-BE49-F238E27FC236}">
                <a16:creationId xmlns:a16="http://schemas.microsoft.com/office/drawing/2014/main" id="{C3F912E7-0773-79BA-D9B6-F800CF098C0D}"/>
              </a:ext>
            </a:extLst>
          </p:cNvPr>
          <p:cNvSpPr>
            <a:spLocks noGrp="1"/>
          </p:cNvSpPr>
          <p:nvPr>
            <p:ph type="body" sz="quarter" idx="12"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spTree>
    <p:extLst>
      <p:ext uri="{BB962C8B-B14F-4D97-AF65-F5344CB8AC3E}">
        <p14:creationId xmlns:p14="http://schemas.microsoft.com/office/powerpoint/2010/main" val="599489860"/>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Divider Slide Light SCRI">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pic>
        <p:nvPicPr>
          <p:cNvPr id="2" name="Picture 1" descr="A blue and black sign&#10;&#10;Description automatically generated">
            <a:extLst>
              <a:ext uri="{FF2B5EF4-FFF2-40B4-BE49-F238E27FC236}">
                <a16:creationId xmlns:a16="http://schemas.microsoft.com/office/drawing/2014/main" id="{216AF799-7AE5-E04A-D3CE-5B5E0862CDA8}"/>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(SCRI)</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78CE8E07-CAFE-F7DE-3EE1-55B612B46CB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1645946291"/>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Cov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2467" y="1388"/>
            <a:ext cx="12189530" cy="6856611"/>
          </a:xfrm>
          <a:prstGeom prst="rect">
            <a:avLst/>
          </a:prstGeom>
        </p:spPr>
      </p:pic>
      <p:pic>
        <p:nvPicPr>
          <p:cNvPr id="19" name="Picture 18" descr="A blue and black sign&#10;&#10;Description automatically generated">
            <a:extLst>
              <a:ext uri="{FF2B5EF4-FFF2-40B4-BE49-F238E27FC236}">
                <a16:creationId xmlns:a16="http://schemas.microsoft.com/office/drawing/2014/main" id="{957F5B37-BBC7-9336-E116-50038DAD9E4C}"/>
              </a:ext>
            </a:extLst>
          </p:cNvPr>
          <p:cNvPicPr>
            <a:picLocks noChangeAspect="1"/>
          </p:cNvPicPr>
          <p:nvPr userDrawn="1"/>
        </p:nvPicPr>
        <p:blipFill>
          <a:blip r:embed="rId3"/>
          <a:stretch>
            <a:fillRect/>
          </a:stretch>
        </p:blipFill>
        <p:spPr>
          <a:xfrm>
            <a:off x="421340" y="5469697"/>
            <a:ext cx="2968631" cy="503018"/>
          </a:xfrm>
          <a:prstGeom prst="rect">
            <a:avLst/>
          </a:prstGeom>
        </p:spPr>
      </p:pic>
      <p:sp>
        <p:nvSpPr>
          <p:cNvPr id="4" name="Text Placeholder 3">
            <a:extLst>
              <a:ext uri="{FF2B5EF4-FFF2-40B4-BE49-F238E27FC236}">
                <a16:creationId xmlns:a16="http://schemas.microsoft.com/office/drawing/2014/main" id="{CAC090BF-F266-6A44-0D17-A2F44A134AFF}"/>
              </a:ext>
            </a:extLst>
          </p:cNvPr>
          <p:cNvSpPr>
            <a:spLocks noGrp="1"/>
          </p:cNvSpPr>
          <p:nvPr>
            <p:ph type="body" sz="quarter" idx="10" hasCustomPrompt="1"/>
          </p:nvPr>
        </p:nvSpPr>
        <p:spPr>
          <a:xfrm>
            <a:off x="421341" y="2354199"/>
            <a:ext cx="7970306" cy="1370636"/>
          </a:xfrm>
        </p:spPr>
        <p:txBody>
          <a:bodyPr anchor="b"/>
          <a:lstStyle>
            <a:lvl1pPr marL="0" indent="0">
              <a:buNone/>
              <a:defRPr sz="4400">
                <a:solidFill>
                  <a:schemeClr val="accent5"/>
                </a:solidFill>
              </a:defRPr>
            </a:lvl1pPr>
          </a:lstStyle>
          <a:p>
            <a:pPr lvl="0"/>
            <a:r>
              <a:rPr lang="en-US" dirty="0"/>
              <a:t>This is Your Presentation Cover Slide Headline – Light (SMO)</a:t>
            </a:r>
          </a:p>
        </p:txBody>
      </p:sp>
      <p:sp>
        <p:nvSpPr>
          <p:cNvPr id="5" name="Text Placeholder 3">
            <a:extLst>
              <a:ext uri="{FF2B5EF4-FFF2-40B4-BE49-F238E27FC236}">
                <a16:creationId xmlns:a16="http://schemas.microsoft.com/office/drawing/2014/main" id="{B8E19A6A-A3CF-6BB4-F7AE-131D8A939291}"/>
              </a:ext>
            </a:extLst>
          </p:cNvPr>
          <p:cNvSpPr>
            <a:spLocks noGrp="1"/>
          </p:cNvSpPr>
          <p:nvPr>
            <p:ph type="body" sz="quarter" idx="11" hasCustomPrompt="1"/>
          </p:nvPr>
        </p:nvSpPr>
        <p:spPr>
          <a:xfrm>
            <a:off x="421340" y="3846823"/>
            <a:ext cx="7970307" cy="442789"/>
          </a:xfrm>
        </p:spPr>
        <p:txBody>
          <a:bodyPr/>
          <a:lstStyle>
            <a:lvl1pPr marL="0" indent="0">
              <a:buNone/>
              <a:defRPr sz="2400" b="0">
                <a:solidFill>
                  <a:schemeClr val="accent5"/>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This is Your Sub-Headline</a:t>
            </a:r>
          </a:p>
        </p:txBody>
      </p:sp>
      <p:sp>
        <p:nvSpPr>
          <p:cNvPr id="2" name="Text Placeholder 3">
            <a:extLst>
              <a:ext uri="{FF2B5EF4-FFF2-40B4-BE49-F238E27FC236}">
                <a16:creationId xmlns:a16="http://schemas.microsoft.com/office/drawing/2014/main" id="{EEF85F0D-B1C6-5488-260D-01BD8DF5D765}"/>
              </a:ext>
            </a:extLst>
          </p:cNvPr>
          <p:cNvSpPr>
            <a:spLocks noGrp="1"/>
          </p:cNvSpPr>
          <p:nvPr>
            <p:ph type="body" sz="quarter" idx="13" hasCustomPrompt="1"/>
          </p:nvPr>
        </p:nvSpPr>
        <p:spPr>
          <a:xfrm>
            <a:off x="421341" y="4501197"/>
            <a:ext cx="1741996" cy="338554"/>
          </a:xfrm>
        </p:spPr>
        <p:txBody>
          <a:bodyPr/>
          <a:lstStyle>
            <a:lvl1pPr marL="0" indent="0">
              <a:buNone/>
              <a:defRPr sz="1400" b="0">
                <a:solidFill>
                  <a:schemeClr val="accent6"/>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Month 202X</a:t>
            </a:r>
          </a:p>
        </p:txBody>
      </p:sp>
    </p:spTree>
    <p:extLst>
      <p:ext uri="{BB962C8B-B14F-4D97-AF65-F5344CB8AC3E}">
        <p14:creationId xmlns:p14="http://schemas.microsoft.com/office/powerpoint/2010/main" val="226930272"/>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Divider Slide Light SMO">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256AC81-C7C2-FF95-7FA1-EF745252FDFE}"/>
              </a:ext>
            </a:extLst>
          </p:cNvPr>
          <p:cNvPicPr>
            <a:picLocks noChangeAspect="1"/>
          </p:cNvPicPr>
          <p:nvPr userDrawn="1"/>
        </p:nvPicPr>
        <p:blipFill>
          <a:blip r:embed="rId2"/>
          <a:srcRect/>
          <a:stretch/>
        </p:blipFill>
        <p:spPr>
          <a:xfrm>
            <a:off x="0" y="1387"/>
            <a:ext cx="12192000" cy="6858000"/>
          </a:xfrm>
          <a:prstGeom prst="rect">
            <a:avLst/>
          </a:prstGeom>
        </p:spPr>
      </p:pic>
      <p:pic>
        <p:nvPicPr>
          <p:cNvPr id="2" name="Picture 1" descr="A blue and black sign&#10;&#10;Description automatically generated">
            <a:extLst>
              <a:ext uri="{FF2B5EF4-FFF2-40B4-BE49-F238E27FC236}">
                <a16:creationId xmlns:a16="http://schemas.microsoft.com/office/drawing/2014/main" id="{216AF799-7AE5-E04A-D3CE-5B5E0862CDA8}"/>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3" name="Text Placeholder 3">
            <a:extLst>
              <a:ext uri="{FF2B5EF4-FFF2-40B4-BE49-F238E27FC236}">
                <a16:creationId xmlns:a16="http://schemas.microsoft.com/office/drawing/2014/main" id="{90B90765-49D4-B798-EB23-03CC1F4C679D}"/>
              </a:ext>
            </a:extLst>
          </p:cNvPr>
          <p:cNvSpPr>
            <a:spLocks noGrp="1"/>
          </p:cNvSpPr>
          <p:nvPr>
            <p:ph type="body" sz="quarter" idx="10" hasCustomPrompt="1"/>
          </p:nvPr>
        </p:nvSpPr>
        <p:spPr>
          <a:xfrm>
            <a:off x="421340" y="2673233"/>
            <a:ext cx="6250923" cy="1128075"/>
          </a:xfrm>
        </p:spPr>
        <p:txBody>
          <a:bodyPr/>
          <a:lstStyle>
            <a:lvl1pPr marL="0" indent="0">
              <a:buNone/>
              <a:defRPr sz="3400">
                <a:solidFill>
                  <a:schemeClr val="tx1"/>
                </a:solidFill>
              </a:defRPr>
            </a:lvl1pPr>
          </a:lstStyle>
          <a:p>
            <a:pPr lvl="0"/>
            <a:r>
              <a:rPr lang="en-US" dirty="0"/>
              <a:t>This is Your Section Break Slide – Light (SMO)</a:t>
            </a:r>
          </a:p>
        </p:txBody>
      </p:sp>
      <p:sp>
        <p:nvSpPr>
          <p:cNvPr id="5" name="TextBox 4">
            <a:extLst>
              <a:ext uri="{FF2B5EF4-FFF2-40B4-BE49-F238E27FC236}">
                <a16:creationId xmlns:a16="http://schemas.microsoft.com/office/drawing/2014/main" id="{79908C90-3955-5EF5-50C5-ADA0763B50DE}"/>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4" name="TextBox 3">
            <a:extLst>
              <a:ext uri="{FF2B5EF4-FFF2-40B4-BE49-F238E27FC236}">
                <a16:creationId xmlns:a16="http://schemas.microsoft.com/office/drawing/2014/main" id="{B6D0E21D-833D-44F3-39BC-BBE14EF7D10F}"/>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684845487"/>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Title and Text White">
    <p:spTree>
      <p:nvGrpSpPr>
        <p:cNvPr id="1" name=""/>
        <p:cNvGrpSpPr/>
        <p:nvPr/>
      </p:nvGrpSpPr>
      <p:grpSpPr>
        <a:xfrm>
          <a:off x="0" y="0"/>
          <a:ext cx="0" cy="0"/>
          <a:chOff x="0" y="0"/>
          <a:chExt cx="0" cy="0"/>
        </a:xfrm>
      </p:grpSpPr>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12" name="Text Placeholder 17">
            <a:extLst>
              <a:ext uri="{FF2B5EF4-FFF2-40B4-BE49-F238E27FC236}">
                <a16:creationId xmlns:a16="http://schemas.microsoft.com/office/drawing/2014/main" id="{D98DF1C9-1835-F786-0800-24087C95E10B}"/>
              </a:ext>
            </a:extLst>
          </p:cNvPr>
          <p:cNvSpPr>
            <a:spLocks noGrp="1"/>
          </p:cNvSpPr>
          <p:nvPr>
            <p:ph idx="1"/>
          </p:nvPr>
        </p:nvSpPr>
        <p:spPr>
          <a:xfrm>
            <a:off x="430212" y="1317624"/>
            <a:ext cx="11363325"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67449411"/>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1"/>
          </a:xfrm>
          <a:prstGeom prst="rect">
            <a:avLst/>
          </a:prstGeom>
        </p:spPr>
      </p:pic>
      <p:sp>
        <p:nvSpPr>
          <p:cNvPr id="8" name="Title Placeholder 15">
            <a:extLst>
              <a:ext uri="{FF2B5EF4-FFF2-40B4-BE49-F238E27FC236}">
                <a16:creationId xmlns:a16="http://schemas.microsoft.com/office/drawing/2014/main" id="{9F7DCE49-9C18-575F-EE06-2A0BB5527DC2}"/>
              </a:ext>
            </a:extLst>
          </p:cNvPr>
          <p:cNvSpPr>
            <a:spLocks noGrp="1"/>
          </p:cNvSpPr>
          <p:nvPr>
            <p:ph type="title" hasCustomPrompt="1"/>
          </p:nvPr>
        </p:nvSpPr>
        <p:spPr>
          <a:xfrm>
            <a:off x="1193808" y="1778246"/>
            <a:ext cx="9799898" cy="704257"/>
          </a:xfrm>
          <a:prstGeom prst="rect">
            <a:avLst/>
          </a:prstGeom>
        </p:spPr>
        <p:txBody>
          <a:bodyPr vert="horz" lIns="91440" tIns="45720" rIns="91440" bIns="45720" rtlCol="0" anchor="t" anchorCtr="0">
            <a:noAutofit/>
          </a:bodyPr>
          <a:lstStyle>
            <a:lvl1pPr algn="l">
              <a:defRPr/>
            </a:lvl1pPr>
          </a:lstStyle>
          <a:p>
            <a:r>
              <a:rPr lang="en-US" dirty="0"/>
              <a:t>Our Mission</a:t>
            </a:r>
          </a:p>
        </p:txBody>
      </p:sp>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7" name="Text Placeholder 6">
            <a:extLst>
              <a:ext uri="{FF2B5EF4-FFF2-40B4-BE49-F238E27FC236}">
                <a16:creationId xmlns:a16="http://schemas.microsoft.com/office/drawing/2014/main" id="{1E778582-B6FD-68C9-472C-9FCEBE0F8973}"/>
              </a:ext>
            </a:extLst>
          </p:cNvPr>
          <p:cNvSpPr>
            <a:spLocks noGrp="1"/>
          </p:cNvSpPr>
          <p:nvPr>
            <p:ph type="body" sz="quarter" idx="11" hasCustomPrompt="1"/>
          </p:nvPr>
        </p:nvSpPr>
        <p:spPr>
          <a:xfrm>
            <a:off x="1193808" y="2649849"/>
            <a:ext cx="9364663" cy="1725649"/>
          </a:xfrm>
        </p:spPr>
        <p:txBody>
          <a:bodyPr/>
          <a:lstStyle>
            <a:lvl1pPr>
              <a:defRPr b="0"/>
            </a:lvl1pPr>
          </a:lstStyle>
          <a:p>
            <a:pPr lvl="0"/>
            <a:r>
              <a:rPr lang="en-US" dirty="0"/>
              <a:t>People who face cancer are at the heart of every decision we make. SCRI is transforming cancer care around the world by collaborating with scientific partners, physicians, and patients to advance cutting-edge research.</a:t>
            </a:r>
          </a:p>
        </p:txBody>
      </p:sp>
      <p:sp>
        <p:nvSpPr>
          <p:cNvPr id="2" name="TextBox 1">
            <a:extLst>
              <a:ext uri="{FF2B5EF4-FFF2-40B4-BE49-F238E27FC236}">
                <a16:creationId xmlns:a16="http://schemas.microsoft.com/office/drawing/2014/main" id="{67C7FC81-D76A-34F7-3791-98DE0E05B310}"/>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176208214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141562-E9F8-B54B-61CE-7CDCF49E19BA}"/>
              </a:ext>
            </a:extLst>
          </p:cNvPr>
          <p:cNvSpPr/>
          <p:nvPr userDrawn="1"/>
        </p:nvSpPr>
        <p:spPr>
          <a:xfrm>
            <a:off x="7227518" y="5968652"/>
            <a:ext cx="4634630" cy="889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3D370614-7FC8-F209-54D6-E794289B81BB}"/>
              </a:ext>
            </a:extLst>
          </p:cNvPr>
          <p:cNvPicPr>
            <a:picLocks noChangeAspect="1"/>
          </p:cNvPicPr>
          <p:nvPr userDrawn="1"/>
        </p:nvPicPr>
        <p:blipFill>
          <a:blip r:embed="rId2"/>
          <a:srcRect/>
          <a:stretch/>
        </p:blipFill>
        <p:spPr>
          <a:xfrm>
            <a:off x="2467" y="1388"/>
            <a:ext cx="12189530" cy="6856610"/>
          </a:xfrm>
          <a:prstGeom prst="rect">
            <a:avLst/>
          </a:prstGeom>
        </p:spPr>
      </p:pic>
      <p:pic>
        <p:nvPicPr>
          <p:cNvPr id="3" name="Picture 2" descr="A blue and black sign&#10;&#10;Description automatically generated">
            <a:extLst>
              <a:ext uri="{FF2B5EF4-FFF2-40B4-BE49-F238E27FC236}">
                <a16:creationId xmlns:a16="http://schemas.microsoft.com/office/drawing/2014/main" id="{48DD9BD3-2618-F7D6-687A-07AB3BE9B5BC}"/>
              </a:ext>
            </a:extLst>
          </p:cNvPr>
          <p:cNvPicPr>
            <a:picLocks noChangeAspect="1"/>
          </p:cNvPicPr>
          <p:nvPr userDrawn="1"/>
        </p:nvPicPr>
        <p:blipFill>
          <a:blip r:embed="rId3"/>
          <a:stretch>
            <a:fillRect/>
          </a:stretch>
        </p:blipFill>
        <p:spPr>
          <a:xfrm>
            <a:off x="421341" y="6257418"/>
            <a:ext cx="2049345" cy="347250"/>
          </a:xfrm>
          <a:prstGeom prst="rect">
            <a:avLst/>
          </a:prstGeom>
        </p:spPr>
      </p:pic>
      <p:sp>
        <p:nvSpPr>
          <p:cNvPr id="5" name="TextBox 4">
            <a:extLst>
              <a:ext uri="{FF2B5EF4-FFF2-40B4-BE49-F238E27FC236}">
                <a16:creationId xmlns:a16="http://schemas.microsoft.com/office/drawing/2014/main" id="{A5ED8BF2-55FB-6901-F9A1-1636BC0BF94C}"/>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11" name="Text Placeholder 10">
            <a:extLst>
              <a:ext uri="{FF2B5EF4-FFF2-40B4-BE49-F238E27FC236}">
                <a16:creationId xmlns:a16="http://schemas.microsoft.com/office/drawing/2014/main" id="{553996E5-82B0-6E2C-6F72-DAD747C3F032}"/>
              </a:ext>
            </a:extLst>
          </p:cNvPr>
          <p:cNvSpPr>
            <a:spLocks noGrp="1"/>
          </p:cNvSpPr>
          <p:nvPr>
            <p:ph type="body" sz="quarter" idx="14" hasCustomPrompt="1"/>
          </p:nvPr>
        </p:nvSpPr>
        <p:spPr>
          <a:xfrm>
            <a:off x="1736731" y="4156251"/>
            <a:ext cx="4359269" cy="347250"/>
          </a:xfrm>
        </p:spPr>
        <p:txBody>
          <a:bodyPr/>
          <a:lstStyle>
            <a:lvl1pPr>
              <a:defRPr sz="2000" b="0" i="0">
                <a:latin typeface="Arial" panose="020B0604020202020204" pitchFamily="34" charset="0"/>
                <a:cs typeface="Arial" panose="020B0604020202020204" pitchFamily="34" charset="0"/>
              </a:defRPr>
            </a:lvl1pPr>
          </a:lstStyle>
          <a:p>
            <a:pPr lvl="0"/>
            <a:r>
              <a:rPr lang="en-US" dirty="0"/>
              <a:t>- Lorem Ipsum</a:t>
            </a:r>
          </a:p>
        </p:txBody>
      </p:sp>
      <p:sp>
        <p:nvSpPr>
          <p:cNvPr id="13" name="Text Placeholder 12">
            <a:extLst>
              <a:ext uri="{FF2B5EF4-FFF2-40B4-BE49-F238E27FC236}">
                <a16:creationId xmlns:a16="http://schemas.microsoft.com/office/drawing/2014/main" id="{9E8D156C-3945-7894-7198-981ED7F434C8}"/>
              </a:ext>
            </a:extLst>
          </p:cNvPr>
          <p:cNvSpPr>
            <a:spLocks noGrp="1"/>
          </p:cNvSpPr>
          <p:nvPr>
            <p:ph type="body" sz="quarter" idx="15" hasCustomPrompt="1"/>
          </p:nvPr>
        </p:nvSpPr>
        <p:spPr>
          <a:xfrm>
            <a:off x="1736731" y="2393015"/>
            <a:ext cx="6751637" cy="1525301"/>
          </a:xfrm>
        </p:spPr>
        <p:txBody>
          <a:bodyPr/>
          <a:lstStyle/>
          <a:p>
            <a:pPr lvl="0"/>
            <a:r>
              <a:rPr lang="en-US" dirty="0"/>
              <a:t>Your Quote lorem ipsum dolor sit </a:t>
            </a:r>
            <a:r>
              <a:rPr lang="en-US" dirty="0" err="1"/>
              <a:t>amet</a:t>
            </a:r>
            <a:r>
              <a:rPr lang="en-US" dirty="0"/>
              <a:t>, </a:t>
            </a:r>
            <a:r>
              <a:rPr lang="en-US" dirty="0" err="1"/>
              <a:t>conssectetuer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tincideunt</a:t>
            </a:r>
            <a:r>
              <a:rPr lang="en-US" dirty="0"/>
              <a:t> </a:t>
            </a:r>
            <a:r>
              <a:rPr lang="en-US" dirty="0" err="1"/>
              <a:t>ut.</a:t>
            </a:r>
            <a:endParaRPr lang="en-US" dirty="0"/>
          </a:p>
        </p:txBody>
      </p:sp>
      <p:sp>
        <p:nvSpPr>
          <p:cNvPr id="2" name="TextBox 1">
            <a:extLst>
              <a:ext uri="{FF2B5EF4-FFF2-40B4-BE49-F238E27FC236}">
                <a16:creationId xmlns:a16="http://schemas.microsoft.com/office/drawing/2014/main" id="{3997621B-8729-D251-55AF-7C97DAB3FC1E}"/>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909595212"/>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userDrawn="1">
  <p:cSld name="Left Half Slide Photo">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304C397-AA7E-7576-310B-5FBD92731776}"/>
              </a:ext>
            </a:extLst>
          </p:cNvPr>
          <p:cNvSpPr/>
          <p:nvPr userDrawn="1"/>
        </p:nvSpPr>
        <p:spPr>
          <a:xfrm>
            <a:off x="0" y="0"/>
            <a:ext cx="12192000" cy="68580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3">
            <a:extLst>
              <a:ext uri="{FF2B5EF4-FFF2-40B4-BE49-F238E27FC236}">
                <a16:creationId xmlns:a16="http://schemas.microsoft.com/office/drawing/2014/main" id="{A0FFCE35-02E5-0BD4-FE96-E8EC3F04C31A}"/>
              </a:ext>
            </a:extLst>
          </p:cNvPr>
          <p:cNvSpPr>
            <a:spLocks noGrp="1"/>
          </p:cNvSpPr>
          <p:nvPr>
            <p:ph type="body" sz="quarter" idx="10" hasCustomPrompt="1"/>
          </p:nvPr>
        </p:nvSpPr>
        <p:spPr>
          <a:xfrm>
            <a:off x="6670115" y="562410"/>
            <a:ext cx="5149383" cy="494037"/>
          </a:xfrm>
        </p:spPr>
        <p:txBody>
          <a:bodyPr anchor="b"/>
          <a:lstStyle>
            <a:lvl1pPr marL="0" indent="0">
              <a:buNone/>
              <a:defRPr sz="3400">
                <a:solidFill>
                  <a:schemeClr val="tx1"/>
                </a:solidFill>
              </a:defRPr>
            </a:lvl1pPr>
          </a:lstStyle>
          <a:p>
            <a:pPr lvl="0"/>
            <a:r>
              <a:rPr lang="en-US" dirty="0"/>
              <a:t>This is Your Headline</a:t>
            </a:r>
          </a:p>
        </p:txBody>
      </p:sp>
      <p:sp>
        <p:nvSpPr>
          <p:cNvPr id="4" name="Text Placeholder 3">
            <a:extLst>
              <a:ext uri="{FF2B5EF4-FFF2-40B4-BE49-F238E27FC236}">
                <a16:creationId xmlns:a16="http://schemas.microsoft.com/office/drawing/2014/main" id="{A9A705D9-8693-53F8-9C9C-05A9C729C6FA}"/>
              </a:ext>
            </a:extLst>
          </p:cNvPr>
          <p:cNvSpPr>
            <a:spLocks noGrp="1"/>
          </p:cNvSpPr>
          <p:nvPr>
            <p:ph type="body" sz="quarter" idx="13" hasCustomPrompt="1"/>
          </p:nvPr>
        </p:nvSpPr>
        <p:spPr>
          <a:xfrm>
            <a:off x="6670115" y="1373298"/>
            <a:ext cx="5149383" cy="722174"/>
          </a:xfrm>
        </p:spPr>
        <p:txBody>
          <a:bodyPr/>
          <a:lstStyle>
            <a:lvl1pPr marL="0" indent="0">
              <a:buNone/>
              <a:defRPr sz="16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a:t>
            </a:r>
          </a:p>
        </p:txBody>
      </p:sp>
      <p:sp>
        <p:nvSpPr>
          <p:cNvPr id="14" name="Text Placeholder 3">
            <a:extLst>
              <a:ext uri="{FF2B5EF4-FFF2-40B4-BE49-F238E27FC236}">
                <a16:creationId xmlns:a16="http://schemas.microsoft.com/office/drawing/2014/main" id="{8E73C156-CB49-1CB4-CE08-986699746275}"/>
              </a:ext>
            </a:extLst>
          </p:cNvPr>
          <p:cNvSpPr>
            <a:spLocks noGrp="1"/>
          </p:cNvSpPr>
          <p:nvPr>
            <p:ph type="body" sz="quarter" idx="14" hasCustomPrompt="1"/>
          </p:nvPr>
        </p:nvSpPr>
        <p:spPr>
          <a:xfrm>
            <a:off x="7658100" y="260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17" name="Text Placeholder 3">
            <a:extLst>
              <a:ext uri="{FF2B5EF4-FFF2-40B4-BE49-F238E27FC236}">
                <a16:creationId xmlns:a16="http://schemas.microsoft.com/office/drawing/2014/main" id="{FDA70112-D2E4-0E98-1A90-C02909432B9F}"/>
              </a:ext>
            </a:extLst>
          </p:cNvPr>
          <p:cNvSpPr>
            <a:spLocks noGrp="1"/>
          </p:cNvSpPr>
          <p:nvPr>
            <p:ph type="body" sz="quarter" idx="15" hasCustomPrompt="1"/>
          </p:nvPr>
        </p:nvSpPr>
        <p:spPr>
          <a:xfrm>
            <a:off x="7658100" y="294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1" name="Text Placeholder 3">
            <a:extLst>
              <a:ext uri="{FF2B5EF4-FFF2-40B4-BE49-F238E27FC236}">
                <a16:creationId xmlns:a16="http://schemas.microsoft.com/office/drawing/2014/main" id="{19F5A257-DF89-9A3B-4DBB-8EF8F261EC9D}"/>
              </a:ext>
            </a:extLst>
          </p:cNvPr>
          <p:cNvSpPr>
            <a:spLocks noGrp="1"/>
          </p:cNvSpPr>
          <p:nvPr>
            <p:ph type="body" sz="quarter" idx="16" hasCustomPrompt="1"/>
          </p:nvPr>
        </p:nvSpPr>
        <p:spPr>
          <a:xfrm>
            <a:off x="7658100" y="387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2" name="Text Placeholder 3">
            <a:extLst>
              <a:ext uri="{FF2B5EF4-FFF2-40B4-BE49-F238E27FC236}">
                <a16:creationId xmlns:a16="http://schemas.microsoft.com/office/drawing/2014/main" id="{6256EBB3-C08B-2D14-BA3A-845DC3FE07E4}"/>
              </a:ext>
            </a:extLst>
          </p:cNvPr>
          <p:cNvSpPr>
            <a:spLocks noGrp="1"/>
          </p:cNvSpPr>
          <p:nvPr>
            <p:ph type="body" sz="quarter" idx="17" hasCustomPrompt="1"/>
          </p:nvPr>
        </p:nvSpPr>
        <p:spPr>
          <a:xfrm>
            <a:off x="7658100" y="421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sp>
        <p:nvSpPr>
          <p:cNvPr id="23" name="Text Placeholder 3">
            <a:extLst>
              <a:ext uri="{FF2B5EF4-FFF2-40B4-BE49-F238E27FC236}">
                <a16:creationId xmlns:a16="http://schemas.microsoft.com/office/drawing/2014/main" id="{DFCA0786-A567-0E28-1AEB-E1BD447B5F59}"/>
              </a:ext>
            </a:extLst>
          </p:cNvPr>
          <p:cNvSpPr>
            <a:spLocks noGrp="1"/>
          </p:cNvSpPr>
          <p:nvPr>
            <p:ph type="body" sz="quarter" idx="18" hasCustomPrompt="1"/>
          </p:nvPr>
        </p:nvSpPr>
        <p:spPr>
          <a:xfrm>
            <a:off x="7658100" y="5145227"/>
            <a:ext cx="4161398" cy="214173"/>
          </a:xfrm>
        </p:spPr>
        <p:txBody>
          <a:bodyPr/>
          <a:lstStyle>
            <a:lvl1pPr marL="0" indent="0">
              <a:buNone/>
              <a:defRPr sz="1300" b="1" i="0">
                <a:solidFill>
                  <a:srgbClr val="0C2340"/>
                </a:solidFill>
                <a:latin typeface="Arial" panose="020B0604020202020204" pitchFamily="34" charset="0"/>
                <a:cs typeface="Arial" panose="020B0604020202020204" pitchFamily="34" charset="0"/>
              </a:defRPr>
            </a:lvl1pPr>
          </a:lstStyle>
          <a:p>
            <a:pPr lvl="0"/>
            <a:r>
              <a:rPr lang="en-US" dirty="0"/>
              <a:t>Lorem ipsum dolor sit amet</a:t>
            </a:r>
          </a:p>
        </p:txBody>
      </p:sp>
      <p:sp>
        <p:nvSpPr>
          <p:cNvPr id="24" name="Text Placeholder 3">
            <a:extLst>
              <a:ext uri="{FF2B5EF4-FFF2-40B4-BE49-F238E27FC236}">
                <a16:creationId xmlns:a16="http://schemas.microsoft.com/office/drawing/2014/main" id="{F6AD983F-E27F-500D-761D-BAD79BA18429}"/>
              </a:ext>
            </a:extLst>
          </p:cNvPr>
          <p:cNvSpPr>
            <a:spLocks noGrp="1"/>
          </p:cNvSpPr>
          <p:nvPr>
            <p:ph type="body" sz="quarter" idx="19" hasCustomPrompt="1"/>
          </p:nvPr>
        </p:nvSpPr>
        <p:spPr>
          <a:xfrm>
            <a:off x="7658100" y="5488128"/>
            <a:ext cx="4161398" cy="582474"/>
          </a:xfrm>
        </p:spPr>
        <p:txBody>
          <a:bodyPr/>
          <a:lstStyle>
            <a:lvl1pPr marL="0" indent="0">
              <a:buNone/>
              <a:defRPr sz="1300" b="0" i="0">
                <a:solidFill>
                  <a:srgbClr val="6A768A"/>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a:t>
            </a:r>
          </a:p>
        </p:txBody>
      </p:sp>
      <p:cxnSp>
        <p:nvCxnSpPr>
          <p:cNvPr id="30" name="Straight Connector 29">
            <a:extLst>
              <a:ext uri="{FF2B5EF4-FFF2-40B4-BE49-F238E27FC236}">
                <a16:creationId xmlns:a16="http://schemas.microsoft.com/office/drawing/2014/main" id="{76ABEC7F-98D8-2180-6366-F00F79A280C5}"/>
              </a:ext>
            </a:extLst>
          </p:cNvPr>
          <p:cNvCxnSpPr>
            <a:stCxn id="25" idx="4"/>
          </p:cNvCxnSpPr>
          <p:nvPr userDrawn="1"/>
        </p:nvCxnSpPr>
        <p:spPr>
          <a:xfrm>
            <a:off x="6953250" y="3017113"/>
            <a:ext cx="0" cy="210312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3D42421B-E060-2853-E153-1B623E03759E}"/>
              </a:ext>
            </a:extLst>
          </p:cNvPr>
          <p:cNvSpPr/>
          <p:nvPr userDrawn="1"/>
        </p:nvSpPr>
        <p:spPr>
          <a:xfrm>
            <a:off x="6648450" y="240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1</a:t>
            </a:r>
          </a:p>
        </p:txBody>
      </p:sp>
      <p:sp>
        <p:nvSpPr>
          <p:cNvPr id="26" name="Oval 25">
            <a:extLst>
              <a:ext uri="{FF2B5EF4-FFF2-40B4-BE49-F238E27FC236}">
                <a16:creationId xmlns:a16="http://schemas.microsoft.com/office/drawing/2014/main" id="{4193FAE4-DFA8-D1C4-464E-38A782C5B356}"/>
              </a:ext>
            </a:extLst>
          </p:cNvPr>
          <p:cNvSpPr/>
          <p:nvPr userDrawn="1"/>
        </p:nvSpPr>
        <p:spPr>
          <a:xfrm>
            <a:off x="6648450" y="367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2</a:t>
            </a:r>
          </a:p>
        </p:txBody>
      </p:sp>
      <p:sp>
        <p:nvSpPr>
          <p:cNvPr id="27" name="Oval 26">
            <a:extLst>
              <a:ext uri="{FF2B5EF4-FFF2-40B4-BE49-F238E27FC236}">
                <a16:creationId xmlns:a16="http://schemas.microsoft.com/office/drawing/2014/main" id="{9185F772-92E7-D8E6-4137-999ADE6BD35C}"/>
              </a:ext>
            </a:extLst>
          </p:cNvPr>
          <p:cNvSpPr/>
          <p:nvPr userDrawn="1"/>
        </p:nvSpPr>
        <p:spPr>
          <a:xfrm>
            <a:off x="6648450" y="4947513"/>
            <a:ext cx="609600" cy="6096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b="1" dirty="0"/>
              <a:t>3</a:t>
            </a:r>
          </a:p>
        </p:txBody>
      </p:sp>
      <p:sp>
        <p:nvSpPr>
          <p:cNvPr id="8" name="Freeform 7">
            <a:extLst>
              <a:ext uri="{FF2B5EF4-FFF2-40B4-BE49-F238E27FC236}">
                <a16:creationId xmlns:a16="http://schemas.microsoft.com/office/drawing/2014/main" id="{E8D9A524-A5D9-4DC0-8059-6CD1E2287A14}"/>
              </a:ext>
            </a:extLst>
          </p:cNvPr>
          <p:cNvSpPr/>
          <p:nvPr userDrawn="1"/>
        </p:nvSpPr>
        <p:spPr>
          <a:xfrm>
            <a:off x="-5444" y="-1"/>
            <a:ext cx="6253844" cy="6858001"/>
          </a:xfrm>
          <a:custGeom>
            <a:avLst/>
            <a:gdLst>
              <a:gd name="connsiteX0" fmla="*/ 0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0" fmla="*/ 15185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1518558 w 6858001"/>
              <a:gd name="connsiteY10" fmla="*/ 0 h 6858001"/>
              <a:gd name="connsiteX0" fmla="*/ 604158 w 6858001"/>
              <a:gd name="connsiteY0" fmla="*/ 0 h 6858001"/>
              <a:gd name="connsiteX1" fmla="*/ 3486478 w 6858001"/>
              <a:gd name="connsiteY1" fmla="*/ 0 h 6858001"/>
              <a:gd name="connsiteX2" fmla="*/ 3486478 w 6858001"/>
              <a:gd name="connsiteY2" fmla="*/ 1454 h 6858001"/>
              <a:gd name="connsiteX3" fmla="*/ 3605457 w 6858001"/>
              <a:gd name="connsiteY3" fmla="*/ 4463 h 6858001"/>
              <a:gd name="connsiteX4" fmla="*/ 6858001 w 6858001"/>
              <a:gd name="connsiteY4" fmla="*/ 3429001 h 6858001"/>
              <a:gd name="connsiteX5" fmla="*/ 3605457 w 6858001"/>
              <a:gd name="connsiteY5" fmla="*/ 6853539 h 6858001"/>
              <a:gd name="connsiteX6" fmla="*/ 3486478 w 6858001"/>
              <a:gd name="connsiteY6" fmla="*/ 6856548 h 6858001"/>
              <a:gd name="connsiteX7" fmla="*/ 3486478 w 6858001"/>
              <a:gd name="connsiteY7" fmla="*/ 6858001 h 6858001"/>
              <a:gd name="connsiteX8" fmla="*/ 3429001 w 6858001"/>
              <a:gd name="connsiteY8" fmla="*/ 6858001 h 6858001"/>
              <a:gd name="connsiteX9" fmla="*/ 0 w 6858001"/>
              <a:gd name="connsiteY9" fmla="*/ 6858001 h 6858001"/>
              <a:gd name="connsiteX10" fmla="*/ 604158 w 6858001"/>
              <a:gd name="connsiteY10" fmla="*/ 0 h 6858001"/>
              <a:gd name="connsiteX0" fmla="*/ 0 w 6253843"/>
              <a:gd name="connsiteY0" fmla="*/ 0 h 6858001"/>
              <a:gd name="connsiteX1" fmla="*/ 2882320 w 6253843"/>
              <a:gd name="connsiteY1" fmla="*/ 0 h 6858001"/>
              <a:gd name="connsiteX2" fmla="*/ 2882320 w 6253843"/>
              <a:gd name="connsiteY2" fmla="*/ 1454 h 6858001"/>
              <a:gd name="connsiteX3" fmla="*/ 3001299 w 6253843"/>
              <a:gd name="connsiteY3" fmla="*/ 4463 h 6858001"/>
              <a:gd name="connsiteX4" fmla="*/ 6253843 w 6253843"/>
              <a:gd name="connsiteY4" fmla="*/ 3429001 h 6858001"/>
              <a:gd name="connsiteX5" fmla="*/ 3001299 w 6253843"/>
              <a:gd name="connsiteY5" fmla="*/ 6853539 h 6858001"/>
              <a:gd name="connsiteX6" fmla="*/ 2882320 w 6253843"/>
              <a:gd name="connsiteY6" fmla="*/ 6856548 h 6858001"/>
              <a:gd name="connsiteX7" fmla="*/ 2882320 w 6253843"/>
              <a:gd name="connsiteY7" fmla="*/ 6858001 h 6858001"/>
              <a:gd name="connsiteX8" fmla="*/ 2824843 w 6253843"/>
              <a:gd name="connsiteY8" fmla="*/ 6858001 h 6858001"/>
              <a:gd name="connsiteX9" fmla="*/ 1142999 w 6253843"/>
              <a:gd name="connsiteY9" fmla="*/ 6858001 h 6858001"/>
              <a:gd name="connsiteX10" fmla="*/ 0 w 6253843"/>
              <a:gd name="connsiteY10" fmla="*/ 0 h 6858001"/>
              <a:gd name="connsiteX0" fmla="*/ 1 w 6253844"/>
              <a:gd name="connsiteY0" fmla="*/ 0 h 6858001"/>
              <a:gd name="connsiteX1" fmla="*/ 2882321 w 6253844"/>
              <a:gd name="connsiteY1" fmla="*/ 0 h 6858001"/>
              <a:gd name="connsiteX2" fmla="*/ 2882321 w 6253844"/>
              <a:gd name="connsiteY2" fmla="*/ 1454 h 6858001"/>
              <a:gd name="connsiteX3" fmla="*/ 3001300 w 6253844"/>
              <a:gd name="connsiteY3" fmla="*/ 4463 h 6858001"/>
              <a:gd name="connsiteX4" fmla="*/ 6253844 w 6253844"/>
              <a:gd name="connsiteY4" fmla="*/ 3429001 h 6858001"/>
              <a:gd name="connsiteX5" fmla="*/ 3001300 w 6253844"/>
              <a:gd name="connsiteY5" fmla="*/ 6853539 h 6858001"/>
              <a:gd name="connsiteX6" fmla="*/ 2882321 w 6253844"/>
              <a:gd name="connsiteY6" fmla="*/ 6856548 h 6858001"/>
              <a:gd name="connsiteX7" fmla="*/ 2882321 w 6253844"/>
              <a:gd name="connsiteY7" fmla="*/ 6858001 h 6858001"/>
              <a:gd name="connsiteX8" fmla="*/ 2824844 w 6253844"/>
              <a:gd name="connsiteY8" fmla="*/ 6858001 h 6858001"/>
              <a:gd name="connsiteX9" fmla="*/ 0 w 6253844"/>
              <a:gd name="connsiteY9" fmla="*/ 6858001 h 6858001"/>
              <a:gd name="connsiteX10" fmla="*/ 1 w 6253844"/>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53844" h="6858001">
                <a:moveTo>
                  <a:pt x="1" y="0"/>
                </a:moveTo>
                <a:lnTo>
                  <a:pt x="2882321" y="0"/>
                </a:lnTo>
                <a:lnTo>
                  <a:pt x="2882321" y="1454"/>
                </a:lnTo>
                <a:lnTo>
                  <a:pt x="3001300" y="4463"/>
                </a:lnTo>
                <a:cubicBezTo>
                  <a:pt x="4813080" y="96302"/>
                  <a:pt x="6253844" y="1594398"/>
                  <a:pt x="6253844" y="3429001"/>
                </a:cubicBezTo>
                <a:cubicBezTo>
                  <a:pt x="6253844" y="5263605"/>
                  <a:pt x="4813080" y="6761700"/>
                  <a:pt x="3001300" y="6853539"/>
                </a:cubicBezTo>
                <a:lnTo>
                  <a:pt x="2882321" y="6856548"/>
                </a:lnTo>
                <a:lnTo>
                  <a:pt x="2882321" y="6858001"/>
                </a:lnTo>
                <a:lnTo>
                  <a:pt x="2824844" y="6858001"/>
                </a:lnTo>
                <a:lnTo>
                  <a:pt x="0" y="6858001"/>
                </a:lnTo>
                <a:cubicBezTo>
                  <a:pt x="0" y="4572001"/>
                  <a:pt x="1" y="2286000"/>
                  <a:pt x="1" y="0"/>
                </a:cubicBezTo>
                <a:close/>
              </a:path>
            </a:pathLst>
          </a:custGeom>
          <a:blipFill dpi="0" rotWithShape="1">
            <a:blip r:embed="rId2">
              <a:extLst>
                <a:ext uri="{28A0092B-C50C-407E-A947-70E740481C1C}">
                  <a14:useLocalDpi xmlns:a14="http://schemas.microsoft.com/office/drawing/2010/main" val="0"/>
                </a:ext>
              </a:extLst>
            </a:blip>
            <a:srcRect/>
            <a:stretch>
              <a:fillRect l="-252" r="-6424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TextBox 31">
            <a:extLst>
              <a:ext uri="{FF2B5EF4-FFF2-40B4-BE49-F238E27FC236}">
                <a16:creationId xmlns:a16="http://schemas.microsoft.com/office/drawing/2014/main" id="{B558369A-9145-BA9F-C666-CEC6D5AFDE2F}"/>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pic>
        <p:nvPicPr>
          <p:cNvPr id="33" name="Picture 32">
            <a:extLst>
              <a:ext uri="{FF2B5EF4-FFF2-40B4-BE49-F238E27FC236}">
                <a16:creationId xmlns:a16="http://schemas.microsoft.com/office/drawing/2014/main" id="{73988B71-07B4-F191-9D8A-1134893C5230}"/>
              </a:ext>
            </a:extLst>
          </p:cNvPr>
          <p:cNvPicPr>
            <a:picLocks noChangeAspect="1"/>
          </p:cNvPicPr>
          <p:nvPr userDrawn="1"/>
        </p:nvPicPr>
        <p:blipFill>
          <a:blip r:embed="rId3"/>
          <a:stretch>
            <a:fillRect/>
          </a:stretch>
        </p:blipFill>
        <p:spPr>
          <a:xfrm>
            <a:off x="458121" y="6294560"/>
            <a:ext cx="1967579" cy="274109"/>
          </a:xfrm>
          <a:prstGeom prst="rect">
            <a:avLst/>
          </a:prstGeom>
        </p:spPr>
      </p:pic>
      <p:sp>
        <p:nvSpPr>
          <p:cNvPr id="10" name="TextBox 9">
            <a:extLst>
              <a:ext uri="{FF2B5EF4-FFF2-40B4-BE49-F238E27FC236}">
                <a16:creationId xmlns:a16="http://schemas.microsoft.com/office/drawing/2014/main" id="{F3E04201-B801-8596-ECE7-A3FD29EE7164}"/>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pPr/>
              <a:t>‹#›</a:t>
            </a:fld>
            <a:endParaRPr lang="en-US" sz="1000" dirty="0"/>
          </a:p>
        </p:txBody>
      </p:sp>
    </p:spTree>
    <p:extLst>
      <p:ext uri="{BB962C8B-B14F-4D97-AF65-F5344CB8AC3E}">
        <p14:creationId xmlns:p14="http://schemas.microsoft.com/office/powerpoint/2010/main" val="1887595949"/>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userDrawn="1">
  <p:cSld name="Right Half Slide Photo">
    <p:spTree>
      <p:nvGrpSpPr>
        <p:cNvPr id="1" name=""/>
        <p:cNvGrpSpPr/>
        <p:nvPr/>
      </p:nvGrpSpPr>
      <p:grpSpPr>
        <a:xfrm>
          <a:off x="0" y="0"/>
          <a:ext cx="0" cy="0"/>
          <a:chOff x="0" y="0"/>
          <a:chExt cx="0" cy="0"/>
        </a:xfrm>
      </p:grpSpPr>
      <p:sp>
        <p:nvSpPr>
          <p:cNvPr id="34" name="Text Placeholder 3">
            <a:extLst>
              <a:ext uri="{FF2B5EF4-FFF2-40B4-BE49-F238E27FC236}">
                <a16:creationId xmlns:a16="http://schemas.microsoft.com/office/drawing/2014/main" id="{68F54D59-3CEA-2BC1-AA65-110C80128225}"/>
              </a:ext>
            </a:extLst>
          </p:cNvPr>
          <p:cNvSpPr>
            <a:spLocks noGrp="1"/>
          </p:cNvSpPr>
          <p:nvPr>
            <p:ph type="body" sz="quarter" idx="10" hasCustomPrompt="1"/>
          </p:nvPr>
        </p:nvSpPr>
        <p:spPr>
          <a:xfrm>
            <a:off x="310513" y="992867"/>
            <a:ext cx="5198943" cy="494037"/>
          </a:xfrm>
        </p:spPr>
        <p:txBody>
          <a:bodyPr anchor="b"/>
          <a:lstStyle>
            <a:lvl1pPr marL="0" indent="0">
              <a:buNone/>
              <a:defRPr sz="3400">
                <a:solidFill>
                  <a:schemeClr val="tx1"/>
                </a:solidFill>
              </a:defRPr>
            </a:lvl1pPr>
          </a:lstStyle>
          <a:p>
            <a:pPr lvl="0"/>
            <a:r>
              <a:rPr lang="en-US" dirty="0"/>
              <a:t>This is Your Headline</a:t>
            </a:r>
          </a:p>
        </p:txBody>
      </p:sp>
      <p:sp>
        <p:nvSpPr>
          <p:cNvPr id="36" name="Text Placeholder 3">
            <a:extLst>
              <a:ext uri="{FF2B5EF4-FFF2-40B4-BE49-F238E27FC236}">
                <a16:creationId xmlns:a16="http://schemas.microsoft.com/office/drawing/2014/main" id="{6D60FAA9-49CC-0AD8-65B3-628876BD359F}"/>
              </a:ext>
            </a:extLst>
          </p:cNvPr>
          <p:cNvSpPr>
            <a:spLocks noGrp="1"/>
          </p:cNvSpPr>
          <p:nvPr>
            <p:ph type="body" sz="quarter" idx="13" hasCustomPrompt="1"/>
          </p:nvPr>
        </p:nvSpPr>
        <p:spPr>
          <a:xfrm>
            <a:off x="310513" y="1803755"/>
            <a:ext cx="5149383" cy="1607220"/>
          </a:xfrm>
        </p:spPr>
        <p:txBody>
          <a:bodyPr/>
          <a:lstStyle>
            <a:lvl1pPr marL="0" indent="0">
              <a:buNone/>
              <a:defRPr sz="1800" b="0" i="0">
                <a:solidFill>
                  <a:srgbClr val="6A768A"/>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r>
              <a:rPr lang="en-US" dirty="0"/>
              <a:t>, </a:t>
            </a:r>
            <a:r>
              <a:rPr lang="en-US" dirty="0" err="1"/>
              <a:t>consectetuer</a:t>
            </a:r>
            <a:r>
              <a:rPr lang="en-US" dirty="0"/>
              <a:t> </a:t>
            </a:r>
            <a:r>
              <a:rPr lang="en-US" dirty="0" err="1"/>
              <a:t>adipiscing</a:t>
            </a:r>
            <a:r>
              <a:rPr lang="en-US" dirty="0"/>
              <a:t> </a:t>
            </a:r>
            <a:r>
              <a:rPr lang="en-US" dirty="0" err="1"/>
              <a:t>elit</a:t>
            </a:r>
            <a:r>
              <a:rPr lang="en-US" dirty="0"/>
              <a:t>, sed diam </a:t>
            </a:r>
            <a:r>
              <a:rPr lang="en-US" dirty="0" err="1"/>
              <a:t>nonummy</a:t>
            </a:r>
            <a:r>
              <a:rPr lang="en-US" dirty="0"/>
              <a:t> </a:t>
            </a:r>
            <a:r>
              <a:rPr lang="en-US" dirty="0" err="1"/>
              <a:t>nibh</a:t>
            </a:r>
            <a:r>
              <a:rPr lang="en-US" dirty="0"/>
              <a:t> </a:t>
            </a:r>
            <a:r>
              <a:rPr lang="en-US" dirty="0" err="1"/>
              <a:t>euismod</a:t>
            </a:r>
            <a:r>
              <a:rPr lang="en-US" dirty="0"/>
              <a:t> </a:t>
            </a:r>
            <a:r>
              <a:rPr lang="en-US" dirty="0" err="1"/>
              <a:t>tincidunt</a:t>
            </a:r>
            <a:r>
              <a:rPr lang="en-US" dirty="0"/>
              <a:t> </a:t>
            </a:r>
            <a:r>
              <a:rPr lang="en-US" dirty="0" err="1"/>
              <a:t>ut</a:t>
            </a:r>
            <a:r>
              <a:rPr lang="en-US" dirty="0"/>
              <a:t> </a:t>
            </a:r>
            <a:r>
              <a:rPr lang="en-US" dirty="0" err="1"/>
              <a:t>laoreet</a:t>
            </a:r>
            <a:r>
              <a:rPr lang="en-US" dirty="0"/>
              <a:t> dolore magna </a:t>
            </a:r>
            <a:r>
              <a:rPr lang="en-US" dirty="0" err="1"/>
              <a:t>aliquam</a:t>
            </a:r>
            <a:r>
              <a:rPr lang="en-US" dirty="0"/>
              <a:t> </a:t>
            </a:r>
            <a:r>
              <a:rPr lang="en-US" dirty="0" err="1"/>
              <a:t>erat</a:t>
            </a:r>
            <a:r>
              <a:rPr lang="en-US" dirty="0"/>
              <a:t> </a:t>
            </a:r>
            <a:r>
              <a:rPr lang="en-US" dirty="0" err="1"/>
              <a:t>volutpat</a:t>
            </a:r>
            <a:r>
              <a:rPr lang="en-US" dirty="0"/>
              <a:t>. Ut </a:t>
            </a:r>
            <a:r>
              <a:rPr lang="en-US" dirty="0" err="1"/>
              <a:t>wisi</a:t>
            </a:r>
            <a:r>
              <a:rPr lang="en-US" dirty="0"/>
              <a: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a:t>
            </a:r>
            <a:r>
              <a:rPr lang="en-US" dirty="0" err="1"/>
              <a:t>exerci</a:t>
            </a:r>
            <a:r>
              <a:rPr lang="en-US" dirty="0"/>
              <a:t> </a:t>
            </a:r>
            <a:r>
              <a:rPr lang="en-US" dirty="0" err="1"/>
              <a:t>tation</a:t>
            </a:r>
            <a:r>
              <a:rPr lang="en-US" dirty="0"/>
              <a:t> </a:t>
            </a:r>
            <a:r>
              <a:rPr lang="en-US" dirty="0" err="1"/>
              <a:t>ullamcorper</a:t>
            </a:r>
            <a:r>
              <a:rPr lang="en-US" dirty="0"/>
              <a:t> </a:t>
            </a:r>
            <a:r>
              <a:rPr lang="en-US" dirty="0" err="1"/>
              <a:t>suscipit</a:t>
            </a:r>
            <a:r>
              <a:rPr lang="en-US" dirty="0"/>
              <a:t> </a:t>
            </a:r>
            <a:r>
              <a:rPr lang="en-US" dirty="0" err="1"/>
              <a:t>lobortis</a:t>
            </a:r>
            <a:r>
              <a:rPr lang="en-US" dirty="0"/>
              <a:t> </a:t>
            </a:r>
            <a:r>
              <a:rPr lang="en-US" dirty="0" err="1"/>
              <a:t>nisl</a:t>
            </a:r>
            <a:r>
              <a:rPr lang="en-US" dirty="0"/>
              <a:t>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a:t>
            </a:r>
          </a:p>
        </p:txBody>
      </p:sp>
      <p:sp>
        <p:nvSpPr>
          <p:cNvPr id="37" name="Text Placeholder 3">
            <a:extLst>
              <a:ext uri="{FF2B5EF4-FFF2-40B4-BE49-F238E27FC236}">
                <a16:creationId xmlns:a16="http://schemas.microsoft.com/office/drawing/2014/main" id="{4BBB4396-0ECD-4C6A-78A6-A513C4992A73}"/>
              </a:ext>
            </a:extLst>
          </p:cNvPr>
          <p:cNvSpPr>
            <a:spLocks noGrp="1"/>
          </p:cNvSpPr>
          <p:nvPr>
            <p:ph type="body" sz="quarter" idx="14" hasCustomPrompt="1"/>
          </p:nvPr>
        </p:nvSpPr>
        <p:spPr>
          <a:xfrm>
            <a:off x="310513" y="5311203"/>
            <a:ext cx="5149383" cy="586014"/>
          </a:xfrm>
        </p:spPr>
        <p:txBody>
          <a:bodyPr/>
          <a:lstStyle>
            <a:lvl1pPr marL="0" indent="0">
              <a:buNone/>
              <a:defRPr sz="1200" b="0" i="1">
                <a:solidFill>
                  <a:schemeClr val="bg1">
                    <a:lumMod val="75000"/>
                  </a:schemeClr>
                </a:solidFill>
                <a:latin typeface="Arial" panose="020B0604020202020204" pitchFamily="34" charset="0"/>
                <a:cs typeface="Arial" panose="020B0604020202020204" pitchFamily="34" charset="0"/>
              </a:defRPr>
            </a:lvl1pPr>
          </a:lstStyle>
          <a:p>
            <a:pPr lvl="0"/>
            <a:r>
              <a:rPr lang="en-US" dirty="0"/>
              <a:t>Lorem ipsum dolor sit amet, consectetuer adipiscing elit, sed diam nonummy nibh euismod tincidunt ut laoreet dolore magna aliquam erat volutpat lobortis nisl ut aliquip.</a:t>
            </a:r>
          </a:p>
        </p:txBody>
      </p:sp>
      <p:sp>
        <p:nvSpPr>
          <p:cNvPr id="50" name="Text Placeholder 3">
            <a:extLst>
              <a:ext uri="{FF2B5EF4-FFF2-40B4-BE49-F238E27FC236}">
                <a16:creationId xmlns:a16="http://schemas.microsoft.com/office/drawing/2014/main" id="{8B152243-4948-EE19-97D7-804AF7494A23}"/>
              </a:ext>
            </a:extLst>
          </p:cNvPr>
          <p:cNvSpPr>
            <a:spLocks noGrp="1"/>
          </p:cNvSpPr>
          <p:nvPr>
            <p:ph type="body" sz="quarter" idx="15" hasCustomPrompt="1"/>
          </p:nvPr>
        </p:nvSpPr>
        <p:spPr>
          <a:xfrm>
            <a:off x="301463"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1" name="Text Placeholder 3">
            <a:extLst>
              <a:ext uri="{FF2B5EF4-FFF2-40B4-BE49-F238E27FC236}">
                <a16:creationId xmlns:a16="http://schemas.microsoft.com/office/drawing/2014/main" id="{A9ECCE7B-8BDF-A7F6-F396-062A87214DB7}"/>
              </a:ext>
            </a:extLst>
          </p:cNvPr>
          <p:cNvSpPr>
            <a:spLocks noGrp="1"/>
          </p:cNvSpPr>
          <p:nvPr>
            <p:ph type="body" sz="quarter" idx="16" hasCustomPrompt="1"/>
          </p:nvPr>
        </p:nvSpPr>
        <p:spPr>
          <a:xfrm>
            <a:off x="2171490"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52" name="Text Placeholder 3">
            <a:extLst>
              <a:ext uri="{FF2B5EF4-FFF2-40B4-BE49-F238E27FC236}">
                <a16:creationId xmlns:a16="http://schemas.microsoft.com/office/drawing/2014/main" id="{3D955AAA-9F58-5681-E4FD-11E10E5BD737}"/>
              </a:ext>
            </a:extLst>
          </p:cNvPr>
          <p:cNvSpPr>
            <a:spLocks noGrp="1"/>
          </p:cNvSpPr>
          <p:nvPr>
            <p:ph type="body" sz="quarter" idx="17" hasCustomPrompt="1"/>
          </p:nvPr>
        </p:nvSpPr>
        <p:spPr>
          <a:xfrm>
            <a:off x="4046587" y="4473430"/>
            <a:ext cx="1462869" cy="399117"/>
          </a:xfrm>
        </p:spPr>
        <p:txBody>
          <a:bodyPr/>
          <a:lstStyle>
            <a:lvl1pPr marL="0" indent="0">
              <a:buNone/>
              <a:defRPr sz="1200" b="1" i="0">
                <a:solidFill>
                  <a:schemeClr val="tx1"/>
                </a:solidFill>
                <a:latin typeface="Arial" panose="020B0604020202020204" pitchFamily="34" charset="0"/>
                <a:cs typeface="Arial" panose="020B0604020202020204" pitchFamily="34" charset="0"/>
              </a:defRPr>
            </a:lvl1pPr>
          </a:lstStyle>
          <a:p>
            <a:pPr lvl="0"/>
            <a:r>
              <a:rPr lang="en-US" dirty="0"/>
              <a:t>Lorem ipsum dolor sit </a:t>
            </a:r>
            <a:r>
              <a:rPr lang="en-US" dirty="0" err="1"/>
              <a:t>amet</a:t>
            </a:r>
            <a:endParaRPr lang="en-US" dirty="0"/>
          </a:p>
        </p:txBody>
      </p:sp>
      <p:sp>
        <p:nvSpPr>
          <p:cNvPr id="2" name="Freeform 1">
            <a:extLst>
              <a:ext uri="{FF2B5EF4-FFF2-40B4-BE49-F238E27FC236}">
                <a16:creationId xmlns:a16="http://schemas.microsoft.com/office/drawing/2014/main" id="{B0C3C95E-DEA5-72D2-5565-D1B175123FD9}"/>
              </a:ext>
            </a:extLst>
          </p:cNvPr>
          <p:cNvSpPr>
            <a:spLocks/>
          </p:cNvSpPr>
          <p:nvPr userDrawn="1"/>
        </p:nvSpPr>
        <p:spPr>
          <a:xfrm>
            <a:off x="5943600" y="0"/>
            <a:ext cx="6248400" cy="6858000"/>
          </a:xfrm>
          <a:custGeom>
            <a:avLst/>
            <a:gdLst>
              <a:gd name="connsiteX0" fmla="*/ 3429000 w 6248400"/>
              <a:gd name="connsiteY0" fmla="*/ 0 h 6858000"/>
              <a:gd name="connsiteX1" fmla="*/ 3435138 w 6248400"/>
              <a:gd name="connsiteY1" fmla="*/ 155 h 6858000"/>
              <a:gd name="connsiteX2" fmla="*/ 3435138 w 6248400"/>
              <a:gd name="connsiteY2" fmla="*/ 0 h 6858000"/>
              <a:gd name="connsiteX3" fmla="*/ 6248400 w 6248400"/>
              <a:gd name="connsiteY3" fmla="*/ 0 h 6858000"/>
              <a:gd name="connsiteX4" fmla="*/ 6248400 w 6248400"/>
              <a:gd name="connsiteY4" fmla="*/ 6858000 h 6858000"/>
              <a:gd name="connsiteX5" fmla="*/ 3435138 w 6248400"/>
              <a:gd name="connsiteY5" fmla="*/ 6858000 h 6858000"/>
              <a:gd name="connsiteX6" fmla="*/ 3435138 w 6248400"/>
              <a:gd name="connsiteY6" fmla="*/ 6857845 h 6858000"/>
              <a:gd name="connsiteX7" fmla="*/ 3429000 w 6248400"/>
              <a:gd name="connsiteY7" fmla="*/ 6858000 h 6858000"/>
              <a:gd name="connsiteX8" fmla="*/ 0 w 6248400"/>
              <a:gd name="connsiteY8" fmla="*/ 3429000 h 6858000"/>
              <a:gd name="connsiteX9" fmla="*/ 3429000 w 6248400"/>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48400" h="6858000">
                <a:moveTo>
                  <a:pt x="3429000" y="0"/>
                </a:moveTo>
                <a:lnTo>
                  <a:pt x="3435138" y="155"/>
                </a:lnTo>
                <a:lnTo>
                  <a:pt x="3435138" y="0"/>
                </a:lnTo>
                <a:lnTo>
                  <a:pt x="6248400" y="0"/>
                </a:lnTo>
                <a:lnTo>
                  <a:pt x="6248400" y="6858000"/>
                </a:lnTo>
                <a:lnTo>
                  <a:pt x="3435138" y="6858000"/>
                </a:lnTo>
                <a:lnTo>
                  <a:pt x="3435138" y="6857845"/>
                </a:lnTo>
                <a:lnTo>
                  <a:pt x="3429000" y="6858000"/>
                </a:lnTo>
                <a:cubicBezTo>
                  <a:pt x="1535216" y="6858000"/>
                  <a:pt x="0" y="5322784"/>
                  <a:pt x="0" y="3429000"/>
                </a:cubicBezTo>
                <a:cubicBezTo>
                  <a:pt x="0" y="1535216"/>
                  <a:pt x="1535216" y="0"/>
                  <a:pt x="3429000" y="0"/>
                </a:cubicBezTo>
                <a:close/>
              </a:path>
            </a:pathLst>
          </a:custGeom>
          <a:blipFill>
            <a:blip r:embed="rId2"/>
            <a:srcRect/>
            <a:stretch>
              <a:fillRect l="-32317" r="-3231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516E68F7-2BE2-9EB0-307F-9CA60BBBDD93}"/>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1179919883"/>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Partial Beam">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8CFB09-D6AA-29AE-8CB9-D14986A85D43}"/>
              </a:ext>
            </a:extLst>
          </p:cNvPr>
          <p:cNvSpPr/>
          <p:nvPr userDrawn="1"/>
        </p:nvSpPr>
        <p:spPr>
          <a:xfrm>
            <a:off x="1270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2" name="Oval 11">
            <a:extLst>
              <a:ext uri="{FF2B5EF4-FFF2-40B4-BE49-F238E27FC236}">
                <a16:creationId xmlns:a16="http://schemas.microsoft.com/office/drawing/2014/main" id="{331960D1-2E18-74EA-5573-91DF9B8EF9C0}"/>
              </a:ext>
            </a:extLst>
          </p:cNvPr>
          <p:cNvSpPr/>
          <p:nvPr userDrawn="1"/>
        </p:nvSpPr>
        <p:spPr>
          <a:xfrm>
            <a:off x="4203700" y="0"/>
            <a:ext cx="6858000" cy="6858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CF90DEEF-8729-FC24-EABC-3A18F2AC61DA}"/>
              </a:ext>
            </a:extLst>
          </p:cNvPr>
          <p:cNvSpPr/>
          <p:nvPr userDrawn="1"/>
        </p:nvSpPr>
        <p:spPr>
          <a:xfrm>
            <a:off x="0" y="0"/>
            <a:ext cx="76581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5D89A-74FB-4791-21C6-F25EDAFFBE40}"/>
              </a:ext>
            </a:extLst>
          </p:cNvPr>
          <p:cNvSpPr>
            <a:spLocks noGrp="1"/>
          </p:cNvSpPr>
          <p:nvPr>
            <p:ph type="title"/>
          </p:nvPr>
        </p:nvSpPr>
        <p:spPr>
          <a:xfrm>
            <a:off x="421341" y="394634"/>
            <a:ext cx="8557560" cy="704257"/>
          </a:xfrm>
        </p:spPr>
        <p:txBody>
          <a:bodyPr/>
          <a:lstStyle>
            <a:lvl1pPr>
              <a:defRPr sz="3600">
                <a:solidFill>
                  <a:schemeClr val="tx1"/>
                </a:solidFill>
              </a:defRPr>
            </a:lvl1pPr>
          </a:lstStyle>
          <a:p>
            <a:r>
              <a:rPr lang="en-US" dirty="0"/>
              <a:t>Click to edit Master title style</a:t>
            </a:r>
          </a:p>
        </p:txBody>
      </p:sp>
      <p:pic>
        <p:nvPicPr>
          <p:cNvPr id="15" name="Picture 14" descr="A blue and black sign&#10;&#10;Description automatically generated">
            <a:extLst>
              <a:ext uri="{FF2B5EF4-FFF2-40B4-BE49-F238E27FC236}">
                <a16:creationId xmlns:a16="http://schemas.microsoft.com/office/drawing/2014/main" id="{7B2E9339-617A-003C-CAD0-BF86223DCB15}"/>
              </a:ext>
            </a:extLst>
          </p:cNvPr>
          <p:cNvPicPr>
            <a:picLocks noChangeAspect="1"/>
          </p:cNvPicPr>
          <p:nvPr userDrawn="1"/>
        </p:nvPicPr>
        <p:blipFill>
          <a:blip r:embed="rId2"/>
          <a:stretch>
            <a:fillRect/>
          </a:stretch>
        </p:blipFill>
        <p:spPr>
          <a:xfrm>
            <a:off x="421341" y="6257418"/>
            <a:ext cx="2049345" cy="347250"/>
          </a:xfrm>
          <a:prstGeom prst="rect">
            <a:avLst/>
          </a:prstGeom>
        </p:spPr>
      </p:pic>
      <p:sp>
        <p:nvSpPr>
          <p:cNvPr id="16" name="TextBox 15">
            <a:extLst>
              <a:ext uri="{FF2B5EF4-FFF2-40B4-BE49-F238E27FC236}">
                <a16:creationId xmlns:a16="http://schemas.microsoft.com/office/drawing/2014/main" id="{AF20FF94-7A80-B6ED-EFA1-57A381E68CCD}"/>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tx1"/>
                </a:solidFill>
                <a:latin typeface="Arial" panose="020B0604020202020204" pitchFamily="34" charset="0"/>
                <a:cs typeface="Arial" panose="020B0604020202020204" pitchFamily="34" charset="0"/>
              </a:rPr>
              <a:t>CONFIDENTIAL – </a:t>
            </a:r>
            <a:r>
              <a:rPr lang="en-US" sz="800" dirty="0">
                <a:solidFill>
                  <a:schemeClr val="tx1"/>
                </a:solidFill>
                <a:latin typeface="Arial" panose="020B0604020202020204" pitchFamily="34" charset="0"/>
                <a:cs typeface="Arial" panose="020B0604020202020204" pitchFamily="34" charset="0"/>
              </a:rPr>
              <a:t>Contains proprietary information. Not intended for external distribution.</a:t>
            </a:r>
          </a:p>
        </p:txBody>
      </p:sp>
      <p:sp>
        <p:nvSpPr>
          <p:cNvPr id="3" name="TextBox 2">
            <a:extLst>
              <a:ext uri="{FF2B5EF4-FFF2-40B4-BE49-F238E27FC236}">
                <a16:creationId xmlns:a16="http://schemas.microsoft.com/office/drawing/2014/main" id="{8420838D-9BBD-E5D8-E2C8-1D5F3847E695}"/>
              </a:ext>
            </a:extLst>
          </p:cNvPr>
          <p:cNvSpPr txBox="1"/>
          <p:nvPr userDrawn="1"/>
        </p:nvSpPr>
        <p:spPr>
          <a:xfrm>
            <a:off x="11595295" y="6354099"/>
            <a:ext cx="341760" cy="246221"/>
          </a:xfrm>
          <a:prstGeom prst="rect">
            <a:avLst/>
          </a:prstGeom>
          <a:noFill/>
        </p:spPr>
        <p:txBody>
          <a:bodyPr wrap="none" rtlCol="0">
            <a:spAutoFit/>
          </a:bodyPr>
          <a:lstStyle/>
          <a:p>
            <a:fld id="{6A63AF19-6634-4843-A9EE-3D2E6FC63B6A}" type="slidenum">
              <a:rPr lang="en-US" sz="1000" smtClean="0">
                <a:solidFill>
                  <a:schemeClr val="bg1"/>
                </a:solidFill>
              </a:rPr>
              <a:pPr/>
              <a:t>‹#›</a:t>
            </a:fld>
            <a:endParaRPr lang="en-US" sz="1000" dirty="0">
              <a:solidFill>
                <a:schemeClr val="bg1"/>
              </a:solidFill>
            </a:endParaRPr>
          </a:p>
        </p:txBody>
      </p:sp>
    </p:spTree>
    <p:extLst>
      <p:ext uri="{BB962C8B-B14F-4D97-AF65-F5344CB8AC3E}">
        <p14:creationId xmlns:p14="http://schemas.microsoft.com/office/powerpoint/2010/main" val="595787591"/>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lvl1pPr>
              <a:defRPr sz="3600"/>
            </a:lvl1pPr>
          </a:lstStyle>
          <a:p>
            <a:r>
              <a:rPr lang="en-US" dirty="0"/>
              <a:t>Title Placement</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5053808" y="1317624"/>
            <a:ext cx="6721882"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2">
            <a:extLst>
              <a:ext uri="{FF2B5EF4-FFF2-40B4-BE49-F238E27FC236}">
                <a16:creationId xmlns:a16="http://schemas.microsoft.com/office/drawing/2014/main" id="{3863F1EC-CDB6-C9D3-2E44-8CCE09604DF1}"/>
              </a:ext>
            </a:extLst>
          </p:cNvPr>
          <p:cNvSpPr>
            <a:spLocks noGrp="1"/>
          </p:cNvSpPr>
          <p:nvPr>
            <p:ph sz="quarter" idx="12"/>
          </p:nvPr>
        </p:nvSpPr>
        <p:spPr>
          <a:xfrm>
            <a:off x="416310" y="1317160"/>
            <a:ext cx="3709603" cy="4720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4238120"/>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2" name="Title Placeholder 15">
            <a:extLst>
              <a:ext uri="{FF2B5EF4-FFF2-40B4-BE49-F238E27FC236}">
                <a16:creationId xmlns:a16="http://schemas.microsoft.com/office/drawing/2014/main" id="{BCF25F47-E9B6-1B4D-5C54-3447F075A1C5}"/>
              </a:ext>
            </a:extLst>
          </p:cNvPr>
          <p:cNvSpPr>
            <a:spLocks noGrp="1"/>
          </p:cNvSpPr>
          <p:nvPr>
            <p:ph type="title" hasCustomPrompt="1"/>
          </p:nvPr>
        </p:nvSpPr>
        <p:spPr>
          <a:xfrm>
            <a:off x="421340" y="394634"/>
            <a:ext cx="11344835" cy="704257"/>
          </a:xfrm>
          <a:prstGeom prst="rect">
            <a:avLst/>
          </a:prstGeom>
        </p:spPr>
        <p:txBody>
          <a:bodyPr vert="horz" lIns="91440" tIns="45720" rIns="91440" bIns="45720" rtlCol="0" anchor="t" anchorCtr="0">
            <a:noAutofit/>
          </a:bodyPr>
          <a:lstStyle/>
          <a:p>
            <a:r>
              <a:rPr lang="en-US" dirty="0"/>
              <a:t>Title Placement</a:t>
            </a:r>
          </a:p>
        </p:txBody>
      </p:sp>
      <p:sp>
        <p:nvSpPr>
          <p:cNvPr id="5" name="Text Placeholder 17">
            <a:extLst>
              <a:ext uri="{FF2B5EF4-FFF2-40B4-BE49-F238E27FC236}">
                <a16:creationId xmlns:a16="http://schemas.microsoft.com/office/drawing/2014/main" id="{48F2343F-77EF-3916-E13C-5544B4783E66}"/>
              </a:ext>
            </a:extLst>
          </p:cNvPr>
          <p:cNvSpPr>
            <a:spLocks noGrp="1"/>
          </p:cNvSpPr>
          <p:nvPr>
            <p:ph idx="1"/>
          </p:nvPr>
        </p:nvSpPr>
        <p:spPr>
          <a:xfrm>
            <a:off x="430212"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ext Placeholder 17">
            <a:extLst>
              <a:ext uri="{FF2B5EF4-FFF2-40B4-BE49-F238E27FC236}">
                <a16:creationId xmlns:a16="http://schemas.microsoft.com/office/drawing/2014/main" id="{FF08CE58-E46C-6220-7A90-24B7B2882F3F}"/>
              </a:ext>
            </a:extLst>
          </p:cNvPr>
          <p:cNvSpPr>
            <a:spLocks noGrp="1"/>
          </p:cNvSpPr>
          <p:nvPr>
            <p:ph idx="10"/>
          </p:nvPr>
        </p:nvSpPr>
        <p:spPr>
          <a:xfrm>
            <a:off x="8146858"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17">
            <a:extLst>
              <a:ext uri="{FF2B5EF4-FFF2-40B4-BE49-F238E27FC236}">
                <a16:creationId xmlns:a16="http://schemas.microsoft.com/office/drawing/2014/main" id="{C9C5FAAB-F57A-7162-0586-566460B3E318}"/>
              </a:ext>
            </a:extLst>
          </p:cNvPr>
          <p:cNvSpPr>
            <a:spLocks noGrp="1"/>
          </p:cNvSpPr>
          <p:nvPr>
            <p:ph idx="11"/>
          </p:nvPr>
        </p:nvSpPr>
        <p:spPr>
          <a:xfrm>
            <a:off x="4288535" y="1317624"/>
            <a:ext cx="3628831" cy="4720103"/>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3058096"/>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Headshot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3867-6EAC-C7DE-F5C9-19D7B3589481}"/>
              </a:ext>
            </a:extLst>
          </p:cNvPr>
          <p:cNvSpPr>
            <a:spLocks noGrp="1"/>
          </p:cNvSpPr>
          <p:nvPr>
            <p:ph type="title"/>
          </p:nvPr>
        </p:nvSpPr>
        <p:spPr/>
        <p:txBody>
          <a:bodyPr/>
          <a:lstStyle/>
          <a:p>
            <a:r>
              <a:rPr lang="en-US" dirty="0"/>
              <a:t>Click to edit Master title style</a:t>
            </a:r>
          </a:p>
        </p:txBody>
      </p:sp>
      <p:sp>
        <p:nvSpPr>
          <p:cNvPr id="7" name="Picture Placeholder 6">
            <a:extLst>
              <a:ext uri="{FF2B5EF4-FFF2-40B4-BE49-F238E27FC236}">
                <a16:creationId xmlns:a16="http://schemas.microsoft.com/office/drawing/2014/main" id="{59267120-08F9-1447-12AA-469174A950FC}"/>
              </a:ext>
            </a:extLst>
          </p:cNvPr>
          <p:cNvSpPr>
            <a:spLocks noGrp="1"/>
          </p:cNvSpPr>
          <p:nvPr>
            <p:ph type="pic" sz="quarter" idx="10"/>
          </p:nvPr>
        </p:nvSpPr>
        <p:spPr>
          <a:xfrm>
            <a:off x="421340" y="1338805"/>
            <a:ext cx="1406396" cy="1404395"/>
          </a:xfrm>
          <a:prstGeom prst="ellipse">
            <a:avLst/>
          </a:prstGeom>
        </p:spPr>
        <p:txBody>
          <a:bodyPr/>
          <a:lstStyle>
            <a:lvl1pPr algn="ctr">
              <a:defRPr sz="1200"/>
            </a:lvl1pPr>
          </a:lstStyle>
          <a:p>
            <a:r>
              <a:rPr lang="en-US" dirty="0"/>
              <a:t>Click icon to add picture</a:t>
            </a:r>
          </a:p>
        </p:txBody>
      </p:sp>
      <p:sp>
        <p:nvSpPr>
          <p:cNvPr id="9" name="Text Placeholder 8">
            <a:extLst>
              <a:ext uri="{FF2B5EF4-FFF2-40B4-BE49-F238E27FC236}">
                <a16:creationId xmlns:a16="http://schemas.microsoft.com/office/drawing/2014/main" id="{79B3A7FD-003F-4246-E347-5B415FF8F37C}"/>
              </a:ext>
            </a:extLst>
          </p:cNvPr>
          <p:cNvSpPr>
            <a:spLocks noGrp="1"/>
          </p:cNvSpPr>
          <p:nvPr>
            <p:ph type="body" sz="quarter" idx="11" hasCustomPrompt="1"/>
          </p:nvPr>
        </p:nvSpPr>
        <p:spPr>
          <a:xfrm>
            <a:off x="1961214" y="1549942"/>
            <a:ext cx="2207709" cy="245404"/>
          </a:xfrm>
        </p:spPr>
        <p:txBody>
          <a:bodyPr/>
          <a:lstStyle>
            <a:lvl1pPr>
              <a:defRPr sz="1100"/>
            </a:lvl1pPr>
          </a:lstStyle>
          <a:p>
            <a:pPr lvl="0"/>
            <a:r>
              <a:rPr lang="en-US" dirty="0"/>
              <a:t>Click to edit name</a:t>
            </a:r>
          </a:p>
        </p:txBody>
      </p:sp>
      <p:sp>
        <p:nvSpPr>
          <p:cNvPr id="11" name="Text Placeholder 8">
            <a:extLst>
              <a:ext uri="{FF2B5EF4-FFF2-40B4-BE49-F238E27FC236}">
                <a16:creationId xmlns:a16="http://schemas.microsoft.com/office/drawing/2014/main" id="{53716E18-E44C-DE33-5ADB-8C8E3F2139C0}"/>
              </a:ext>
            </a:extLst>
          </p:cNvPr>
          <p:cNvSpPr>
            <a:spLocks noGrp="1"/>
          </p:cNvSpPr>
          <p:nvPr>
            <p:ph type="body" sz="quarter" idx="12" hasCustomPrompt="1"/>
          </p:nvPr>
        </p:nvSpPr>
        <p:spPr>
          <a:xfrm>
            <a:off x="1961214" y="1762786"/>
            <a:ext cx="2207709" cy="458250"/>
          </a:xfrm>
        </p:spPr>
        <p:txBody>
          <a:bodyPr/>
          <a:lstStyle>
            <a:lvl1pPr>
              <a:spcBef>
                <a:spcPts val="400"/>
              </a:spcBef>
              <a:defRPr sz="1100" b="0"/>
            </a:lvl1pPr>
          </a:lstStyle>
          <a:p>
            <a:pPr lvl="0"/>
            <a:r>
              <a:rPr lang="en-US" dirty="0"/>
              <a:t>Click to edit title</a:t>
            </a:r>
          </a:p>
        </p:txBody>
      </p:sp>
      <p:sp>
        <p:nvSpPr>
          <p:cNvPr id="12" name="Picture Placeholder 6">
            <a:extLst>
              <a:ext uri="{FF2B5EF4-FFF2-40B4-BE49-F238E27FC236}">
                <a16:creationId xmlns:a16="http://schemas.microsoft.com/office/drawing/2014/main" id="{88B48C2C-4B58-3A9C-8BDF-83D98B21FD02}"/>
              </a:ext>
            </a:extLst>
          </p:cNvPr>
          <p:cNvSpPr>
            <a:spLocks noGrp="1"/>
          </p:cNvSpPr>
          <p:nvPr>
            <p:ph type="pic" sz="quarter" idx="13"/>
          </p:nvPr>
        </p:nvSpPr>
        <p:spPr>
          <a:xfrm>
            <a:off x="421340" y="2978034"/>
            <a:ext cx="1406396" cy="1404395"/>
          </a:xfrm>
          <a:prstGeom prst="ellipse">
            <a:avLst/>
          </a:prstGeom>
        </p:spPr>
        <p:txBody>
          <a:bodyPr/>
          <a:lstStyle>
            <a:lvl1pPr algn="ctr">
              <a:defRPr sz="1200"/>
            </a:lvl1pPr>
          </a:lstStyle>
          <a:p>
            <a:r>
              <a:rPr lang="en-US" dirty="0"/>
              <a:t>Click icon to add picture</a:t>
            </a:r>
          </a:p>
        </p:txBody>
      </p:sp>
      <p:sp>
        <p:nvSpPr>
          <p:cNvPr id="13" name="Text Placeholder 8">
            <a:extLst>
              <a:ext uri="{FF2B5EF4-FFF2-40B4-BE49-F238E27FC236}">
                <a16:creationId xmlns:a16="http://schemas.microsoft.com/office/drawing/2014/main" id="{16EFEC34-D23E-F123-E7AC-CC2AB1143B0A}"/>
              </a:ext>
            </a:extLst>
          </p:cNvPr>
          <p:cNvSpPr>
            <a:spLocks noGrp="1"/>
          </p:cNvSpPr>
          <p:nvPr>
            <p:ph type="body" sz="quarter" idx="14" hasCustomPrompt="1"/>
          </p:nvPr>
        </p:nvSpPr>
        <p:spPr>
          <a:xfrm>
            <a:off x="1961214" y="3189171"/>
            <a:ext cx="2207709" cy="245404"/>
          </a:xfrm>
        </p:spPr>
        <p:txBody>
          <a:bodyPr/>
          <a:lstStyle>
            <a:lvl1pPr>
              <a:defRPr sz="1100"/>
            </a:lvl1pPr>
          </a:lstStyle>
          <a:p>
            <a:pPr lvl="0"/>
            <a:r>
              <a:rPr lang="en-US" dirty="0"/>
              <a:t>Click to edit name</a:t>
            </a:r>
          </a:p>
        </p:txBody>
      </p:sp>
      <p:sp>
        <p:nvSpPr>
          <p:cNvPr id="14" name="Text Placeholder 8">
            <a:extLst>
              <a:ext uri="{FF2B5EF4-FFF2-40B4-BE49-F238E27FC236}">
                <a16:creationId xmlns:a16="http://schemas.microsoft.com/office/drawing/2014/main" id="{462E09A6-5105-AFC7-BA78-6B69A1715031}"/>
              </a:ext>
            </a:extLst>
          </p:cNvPr>
          <p:cNvSpPr>
            <a:spLocks noGrp="1"/>
          </p:cNvSpPr>
          <p:nvPr>
            <p:ph type="body" sz="quarter" idx="15" hasCustomPrompt="1"/>
          </p:nvPr>
        </p:nvSpPr>
        <p:spPr>
          <a:xfrm>
            <a:off x="1961214" y="3402016"/>
            <a:ext cx="2207709" cy="464306"/>
          </a:xfrm>
        </p:spPr>
        <p:txBody>
          <a:bodyPr/>
          <a:lstStyle>
            <a:lvl1pPr>
              <a:spcBef>
                <a:spcPts val="400"/>
              </a:spcBef>
              <a:defRPr sz="1100" b="0"/>
            </a:lvl1pPr>
          </a:lstStyle>
          <a:p>
            <a:pPr lvl="0"/>
            <a:r>
              <a:rPr lang="en-US" dirty="0"/>
              <a:t>Click to edit title</a:t>
            </a:r>
          </a:p>
        </p:txBody>
      </p:sp>
      <p:sp>
        <p:nvSpPr>
          <p:cNvPr id="15" name="Picture Placeholder 6">
            <a:extLst>
              <a:ext uri="{FF2B5EF4-FFF2-40B4-BE49-F238E27FC236}">
                <a16:creationId xmlns:a16="http://schemas.microsoft.com/office/drawing/2014/main" id="{79C369F3-EAE5-990B-4965-797F1D9DC495}"/>
              </a:ext>
            </a:extLst>
          </p:cNvPr>
          <p:cNvSpPr>
            <a:spLocks noGrp="1"/>
          </p:cNvSpPr>
          <p:nvPr>
            <p:ph type="pic" sz="quarter" idx="16"/>
          </p:nvPr>
        </p:nvSpPr>
        <p:spPr>
          <a:xfrm>
            <a:off x="421340" y="4617263"/>
            <a:ext cx="1406396" cy="1404395"/>
          </a:xfrm>
          <a:prstGeom prst="ellipse">
            <a:avLst/>
          </a:prstGeom>
        </p:spPr>
        <p:txBody>
          <a:bodyPr/>
          <a:lstStyle>
            <a:lvl1pPr algn="ctr">
              <a:defRPr sz="1200"/>
            </a:lvl1pPr>
          </a:lstStyle>
          <a:p>
            <a:r>
              <a:rPr lang="en-US" dirty="0"/>
              <a:t>Click icon to add picture</a:t>
            </a:r>
          </a:p>
        </p:txBody>
      </p:sp>
      <p:sp>
        <p:nvSpPr>
          <p:cNvPr id="16" name="Text Placeholder 8">
            <a:extLst>
              <a:ext uri="{FF2B5EF4-FFF2-40B4-BE49-F238E27FC236}">
                <a16:creationId xmlns:a16="http://schemas.microsoft.com/office/drawing/2014/main" id="{7249B0B3-9CD5-6F03-BF78-E13E5A32A59C}"/>
              </a:ext>
            </a:extLst>
          </p:cNvPr>
          <p:cNvSpPr>
            <a:spLocks noGrp="1"/>
          </p:cNvSpPr>
          <p:nvPr>
            <p:ph type="body" sz="quarter" idx="17" hasCustomPrompt="1"/>
          </p:nvPr>
        </p:nvSpPr>
        <p:spPr>
          <a:xfrm>
            <a:off x="1961214" y="4828400"/>
            <a:ext cx="2207709" cy="245404"/>
          </a:xfrm>
        </p:spPr>
        <p:txBody>
          <a:bodyPr/>
          <a:lstStyle>
            <a:lvl1pPr>
              <a:defRPr sz="1100"/>
            </a:lvl1pPr>
          </a:lstStyle>
          <a:p>
            <a:pPr lvl="0"/>
            <a:r>
              <a:rPr lang="en-US" dirty="0"/>
              <a:t>Click to edit name</a:t>
            </a:r>
          </a:p>
        </p:txBody>
      </p:sp>
      <p:sp>
        <p:nvSpPr>
          <p:cNvPr id="17" name="Text Placeholder 8">
            <a:extLst>
              <a:ext uri="{FF2B5EF4-FFF2-40B4-BE49-F238E27FC236}">
                <a16:creationId xmlns:a16="http://schemas.microsoft.com/office/drawing/2014/main" id="{9CE40643-8754-0D21-EF1B-2FC12F08C52B}"/>
              </a:ext>
            </a:extLst>
          </p:cNvPr>
          <p:cNvSpPr>
            <a:spLocks noGrp="1"/>
          </p:cNvSpPr>
          <p:nvPr>
            <p:ph type="body" sz="quarter" idx="18" hasCustomPrompt="1"/>
          </p:nvPr>
        </p:nvSpPr>
        <p:spPr>
          <a:xfrm>
            <a:off x="1961214" y="5041245"/>
            <a:ext cx="2207709" cy="435216"/>
          </a:xfrm>
        </p:spPr>
        <p:txBody>
          <a:bodyPr/>
          <a:lstStyle>
            <a:lvl1pPr>
              <a:spcBef>
                <a:spcPts val="400"/>
              </a:spcBef>
              <a:defRPr sz="1100" b="0"/>
            </a:lvl1pPr>
          </a:lstStyle>
          <a:p>
            <a:pPr lvl="0"/>
            <a:r>
              <a:rPr lang="en-US" dirty="0"/>
              <a:t>Click to edit title</a:t>
            </a:r>
          </a:p>
        </p:txBody>
      </p:sp>
      <p:sp>
        <p:nvSpPr>
          <p:cNvPr id="18" name="Picture Placeholder 6">
            <a:extLst>
              <a:ext uri="{FF2B5EF4-FFF2-40B4-BE49-F238E27FC236}">
                <a16:creationId xmlns:a16="http://schemas.microsoft.com/office/drawing/2014/main" id="{44F181A5-5953-AE72-2C83-DFBC7ABB09DF}"/>
              </a:ext>
            </a:extLst>
          </p:cNvPr>
          <p:cNvSpPr>
            <a:spLocks noGrp="1"/>
          </p:cNvSpPr>
          <p:nvPr>
            <p:ph type="pic" sz="quarter" idx="19"/>
          </p:nvPr>
        </p:nvSpPr>
        <p:spPr>
          <a:xfrm>
            <a:off x="4324267" y="1338805"/>
            <a:ext cx="1406396" cy="1404395"/>
          </a:xfrm>
          <a:prstGeom prst="ellipse">
            <a:avLst/>
          </a:prstGeom>
        </p:spPr>
        <p:txBody>
          <a:bodyPr/>
          <a:lstStyle>
            <a:lvl1pPr algn="ctr">
              <a:defRPr sz="1200"/>
            </a:lvl1pPr>
          </a:lstStyle>
          <a:p>
            <a:r>
              <a:rPr lang="en-US" dirty="0"/>
              <a:t>Click icon to add picture</a:t>
            </a:r>
          </a:p>
        </p:txBody>
      </p:sp>
      <p:sp>
        <p:nvSpPr>
          <p:cNvPr id="19" name="Text Placeholder 8">
            <a:extLst>
              <a:ext uri="{FF2B5EF4-FFF2-40B4-BE49-F238E27FC236}">
                <a16:creationId xmlns:a16="http://schemas.microsoft.com/office/drawing/2014/main" id="{52E3B887-7617-2F6C-BFE3-A76C40AC6FB0}"/>
              </a:ext>
            </a:extLst>
          </p:cNvPr>
          <p:cNvSpPr>
            <a:spLocks noGrp="1"/>
          </p:cNvSpPr>
          <p:nvPr>
            <p:ph type="body" sz="quarter" idx="20" hasCustomPrompt="1"/>
          </p:nvPr>
        </p:nvSpPr>
        <p:spPr>
          <a:xfrm>
            <a:off x="5864141" y="1549942"/>
            <a:ext cx="2207709" cy="245404"/>
          </a:xfrm>
        </p:spPr>
        <p:txBody>
          <a:bodyPr/>
          <a:lstStyle>
            <a:lvl1pPr>
              <a:defRPr sz="1100"/>
            </a:lvl1pPr>
          </a:lstStyle>
          <a:p>
            <a:pPr lvl="0"/>
            <a:r>
              <a:rPr lang="en-US" dirty="0"/>
              <a:t>Click to edit name</a:t>
            </a:r>
          </a:p>
        </p:txBody>
      </p:sp>
      <p:sp>
        <p:nvSpPr>
          <p:cNvPr id="20" name="Text Placeholder 8">
            <a:extLst>
              <a:ext uri="{FF2B5EF4-FFF2-40B4-BE49-F238E27FC236}">
                <a16:creationId xmlns:a16="http://schemas.microsoft.com/office/drawing/2014/main" id="{1B756308-E22A-1A97-0F1F-643C34C4839C}"/>
              </a:ext>
            </a:extLst>
          </p:cNvPr>
          <p:cNvSpPr>
            <a:spLocks noGrp="1"/>
          </p:cNvSpPr>
          <p:nvPr>
            <p:ph type="body" sz="quarter" idx="21" hasCustomPrompt="1"/>
          </p:nvPr>
        </p:nvSpPr>
        <p:spPr>
          <a:xfrm>
            <a:off x="5864141" y="1762786"/>
            <a:ext cx="2207709" cy="458249"/>
          </a:xfrm>
        </p:spPr>
        <p:txBody>
          <a:bodyPr/>
          <a:lstStyle>
            <a:lvl1pPr>
              <a:spcBef>
                <a:spcPts val="400"/>
              </a:spcBef>
              <a:defRPr sz="1100" b="0"/>
            </a:lvl1pPr>
          </a:lstStyle>
          <a:p>
            <a:pPr lvl="0"/>
            <a:r>
              <a:rPr lang="en-US" dirty="0"/>
              <a:t>Click to edit title</a:t>
            </a:r>
          </a:p>
        </p:txBody>
      </p:sp>
      <p:sp>
        <p:nvSpPr>
          <p:cNvPr id="21" name="Picture Placeholder 6">
            <a:extLst>
              <a:ext uri="{FF2B5EF4-FFF2-40B4-BE49-F238E27FC236}">
                <a16:creationId xmlns:a16="http://schemas.microsoft.com/office/drawing/2014/main" id="{6B4F7C54-BD7A-CDBF-3855-341C74E25E3E}"/>
              </a:ext>
            </a:extLst>
          </p:cNvPr>
          <p:cNvSpPr>
            <a:spLocks noGrp="1"/>
          </p:cNvSpPr>
          <p:nvPr>
            <p:ph type="pic" sz="quarter" idx="22"/>
          </p:nvPr>
        </p:nvSpPr>
        <p:spPr>
          <a:xfrm>
            <a:off x="4324267" y="2978034"/>
            <a:ext cx="1406396" cy="1404395"/>
          </a:xfrm>
          <a:prstGeom prst="ellipse">
            <a:avLst/>
          </a:prstGeom>
        </p:spPr>
        <p:txBody>
          <a:bodyPr/>
          <a:lstStyle>
            <a:lvl1pPr algn="ctr">
              <a:defRPr sz="1200"/>
            </a:lvl1pPr>
          </a:lstStyle>
          <a:p>
            <a:r>
              <a:rPr lang="en-US" dirty="0"/>
              <a:t>Click icon to add picture</a:t>
            </a:r>
          </a:p>
        </p:txBody>
      </p:sp>
      <p:sp>
        <p:nvSpPr>
          <p:cNvPr id="22" name="Text Placeholder 8">
            <a:extLst>
              <a:ext uri="{FF2B5EF4-FFF2-40B4-BE49-F238E27FC236}">
                <a16:creationId xmlns:a16="http://schemas.microsoft.com/office/drawing/2014/main" id="{5E1937F0-4FC1-CB01-A1FF-5FECA8175B15}"/>
              </a:ext>
            </a:extLst>
          </p:cNvPr>
          <p:cNvSpPr>
            <a:spLocks noGrp="1"/>
          </p:cNvSpPr>
          <p:nvPr>
            <p:ph type="body" sz="quarter" idx="23" hasCustomPrompt="1"/>
          </p:nvPr>
        </p:nvSpPr>
        <p:spPr>
          <a:xfrm>
            <a:off x="5864141" y="3189171"/>
            <a:ext cx="2207709" cy="245404"/>
          </a:xfrm>
        </p:spPr>
        <p:txBody>
          <a:bodyPr/>
          <a:lstStyle>
            <a:lvl1pPr>
              <a:defRPr sz="1100"/>
            </a:lvl1pPr>
          </a:lstStyle>
          <a:p>
            <a:pPr lvl="0"/>
            <a:r>
              <a:rPr lang="en-US" dirty="0"/>
              <a:t>Click to edit name</a:t>
            </a:r>
          </a:p>
        </p:txBody>
      </p:sp>
      <p:sp>
        <p:nvSpPr>
          <p:cNvPr id="23" name="Text Placeholder 8">
            <a:extLst>
              <a:ext uri="{FF2B5EF4-FFF2-40B4-BE49-F238E27FC236}">
                <a16:creationId xmlns:a16="http://schemas.microsoft.com/office/drawing/2014/main" id="{8C2B28EF-AC99-7067-6E9B-3E27990451EE}"/>
              </a:ext>
            </a:extLst>
          </p:cNvPr>
          <p:cNvSpPr>
            <a:spLocks noGrp="1"/>
          </p:cNvSpPr>
          <p:nvPr>
            <p:ph type="body" sz="quarter" idx="24" hasCustomPrompt="1"/>
          </p:nvPr>
        </p:nvSpPr>
        <p:spPr>
          <a:xfrm>
            <a:off x="5864141" y="3402016"/>
            <a:ext cx="2207709" cy="464306"/>
          </a:xfrm>
        </p:spPr>
        <p:txBody>
          <a:bodyPr/>
          <a:lstStyle>
            <a:lvl1pPr>
              <a:spcBef>
                <a:spcPts val="400"/>
              </a:spcBef>
              <a:defRPr sz="1100" b="0"/>
            </a:lvl1pPr>
          </a:lstStyle>
          <a:p>
            <a:pPr lvl="0"/>
            <a:r>
              <a:rPr lang="en-US" dirty="0"/>
              <a:t>Click to edit title</a:t>
            </a:r>
          </a:p>
        </p:txBody>
      </p:sp>
      <p:sp>
        <p:nvSpPr>
          <p:cNvPr id="24" name="Picture Placeholder 6">
            <a:extLst>
              <a:ext uri="{FF2B5EF4-FFF2-40B4-BE49-F238E27FC236}">
                <a16:creationId xmlns:a16="http://schemas.microsoft.com/office/drawing/2014/main" id="{32DC28D0-3E91-CC60-74F4-C87E5562319E}"/>
              </a:ext>
            </a:extLst>
          </p:cNvPr>
          <p:cNvSpPr>
            <a:spLocks noGrp="1"/>
          </p:cNvSpPr>
          <p:nvPr>
            <p:ph type="pic" sz="quarter" idx="25"/>
          </p:nvPr>
        </p:nvSpPr>
        <p:spPr>
          <a:xfrm>
            <a:off x="4324267" y="4617263"/>
            <a:ext cx="1406396" cy="1404395"/>
          </a:xfrm>
          <a:prstGeom prst="ellipse">
            <a:avLst/>
          </a:prstGeom>
        </p:spPr>
        <p:txBody>
          <a:bodyPr/>
          <a:lstStyle>
            <a:lvl1pPr algn="ctr">
              <a:defRPr sz="1200"/>
            </a:lvl1pPr>
          </a:lstStyle>
          <a:p>
            <a:r>
              <a:rPr lang="en-US" dirty="0"/>
              <a:t>Click icon to add picture</a:t>
            </a:r>
          </a:p>
        </p:txBody>
      </p:sp>
      <p:sp>
        <p:nvSpPr>
          <p:cNvPr id="25" name="Text Placeholder 8">
            <a:extLst>
              <a:ext uri="{FF2B5EF4-FFF2-40B4-BE49-F238E27FC236}">
                <a16:creationId xmlns:a16="http://schemas.microsoft.com/office/drawing/2014/main" id="{58089323-679E-8233-60FC-1EF617A0AEDB}"/>
              </a:ext>
            </a:extLst>
          </p:cNvPr>
          <p:cNvSpPr>
            <a:spLocks noGrp="1"/>
          </p:cNvSpPr>
          <p:nvPr>
            <p:ph type="body" sz="quarter" idx="26" hasCustomPrompt="1"/>
          </p:nvPr>
        </p:nvSpPr>
        <p:spPr>
          <a:xfrm>
            <a:off x="5864141" y="4828400"/>
            <a:ext cx="2207709" cy="245404"/>
          </a:xfrm>
        </p:spPr>
        <p:txBody>
          <a:bodyPr/>
          <a:lstStyle>
            <a:lvl1pPr>
              <a:defRPr sz="1100"/>
            </a:lvl1pPr>
          </a:lstStyle>
          <a:p>
            <a:pPr lvl="0"/>
            <a:r>
              <a:rPr lang="en-US" dirty="0"/>
              <a:t>Click to edit name</a:t>
            </a:r>
          </a:p>
        </p:txBody>
      </p:sp>
      <p:sp>
        <p:nvSpPr>
          <p:cNvPr id="26" name="Text Placeholder 8">
            <a:extLst>
              <a:ext uri="{FF2B5EF4-FFF2-40B4-BE49-F238E27FC236}">
                <a16:creationId xmlns:a16="http://schemas.microsoft.com/office/drawing/2014/main" id="{CB6890FE-DDA5-6636-16F7-2CA6C002A4CA}"/>
              </a:ext>
            </a:extLst>
          </p:cNvPr>
          <p:cNvSpPr>
            <a:spLocks noGrp="1"/>
          </p:cNvSpPr>
          <p:nvPr>
            <p:ph type="body" sz="quarter" idx="27" hasCustomPrompt="1"/>
          </p:nvPr>
        </p:nvSpPr>
        <p:spPr>
          <a:xfrm>
            <a:off x="5864141" y="5041245"/>
            <a:ext cx="2207709" cy="435216"/>
          </a:xfrm>
        </p:spPr>
        <p:txBody>
          <a:bodyPr/>
          <a:lstStyle>
            <a:lvl1pPr>
              <a:spcBef>
                <a:spcPts val="400"/>
              </a:spcBef>
              <a:defRPr sz="1100" b="0"/>
            </a:lvl1pPr>
          </a:lstStyle>
          <a:p>
            <a:pPr lvl="0"/>
            <a:r>
              <a:rPr lang="en-US" dirty="0"/>
              <a:t>Click to edit title</a:t>
            </a:r>
          </a:p>
        </p:txBody>
      </p:sp>
      <p:sp>
        <p:nvSpPr>
          <p:cNvPr id="27" name="Picture Placeholder 6">
            <a:extLst>
              <a:ext uri="{FF2B5EF4-FFF2-40B4-BE49-F238E27FC236}">
                <a16:creationId xmlns:a16="http://schemas.microsoft.com/office/drawing/2014/main" id="{3ED139A8-8AA3-07AF-B47E-60497C1AADC5}"/>
              </a:ext>
            </a:extLst>
          </p:cNvPr>
          <p:cNvSpPr>
            <a:spLocks noGrp="1"/>
          </p:cNvSpPr>
          <p:nvPr>
            <p:ph type="pic" sz="quarter" idx="28"/>
          </p:nvPr>
        </p:nvSpPr>
        <p:spPr>
          <a:xfrm>
            <a:off x="8227193" y="1338805"/>
            <a:ext cx="1406396" cy="1404395"/>
          </a:xfrm>
          <a:prstGeom prst="ellipse">
            <a:avLst/>
          </a:prstGeom>
        </p:spPr>
        <p:txBody>
          <a:bodyPr/>
          <a:lstStyle>
            <a:lvl1pPr algn="ctr">
              <a:defRPr sz="1200"/>
            </a:lvl1pPr>
          </a:lstStyle>
          <a:p>
            <a:r>
              <a:rPr lang="en-US" dirty="0"/>
              <a:t>Click icon to add picture</a:t>
            </a:r>
          </a:p>
        </p:txBody>
      </p:sp>
      <p:sp>
        <p:nvSpPr>
          <p:cNvPr id="28" name="Text Placeholder 8">
            <a:extLst>
              <a:ext uri="{FF2B5EF4-FFF2-40B4-BE49-F238E27FC236}">
                <a16:creationId xmlns:a16="http://schemas.microsoft.com/office/drawing/2014/main" id="{9C3AEEB0-69DC-FC8D-058E-5254912C22ED}"/>
              </a:ext>
            </a:extLst>
          </p:cNvPr>
          <p:cNvSpPr>
            <a:spLocks noGrp="1"/>
          </p:cNvSpPr>
          <p:nvPr>
            <p:ph type="body" sz="quarter" idx="29" hasCustomPrompt="1"/>
          </p:nvPr>
        </p:nvSpPr>
        <p:spPr>
          <a:xfrm>
            <a:off x="9767067" y="1549942"/>
            <a:ext cx="2207709" cy="245404"/>
          </a:xfrm>
        </p:spPr>
        <p:txBody>
          <a:bodyPr/>
          <a:lstStyle>
            <a:lvl1pPr>
              <a:defRPr sz="1100"/>
            </a:lvl1pPr>
          </a:lstStyle>
          <a:p>
            <a:pPr lvl="0"/>
            <a:r>
              <a:rPr lang="en-US" dirty="0"/>
              <a:t>Click to edit name</a:t>
            </a:r>
          </a:p>
        </p:txBody>
      </p:sp>
      <p:sp>
        <p:nvSpPr>
          <p:cNvPr id="29" name="Text Placeholder 8">
            <a:extLst>
              <a:ext uri="{FF2B5EF4-FFF2-40B4-BE49-F238E27FC236}">
                <a16:creationId xmlns:a16="http://schemas.microsoft.com/office/drawing/2014/main" id="{8088B529-5F38-C750-0E82-530B16E8DEE0}"/>
              </a:ext>
            </a:extLst>
          </p:cNvPr>
          <p:cNvSpPr>
            <a:spLocks noGrp="1"/>
          </p:cNvSpPr>
          <p:nvPr>
            <p:ph type="body" sz="quarter" idx="30" hasCustomPrompt="1"/>
          </p:nvPr>
        </p:nvSpPr>
        <p:spPr>
          <a:xfrm>
            <a:off x="9767067" y="1762787"/>
            <a:ext cx="2207709" cy="458248"/>
          </a:xfrm>
        </p:spPr>
        <p:txBody>
          <a:bodyPr/>
          <a:lstStyle>
            <a:lvl1pPr>
              <a:spcBef>
                <a:spcPts val="400"/>
              </a:spcBef>
              <a:defRPr sz="1100" b="0"/>
            </a:lvl1pPr>
          </a:lstStyle>
          <a:p>
            <a:pPr lvl="0"/>
            <a:r>
              <a:rPr lang="en-US" dirty="0"/>
              <a:t>Click to edit title</a:t>
            </a:r>
          </a:p>
        </p:txBody>
      </p:sp>
      <p:sp>
        <p:nvSpPr>
          <p:cNvPr id="30" name="Picture Placeholder 6">
            <a:extLst>
              <a:ext uri="{FF2B5EF4-FFF2-40B4-BE49-F238E27FC236}">
                <a16:creationId xmlns:a16="http://schemas.microsoft.com/office/drawing/2014/main" id="{3BF96D62-B862-3214-8A5A-2BDCC29AAB0D}"/>
              </a:ext>
            </a:extLst>
          </p:cNvPr>
          <p:cNvSpPr>
            <a:spLocks noGrp="1"/>
          </p:cNvSpPr>
          <p:nvPr>
            <p:ph type="pic" sz="quarter" idx="31"/>
          </p:nvPr>
        </p:nvSpPr>
        <p:spPr>
          <a:xfrm>
            <a:off x="8227193" y="2978034"/>
            <a:ext cx="1406396" cy="1404395"/>
          </a:xfrm>
          <a:prstGeom prst="ellipse">
            <a:avLst/>
          </a:prstGeom>
        </p:spPr>
        <p:txBody>
          <a:bodyPr/>
          <a:lstStyle>
            <a:lvl1pPr algn="ctr">
              <a:defRPr sz="1200"/>
            </a:lvl1pPr>
          </a:lstStyle>
          <a:p>
            <a:r>
              <a:rPr lang="en-US" dirty="0"/>
              <a:t>Click icon to add picture</a:t>
            </a:r>
          </a:p>
        </p:txBody>
      </p:sp>
      <p:sp>
        <p:nvSpPr>
          <p:cNvPr id="31" name="Text Placeholder 8">
            <a:extLst>
              <a:ext uri="{FF2B5EF4-FFF2-40B4-BE49-F238E27FC236}">
                <a16:creationId xmlns:a16="http://schemas.microsoft.com/office/drawing/2014/main" id="{8911EBB8-2046-7C53-A666-F417B57916A2}"/>
              </a:ext>
            </a:extLst>
          </p:cNvPr>
          <p:cNvSpPr>
            <a:spLocks noGrp="1"/>
          </p:cNvSpPr>
          <p:nvPr>
            <p:ph type="body" sz="quarter" idx="32" hasCustomPrompt="1"/>
          </p:nvPr>
        </p:nvSpPr>
        <p:spPr>
          <a:xfrm>
            <a:off x="9767067" y="3189171"/>
            <a:ext cx="2207709" cy="245404"/>
          </a:xfrm>
        </p:spPr>
        <p:txBody>
          <a:bodyPr/>
          <a:lstStyle>
            <a:lvl1pPr>
              <a:defRPr sz="1100"/>
            </a:lvl1pPr>
          </a:lstStyle>
          <a:p>
            <a:pPr lvl="0"/>
            <a:r>
              <a:rPr lang="en-US" dirty="0"/>
              <a:t>Click to edit name</a:t>
            </a:r>
          </a:p>
        </p:txBody>
      </p:sp>
      <p:sp>
        <p:nvSpPr>
          <p:cNvPr id="32" name="Text Placeholder 8">
            <a:extLst>
              <a:ext uri="{FF2B5EF4-FFF2-40B4-BE49-F238E27FC236}">
                <a16:creationId xmlns:a16="http://schemas.microsoft.com/office/drawing/2014/main" id="{E6E1F549-8C25-F1FF-D061-4D816C296277}"/>
              </a:ext>
            </a:extLst>
          </p:cNvPr>
          <p:cNvSpPr>
            <a:spLocks noGrp="1"/>
          </p:cNvSpPr>
          <p:nvPr>
            <p:ph type="body" sz="quarter" idx="33" hasCustomPrompt="1"/>
          </p:nvPr>
        </p:nvSpPr>
        <p:spPr>
          <a:xfrm>
            <a:off x="9767067" y="3402016"/>
            <a:ext cx="2207709" cy="464306"/>
          </a:xfrm>
        </p:spPr>
        <p:txBody>
          <a:bodyPr/>
          <a:lstStyle>
            <a:lvl1pPr>
              <a:spcBef>
                <a:spcPts val="400"/>
              </a:spcBef>
              <a:defRPr sz="1100" b="0"/>
            </a:lvl1pPr>
          </a:lstStyle>
          <a:p>
            <a:pPr lvl="0"/>
            <a:r>
              <a:rPr lang="en-US" dirty="0"/>
              <a:t>Click to edit title</a:t>
            </a:r>
          </a:p>
        </p:txBody>
      </p:sp>
      <p:sp>
        <p:nvSpPr>
          <p:cNvPr id="33" name="Picture Placeholder 6">
            <a:extLst>
              <a:ext uri="{FF2B5EF4-FFF2-40B4-BE49-F238E27FC236}">
                <a16:creationId xmlns:a16="http://schemas.microsoft.com/office/drawing/2014/main" id="{7344E644-3067-4C45-E73B-00CA7195B061}"/>
              </a:ext>
            </a:extLst>
          </p:cNvPr>
          <p:cNvSpPr>
            <a:spLocks noGrp="1"/>
          </p:cNvSpPr>
          <p:nvPr>
            <p:ph type="pic" sz="quarter" idx="34"/>
          </p:nvPr>
        </p:nvSpPr>
        <p:spPr>
          <a:xfrm>
            <a:off x="8227193" y="4617263"/>
            <a:ext cx="1406396" cy="1404395"/>
          </a:xfrm>
          <a:prstGeom prst="ellipse">
            <a:avLst/>
          </a:prstGeom>
        </p:spPr>
        <p:txBody>
          <a:bodyPr/>
          <a:lstStyle>
            <a:lvl1pPr algn="ctr">
              <a:defRPr sz="1200"/>
            </a:lvl1pPr>
          </a:lstStyle>
          <a:p>
            <a:r>
              <a:rPr lang="en-US" dirty="0"/>
              <a:t>Click icon to add picture</a:t>
            </a:r>
          </a:p>
        </p:txBody>
      </p:sp>
      <p:sp>
        <p:nvSpPr>
          <p:cNvPr id="34" name="Text Placeholder 8">
            <a:extLst>
              <a:ext uri="{FF2B5EF4-FFF2-40B4-BE49-F238E27FC236}">
                <a16:creationId xmlns:a16="http://schemas.microsoft.com/office/drawing/2014/main" id="{23E1229B-C01B-390E-FC46-118DC209FDFA}"/>
              </a:ext>
            </a:extLst>
          </p:cNvPr>
          <p:cNvSpPr>
            <a:spLocks noGrp="1"/>
          </p:cNvSpPr>
          <p:nvPr>
            <p:ph type="body" sz="quarter" idx="35" hasCustomPrompt="1"/>
          </p:nvPr>
        </p:nvSpPr>
        <p:spPr>
          <a:xfrm>
            <a:off x="9767067" y="4828400"/>
            <a:ext cx="2207709" cy="245404"/>
          </a:xfrm>
        </p:spPr>
        <p:txBody>
          <a:bodyPr/>
          <a:lstStyle>
            <a:lvl1pPr>
              <a:defRPr sz="1100"/>
            </a:lvl1pPr>
          </a:lstStyle>
          <a:p>
            <a:pPr lvl="0"/>
            <a:r>
              <a:rPr lang="en-US" dirty="0"/>
              <a:t>Click to edit name</a:t>
            </a:r>
          </a:p>
        </p:txBody>
      </p:sp>
      <p:sp>
        <p:nvSpPr>
          <p:cNvPr id="35" name="Text Placeholder 8">
            <a:extLst>
              <a:ext uri="{FF2B5EF4-FFF2-40B4-BE49-F238E27FC236}">
                <a16:creationId xmlns:a16="http://schemas.microsoft.com/office/drawing/2014/main" id="{438E94CD-D3A1-595E-A425-9AB95CB40C48}"/>
              </a:ext>
            </a:extLst>
          </p:cNvPr>
          <p:cNvSpPr>
            <a:spLocks noGrp="1"/>
          </p:cNvSpPr>
          <p:nvPr>
            <p:ph type="body" sz="quarter" idx="36" hasCustomPrompt="1"/>
          </p:nvPr>
        </p:nvSpPr>
        <p:spPr>
          <a:xfrm>
            <a:off x="9767067" y="5041245"/>
            <a:ext cx="2207709" cy="435216"/>
          </a:xfrm>
        </p:spPr>
        <p:txBody>
          <a:bodyPr/>
          <a:lstStyle>
            <a:lvl1pPr>
              <a:spcBef>
                <a:spcPts val="400"/>
              </a:spcBef>
              <a:defRPr sz="1100" b="0"/>
            </a:lvl1pPr>
          </a:lstStyle>
          <a:p>
            <a:pPr lvl="0"/>
            <a:r>
              <a:rPr lang="en-US" dirty="0"/>
              <a:t>Click to edit title</a:t>
            </a:r>
          </a:p>
        </p:txBody>
      </p:sp>
    </p:spTree>
    <p:extLst>
      <p:ext uri="{BB962C8B-B14F-4D97-AF65-F5344CB8AC3E}">
        <p14:creationId xmlns:p14="http://schemas.microsoft.com/office/powerpoint/2010/main" val="2576293509"/>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8035978"/>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solidFill>
        <a:effectLst/>
      </p:bgPr>
    </p:bg>
    <p:spTree>
      <p:nvGrpSpPr>
        <p:cNvPr id="1" name=""/>
        <p:cNvGrpSpPr/>
        <p:nvPr/>
      </p:nvGrpSpPr>
      <p:grpSpPr>
        <a:xfrm>
          <a:off x="0" y="0"/>
          <a:ext cx="0" cy="0"/>
          <a:chOff x="0" y="0"/>
          <a:chExt cx="0" cy="0"/>
        </a:xfrm>
      </p:grpSpPr>
      <p:pic>
        <p:nvPicPr>
          <p:cNvPr id="10" name="Picture 9" descr="A blue and yellow background with a white circle&#10;&#10;Description automatically generated">
            <a:extLst>
              <a:ext uri="{FF2B5EF4-FFF2-40B4-BE49-F238E27FC236}">
                <a16:creationId xmlns:a16="http://schemas.microsoft.com/office/drawing/2014/main" id="{BAF204A0-C988-D053-B0A5-4808A9033B8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3">
            <a:extLst>
              <a:ext uri="{FF2B5EF4-FFF2-40B4-BE49-F238E27FC236}">
                <a16:creationId xmlns:a16="http://schemas.microsoft.com/office/drawing/2014/main" id="{2A4B621E-B1D0-014C-46CA-5624B983A51A}"/>
              </a:ext>
            </a:extLst>
          </p:cNvPr>
          <p:cNvSpPr>
            <a:spLocks noGrp="1"/>
          </p:cNvSpPr>
          <p:nvPr>
            <p:ph type="body" sz="quarter" idx="10" hasCustomPrompt="1"/>
          </p:nvPr>
        </p:nvSpPr>
        <p:spPr>
          <a:xfrm>
            <a:off x="421340" y="3051116"/>
            <a:ext cx="6250923" cy="755767"/>
          </a:xfrm>
        </p:spPr>
        <p:txBody>
          <a:bodyPr/>
          <a:lstStyle>
            <a:lvl1pPr marL="0" indent="0">
              <a:buNone/>
              <a:defRPr sz="5400">
                <a:solidFill>
                  <a:schemeClr val="bg1"/>
                </a:solidFill>
              </a:defRPr>
            </a:lvl1pPr>
          </a:lstStyle>
          <a:p>
            <a:pPr lvl="0"/>
            <a:r>
              <a:rPr lang="en-US" dirty="0"/>
              <a:t>Thank you.</a:t>
            </a:r>
          </a:p>
        </p:txBody>
      </p:sp>
      <p:sp>
        <p:nvSpPr>
          <p:cNvPr id="2" name="TextBox 1">
            <a:extLst>
              <a:ext uri="{FF2B5EF4-FFF2-40B4-BE49-F238E27FC236}">
                <a16:creationId xmlns:a16="http://schemas.microsoft.com/office/drawing/2014/main" id="{489819A4-1851-761D-5C2C-7146BF856DD5}"/>
              </a:ext>
            </a:extLst>
          </p:cNvPr>
          <p:cNvSpPr txBox="1"/>
          <p:nvPr userDrawn="1"/>
        </p:nvSpPr>
        <p:spPr>
          <a:xfrm>
            <a:off x="2735465" y="6261766"/>
            <a:ext cx="2605404" cy="338554"/>
          </a:xfrm>
          <a:prstGeom prst="rect">
            <a:avLst/>
          </a:prstGeom>
          <a:noFill/>
        </p:spPr>
        <p:txBody>
          <a:bodyPr wrap="square" rtlCol="0">
            <a:spAutoFit/>
          </a:bodyPr>
          <a:lstStyle/>
          <a:p>
            <a:r>
              <a:rPr lang="en-US" sz="800" b="0" dirty="0">
                <a:solidFill>
                  <a:schemeClr val="bg1"/>
                </a:solidFill>
                <a:latin typeface="Arial" panose="020B0604020202020204" pitchFamily="34" charset="0"/>
                <a:cs typeface="Arial" panose="020B0604020202020204" pitchFamily="34" charset="0"/>
              </a:rPr>
              <a:t>CONFIDENTIAL – </a:t>
            </a:r>
            <a:r>
              <a:rPr lang="en-US" sz="800" dirty="0">
                <a:solidFill>
                  <a:schemeClr val="bg1"/>
                </a:solidFill>
                <a:latin typeface="Arial" panose="020B0604020202020204" pitchFamily="34" charset="0"/>
                <a:cs typeface="Arial" panose="020B0604020202020204" pitchFamily="34" charset="0"/>
              </a:rPr>
              <a:t>Contains proprietary information. Not intended for external distribution.</a:t>
            </a:r>
          </a:p>
        </p:txBody>
      </p:sp>
      <p:pic>
        <p:nvPicPr>
          <p:cNvPr id="3" name="Picture 2">
            <a:extLst>
              <a:ext uri="{FF2B5EF4-FFF2-40B4-BE49-F238E27FC236}">
                <a16:creationId xmlns:a16="http://schemas.microsoft.com/office/drawing/2014/main" id="{6D2C2549-3DDD-FA8B-48C6-97FF1E90C4C0}"/>
              </a:ext>
            </a:extLst>
          </p:cNvPr>
          <p:cNvPicPr>
            <a:picLocks noChangeAspect="1"/>
          </p:cNvPicPr>
          <p:nvPr userDrawn="1"/>
        </p:nvPicPr>
        <p:blipFill>
          <a:blip r:embed="rId3"/>
          <a:stretch>
            <a:fillRect/>
          </a:stretch>
        </p:blipFill>
        <p:spPr>
          <a:xfrm>
            <a:off x="458121" y="6294560"/>
            <a:ext cx="1967579" cy="274109"/>
          </a:xfrm>
          <a:prstGeom prst="rect">
            <a:avLst/>
          </a:prstGeom>
        </p:spPr>
      </p:pic>
    </p:spTree>
    <p:extLst>
      <p:ext uri="{BB962C8B-B14F-4D97-AF65-F5344CB8AC3E}">
        <p14:creationId xmlns:p14="http://schemas.microsoft.com/office/powerpoint/2010/main" val="1007973758"/>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61167" y="365125"/>
            <a:ext cx="11465708" cy="1325563"/>
          </a:xfrm>
        </p:spPr>
        <p:txBody>
          <a:bodyPr/>
          <a:lstStyle/>
          <a:p>
            <a:r>
              <a:rPr lang="en-US"/>
              <a:t>Click to edit Master title style</a:t>
            </a:r>
            <a:endParaRPr lang="en-US" dirty="0"/>
          </a:p>
        </p:txBody>
      </p:sp>
      <p:sp>
        <p:nvSpPr>
          <p:cNvPr id="6" name="Text Placeholder 7"/>
          <p:cNvSpPr>
            <a:spLocks noGrp="1"/>
          </p:cNvSpPr>
          <p:nvPr>
            <p:ph type="body" sz="quarter" idx="10" hasCustomPrompt="1"/>
          </p:nvPr>
        </p:nvSpPr>
        <p:spPr>
          <a:xfrm>
            <a:off x="361167" y="6311900"/>
            <a:ext cx="11465708" cy="341632"/>
          </a:xfrm>
        </p:spPr>
        <p:txBody>
          <a:bodyPr>
            <a:noAutofit/>
          </a:bodyPr>
          <a:lstStyle>
            <a:lvl1pPr marL="0" indent="0" algn="r">
              <a:buNone/>
              <a:defRPr sz="1800" b="1" baseline="0"/>
            </a:lvl1pPr>
            <a:lvl2pPr marL="457178" indent="0">
              <a:buNone/>
              <a:defRPr/>
            </a:lvl2pPr>
            <a:lvl3pPr marL="914354" indent="0">
              <a:buNone/>
              <a:defRPr/>
            </a:lvl3pPr>
            <a:lvl4pPr marL="1371532" indent="0">
              <a:buNone/>
              <a:defRPr/>
            </a:lvl4pPr>
            <a:lvl5pPr marL="1828709" indent="0">
              <a:buNone/>
              <a:defRPr/>
            </a:lvl5pPr>
          </a:lstStyle>
          <a:p>
            <a:pPr lvl="0"/>
            <a:r>
              <a:rPr lang="en-US" dirty="0"/>
              <a:t>Click to add citation</a:t>
            </a:r>
          </a:p>
        </p:txBody>
      </p:sp>
    </p:spTree>
    <p:extLst>
      <p:ext uri="{BB962C8B-B14F-4D97-AF65-F5344CB8AC3E}">
        <p14:creationId xmlns:p14="http://schemas.microsoft.com/office/powerpoint/2010/main" val="209121542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p:cSld name="Standard Slide">
    <p:spTree>
      <p:nvGrpSpPr>
        <p:cNvPr id="1" name=""/>
        <p:cNvGrpSpPr/>
        <p:nvPr/>
      </p:nvGrpSpPr>
      <p:grpSpPr>
        <a:xfrm>
          <a:off x="0" y="0"/>
          <a:ext cx="0" cy="0"/>
          <a:chOff x="0" y="0"/>
          <a:chExt cx="0" cy="0"/>
        </a:xfrm>
      </p:grpSpPr>
      <p:sp>
        <p:nvSpPr>
          <p:cNvPr id="10" name="Text Placeholder 17">
            <a:extLst>
              <a:ext uri="{FF2B5EF4-FFF2-40B4-BE49-F238E27FC236}">
                <a16:creationId xmlns:a16="http://schemas.microsoft.com/office/drawing/2014/main" id="{56FBAC50-0E6A-F444-BC5A-1C3D878B1B39}"/>
              </a:ext>
            </a:extLst>
          </p:cNvPr>
          <p:cNvSpPr>
            <a:spLocks noGrp="1"/>
          </p:cNvSpPr>
          <p:nvPr>
            <p:ph idx="1"/>
          </p:nvPr>
        </p:nvSpPr>
        <p:spPr>
          <a:xfrm>
            <a:off x="609600" y="1658297"/>
            <a:ext cx="10515600" cy="4323404"/>
          </a:xfrm>
          <a:prstGeom prst="rect">
            <a:avLst/>
          </a:prstGeom>
        </p:spPr>
        <p:txBody>
          <a:bodyPr vert="horz" lIns="91440" tIns="45720" rIns="91440" bIns="45720" rtlCol="0">
            <a:noAutofit/>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extBox 1">
            <a:extLst>
              <a:ext uri="{FF2B5EF4-FFF2-40B4-BE49-F238E27FC236}">
                <a16:creationId xmlns:a16="http://schemas.microsoft.com/office/drawing/2014/main" id="{74EC3810-B220-0E43-90BE-1EED7A66762D}"/>
              </a:ext>
            </a:extLst>
          </p:cNvPr>
          <p:cNvSpPr txBox="1"/>
          <p:nvPr/>
        </p:nvSpPr>
        <p:spPr>
          <a:xfrm>
            <a:off x="643467" y="6417733"/>
            <a:ext cx="0" cy="0"/>
          </a:xfrm>
          <a:prstGeom prst="rect">
            <a:avLst/>
          </a:prstGeom>
        </p:spPr>
        <p:txBody>
          <a:bodyPr vert="horz" wrap="none" lIns="121920" tIns="60960" rIns="121920" bIns="60960" rtlCol="0">
            <a:noAutofit/>
          </a:bodyPr>
          <a:lstStyle/>
          <a:p>
            <a:pPr marL="0" indent="0" algn="l">
              <a:spcBef>
                <a:spcPts val="0"/>
              </a:spcBef>
              <a:buFont typeface="Arial"/>
              <a:buNone/>
            </a:pPr>
            <a:endParaRPr lang="en-US" sz="3200" b="1" dirty="0">
              <a:solidFill>
                <a:srgbClr val="001641"/>
              </a:solidFill>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94B88050-5855-754D-B6D1-27F5E829201E}"/>
              </a:ext>
            </a:extLst>
          </p:cNvPr>
          <p:cNvSpPr>
            <a:spLocks noGrp="1"/>
          </p:cNvSpPr>
          <p:nvPr>
            <p:ph type="title"/>
          </p:nvPr>
        </p:nvSpPr>
        <p:spPr>
          <a:xfrm>
            <a:off x="609600" y="331155"/>
            <a:ext cx="10972800" cy="1082439"/>
          </a:xfrm>
          <a:prstGeom prst="rect">
            <a:avLst/>
          </a:prstGeo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p>
        </p:txBody>
      </p:sp>
      <p:sp>
        <p:nvSpPr>
          <p:cNvPr id="6" name="Footer Placeholder 1">
            <a:extLst>
              <a:ext uri="{FF2B5EF4-FFF2-40B4-BE49-F238E27FC236}">
                <a16:creationId xmlns:a16="http://schemas.microsoft.com/office/drawing/2014/main" id="{C6263844-DAB8-9E47-AAB4-20EC43D98D50}"/>
              </a:ext>
            </a:extLst>
          </p:cNvPr>
          <p:cNvSpPr>
            <a:spLocks noGrp="1"/>
          </p:cNvSpPr>
          <p:nvPr>
            <p:ph type="ftr" sz="quarter" idx="3"/>
          </p:nvPr>
        </p:nvSpPr>
        <p:spPr>
          <a:xfrm>
            <a:off x="986507" y="6295496"/>
            <a:ext cx="4520557" cy="243840"/>
          </a:xfrm>
          <a:prstGeom prst="rect">
            <a:avLst/>
          </a:prstGeom>
        </p:spPr>
        <p:txBody>
          <a:bodyPr wrap="none" lIns="0" anchor="ctr"/>
          <a:lstStyle>
            <a:lvl1pPr>
              <a:defRPr lang="en-US" sz="1000" smtClean="0">
                <a:solidFill>
                  <a:srgbClr val="113468"/>
                </a:solidFill>
                <a:latin typeface="Arial" panose="020B0604020202020204" pitchFamily="34" charset="0"/>
              </a:defRPr>
            </a:lvl1pPr>
          </a:lstStyle>
          <a:p>
            <a:pPr defTabSz="685800">
              <a:defRPr/>
            </a:pPr>
            <a:r>
              <a:rPr lang="en-US" dirty="0"/>
              <a:t>@ErikaHamilton9</a:t>
            </a:r>
          </a:p>
        </p:txBody>
      </p:sp>
    </p:spTree>
    <p:extLst>
      <p:ext uri="{BB962C8B-B14F-4D97-AF65-F5344CB8AC3E}">
        <p14:creationId xmlns:p14="http://schemas.microsoft.com/office/powerpoint/2010/main" val="2485821455"/>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D16B-1348-C188-BC82-3827C1CA2D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896E54-5D25-8065-83F3-D57E6D07A2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FF96539-C34C-8B3E-D00F-53A848684E48}"/>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5" name="Footer Placeholder 4">
            <a:extLst>
              <a:ext uri="{FF2B5EF4-FFF2-40B4-BE49-F238E27FC236}">
                <a16:creationId xmlns:a16="http://schemas.microsoft.com/office/drawing/2014/main" id="{6E59CC6F-8CE5-1EE9-AE2B-30DFA4A5D6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7DA780-81AA-CFA6-634E-DD10F401AB7A}"/>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3986249681"/>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39F28-A275-EA5E-5159-27DE42A2F45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ED7A4D-CDD4-A855-3788-8EBE3A833E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BD5597-7DF1-7C38-9121-99B29BD1F301}"/>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5" name="Footer Placeholder 4">
            <a:extLst>
              <a:ext uri="{FF2B5EF4-FFF2-40B4-BE49-F238E27FC236}">
                <a16:creationId xmlns:a16="http://schemas.microsoft.com/office/drawing/2014/main" id="{724DD8A4-C3DA-EEA4-1708-ECCA73FD1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36369D-ED88-8CA4-C3CB-70D5600308D3}"/>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1381837269"/>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D9238-C59D-C055-B9E0-ED05D7BE0A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8AA531D-5573-A43B-B12E-F979F4ED04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4C8C5C-B2AE-6506-1CD4-CA6B0AB1F163}"/>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5" name="Footer Placeholder 4">
            <a:extLst>
              <a:ext uri="{FF2B5EF4-FFF2-40B4-BE49-F238E27FC236}">
                <a16:creationId xmlns:a16="http://schemas.microsoft.com/office/drawing/2014/main" id="{92B54D61-42A6-6470-0187-51891D3CB0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C16E2-0E80-1C7D-40E9-221D4CA4ECEF}"/>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2305957664"/>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73848-778B-3482-B8BE-5370A534BD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A8B7E9-DAF2-60D1-9068-8A4AF720E4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ACCA8A-C804-057B-2D02-AD73442C5B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EBDE45-DEED-595B-3D80-5FAB202BC521}"/>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6" name="Footer Placeholder 5">
            <a:extLst>
              <a:ext uri="{FF2B5EF4-FFF2-40B4-BE49-F238E27FC236}">
                <a16:creationId xmlns:a16="http://schemas.microsoft.com/office/drawing/2014/main" id="{9F707226-9773-0A48-359C-99D9F78C13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837D9B-9520-99A9-745D-2D51AC33A779}"/>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9384133"/>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8E301-006A-D3B7-5848-2B470165E39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C103590-9F08-4782-BA8E-F68F50D658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AAEBE3-25ED-6117-762B-9115B667C3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5458DA-40E1-5EFB-2FAD-E05C234A0C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ACAF91-E51F-C152-B3B9-5937088F13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A56B793-97D5-CA68-3CD9-656C767C61F5}"/>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8" name="Footer Placeholder 7">
            <a:extLst>
              <a:ext uri="{FF2B5EF4-FFF2-40B4-BE49-F238E27FC236}">
                <a16:creationId xmlns:a16="http://schemas.microsoft.com/office/drawing/2014/main" id="{6137B37D-EB8D-5AF2-4904-1670ED35BC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CDFC38-0129-6EA4-08D1-0D50F522E926}"/>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2035726827"/>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5D560-B56C-9479-41BC-E6A821D0BA0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36FCF09-88F0-04F1-E028-ADBCE6ED0ED5}"/>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4" name="Footer Placeholder 3">
            <a:extLst>
              <a:ext uri="{FF2B5EF4-FFF2-40B4-BE49-F238E27FC236}">
                <a16:creationId xmlns:a16="http://schemas.microsoft.com/office/drawing/2014/main" id="{70CEC367-AD25-043F-EA59-63C5A3B01D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5DA23F-FBBA-955E-6D48-B52A49E31AE4}"/>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2670799291"/>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16F5B4-C876-EB61-4644-603990C85B2E}"/>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3" name="Footer Placeholder 2">
            <a:extLst>
              <a:ext uri="{FF2B5EF4-FFF2-40B4-BE49-F238E27FC236}">
                <a16:creationId xmlns:a16="http://schemas.microsoft.com/office/drawing/2014/main" id="{AFA9C018-FA86-BB2D-E83F-A5ECA05BA9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330ED3E-4FAB-309E-209F-755585EBF9B9}"/>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3809897248"/>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B89D5-EED4-F645-CEE4-C5CA4ECC53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D9FBBBC-B73B-E613-322C-A8B629D235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676BE2A-DAB3-4DB9-8B32-E0A6C42DC7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3CBCD-0FBD-5F45-06BB-39677CB2A65B}"/>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6" name="Footer Placeholder 5">
            <a:extLst>
              <a:ext uri="{FF2B5EF4-FFF2-40B4-BE49-F238E27FC236}">
                <a16:creationId xmlns:a16="http://schemas.microsoft.com/office/drawing/2014/main" id="{EC23E007-D955-55AA-B25C-89C3CDEB5E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7628-0A43-9C0B-2A16-499E691E4584}"/>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1800888547"/>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CB28B-7CC2-9070-EE81-91FAB48DAC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354E756-38C1-2E69-E0CB-F3BE814B9E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14F66FA-F711-56AB-F389-59119512D9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A0C3C5-641E-76BC-EFB2-D36D3CF73EF3}"/>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6" name="Footer Placeholder 5">
            <a:extLst>
              <a:ext uri="{FF2B5EF4-FFF2-40B4-BE49-F238E27FC236}">
                <a16:creationId xmlns:a16="http://schemas.microsoft.com/office/drawing/2014/main" id="{3C4E1A7C-0D5B-3366-6CE1-6600EC210C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FF1E0A-D357-D391-84AA-F031BE1B380C}"/>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1776724966"/>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73796-1BC1-3BE8-0A8D-1E4A8C8311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D481844-6AFA-353A-158C-3942E11422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D68C7B-0960-229B-DD28-0B3DA2D420F2}"/>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5" name="Footer Placeholder 4">
            <a:extLst>
              <a:ext uri="{FF2B5EF4-FFF2-40B4-BE49-F238E27FC236}">
                <a16:creationId xmlns:a16="http://schemas.microsoft.com/office/drawing/2014/main" id="{8D02163C-F190-206A-DE81-90C090CEA0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C3588B-F5D9-B43B-6E04-EB8EF1E192AD}"/>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2996068821"/>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00C409-21E8-76BD-376A-9521EEAB5A0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7ABD61F-2BD7-CB3A-B0EA-6A40B4B490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8E7B0A-3A2A-E9A5-5F0C-371A8459BA0E}"/>
              </a:ext>
            </a:extLst>
          </p:cNvPr>
          <p:cNvSpPr>
            <a:spLocks noGrp="1"/>
          </p:cNvSpPr>
          <p:nvPr>
            <p:ph type="dt" sz="half" idx="10"/>
          </p:nvPr>
        </p:nvSpPr>
        <p:spPr/>
        <p:txBody>
          <a:bodyPr/>
          <a:lstStyle/>
          <a:p>
            <a:fld id="{A39F3539-B655-8F43-9EBB-A34E83D731EE}" type="datetimeFigureOut">
              <a:rPr lang="en-US" smtClean="0"/>
              <a:t>4/24/26</a:t>
            </a:fld>
            <a:endParaRPr lang="en-US"/>
          </a:p>
        </p:txBody>
      </p:sp>
      <p:sp>
        <p:nvSpPr>
          <p:cNvPr id="5" name="Footer Placeholder 4">
            <a:extLst>
              <a:ext uri="{FF2B5EF4-FFF2-40B4-BE49-F238E27FC236}">
                <a16:creationId xmlns:a16="http://schemas.microsoft.com/office/drawing/2014/main" id="{57BAEC84-60D5-907B-835F-9EEAA6920C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6A935A-3B96-1C30-E3D9-C9DD8BC801EE}"/>
              </a:ext>
            </a:extLst>
          </p:cNvPr>
          <p:cNvSpPr>
            <a:spLocks noGrp="1"/>
          </p:cNvSpPr>
          <p:nvPr>
            <p:ph type="sldNum" sz="quarter" idx="12"/>
          </p:nvPr>
        </p:nvSpPr>
        <p:spPr/>
        <p:txBody>
          <a:bodyPr/>
          <a:lstStyle/>
          <a:p>
            <a:fld id="{E6DFFBFB-A99A-2847-AFBA-10D9E2046345}" type="slidenum">
              <a:rPr lang="en-US" smtClean="0"/>
              <a:t>‹#›</a:t>
            </a:fld>
            <a:endParaRPr lang="en-US"/>
          </a:p>
        </p:txBody>
      </p:sp>
    </p:spTree>
    <p:extLst>
      <p:ext uri="{BB962C8B-B14F-4D97-AF65-F5344CB8AC3E}">
        <p14:creationId xmlns:p14="http://schemas.microsoft.com/office/powerpoint/2010/main" val="3316255801"/>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11719" y="313267"/>
            <a:ext cx="10970524" cy="1155700"/>
          </a:xfrm>
        </p:spPr>
        <p:txBody>
          <a:bodyPr/>
          <a:lstStyle>
            <a:lvl1pPr>
              <a:defRPr>
                <a:solidFill>
                  <a:schemeClr val="accent1">
                    <a:lumMod val="75000"/>
                  </a:schemeClr>
                </a:solidFill>
              </a:defRPr>
            </a:lvl1pPr>
          </a:lstStyle>
          <a:p>
            <a:r>
              <a:rPr lang="en-US"/>
              <a:t>&lt;Title Only&gt;</a:t>
            </a:r>
            <a:endParaRPr lang="en-US" dirty="0"/>
          </a:p>
        </p:txBody>
      </p:sp>
      <p:sp>
        <p:nvSpPr>
          <p:cNvPr id="5" name="Text Placeholder 10"/>
          <p:cNvSpPr>
            <a:spLocks noGrp="1"/>
          </p:cNvSpPr>
          <p:nvPr>
            <p:ph type="body" sz="quarter" idx="13" hasCustomPrompt="1"/>
          </p:nvPr>
        </p:nvSpPr>
        <p:spPr>
          <a:xfrm>
            <a:off x="0" y="6295573"/>
            <a:ext cx="12192000" cy="249161"/>
          </a:xfrm>
        </p:spPr>
        <p:txBody>
          <a:bodyPr lIns="91440" bIns="45720" anchor="b" anchorCtr="0">
            <a:noAutofit/>
          </a:bodyPr>
          <a:lstStyle>
            <a:lvl1pPr marL="0" indent="0">
              <a:spcBef>
                <a:spcPts val="0"/>
              </a:spcBef>
              <a:buNone/>
              <a:defRPr sz="1067">
                <a:solidFill>
                  <a:schemeClr val="tx1"/>
                </a:solidFill>
                <a:latin typeface="Arial" panose="020B0604020202020204" pitchFamily="34" charset="0"/>
                <a:cs typeface="Arial" panose="020B0604020202020204" pitchFamily="34" charset="0"/>
              </a:defRPr>
            </a:lvl1pPr>
            <a:lvl2pPr marL="227032" indent="0">
              <a:spcBef>
                <a:spcPts val="0"/>
              </a:spcBef>
              <a:buNone/>
              <a:defRPr sz="1200"/>
            </a:lvl2pPr>
            <a:lvl3pPr marL="460412" indent="0">
              <a:spcBef>
                <a:spcPts val="0"/>
              </a:spcBef>
              <a:buNone/>
              <a:defRPr sz="1200"/>
            </a:lvl3pPr>
            <a:lvl4pPr marL="687444" indent="0">
              <a:spcBef>
                <a:spcPts val="0"/>
              </a:spcBef>
              <a:buNone/>
              <a:defRPr sz="1200"/>
            </a:lvl4pPr>
            <a:lvl5pPr marL="914476" indent="0">
              <a:spcBef>
                <a:spcPts val="0"/>
              </a:spcBef>
              <a:buNone/>
              <a:defRPr sz="1200"/>
            </a:lvl5pPr>
          </a:lstStyle>
          <a:p>
            <a:pPr lvl="0"/>
            <a:r>
              <a:rPr lang="en-US" dirty="0"/>
              <a:t>Click to add footnote. Do not use “footer” placeholder at left: for sensitivity labeling only.</a:t>
            </a:r>
          </a:p>
        </p:txBody>
      </p:sp>
    </p:spTree>
    <p:extLst>
      <p:ext uri="{BB962C8B-B14F-4D97-AF65-F5344CB8AC3E}">
        <p14:creationId xmlns:p14="http://schemas.microsoft.com/office/powerpoint/2010/main" val="323351495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3116" y="2377734"/>
            <a:ext cx="11425767" cy="1620837"/>
          </a:xfrm>
        </p:spPr>
        <p:txBody>
          <a:bodyPr/>
          <a:lstStyle/>
          <a:p>
            <a:r>
              <a:rPr lang="en-US"/>
              <a:t>Click to edit Master title style</a:t>
            </a:r>
          </a:p>
        </p:txBody>
      </p:sp>
      <p:sp>
        <p:nvSpPr>
          <p:cNvPr id="3" name="Subtitle 2"/>
          <p:cNvSpPr>
            <a:spLocks noGrp="1"/>
          </p:cNvSpPr>
          <p:nvPr>
            <p:ph type="subTitle" idx="1"/>
          </p:nvPr>
        </p:nvSpPr>
        <p:spPr>
          <a:xfrm>
            <a:off x="1391707" y="4293017"/>
            <a:ext cx="9408584" cy="1931987"/>
          </a:xfrm>
        </p:spPr>
        <p:txBody>
          <a:bodyPr/>
          <a:lstStyle>
            <a:lvl1pPr marL="0" indent="0" algn="ctr">
              <a:buNone/>
              <a:defRPr/>
            </a:lvl1pPr>
            <a:lvl2pPr marL="457058" indent="0" algn="ctr">
              <a:buNone/>
              <a:defRPr/>
            </a:lvl2pPr>
            <a:lvl3pPr marL="914115" indent="0" algn="ctr">
              <a:buNone/>
              <a:defRPr/>
            </a:lvl3pPr>
            <a:lvl4pPr marL="1371173" indent="0" algn="ctr">
              <a:buNone/>
              <a:defRPr/>
            </a:lvl4pPr>
            <a:lvl5pPr marL="1828231" indent="0" algn="ctr">
              <a:buNone/>
              <a:defRPr/>
            </a:lvl5pPr>
            <a:lvl6pPr marL="2285289" indent="0" algn="ctr">
              <a:buNone/>
              <a:defRPr/>
            </a:lvl6pPr>
            <a:lvl7pPr marL="2742347" indent="0" algn="ctr">
              <a:buNone/>
              <a:defRPr/>
            </a:lvl7pPr>
            <a:lvl8pPr marL="3199405" indent="0" algn="ctr">
              <a:buNone/>
              <a:defRPr/>
            </a:lvl8pPr>
            <a:lvl9pPr marL="3656462" indent="0" algn="ctr">
              <a:buNone/>
              <a:defRPr/>
            </a:lvl9pPr>
          </a:lstStyle>
          <a:p>
            <a:r>
              <a:rPr lang="en-US"/>
              <a:t>Click to edit Master subtitle style</a:t>
            </a:r>
          </a:p>
        </p:txBody>
      </p:sp>
    </p:spTree>
    <p:extLst>
      <p:ext uri="{BB962C8B-B14F-4D97-AF65-F5344CB8AC3E}">
        <p14:creationId xmlns:p14="http://schemas.microsoft.com/office/powerpoint/2010/main" val="327786151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8469915"/>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2568" y="4857756"/>
            <a:ext cx="11423651" cy="15017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62568" y="3203577"/>
            <a:ext cx="11423651" cy="1654175"/>
          </a:xfrm>
        </p:spPr>
        <p:txBody>
          <a:bodyPr anchor="b"/>
          <a:lstStyle>
            <a:lvl1pPr marL="0" indent="0">
              <a:buNone/>
              <a:defRPr sz="2000"/>
            </a:lvl1pPr>
            <a:lvl2pPr marL="457058" indent="0">
              <a:buNone/>
              <a:defRPr sz="1800"/>
            </a:lvl2pPr>
            <a:lvl3pPr marL="914115" indent="0">
              <a:buNone/>
              <a:defRPr sz="1700"/>
            </a:lvl3pPr>
            <a:lvl4pPr marL="1371173" indent="0">
              <a:buNone/>
              <a:defRPr sz="1400"/>
            </a:lvl4pPr>
            <a:lvl5pPr marL="1828231" indent="0">
              <a:buNone/>
              <a:defRPr sz="1400"/>
            </a:lvl5pPr>
            <a:lvl6pPr marL="2285289" indent="0">
              <a:buNone/>
              <a:defRPr sz="1400"/>
            </a:lvl6pPr>
            <a:lvl7pPr marL="2742347" indent="0">
              <a:buNone/>
              <a:defRPr sz="1400"/>
            </a:lvl7pPr>
            <a:lvl8pPr marL="3199405" indent="0">
              <a:buNone/>
              <a:defRPr sz="1400"/>
            </a:lvl8pPr>
            <a:lvl9pPr marL="3656462" indent="0">
              <a:buNone/>
              <a:defRPr sz="1400"/>
            </a:lvl9pPr>
          </a:lstStyle>
          <a:p>
            <a:pPr lvl="0"/>
            <a:r>
              <a:rPr lang="en-US"/>
              <a:t>Click to edit Master text styles</a:t>
            </a:r>
          </a:p>
        </p:txBody>
      </p:sp>
    </p:spTree>
    <p:extLst>
      <p:ext uri="{BB962C8B-B14F-4D97-AF65-F5344CB8AC3E}">
        <p14:creationId xmlns:p14="http://schemas.microsoft.com/office/powerpoint/2010/main" val="1140230955"/>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24138" y="2101854"/>
            <a:ext cx="5636684" cy="47609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4984639"/>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3104" y="303219"/>
            <a:ext cx="12096751" cy="125888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3101" y="1692275"/>
            <a:ext cx="5937251"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4" name="Content Placeholder 3"/>
          <p:cNvSpPr>
            <a:spLocks noGrp="1"/>
          </p:cNvSpPr>
          <p:nvPr>
            <p:ph sz="half" idx="2"/>
          </p:nvPr>
        </p:nvSpPr>
        <p:spPr>
          <a:xfrm>
            <a:off x="673101" y="2397125"/>
            <a:ext cx="5937251"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28371" y="1692275"/>
            <a:ext cx="5941484" cy="704850"/>
          </a:xfrm>
        </p:spPr>
        <p:txBody>
          <a:bodyPr anchor="b"/>
          <a:lstStyle>
            <a:lvl1pPr marL="0" indent="0">
              <a:buNone/>
              <a:defRPr sz="2400" b="1"/>
            </a:lvl1pPr>
            <a:lvl2pPr marL="457058" indent="0">
              <a:buNone/>
              <a:defRPr sz="2000" b="1"/>
            </a:lvl2pPr>
            <a:lvl3pPr marL="914115" indent="0">
              <a:buNone/>
              <a:defRPr sz="1800" b="1"/>
            </a:lvl3pPr>
            <a:lvl4pPr marL="1371173" indent="0">
              <a:buNone/>
              <a:defRPr sz="1700" b="1"/>
            </a:lvl4pPr>
            <a:lvl5pPr marL="1828231" indent="0">
              <a:buNone/>
              <a:defRPr sz="1700" b="1"/>
            </a:lvl5pPr>
            <a:lvl6pPr marL="2285289" indent="0">
              <a:buNone/>
              <a:defRPr sz="1700" b="1"/>
            </a:lvl6pPr>
            <a:lvl7pPr marL="2742347" indent="0">
              <a:buNone/>
              <a:defRPr sz="1700" b="1"/>
            </a:lvl7pPr>
            <a:lvl8pPr marL="3199405" indent="0">
              <a:buNone/>
              <a:defRPr sz="1700" b="1"/>
            </a:lvl8pPr>
            <a:lvl9pPr marL="3656462" indent="0">
              <a:buNone/>
              <a:defRPr sz="1700" b="1"/>
            </a:lvl9pPr>
          </a:lstStyle>
          <a:p>
            <a:pPr lvl="0"/>
            <a:r>
              <a:rPr lang="en-US"/>
              <a:t>Click to edit Master text styles</a:t>
            </a:r>
          </a:p>
        </p:txBody>
      </p:sp>
      <p:sp>
        <p:nvSpPr>
          <p:cNvPr id="6" name="Content Placeholder 5"/>
          <p:cNvSpPr>
            <a:spLocks noGrp="1"/>
          </p:cNvSpPr>
          <p:nvPr>
            <p:ph sz="quarter" idx="4"/>
          </p:nvPr>
        </p:nvSpPr>
        <p:spPr>
          <a:xfrm>
            <a:off x="6828371" y="2397125"/>
            <a:ext cx="5941484" cy="4356100"/>
          </a:xfrm>
        </p:spPr>
        <p:txBody>
          <a:bodyPr/>
          <a:lstStyle>
            <a:lvl1pPr>
              <a:defRPr sz="2400"/>
            </a:lvl1pPr>
            <a:lvl2pPr>
              <a:defRPr sz="2000"/>
            </a:lvl2pPr>
            <a:lvl3pPr>
              <a:defRPr sz="180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7803472"/>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71786884"/>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422324"/>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3100" y="301625"/>
            <a:ext cx="4421717" cy="1279525"/>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255690" y="301628"/>
            <a:ext cx="7514167" cy="6451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3100" y="1581156"/>
            <a:ext cx="4421717" cy="5172075"/>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63855917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35255" y="5291143"/>
            <a:ext cx="8064500" cy="6254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635255" y="674691"/>
            <a:ext cx="8064500" cy="4537075"/>
          </a:xfrm>
        </p:spPr>
        <p:txBody>
          <a:bodyPr/>
          <a:lstStyle>
            <a:lvl1pPr marL="0" indent="0">
              <a:buNone/>
              <a:defRPr sz="3200"/>
            </a:lvl1pPr>
            <a:lvl2pPr marL="457058" indent="0">
              <a:buNone/>
              <a:defRPr sz="2800"/>
            </a:lvl2pPr>
            <a:lvl3pPr marL="914115" indent="0">
              <a:buNone/>
              <a:defRPr sz="2400"/>
            </a:lvl3pPr>
            <a:lvl4pPr marL="1371173" indent="0">
              <a:buNone/>
              <a:defRPr sz="2000"/>
            </a:lvl4pPr>
            <a:lvl5pPr marL="1828231" indent="0">
              <a:buNone/>
              <a:defRPr sz="2000"/>
            </a:lvl5pPr>
            <a:lvl6pPr marL="2285289" indent="0">
              <a:buNone/>
              <a:defRPr sz="2000"/>
            </a:lvl6pPr>
            <a:lvl7pPr marL="2742347" indent="0">
              <a:buNone/>
              <a:defRPr sz="2000"/>
            </a:lvl7pPr>
            <a:lvl8pPr marL="3199405" indent="0">
              <a:buNone/>
              <a:defRPr sz="2000"/>
            </a:lvl8pPr>
            <a:lvl9pPr marL="3656462" indent="0">
              <a:buNone/>
              <a:defRPr sz="2000"/>
            </a:lvl9pPr>
          </a:lstStyle>
          <a:p>
            <a:pPr lvl="0"/>
            <a:endParaRPr lang="en-US" noProof="0"/>
          </a:p>
        </p:txBody>
      </p:sp>
      <p:sp>
        <p:nvSpPr>
          <p:cNvPr id="4" name="Text Placeholder 3"/>
          <p:cNvSpPr>
            <a:spLocks noGrp="1"/>
          </p:cNvSpPr>
          <p:nvPr>
            <p:ph type="body" sz="half" idx="2"/>
          </p:nvPr>
        </p:nvSpPr>
        <p:spPr>
          <a:xfrm>
            <a:off x="2635255" y="5916613"/>
            <a:ext cx="8064500" cy="887412"/>
          </a:xfrm>
        </p:spPr>
        <p:txBody>
          <a:bodyPr/>
          <a:lstStyle>
            <a:lvl1pPr marL="0" indent="0">
              <a:buNone/>
              <a:defRPr sz="1400"/>
            </a:lvl1pPr>
            <a:lvl2pPr marL="457058" indent="0">
              <a:buNone/>
              <a:defRPr sz="1200"/>
            </a:lvl2pPr>
            <a:lvl3pPr marL="914115" indent="0">
              <a:buNone/>
              <a:defRPr sz="1000"/>
            </a:lvl3pPr>
            <a:lvl4pPr marL="1371173" indent="0">
              <a:buNone/>
              <a:defRPr sz="900"/>
            </a:lvl4pPr>
            <a:lvl5pPr marL="1828231" indent="0">
              <a:buNone/>
              <a:defRPr sz="900"/>
            </a:lvl5pPr>
            <a:lvl6pPr marL="2285289" indent="0">
              <a:buNone/>
              <a:defRPr sz="900"/>
            </a:lvl6pPr>
            <a:lvl7pPr marL="2742347" indent="0">
              <a:buNone/>
              <a:defRPr sz="900"/>
            </a:lvl7pPr>
            <a:lvl8pPr marL="3199405" indent="0">
              <a:buNone/>
              <a:defRPr sz="900"/>
            </a:lvl8pPr>
            <a:lvl9pPr marL="3656462" indent="0">
              <a:buNone/>
              <a:defRPr sz="900"/>
            </a:lvl9pPr>
          </a:lstStyle>
          <a:p>
            <a:pPr lvl="0"/>
            <a:r>
              <a:rPr lang="en-US"/>
              <a:t>Click to edit Master text styles</a:t>
            </a:r>
          </a:p>
        </p:txBody>
      </p:sp>
    </p:spTree>
    <p:extLst>
      <p:ext uri="{BB962C8B-B14F-4D97-AF65-F5344CB8AC3E}">
        <p14:creationId xmlns:p14="http://schemas.microsoft.com/office/powerpoint/2010/main" val="1238436867"/>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9709881"/>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2738" y="627063"/>
            <a:ext cx="2868084" cy="62357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6369" y="627063"/>
            <a:ext cx="8403167" cy="6235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3767943"/>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86368" y="627068"/>
            <a:ext cx="11474451" cy="1260475"/>
          </a:xfrm>
        </p:spPr>
        <p:txBody>
          <a:bodyPr/>
          <a:lstStyle/>
          <a:p>
            <a:r>
              <a:rPr lang="en-US"/>
              <a:t>Click to edit Master title style</a:t>
            </a:r>
          </a:p>
        </p:txBody>
      </p:sp>
      <p:sp>
        <p:nvSpPr>
          <p:cNvPr id="3" name="Content Placeholder 2"/>
          <p:cNvSpPr>
            <a:spLocks noGrp="1"/>
          </p:cNvSpPr>
          <p:nvPr>
            <p:ph sz="half" idx="1"/>
          </p:nvPr>
        </p:nvSpPr>
        <p:spPr>
          <a:xfrm>
            <a:off x="986369" y="2101854"/>
            <a:ext cx="5634567"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4138" y="2101854"/>
            <a:ext cx="5636684" cy="4760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6855423"/>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2286" y="227013"/>
            <a:ext cx="10358967" cy="1143000"/>
          </a:xfrm>
        </p:spPr>
        <p:txBody>
          <a:bodyPr/>
          <a:lstStyle/>
          <a:p>
            <a:r>
              <a:rPr lang="en-US"/>
              <a:t>Click to edit Master title style</a:t>
            </a:r>
          </a:p>
        </p:txBody>
      </p:sp>
      <p:sp>
        <p:nvSpPr>
          <p:cNvPr id="3" name="Table Placeholder 2"/>
          <p:cNvSpPr>
            <a:spLocks noGrp="1"/>
          </p:cNvSpPr>
          <p:nvPr>
            <p:ph type="tbl" idx="1"/>
          </p:nvPr>
        </p:nvSpPr>
        <p:spPr>
          <a:xfrm>
            <a:off x="912286" y="1416053"/>
            <a:ext cx="10358967" cy="4799013"/>
          </a:xfrm>
        </p:spPr>
        <p:txBody>
          <a:bodyPr/>
          <a:lstStyle/>
          <a:p>
            <a:pPr lvl="0"/>
            <a:endParaRPr lang="en-US" noProof="0"/>
          </a:p>
        </p:txBody>
      </p:sp>
    </p:spTree>
    <p:extLst>
      <p:ext uri="{BB962C8B-B14F-4D97-AF65-F5344CB8AC3E}">
        <p14:creationId xmlns:p14="http://schemas.microsoft.com/office/powerpoint/2010/main" val="2657045336"/>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hart Placeholder 2"/>
          <p:cNvSpPr>
            <a:spLocks noGrp="1"/>
          </p:cNvSpPr>
          <p:nvPr>
            <p:ph type="chart" idx="1"/>
          </p:nvPr>
        </p:nvSpPr>
        <p:spPr>
          <a:xfrm>
            <a:off x="914400" y="1828800"/>
            <a:ext cx="10363200" cy="4114800"/>
          </a:xfrm>
        </p:spPr>
        <p:txBody>
          <a:bodyPr/>
          <a:lstStyle/>
          <a:p>
            <a:pPr lvl="0"/>
            <a:endParaRPr lang="en-US" noProof="0"/>
          </a:p>
        </p:txBody>
      </p:sp>
      <p:sp>
        <p:nvSpPr>
          <p:cNvPr id="4" name="Rectangle 4"/>
          <p:cNvSpPr>
            <a:spLocks noGrp="1" noChangeArrowheads="1"/>
          </p:cNvSpPr>
          <p:nvPr>
            <p:ph type="dt" sz="half" idx="10"/>
          </p:nvPr>
        </p:nvSpPr>
        <p:spPr>
          <a:xfrm>
            <a:off x="914400" y="6248400"/>
            <a:ext cx="25400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a:ln/>
        </p:spPr>
        <p:txBody>
          <a:bodyPr/>
          <a:lstStyle>
            <a:lvl1pPr>
              <a:defRPr/>
            </a:lvl1pPr>
          </a:lstStyle>
          <a:p>
            <a:fld id="{0A90E337-F800-1146-8455-677861B99144}" type="slidenum">
              <a:rPr lang="en-US" altLang="x-none"/>
              <a:pPr/>
              <a:t>‹#›</a:t>
            </a:fld>
            <a:endParaRPr lang="en-US" altLang="x-none"/>
          </a:p>
        </p:txBody>
      </p:sp>
    </p:spTree>
    <p:extLst>
      <p:ext uri="{BB962C8B-B14F-4D97-AF65-F5344CB8AC3E}">
        <p14:creationId xmlns:p14="http://schemas.microsoft.com/office/powerpoint/2010/main" val="816708022"/>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Only" preserve="1">
  <p:cSld name="Keypoint Question And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question"/>
          <p:cNvSpPr>
            <a:spLocks noGrp="1"/>
          </p:cNvSpPr>
          <p:nvPr>
            <p:ph type="body" idx="10" hasCustomPrompt="1"/>
          </p:nvPr>
        </p:nvSpPr>
        <p:spPr>
          <a:xfrm>
            <a:off x="912283" y="1522413"/>
            <a:ext cx="10367432" cy="685800"/>
          </a:xfrm>
        </p:spPr>
        <p:txBody>
          <a:bodyPr/>
          <a:lstStyle>
            <a:lvl1pPr marL="0" indent="0" algn="l" defTabSz="412750" rtl="0" eaLnBrk="0" fontAlgn="base" hangingPunct="0">
              <a:spcBef>
                <a:spcPct val="30000"/>
              </a:spcBef>
              <a:buClr>
                <a:srgbClr val="000000"/>
              </a:buClr>
              <a:buFontTx/>
              <a:buNone/>
              <a:defRPr/>
            </a:lvl1pPr>
            <a:lvl2pPr marL="522288" indent="0" algn="l" defTabSz="412750" rtl="0" eaLnBrk="0" fontAlgn="base" hangingPunct="0">
              <a:spcBef>
                <a:spcPct val="30000"/>
              </a:spcBef>
              <a:buClr>
                <a:srgbClr val="000000"/>
              </a:buClr>
              <a:buFontTx/>
              <a:buNone/>
              <a:defRPr/>
            </a:lvl2pPr>
            <a:lvl3pPr marL="979488" indent="0" algn="l" defTabSz="412750" rtl="0" eaLnBrk="0" fontAlgn="base" hangingPunct="0">
              <a:spcBef>
                <a:spcPct val="30000"/>
              </a:spcBef>
              <a:buClr>
                <a:srgbClr val="000000"/>
              </a:buClr>
              <a:buFontTx/>
              <a:buNone/>
              <a:defRPr/>
            </a:lvl3pPr>
            <a:lvl4pPr marL="1371600" indent="0" algn="l" defTabSz="412750" rtl="0" eaLnBrk="0" fontAlgn="base" hangingPunct="0">
              <a:spcBef>
                <a:spcPct val="30000"/>
              </a:spcBef>
              <a:buClr>
                <a:srgbClr val="000000"/>
              </a:buClr>
              <a:buFontTx/>
              <a:buNone/>
              <a:defRPr/>
            </a:lvl4pPr>
            <a:lvl5pPr marL="1762125" indent="0" algn="l" defTabSz="412750" rtl="0" eaLnBrk="0" fontAlgn="base" hangingPunct="0">
              <a:spcBef>
                <a:spcPct val="30000"/>
              </a:spcBef>
              <a:buClr>
                <a:srgbClr val="000000"/>
              </a:buClr>
              <a:buFontTx/>
              <a:buNone/>
              <a:defRPr/>
            </a:lvl5pPr>
          </a:lstStyle>
          <a:p>
            <a:pPr lvl="0"/>
            <a:r>
              <a:rPr lang="en-US"/>
              <a:t>Click to add question here</a:t>
            </a:r>
          </a:p>
        </p:txBody>
      </p:sp>
      <p:sp>
        <p:nvSpPr>
          <p:cNvPr id="4" name="choices"/>
          <p:cNvSpPr>
            <a:spLocks noGrp="1"/>
          </p:cNvSpPr>
          <p:nvPr>
            <p:ph type="body" sz="quarter" idx="11" hasCustomPrompt="1"/>
          </p:nvPr>
        </p:nvSpPr>
        <p:spPr>
          <a:xfrm>
            <a:off x="912284" y="2360613"/>
            <a:ext cx="4955645" cy="3810000"/>
          </a:xfrm>
          <a:prstGeom prst="rect">
            <a:avLst/>
          </a:prstGeom>
        </p:spPr>
        <p:txBody>
          <a:bodyPr>
            <a:normAutofit/>
          </a:bodyPr>
          <a:lstStyle>
            <a:lvl1pPr marL="612775" indent="-514350" algn="l" defTabSz="412750" rtl="0" eaLnBrk="0" fontAlgn="base" hangingPunct="0">
              <a:spcBef>
                <a:spcPct val="30000"/>
              </a:spcBef>
              <a:buClr>
                <a:srgbClr val="000000"/>
              </a:buClr>
              <a:buAutoNum type="arabicPeriod"/>
              <a:defRPr/>
            </a:lvl1pPr>
            <a:lvl2pPr marL="1036638" indent="-514350" algn="l" defTabSz="412750" rtl="0" eaLnBrk="0" fontAlgn="base" hangingPunct="0">
              <a:spcBef>
                <a:spcPct val="30000"/>
              </a:spcBef>
              <a:buClr>
                <a:srgbClr val="000000"/>
              </a:buClr>
              <a:buAutoNum type="arabicPeriod"/>
              <a:defRPr/>
            </a:lvl2pPr>
            <a:lvl3pPr marL="1436688" indent="-457200" algn="l" defTabSz="412750" rtl="0" eaLnBrk="0" fontAlgn="base" hangingPunct="0">
              <a:spcBef>
                <a:spcPct val="30000"/>
              </a:spcBef>
              <a:buClr>
                <a:srgbClr val="000000"/>
              </a:buClr>
              <a:buAutoNum type="arabicPeriod"/>
              <a:defRPr/>
            </a:lvl3pPr>
            <a:lvl4pPr marL="1828800" indent="-457200" algn="l" defTabSz="412750" rtl="0" eaLnBrk="0" fontAlgn="base" hangingPunct="0">
              <a:spcBef>
                <a:spcPct val="30000"/>
              </a:spcBef>
              <a:buClr>
                <a:srgbClr val="000000"/>
              </a:buClr>
              <a:buAutoNum type="arabicPeriod"/>
              <a:defRPr/>
            </a:lvl4pPr>
            <a:lvl5pPr marL="2219325" indent="-457200" algn="l" defTabSz="412750" rtl="0" eaLnBrk="0" fontAlgn="base" hangingPunct="0">
              <a:spcBef>
                <a:spcPct val="30000"/>
              </a:spcBef>
              <a:buClr>
                <a:srgbClr val="000000"/>
              </a:buClr>
              <a:buAutoNum type="arabicPeriod"/>
              <a:defRPr/>
            </a:lvl5pPr>
          </a:lstStyle>
          <a:p>
            <a:pPr lvl="0"/>
            <a:r>
              <a:rPr lang="en-US"/>
              <a:t>Click to add choices here</a:t>
            </a:r>
          </a:p>
        </p:txBody>
      </p:sp>
      <p:sp>
        <p:nvSpPr>
          <p:cNvPr id="5" name="chartPosition"/>
          <p:cNvSpPr>
            <a:spLocks noGrp="1"/>
          </p:cNvSpPr>
          <p:nvPr>
            <p:ph type="chart" sz="quarter" idx="12"/>
          </p:nvPr>
        </p:nvSpPr>
        <p:spPr>
          <a:xfrm>
            <a:off x="6324072" y="2360613"/>
            <a:ext cx="4955645" cy="3810000"/>
          </a:xfrm>
          <a:prstGeom prst="rect">
            <a:avLst/>
          </a:prstGeom>
        </p:spPr>
        <p:txBody>
          <a:bodyPr/>
          <a:lstStyle/>
          <a:p>
            <a:endParaRPr lang="en-US"/>
          </a:p>
        </p:txBody>
      </p:sp>
    </p:spTree>
    <p:extLst>
      <p:ext uri="{BB962C8B-B14F-4D97-AF65-F5344CB8AC3E}">
        <p14:creationId xmlns:p14="http://schemas.microsoft.com/office/powerpoint/2010/main" val="580877787"/>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Keypoint Clock Shap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Oval 2" hidden="1"/>
          <p:cNvSpPr/>
          <p:nvPr userDrawn="1">
            <p:custDataLst>
              <p:tags r:id="rId1"/>
            </p:custDataLst>
          </p:nvPr>
        </p:nvSpPr>
        <p:spPr bwMode="auto">
          <a:xfrm>
            <a:off x="10922001" y="5905503"/>
            <a:ext cx="846667" cy="483015"/>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none" lIns="0" tIns="0" rIns="0" bIns="0" numCol="1" rtlCol="0" anchor="t" anchorCtr="0" compatLnSpc="1">
            <a:prstTxWarp prst="textNoShape">
              <a:avLst/>
            </a:prstTxWarp>
            <a:noAutofit/>
          </a:bodyPr>
          <a:lstStyle/>
          <a:p>
            <a: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pPr>
            <a:r>
              <a:rPr kumimoji="0" lang="en-US" sz="2400" b="0" i="0" u="none" strike="noStrike" cap="none" normalizeH="0" baseline="0">
                <a:ln>
                  <a:noFill/>
                </a:ln>
                <a:effectLst/>
                <a:latin typeface="Times New Roman" pitchFamily="18" charset="0"/>
              </a:rPr>
              <a:t>10</a:t>
            </a:r>
          </a:p>
        </p:txBody>
      </p:sp>
    </p:spTree>
    <p:extLst>
      <p:ext uri="{BB962C8B-B14F-4D97-AF65-F5344CB8AC3E}">
        <p14:creationId xmlns:p14="http://schemas.microsoft.com/office/powerpoint/2010/main" val="115220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54.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GB"/>
          </a:p>
        </p:txBody>
      </p:sp>
      <p:sp>
        <p:nvSpPr>
          <p:cNvPr id="5" name="Content Placeholder 4"/>
          <p:cNvSpPr>
            <a:spLocks noGrp="1"/>
          </p:cNvSpPr>
          <p:nvPr>
            <p:ph sz="quarter" idx="10"/>
          </p:nvPr>
        </p:nvSpPr>
        <p:spPr>
          <a:xfrm>
            <a:off x="207264" y="6322423"/>
            <a:ext cx="5350933" cy="304800"/>
          </a:xfrm>
        </p:spPr>
        <p:txBody>
          <a:bodyPr anchor="b"/>
          <a:lstStyle>
            <a:lvl1pPr marL="0" indent="0">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
        <p:nvSpPr>
          <p:cNvPr id="6" name="Content Placeholder 4"/>
          <p:cNvSpPr>
            <a:spLocks noGrp="1"/>
          </p:cNvSpPr>
          <p:nvPr>
            <p:ph sz="quarter" idx="11"/>
          </p:nvPr>
        </p:nvSpPr>
        <p:spPr>
          <a:xfrm>
            <a:off x="6624320" y="6323295"/>
            <a:ext cx="5350933" cy="304800"/>
          </a:xfrm>
        </p:spPr>
        <p:txBody>
          <a:bodyPr anchor="b"/>
          <a:lstStyle>
            <a:lvl1pPr marL="0" indent="0" algn="r">
              <a:spcBef>
                <a:spcPts val="0"/>
              </a:spcBef>
              <a:buNone/>
              <a:defRPr sz="1000"/>
            </a:lvl1pPr>
            <a:lvl2pPr marL="457200" indent="0">
              <a:buNone/>
              <a:defRPr sz="1050"/>
            </a:lvl2pPr>
            <a:lvl3pPr marL="914400" indent="0">
              <a:buNone/>
              <a:defRPr sz="1000"/>
            </a:lvl3pPr>
            <a:lvl4pPr marL="1371600" indent="0">
              <a:buNone/>
              <a:defRPr sz="900"/>
            </a:lvl4pPr>
            <a:lvl5pPr marL="1828800" indent="0">
              <a:buNone/>
              <a:defRPr sz="900"/>
            </a:lvl5pPr>
          </a:lstStyle>
          <a:p>
            <a:pPr lvl="0"/>
            <a:r>
              <a:rPr lang="en-US" dirty="0"/>
              <a:t>Click to edit Master text style</a:t>
            </a:r>
          </a:p>
        </p:txBody>
      </p:sp>
    </p:spTree>
    <p:extLst>
      <p:ext uri="{BB962C8B-B14F-4D97-AF65-F5344CB8AC3E}">
        <p14:creationId xmlns:p14="http://schemas.microsoft.com/office/powerpoint/2010/main" val="846522006"/>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Title Slide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DE7A-85D9-41DD-86FC-5A5E00CB01EC}"/>
              </a:ext>
            </a:extLst>
          </p:cNvPr>
          <p:cNvSpPr>
            <a:spLocks noGrp="1"/>
          </p:cNvSpPr>
          <p:nvPr>
            <p:ph type="ctrTitle" hasCustomPrompt="1"/>
          </p:nvPr>
        </p:nvSpPr>
        <p:spPr>
          <a:xfrm>
            <a:off x="640080" y="1489130"/>
            <a:ext cx="10972800" cy="2223261"/>
          </a:xfrm>
        </p:spPr>
        <p:txBody>
          <a:bodyPr anchor="b">
            <a:normAutofit/>
          </a:bodyPr>
          <a:lstStyle>
            <a:lvl1pPr algn="l">
              <a:defRPr sz="5400" b="1">
                <a:solidFill>
                  <a:srgbClr val="002557"/>
                </a:solidFill>
                <a:latin typeface="Arial" panose="020B0604020202020204" pitchFamily="34" charset="0"/>
                <a:cs typeface="Arial" panose="020B0604020202020204" pitchFamily="34" charset="0"/>
              </a:defRPr>
            </a:lvl1pPr>
          </a:lstStyle>
          <a:p>
            <a:r>
              <a:rPr lang="en-US"/>
              <a:t>TITLE OF MODULE/LECTURE</a:t>
            </a:r>
          </a:p>
        </p:txBody>
      </p:sp>
      <p:sp>
        <p:nvSpPr>
          <p:cNvPr id="3" name="Subtitle 2">
            <a:extLst>
              <a:ext uri="{FF2B5EF4-FFF2-40B4-BE49-F238E27FC236}">
                <a16:creationId xmlns:a16="http://schemas.microsoft.com/office/drawing/2014/main" id="{144CC758-05CD-498C-B7EA-1421DD07FBAE}"/>
              </a:ext>
            </a:extLst>
          </p:cNvPr>
          <p:cNvSpPr>
            <a:spLocks noGrp="1"/>
          </p:cNvSpPr>
          <p:nvPr>
            <p:ph type="subTitle" idx="1"/>
          </p:nvPr>
        </p:nvSpPr>
        <p:spPr>
          <a:xfrm>
            <a:off x="640080" y="3797535"/>
            <a:ext cx="10972800" cy="948671"/>
          </a:xfrm>
        </p:spPr>
        <p:txBody>
          <a:bodyPr>
            <a:normAutofit/>
          </a:bodyPr>
          <a:lstStyle>
            <a:lvl1pPr marL="0" indent="0" algn="l">
              <a:buNone/>
              <a:defRPr sz="2800">
                <a:solidFill>
                  <a:srgbClr val="002557"/>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Text Placeholder 8">
            <a:extLst>
              <a:ext uri="{FF2B5EF4-FFF2-40B4-BE49-F238E27FC236}">
                <a16:creationId xmlns:a16="http://schemas.microsoft.com/office/drawing/2014/main" id="{1D9F7408-FA39-411A-B427-9F7A5AE9AC1D}"/>
              </a:ext>
            </a:extLst>
          </p:cNvPr>
          <p:cNvSpPr>
            <a:spLocks noGrp="1"/>
          </p:cNvSpPr>
          <p:nvPr>
            <p:ph type="body" sz="quarter" idx="14" hasCustomPrompt="1"/>
          </p:nvPr>
        </p:nvSpPr>
        <p:spPr>
          <a:xfrm>
            <a:off x="640080" y="5142188"/>
            <a:ext cx="10972800" cy="594131"/>
          </a:xfrm>
        </p:spPr>
        <p:txBody>
          <a:bodyPr>
            <a:noAutofit/>
          </a:bodyPr>
          <a:lstStyle>
            <a:lvl1pPr marL="0" indent="0">
              <a:buFontTx/>
              <a:buNone/>
              <a:defRPr sz="2000">
                <a:solidFill>
                  <a:srgbClr val="002557"/>
                </a:solidFill>
              </a:defRPr>
            </a:lvl1pPr>
            <a:lvl2pPr marL="457200" indent="0">
              <a:buFontTx/>
              <a:buNone/>
              <a:defRPr sz="1400">
                <a:solidFill>
                  <a:schemeClr val="bg1"/>
                </a:solidFill>
              </a:defRPr>
            </a:lvl2pPr>
            <a:lvl3pPr marL="914400" indent="0">
              <a:buFontTx/>
              <a:buNone/>
              <a:defRPr sz="1400">
                <a:solidFill>
                  <a:schemeClr val="bg1"/>
                </a:solidFill>
              </a:defRPr>
            </a:lvl3pPr>
            <a:lvl4pPr marL="1371600" indent="0">
              <a:buFontTx/>
              <a:buNone/>
              <a:defRPr sz="1400">
                <a:solidFill>
                  <a:schemeClr val="bg1"/>
                </a:solidFill>
              </a:defRPr>
            </a:lvl4pPr>
            <a:lvl5pPr marL="1828800" indent="0">
              <a:buFontTx/>
              <a:buNone/>
              <a:defRPr sz="1400">
                <a:solidFill>
                  <a:schemeClr val="bg1"/>
                </a:solidFill>
              </a:defRPr>
            </a:lvl5pPr>
          </a:lstStyle>
          <a:p>
            <a:pPr lvl="0"/>
            <a:r>
              <a:rPr lang="en-US"/>
              <a:t>Click to Edit Speaker</a:t>
            </a:r>
          </a:p>
        </p:txBody>
      </p:sp>
      <p:pic>
        <p:nvPicPr>
          <p:cNvPr id="6" name="Picture 5">
            <a:extLst>
              <a:ext uri="{FF2B5EF4-FFF2-40B4-BE49-F238E27FC236}">
                <a16:creationId xmlns:a16="http://schemas.microsoft.com/office/drawing/2014/main" id="{567FB3A7-0AD3-4819-9FFB-85C98D4281E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40083" y="490957"/>
            <a:ext cx="2233778" cy="632904"/>
          </a:xfrm>
          <a:prstGeom prst="rect">
            <a:avLst/>
          </a:prstGeom>
        </p:spPr>
      </p:pic>
    </p:spTree>
    <p:extLst>
      <p:ext uri="{BB962C8B-B14F-4D97-AF65-F5344CB8AC3E}">
        <p14:creationId xmlns:p14="http://schemas.microsoft.com/office/powerpoint/2010/main" val="63333084"/>
      </p:ext>
    </p:extLst>
  </p:cSld>
  <p:clrMapOvr>
    <a:masterClrMapping/>
  </p:clrMapOvr>
  <p:hf sldNum="0" hdr="0" ftr="0" dt="0"/>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pPr>
              <a:defRPr/>
            </a:pPr>
            <a:fld id="{BE33F7A0-71F0-446B-9DE8-6D75BE64EE0F}" type="slidenum">
              <a:rPr lang="en-US" smtClean="0">
                <a:solidFill>
                  <a:prstClr val="white"/>
                </a:solidFill>
              </a:rPr>
              <a:pPr>
                <a:defRPr/>
              </a:pPr>
              <a:t>‹#›</a:t>
            </a:fld>
            <a:endParaRPr lang="en-US">
              <a:solidFill>
                <a:prstClr val="white"/>
              </a:solidFill>
            </a:endParaRPr>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40080" y="1828799"/>
            <a:ext cx="1097280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7999052"/>
      </p:ext>
    </p:extLst>
  </p:cSld>
  <p:clrMapOvr>
    <a:masterClrMapping/>
  </p:clrMapOvr>
  <p:extLst>
    <p:ext uri="{DCECCB84-F9BA-43D5-87BE-67443E8EF086}">
      <p15:sldGuideLst xmlns:p15="http://schemas.microsoft.com/office/powerpoint/2012/main">
        <p15:guide id="1" pos="3840">
          <p15:clr>
            <a:srgbClr val="FBAE40"/>
          </p15:clr>
        </p15:guide>
        <p15:guide id="2" pos="457">
          <p15:clr>
            <a:srgbClr val="FBAE40"/>
          </p15:clr>
        </p15:guide>
        <p15:guide id="3" orient="horz" pos="2160">
          <p15:clr>
            <a:srgbClr val="FBAE40"/>
          </p15:clr>
        </p15:guide>
        <p15:guide id="4" orient="horz" pos="744">
          <p15:clr>
            <a:srgbClr val="FBAE40"/>
          </p15:clr>
        </p15:guide>
      </p15:sldGuideLst>
    </p:ext>
  </p:extLs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pPr>
              <a:defRPr/>
            </a:pPr>
            <a:fld id="{BE33F7A0-71F0-446B-9DE8-6D75BE64EE0F}"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1804853576"/>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354B21-5ACF-49E1-A84C-36FD8CEB4E8A}"/>
              </a:ext>
            </a:extLst>
          </p:cNvPr>
          <p:cNvSpPr>
            <a:spLocks noGrp="1"/>
          </p:cNvSpPr>
          <p:nvPr>
            <p:ph type="sldNum" sz="quarter" idx="12"/>
          </p:nvPr>
        </p:nvSpPr>
        <p:spPr/>
        <p:txBody>
          <a:bodyPr/>
          <a:lstStyle/>
          <a:p>
            <a:pPr>
              <a:defRPr/>
            </a:pPr>
            <a:fld id="{BE33F7A0-71F0-446B-9DE8-6D75BE64EE0F}" type="slidenum">
              <a:rPr lang="en-US" smtClean="0">
                <a:solidFill>
                  <a:prstClr val="white"/>
                </a:solidFill>
              </a:rPr>
              <a:pPr>
                <a:defRPr/>
              </a:pPr>
              <a:t>‹#›</a:t>
            </a:fld>
            <a:endParaRPr lang="en-US">
              <a:solidFill>
                <a:prstClr val="white"/>
              </a:solidFill>
            </a:endParaRPr>
          </a:p>
        </p:txBody>
      </p:sp>
      <p:sp>
        <p:nvSpPr>
          <p:cNvPr id="5" name="Title 1">
            <a:extLst>
              <a:ext uri="{FF2B5EF4-FFF2-40B4-BE49-F238E27FC236}">
                <a16:creationId xmlns:a16="http://schemas.microsoft.com/office/drawing/2014/main" id="{8157A794-B351-4E1D-AC06-88E609E324B6}"/>
              </a:ext>
            </a:extLst>
          </p:cNvPr>
          <p:cNvSpPr>
            <a:spLocks noGrp="1"/>
          </p:cNvSpPr>
          <p:nvPr>
            <p:ph type="ctrTitle" hasCustomPrompt="1"/>
          </p:nvPr>
        </p:nvSpPr>
        <p:spPr>
          <a:xfrm>
            <a:off x="667513" y="2257671"/>
            <a:ext cx="10972800" cy="1970998"/>
          </a:xfrm>
        </p:spPr>
        <p:txBody>
          <a:bodyPr anchor="ctr" anchorCtr="0">
            <a:normAutofit/>
          </a:bodyPr>
          <a:lstStyle>
            <a:lvl1pPr algn="l">
              <a:defRPr sz="4000" b="1">
                <a:solidFill>
                  <a:srgbClr val="002557"/>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0087042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354B21-5ACF-49E1-A84C-36FD8CEB4E8A}"/>
              </a:ext>
            </a:extLst>
          </p:cNvPr>
          <p:cNvSpPr>
            <a:spLocks noGrp="1"/>
          </p:cNvSpPr>
          <p:nvPr>
            <p:ph type="sldNum" sz="quarter" idx="12"/>
          </p:nvPr>
        </p:nvSpPr>
        <p:spPr/>
        <p:txBody>
          <a:bodyPr/>
          <a:lstStyle/>
          <a:p>
            <a:pPr>
              <a:defRPr/>
            </a:pPr>
            <a:fld id="{BE33F7A0-71F0-446B-9DE8-6D75BE64EE0F}"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227774566"/>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cSld name="Title, Subtitle, and Content">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2002" y="1008003"/>
            <a:ext cx="11339314" cy="490597"/>
          </a:xfrm>
        </p:spPr>
        <p:txBody>
          <a:bodyPr lIns="91440"/>
          <a:lstStyle>
            <a:lvl1pPr marL="0" indent="0">
              <a:buNone/>
              <a:defRPr sz="2133" b="1">
                <a:solidFill>
                  <a:schemeClr val="accent2">
                    <a:lumMod val="75000"/>
                  </a:schemeClr>
                </a:solidFill>
              </a:defRPr>
            </a:lvl1pPr>
            <a:lvl2pPr marL="265547" indent="0">
              <a:buNone/>
              <a:defRPr/>
            </a:lvl2pPr>
            <a:lvl3pPr marL="540577" indent="0">
              <a:buNone/>
              <a:defRPr/>
            </a:lvl3pPr>
            <a:lvl4pPr marL="806124" indent="0">
              <a:buNone/>
              <a:defRPr/>
            </a:lvl4pPr>
            <a:lvl5pPr marL="1071671"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558801" y="1512000"/>
            <a:ext cx="11138651" cy="4457000"/>
          </a:xfrm>
        </p:spPr>
        <p:txBody>
          <a:bodyPr/>
          <a:lstStyle>
            <a:lvl1pPr marL="304792" indent="-304792">
              <a:buFont typeface="Arial" panose="020B0604020202020204" pitchFamily="34" charset="0"/>
              <a:buChar char="●"/>
              <a:defRPr>
                <a:solidFill>
                  <a:srgbClr val="54565B"/>
                </a:solidFill>
              </a:defRPr>
            </a:lvl1pPr>
            <a:lvl2pPr marL="609585" indent="-304792">
              <a:buFont typeface="Arial" panose="020B0604020202020204" pitchFamily="34" charset="0"/>
              <a:buChar char="—"/>
              <a:defRPr sz="1600">
                <a:solidFill>
                  <a:srgbClr val="54565B"/>
                </a:solidFill>
              </a:defRPr>
            </a:lvl2pPr>
            <a:lvl3pPr marL="914377" indent="-304792">
              <a:buFont typeface="Arial" panose="020B0604020202020204" pitchFamily="34" charset="0"/>
              <a:buChar char="○"/>
              <a:defRPr sz="1600">
                <a:solidFill>
                  <a:srgbClr val="54565B"/>
                </a:solidFill>
              </a:defRPr>
            </a:lvl3pPr>
            <a:lvl4pPr marL="1447764" indent="-304792">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lvl1pPr>
              <a:defRPr>
                <a:solidFill>
                  <a:srgbClr val="1E1E1E"/>
                </a:solidFill>
              </a:defRPr>
            </a:lvl1pPr>
          </a:lstStyle>
          <a:p>
            <a:pPr>
              <a:lnSpc>
                <a:spcPct val="85000"/>
              </a:lnSpc>
              <a:defRPr/>
            </a:pPr>
            <a:r>
              <a:rPr lang="en-US"/>
              <a:t>Notes space: 8-pt Arial Narrow, Black (R30/G30/B30). Align text to bottom. For notes called out in text: Use lowercase, superscripted letters in the text to call out footnotes. </a:t>
            </a:r>
            <a:r>
              <a:rPr lang="en-US" baseline="30000" err="1"/>
              <a:t>a</a:t>
            </a:r>
            <a:r>
              <a:rPr lang="en-US" err="1"/>
              <a:t>Each</a:t>
            </a:r>
            <a:r>
              <a:rPr lang="en-US"/>
              <a:t> individual note takes a terminal dot. Abbreviations: </a:t>
            </a:r>
            <a:r>
              <a:rPr lang="en-US" b="1"/>
              <a:t>BOLD</a:t>
            </a:r>
            <a:r>
              <a:rPr lang="en-US"/>
              <a:t>, definition; </a:t>
            </a:r>
            <a:r>
              <a:rPr lang="en-US" b="1"/>
              <a:t>END</a:t>
            </a:r>
            <a:r>
              <a:rPr lang="en-US"/>
              <a:t>, list of abbreviations with a dot. References: numbered, shorthand citations: 1. [Author Surname] [Authors’ initials], et al. </a:t>
            </a:r>
            <a:r>
              <a:rPr lang="en-US" i="1"/>
              <a:t>Journal Title Abbreviation</a:t>
            </a:r>
            <a:r>
              <a:rPr lang="en-US"/>
              <a:t>. [year];[volume];[truncated page range, eg, XXX-</a:t>
            </a:r>
            <a:r>
              <a:rPr lang="en-US" err="1"/>
              <a:t>yy</a:t>
            </a:r>
            <a:r>
              <a:rPr lang="en-US"/>
              <a:t>].  2. [Author Surname] [Authors’ initials], et al. </a:t>
            </a:r>
            <a:r>
              <a:rPr lang="en-US" i="1"/>
              <a:t>[Journal Title Abbreviation in Italics]</a:t>
            </a:r>
            <a:r>
              <a:rPr lang="en-US"/>
              <a:t>. [year];[volume];[truncated page range, eg, XXX-</a:t>
            </a:r>
            <a:r>
              <a:rPr lang="en-US" err="1"/>
              <a:t>yy</a:t>
            </a:r>
            <a:r>
              <a:rPr lang="en-US"/>
              <a:t>]. Note: all bottom matter can be run as a continuous text block if needed for space.</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r>
              <a:rPr lang="en-US"/>
              <a:t>PAGE </a:t>
            </a:r>
            <a:fld id="{BE33F7A0-71F0-446B-9DE8-6D75BE64EE0F}" type="slidenum">
              <a:rPr lang="en-US" smtClean="0"/>
              <a:pPr/>
              <a:t>‹#›</a:t>
            </a:fld>
            <a:endParaRPr lang="en-US"/>
          </a:p>
        </p:txBody>
      </p:sp>
      <p:sp>
        <p:nvSpPr>
          <p:cNvPr id="6" name="Title Placeholder 1">
            <a:extLst>
              <a:ext uri="{FF2B5EF4-FFF2-40B4-BE49-F238E27FC236}">
                <a16:creationId xmlns:a16="http://schemas.microsoft.com/office/drawing/2014/main" id="{8F82FF90-814A-411C-1A32-0F00FBC0F65E}"/>
              </a:ext>
            </a:extLst>
          </p:cNvPr>
          <p:cNvSpPr>
            <a:spLocks noGrp="1"/>
          </p:cNvSpPr>
          <p:nvPr>
            <p:ph type="title" hasCustomPrompt="1"/>
          </p:nvPr>
        </p:nvSpPr>
        <p:spPr>
          <a:xfrm>
            <a:off x="432002" y="296256"/>
            <a:ext cx="11328000" cy="567745"/>
          </a:xfrm>
          <a:prstGeom prst="rect">
            <a:avLst/>
          </a:prstGeom>
          <a:solidFill>
            <a:schemeClr val="accent2">
              <a:lumMod val="75000"/>
            </a:schemeClr>
          </a:solidFill>
        </p:spPr>
        <p:txBody>
          <a:bodyPr vert="horz" lIns="91440" tIns="0" rIns="0" bIns="0" rtlCol="0" anchor="ctr">
            <a:noAutofit/>
          </a:bodyPr>
          <a:lstStyle>
            <a:lvl1pPr>
              <a:lnSpc>
                <a:spcPct val="100000"/>
              </a:lnSpc>
              <a:defRPr spc="0" baseline="0">
                <a:solidFill>
                  <a:schemeClr val="bg1"/>
                </a:solidFill>
              </a:defRPr>
            </a:lvl1pPr>
          </a:lstStyle>
          <a:p>
            <a:r>
              <a:rPr lang="en-US" noProof="0"/>
              <a:t>Click to edit page title</a:t>
            </a:r>
          </a:p>
        </p:txBody>
      </p:sp>
    </p:spTree>
    <p:extLst>
      <p:ext uri="{BB962C8B-B14F-4D97-AF65-F5344CB8AC3E}">
        <p14:creationId xmlns:p14="http://schemas.microsoft.com/office/powerpoint/2010/main" val="4088002132"/>
      </p:ext>
    </p:extLst>
  </p:cSld>
  <p:clrMapOvr>
    <a:masterClrMapping/>
  </p:clrMapOvr>
  <p:hf hdr="0" dt="0"/>
  <p:extLst>
    <p:ext uri="{DCECCB84-F9BA-43D5-87BE-67443E8EF086}">
      <p15:sldGuideLst xmlns:p15="http://schemas.microsoft.com/office/powerpoint/2012/main">
        <p15:guide id="1" pos="265">
          <p15:clr>
            <a:srgbClr val="FBAE40"/>
          </p15:clr>
        </p15:guide>
        <p15:guide id="2" pos="4585">
          <p15:clr>
            <a:srgbClr val="FBAE40"/>
          </p15:clr>
        </p15:guide>
        <p15:guide id="3" pos="3168">
          <p15:clr>
            <a:srgbClr val="FBAE40"/>
          </p15:clr>
        </p15:guide>
      </p15:sldGuideLst>
    </p:ext>
  </p:extLst>
</p:sldLayout>
</file>

<file path=ppt/slideLayouts/slideLayout26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1380B5-0C23-A648-A9DB-192618B54B78}" type="datetimeFigureOut">
              <a:rPr lang="en-US" smtClean="0"/>
              <a:t>4/24/26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3309AE-FF88-7040-B153-B6BC2AD2ECCD}" type="slidenum">
              <a:rPr lang="en-US" smtClean="0"/>
              <a:t>‹#›</a:t>
            </a:fld>
            <a:endParaRPr lang="en-US"/>
          </a:p>
        </p:txBody>
      </p:sp>
    </p:spTree>
    <p:extLst>
      <p:ext uri="{BB962C8B-B14F-4D97-AF65-F5344CB8AC3E}">
        <p14:creationId xmlns:p14="http://schemas.microsoft.com/office/powerpoint/2010/main" val="92961304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4" name="Picture 3" descr="A close-up of a banner&#10;&#10;AI-generated content may be incorrect.">
            <a:extLst>
              <a:ext uri="{FF2B5EF4-FFF2-40B4-BE49-F238E27FC236}">
                <a16:creationId xmlns:a16="http://schemas.microsoft.com/office/drawing/2014/main" id="{24617EDF-E346-2FF2-A322-628CF9A4B12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519325"/>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4" name="Picture 3" descr="A white background with red lines&#10;&#10;AI-generated content may be incorrect.">
            <a:extLst>
              <a:ext uri="{FF2B5EF4-FFF2-40B4-BE49-F238E27FC236}">
                <a16:creationId xmlns:a16="http://schemas.microsoft.com/office/drawing/2014/main" id="{BBC6FDE7-AFD8-2EAD-9F1F-D33CC027DCF8}"/>
              </a:ext>
            </a:extLst>
          </p:cNvPr>
          <p:cNvPicPr>
            <a:picLocks noChangeAspect="1"/>
          </p:cNvPicPr>
          <p:nvPr userDrawn="1"/>
        </p:nvPicPr>
        <p:blipFill>
          <a:blip r:embed="rId2"/>
          <a:stretch>
            <a:fillRect/>
          </a:stretch>
        </p:blipFill>
        <p:spPr>
          <a:xfrm>
            <a:off x="0" y="288292"/>
            <a:ext cx="12192000" cy="6858000"/>
          </a:xfrm>
          <a:prstGeom prst="rect">
            <a:avLst/>
          </a:prstGeom>
        </p:spPr>
      </p:pic>
      <p:sp>
        <p:nvSpPr>
          <p:cNvPr id="5" name="Content Placeholder 2">
            <a:extLst>
              <a:ext uri="{FF2B5EF4-FFF2-40B4-BE49-F238E27FC236}">
                <a16:creationId xmlns:a16="http://schemas.microsoft.com/office/drawing/2014/main" id="{EEFF8F6F-CD57-4A4C-A46C-F178B7473D93}"/>
              </a:ext>
            </a:extLst>
          </p:cNvPr>
          <p:cNvSpPr>
            <a:spLocks noGrp="1"/>
          </p:cNvSpPr>
          <p:nvPr>
            <p:ph idx="1"/>
          </p:nvPr>
        </p:nvSpPr>
        <p:spPr>
          <a:xfrm>
            <a:off x="508000" y="1454311"/>
            <a:ext cx="10972800" cy="4525963"/>
          </a:xfrm>
          <a:prstGeom prst="rect">
            <a:avLst/>
          </a:prstGeom>
        </p:spPr>
        <p:txBody>
          <a:bodyPr/>
          <a:lstStyle>
            <a:lvl1pPr marL="457189" indent="-457189">
              <a:lnSpc>
                <a:spcPct val="100000"/>
              </a:lnSpc>
              <a:spcBef>
                <a:spcPts val="1200"/>
              </a:spcBef>
              <a:buClr>
                <a:srgbClr val="4DAF46"/>
              </a:buClr>
              <a:buFont typeface="Wingdings" pitchFamily="2" charset="2"/>
              <a:buChar char="§"/>
              <a:defRPr sz="2933">
                <a:latin typeface="Arial" panose="020B0604020202020204" pitchFamily="34" charset="0"/>
                <a:cs typeface="Arial" panose="020B0604020202020204" pitchFamily="34" charset="0"/>
              </a:defRPr>
            </a:lvl1pPr>
            <a:lvl2pPr marL="990575" indent="-380990">
              <a:lnSpc>
                <a:spcPct val="100000"/>
              </a:lnSpc>
              <a:spcBef>
                <a:spcPts val="1200"/>
              </a:spcBef>
              <a:buClr>
                <a:srgbClr val="4DAF46"/>
              </a:buClr>
              <a:buFont typeface="Arial" panose="020B0604020202020204" pitchFamily="34" charset="0"/>
              <a:buChar char="•"/>
              <a:defRPr sz="2667">
                <a:latin typeface="Arial" panose="020B0604020202020204" pitchFamily="34" charset="0"/>
                <a:cs typeface="Arial" panose="020B0604020202020204" pitchFamily="34" charset="0"/>
              </a:defRPr>
            </a:lvl2pPr>
            <a:lvl3pPr marL="1676358" indent="-457189">
              <a:lnSpc>
                <a:spcPct val="100000"/>
              </a:lnSpc>
              <a:spcBef>
                <a:spcPts val="1200"/>
              </a:spcBef>
              <a:buClr>
                <a:srgbClr val="4DAF46"/>
              </a:buClr>
              <a:buFont typeface="Wingdings" pitchFamily="2" charset="2"/>
              <a:buChar char="q"/>
              <a:defRPr sz="2400">
                <a:latin typeface="Arial" panose="020B0604020202020204" pitchFamily="34" charset="0"/>
                <a:cs typeface="Arial" panose="020B0604020202020204" pitchFamily="34" charset="0"/>
              </a:defRPr>
            </a:lvl3pPr>
            <a:lvl4pPr marL="2133547" indent="-304792">
              <a:lnSpc>
                <a:spcPct val="100000"/>
              </a:lnSpc>
              <a:spcBef>
                <a:spcPts val="1200"/>
              </a:spcBef>
              <a:buClr>
                <a:srgbClr val="4DAF46"/>
              </a:buClr>
              <a:buSzPct val="100000"/>
              <a:buFont typeface="Courier New" panose="02070309020205020404" pitchFamily="49" charset="0"/>
              <a:buChar char="o"/>
              <a:defRPr sz="2133">
                <a:latin typeface="Arial" panose="020B0604020202020204" pitchFamily="34" charset="0"/>
                <a:cs typeface="Arial" panose="020B0604020202020204" pitchFamily="34" charset="0"/>
              </a:defRPr>
            </a:lvl4pPr>
            <a:lvl5pPr marL="2743131" indent="-304792">
              <a:lnSpc>
                <a:spcPct val="100000"/>
              </a:lnSpc>
              <a:spcBef>
                <a:spcPts val="1200"/>
              </a:spcBef>
              <a:buClr>
                <a:srgbClr val="4DAF46"/>
              </a:buClr>
              <a:buSzPct val="100000"/>
              <a:buFont typeface="Lucida Grande"/>
              <a:buChar char="-"/>
              <a:defRPr sz="1867">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itle 1">
            <a:extLst>
              <a:ext uri="{FF2B5EF4-FFF2-40B4-BE49-F238E27FC236}">
                <a16:creationId xmlns:a16="http://schemas.microsoft.com/office/drawing/2014/main" id="{D3A0CC44-D3C5-4A46-ACF1-ADFBA933B2AE}"/>
              </a:ext>
            </a:extLst>
          </p:cNvPr>
          <p:cNvSpPr>
            <a:spLocks noGrp="1"/>
          </p:cNvSpPr>
          <p:nvPr>
            <p:ph type="title"/>
          </p:nvPr>
        </p:nvSpPr>
        <p:spPr>
          <a:xfrm>
            <a:off x="508000" y="55312"/>
            <a:ext cx="7737296" cy="949648"/>
          </a:xfrm>
          <a:prstGeom prst="rect">
            <a:avLst/>
          </a:prstGeom>
        </p:spPr>
        <p:txBody>
          <a:bodyPr anchor="b"/>
          <a:lstStyle>
            <a:lvl1pPr algn="l">
              <a:defRPr sz="3467">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Box 2">
            <a:extLst>
              <a:ext uri="{FF2B5EF4-FFF2-40B4-BE49-F238E27FC236}">
                <a16:creationId xmlns:a16="http://schemas.microsoft.com/office/drawing/2014/main" id="{19A876C6-E12C-CB3F-524C-72726087D82D}"/>
              </a:ext>
            </a:extLst>
          </p:cNvPr>
          <p:cNvSpPr txBox="1"/>
          <p:nvPr userDrawn="1"/>
        </p:nvSpPr>
        <p:spPr>
          <a:xfrm>
            <a:off x="91440" y="6570741"/>
            <a:ext cx="12009120" cy="256545"/>
          </a:xfrm>
          <a:prstGeom prst="rect">
            <a:avLst/>
          </a:prstGeom>
          <a:noFill/>
        </p:spPr>
        <p:txBody>
          <a:bodyPr wrap="square" rtlCol="0">
            <a:spAutoFit/>
          </a:bodyPr>
          <a:lstStyle/>
          <a:p>
            <a:pPr marL="0" marR="0" indent="0" algn="ctr" defTabSz="609585" rtl="0" eaLnBrk="1" fontAlgn="auto" latinLnBrk="0" hangingPunct="1">
              <a:lnSpc>
                <a:spcPct val="100000"/>
              </a:lnSpc>
              <a:spcBef>
                <a:spcPts val="0"/>
              </a:spcBef>
              <a:spcAft>
                <a:spcPts val="0"/>
              </a:spcAft>
              <a:buClrTx/>
              <a:buSzTx/>
              <a:buFontTx/>
              <a:buNone/>
              <a:tabLst/>
              <a:defRPr/>
            </a:pPr>
            <a:r>
              <a:rPr lang="en-US" sz="1067" kern="100" dirty="0">
                <a:solidFill>
                  <a:schemeClr val="bg1">
                    <a:lumMod val="50000"/>
                  </a:schemeClr>
                </a:solidFill>
                <a:effectLst/>
                <a:latin typeface="Arial" panose="020B0604020202020204" pitchFamily="34" charset="0"/>
                <a:ea typeface="Aptos" panose="020B0004020202020204" pitchFamily="34" charset="0"/>
                <a:cs typeface="Arial" panose="020B0604020202020204" pitchFamily="34" charset="0"/>
              </a:rPr>
              <a:t>This presentation is the intellectual property of the author/presenter. Contact </a:t>
            </a:r>
            <a:r>
              <a:rPr lang="en-US" sz="1067" kern="100" dirty="0">
                <a:solidFill>
                  <a:srgbClr val="0073C2"/>
                </a:solidFill>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Sara_Tolaney@DFCI.HARVARD.EDU</a:t>
            </a:r>
            <a:r>
              <a:rPr lang="en-US" sz="1067" kern="100" dirty="0">
                <a:solidFill>
                  <a:srgbClr val="0073C2"/>
                </a:solidFill>
                <a:effectLst/>
                <a:latin typeface="Arial" panose="020B0604020202020204" pitchFamily="34" charset="0"/>
                <a:ea typeface="Aptos" panose="020B0004020202020204" pitchFamily="34" charset="0"/>
                <a:cs typeface="Arial" panose="020B0604020202020204" pitchFamily="34" charset="0"/>
              </a:rPr>
              <a:t> </a:t>
            </a:r>
            <a:r>
              <a:rPr lang="en-US" sz="1067" kern="100" dirty="0">
                <a:solidFill>
                  <a:schemeClr val="bg1">
                    <a:lumMod val="50000"/>
                  </a:schemeClr>
                </a:solidFill>
                <a:effectLst/>
                <a:latin typeface="Arial" panose="020B0604020202020204" pitchFamily="34" charset="0"/>
                <a:ea typeface="Aptos" panose="020B0004020202020204" pitchFamily="34" charset="0"/>
                <a:cs typeface="Arial" panose="020B0604020202020204" pitchFamily="34" charset="0"/>
              </a:rPr>
              <a:t>for permission to reprint and/or distribute.</a:t>
            </a:r>
          </a:p>
        </p:txBody>
      </p:sp>
      <p:pic>
        <p:nvPicPr>
          <p:cNvPr id="7" name="Picture 6">
            <a:extLst>
              <a:ext uri="{FF2B5EF4-FFF2-40B4-BE49-F238E27FC236}">
                <a16:creationId xmlns:a16="http://schemas.microsoft.com/office/drawing/2014/main" id="{E9D90357-395F-D304-A504-6DA260FB9678}"/>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508000" y="6626030"/>
            <a:ext cx="719168" cy="176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020882"/>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264.xml><?xml version="1.0" encoding="utf-8"?>
<p:sldLayout xmlns:a="http://schemas.openxmlformats.org/drawingml/2006/main" xmlns:r="http://schemas.openxmlformats.org/officeDocument/2006/relationships" xmlns:p="http://schemas.openxmlformats.org/presentationml/2006/main" userDrawn="1">
  <p:cSld name="2_Bullets">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04B5320-02FA-C647-A6F1-0F705BC54BE9}"/>
              </a:ext>
            </a:extLst>
          </p:cNvPr>
          <p:cNvPicPr>
            <a:picLocks noChangeAspect="1"/>
          </p:cNvPicPr>
          <p:nvPr userDrawn="1"/>
        </p:nvPicPr>
        <p:blipFill>
          <a:blip r:embed="rId2"/>
          <a:stretch>
            <a:fillRect/>
          </a:stretch>
        </p:blipFill>
        <p:spPr>
          <a:xfrm>
            <a:off x="2" y="319923"/>
            <a:ext cx="520700" cy="1485900"/>
          </a:xfrm>
          <a:prstGeom prst="rect">
            <a:avLst/>
          </a:prstGeom>
        </p:spPr>
      </p:pic>
      <p:sp>
        <p:nvSpPr>
          <p:cNvPr id="12" name="Text Placeholder 11">
            <a:extLst>
              <a:ext uri="{FF2B5EF4-FFF2-40B4-BE49-F238E27FC236}">
                <a16:creationId xmlns:a16="http://schemas.microsoft.com/office/drawing/2014/main" id="{E008A089-3E35-D946-9563-F190D3535567}"/>
              </a:ext>
            </a:extLst>
          </p:cNvPr>
          <p:cNvSpPr>
            <a:spLocks noGrp="1"/>
          </p:cNvSpPr>
          <p:nvPr>
            <p:ph type="body" sz="quarter" idx="10" hasCustomPrompt="1"/>
          </p:nvPr>
        </p:nvSpPr>
        <p:spPr>
          <a:xfrm>
            <a:off x="1328739" y="2017975"/>
            <a:ext cx="10025063" cy="4004495"/>
          </a:xfrm>
          <a:prstGeom prst="rect">
            <a:avLst/>
          </a:prstGeom>
        </p:spPr>
        <p:txBody>
          <a:bodyPr anchor="t">
            <a:normAutofit/>
          </a:bodyPr>
          <a:lstStyle>
            <a:lvl1pPr marL="761981" marR="0" indent="-761981" algn="l" defTabSz="914354" rtl="0" eaLnBrk="1" fontAlgn="auto" latinLnBrk="0" hangingPunct="1">
              <a:lnSpc>
                <a:spcPct val="150000"/>
              </a:lnSpc>
              <a:spcBef>
                <a:spcPts val="0"/>
              </a:spcBef>
              <a:spcAft>
                <a:spcPts val="0"/>
              </a:spcAft>
              <a:buClr>
                <a:srgbClr val="12689B"/>
              </a:buClr>
              <a:buSzPct val="125000"/>
              <a:buFont typeface="Arial" panose="020B0604020202020204" pitchFamily="34" charset="0"/>
              <a:buChar char="•"/>
              <a:tabLst/>
              <a:defRPr sz="3200"/>
            </a:lvl1pPr>
          </a:lstStyle>
          <a:p>
            <a:pPr marL="571500" indent="-571500">
              <a:lnSpc>
                <a:spcPct val="150000"/>
              </a:lnSpc>
              <a:buClr>
                <a:srgbClr val="12689B"/>
              </a:buClr>
              <a:buSzPct val="125000"/>
              <a:buFont typeface="Arial" panose="020B0604020202020204" pitchFamily="34" charset="0"/>
              <a:buChar char="•"/>
            </a:pPr>
            <a:r>
              <a:rPr lang="en-US" sz="3200" dirty="0"/>
              <a:t>Bullet Arial 32pt </a:t>
            </a:r>
          </a:p>
          <a:p>
            <a:pPr marL="571500" indent="-571500">
              <a:lnSpc>
                <a:spcPct val="150000"/>
              </a:lnSpc>
              <a:buClr>
                <a:srgbClr val="12689B"/>
              </a:buClr>
              <a:buSzPct val="125000"/>
              <a:buFont typeface="Arial" panose="020B0604020202020204" pitchFamily="34" charset="0"/>
              <a:buChar char="•"/>
            </a:pPr>
            <a:r>
              <a:rPr lang="en-US" sz="3200" dirty="0"/>
              <a:t>Bullet Arial 32pt</a:t>
            </a:r>
          </a:p>
          <a:p>
            <a:pPr marL="571500" indent="-571500">
              <a:lnSpc>
                <a:spcPct val="150000"/>
              </a:lnSpc>
              <a:buClr>
                <a:srgbClr val="12689B"/>
              </a:buClr>
              <a:buSzPct val="125000"/>
              <a:buFont typeface="Arial" panose="020B0604020202020204" pitchFamily="34" charset="0"/>
              <a:buChar char="•"/>
            </a:pPr>
            <a:r>
              <a:rPr lang="en-US" sz="3200" dirty="0"/>
              <a:t>Bullet Arial 32pt</a:t>
            </a:r>
          </a:p>
          <a:p>
            <a:pPr marL="571500" indent="-571500">
              <a:lnSpc>
                <a:spcPct val="150000"/>
              </a:lnSpc>
              <a:buClr>
                <a:srgbClr val="12689B"/>
              </a:buClr>
              <a:buSzPct val="125000"/>
              <a:buFont typeface="Arial" panose="020B0604020202020204" pitchFamily="34" charset="0"/>
              <a:buChar char="•"/>
            </a:pPr>
            <a:r>
              <a:rPr lang="en-US" sz="3200" dirty="0"/>
              <a:t>Bullet Arial 32pt</a:t>
            </a:r>
          </a:p>
        </p:txBody>
      </p:sp>
      <p:sp>
        <p:nvSpPr>
          <p:cNvPr id="6" name="Text Placeholder 10">
            <a:extLst>
              <a:ext uri="{FF2B5EF4-FFF2-40B4-BE49-F238E27FC236}">
                <a16:creationId xmlns:a16="http://schemas.microsoft.com/office/drawing/2014/main" id="{43BB0DF8-3E0D-5042-957F-5388F78FC0F7}"/>
              </a:ext>
            </a:extLst>
          </p:cNvPr>
          <p:cNvSpPr>
            <a:spLocks noGrp="1"/>
          </p:cNvSpPr>
          <p:nvPr>
            <p:ph type="body" sz="quarter" idx="12" hasCustomPrompt="1"/>
          </p:nvPr>
        </p:nvSpPr>
        <p:spPr>
          <a:xfrm>
            <a:off x="1328739" y="741565"/>
            <a:ext cx="10025063" cy="674688"/>
          </a:xfrm>
          <a:prstGeom prst="rect">
            <a:avLst/>
          </a:prstGeom>
        </p:spPr>
        <p:txBody>
          <a:bodyPr>
            <a:normAutofit/>
          </a:bodyPr>
          <a:lstStyle>
            <a:lvl1pPr marL="0" indent="0">
              <a:buNone/>
              <a:defRPr sz="4000" b="1">
                <a:solidFill>
                  <a:schemeClr val="tx2"/>
                </a:solidFill>
              </a:defRPr>
            </a:lvl1pPr>
          </a:lstStyle>
          <a:p>
            <a:pPr lvl="0"/>
            <a:r>
              <a:rPr lang="en-US" dirty="0"/>
              <a:t>Arial Bold 40pt Title</a:t>
            </a:r>
          </a:p>
        </p:txBody>
      </p:sp>
    </p:spTree>
    <p:extLst>
      <p:ext uri="{BB962C8B-B14F-4D97-AF65-F5344CB8AC3E}">
        <p14:creationId xmlns:p14="http://schemas.microsoft.com/office/powerpoint/2010/main" val="3285044537"/>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70F14-0024-F9F0-1B79-384EB69C56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081F71-45D7-E005-A630-8DF54BFF4E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1D8E3A1-7EC7-B96C-AA41-7C102B13D94C}"/>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3917E69B-178F-184B-6734-673438C30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8DF4D6-1853-30B5-996A-30CD91BEE59D}"/>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281785742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B9E1F-18CF-EDED-24CF-7F573CB1FA67}"/>
              </a:ext>
            </a:extLst>
          </p:cNvPr>
          <p:cNvSpPr>
            <a:spLocks noGrp="1"/>
          </p:cNvSpPr>
          <p:nvPr>
            <p:ph type="title"/>
          </p:nvPr>
        </p:nvSpPr>
        <p:spPr>
          <a:xfrm>
            <a:off x="838200" y="365125"/>
            <a:ext cx="10515600" cy="1038373"/>
          </a:xfrm>
        </p:spPr>
        <p:txBody>
          <a:bodyPr>
            <a:normAutofit/>
          </a:bodyPr>
          <a:lstStyle>
            <a:lvl1pPr>
              <a:defRPr sz="3800">
                <a:solidFill>
                  <a:srgbClr val="FACC33"/>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6755C70-C23E-7C2A-2AFB-1C391FEFCE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F4E1D-1C39-E8C0-169C-7E5B11117486}"/>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26E0ADA0-0289-79D5-9F16-5B63E190A1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04199-CB32-E649-9CF6-C6DFB486EC3E}"/>
              </a:ext>
            </a:extLst>
          </p:cNvPr>
          <p:cNvSpPr>
            <a:spLocks noGrp="1"/>
          </p:cNvSpPr>
          <p:nvPr>
            <p:ph type="sldNum" sz="quarter" idx="12"/>
          </p:nvPr>
        </p:nvSpPr>
        <p:spPr/>
        <p:txBody>
          <a:bodyPr/>
          <a:lstStyle/>
          <a:p>
            <a:fld id="{C5EA718D-E786-B34D-971C-557123869481}" type="slidenum">
              <a:rPr lang="en-US" smtClean="0"/>
              <a:t>‹#›</a:t>
            </a:fld>
            <a:endParaRPr lang="en-US"/>
          </a:p>
        </p:txBody>
      </p:sp>
      <p:cxnSp>
        <p:nvCxnSpPr>
          <p:cNvPr id="7" name="Straight Connector 6">
            <a:extLst>
              <a:ext uri="{FF2B5EF4-FFF2-40B4-BE49-F238E27FC236}">
                <a16:creationId xmlns:a16="http://schemas.microsoft.com/office/drawing/2014/main" id="{80B6522B-2A81-F93E-9A6D-B12FC81004E3}"/>
              </a:ext>
            </a:extLst>
          </p:cNvPr>
          <p:cNvCxnSpPr>
            <a:cxnSpLocks/>
          </p:cNvCxnSpPr>
          <p:nvPr userDrawn="1"/>
        </p:nvCxnSpPr>
        <p:spPr>
          <a:xfrm flipH="1">
            <a:off x="2195275" y="6219573"/>
            <a:ext cx="9774118" cy="0"/>
          </a:xfrm>
          <a:prstGeom prst="line">
            <a:avLst/>
          </a:prstGeom>
          <a:ln w="41275">
            <a:solidFill>
              <a:srgbClr val="FFCC3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C904EDE-9F69-F397-C1A5-2A7813386936}"/>
              </a:ext>
            </a:extLst>
          </p:cNvPr>
          <p:cNvCxnSpPr>
            <a:cxnSpLocks/>
          </p:cNvCxnSpPr>
          <p:nvPr userDrawn="1"/>
        </p:nvCxnSpPr>
        <p:spPr>
          <a:xfrm flipH="1">
            <a:off x="823675" y="1352605"/>
            <a:ext cx="10547331" cy="0"/>
          </a:xfrm>
          <a:prstGeom prst="line">
            <a:avLst/>
          </a:prstGeom>
          <a:ln w="41275">
            <a:solidFill>
              <a:srgbClr val="FFCC3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193211"/>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5003-697B-9977-DBAA-86E5665E79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D13B70-29F6-B896-5086-54C6116C36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AE746E-0EA7-B350-E9F1-11B1DB6E0958}"/>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AAF1AC85-9F43-F202-FE1C-6D1E251C2A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BF687A-93DF-0051-01C4-5D2BA271BBAE}"/>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3503397506"/>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0BCC-644E-38D0-C530-D42FA3FC72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4A4BCE-DE5D-5EBF-88D5-DBDC99F87E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74CABEE-1144-F634-916D-97A9FB1EC8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704F06-0BE4-3F14-19CF-D7135BE39C0C}"/>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6" name="Footer Placeholder 5">
            <a:extLst>
              <a:ext uri="{FF2B5EF4-FFF2-40B4-BE49-F238E27FC236}">
                <a16:creationId xmlns:a16="http://schemas.microsoft.com/office/drawing/2014/main" id="{3790DF95-09EA-59A2-075B-AE67C4E4BF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7C5118-4189-5844-510D-A90B13596D01}"/>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58375794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82851-119C-EE13-83B3-6DC3EB9F09A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33276CC-4749-6BFE-3874-358B0ED99B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BB85D6-84CF-3072-3E62-C87FB43320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890058-EA64-8B79-9F0F-29CF307FD8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83B26A-9982-2377-9DEA-2277CC3EB7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A90499-B82E-FA76-2020-604F281A64ED}"/>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8" name="Footer Placeholder 7">
            <a:extLst>
              <a:ext uri="{FF2B5EF4-FFF2-40B4-BE49-F238E27FC236}">
                <a16:creationId xmlns:a16="http://schemas.microsoft.com/office/drawing/2014/main" id="{B25BD66A-F8E3-0C7E-4B55-61EF70A939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5582A1-9373-2B34-09F0-0D2F3CF9C872}"/>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4216833349"/>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B4E7-441F-D683-B1A3-5B89C2A95BA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3860022-36D2-C6EF-7088-74D9E37CD818}"/>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4" name="Footer Placeholder 3">
            <a:extLst>
              <a:ext uri="{FF2B5EF4-FFF2-40B4-BE49-F238E27FC236}">
                <a16:creationId xmlns:a16="http://schemas.microsoft.com/office/drawing/2014/main" id="{8F25FD2D-6846-0092-88A9-EF0A706F9B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F3EFFA-4755-6554-F5B1-4553738A8960}"/>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588397053"/>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42727D-DDC6-7584-4C3D-C1DE8D182826}"/>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3" name="Footer Placeholder 2">
            <a:extLst>
              <a:ext uri="{FF2B5EF4-FFF2-40B4-BE49-F238E27FC236}">
                <a16:creationId xmlns:a16="http://schemas.microsoft.com/office/drawing/2014/main" id="{A696C94A-24BD-554E-212C-EE9582C3B2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363FEA-E90D-A214-0297-9EBA78433037}"/>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2284966466"/>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7D01-1F84-83DB-5AFE-C15A5B1B44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E985E2-2C54-1609-6C68-31C87B18BE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825EA84-75BF-30DE-964A-28212E07CC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32F69-9372-E433-6A0E-C28EFBE943CE}"/>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6" name="Footer Placeholder 5">
            <a:extLst>
              <a:ext uri="{FF2B5EF4-FFF2-40B4-BE49-F238E27FC236}">
                <a16:creationId xmlns:a16="http://schemas.microsoft.com/office/drawing/2014/main" id="{5AADEACD-C647-DB08-EC7E-8DF2FE797E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58192F-6B38-BD77-3BB2-915CE5E2C322}"/>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586866820"/>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F0B8-02B8-1DAE-A496-DD14CCBD71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F1E1FB-284E-539E-B37C-C1BA835CCD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C28718-606F-B458-5EA2-9F0951387E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B7F1CE-06FD-08AA-181E-978848B02AE1}"/>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6" name="Footer Placeholder 5">
            <a:extLst>
              <a:ext uri="{FF2B5EF4-FFF2-40B4-BE49-F238E27FC236}">
                <a16:creationId xmlns:a16="http://schemas.microsoft.com/office/drawing/2014/main" id="{CA60A8C7-5A86-3A2A-E1B0-6CCE89D94E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821093-9C33-EFB9-8920-D26FDA91C84F}"/>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1178004182"/>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08FFF-F338-57FF-E5A0-30C568B943F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B1BBA9B-238C-101D-DF38-E64EF405CD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5A19EF-D64F-C089-5EF0-AB8AD55091CE}"/>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E5CE4B6B-0581-6016-0E9C-688EF0925C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D9C3BB-C5DC-6883-B260-326780224EEA}"/>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2250522593"/>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5CE63C-689F-BA7E-4A84-EFD125B1B5A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FBBA98-44EF-E7CA-1B13-62CC6DFEB4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86F452-5F8D-44E9-793B-23CE2275E58F}"/>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DD1E7149-18A9-1C6C-31CB-64C85E3079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D69B78-B126-0098-2721-1C2154791702}"/>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998830229"/>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462F3A-E82E-48FA-1040-76B2CC6816BB}"/>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51" name="Text Placeholder 50">
            <a:extLst>
              <a:ext uri="{FF2B5EF4-FFF2-40B4-BE49-F238E27FC236}">
                <a16:creationId xmlns:a16="http://schemas.microsoft.com/office/drawing/2014/main" id="{4516AB06-F9E4-9CF8-7F34-BDF6A4EC437A}"/>
              </a:ext>
            </a:extLst>
          </p:cNvPr>
          <p:cNvSpPr>
            <a:spLocks noGrp="1"/>
          </p:cNvSpPr>
          <p:nvPr>
            <p:ph type="body" sz="quarter" idx="13" hasCustomPrompt="1"/>
          </p:nvPr>
        </p:nvSpPr>
        <p:spPr>
          <a:xfrm>
            <a:off x="461048" y="2907294"/>
            <a:ext cx="2570911" cy="204671"/>
          </a:xfrm>
          <a:prstGeom prst="rect">
            <a:avLst/>
          </a:prstGeom>
        </p:spPr>
        <p:txBody>
          <a:bodyPr wrap="square">
            <a:spAutoFit/>
          </a:bodyPr>
          <a:lstStyle>
            <a:lvl1pPr marL="0" indent="0" algn="l">
              <a:buNone/>
              <a:defRPr sz="1400">
                <a:solidFill>
                  <a:schemeClr val="accent1"/>
                </a:solidFill>
              </a:defRPr>
            </a:lvl1pPr>
            <a:lvl2pPr marL="359991" indent="0" algn="r">
              <a:buNone/>
              <a:defRPr/>
            </a:lvl2pPr>
            <a:lvl3pPr algn="r">
              <a:defRPr/>
            </a:lvl3pPr>
            <a:lvl4pPr algn="r">
              <a:defRPr/>
            </a:lvl4pPr>
            <a:lvl5pPr algn="r">
              <a:defRPr/>
            </a:lvl5pPr>
          </a:lstStyle>
          <a:p>
            <a:pPr lvl="0"/>
            <a:r>
              <a:rPr lang="en-US"/>
              <a:t>Month 2025</a:t>
            </a:r>
          </a:p>
        </p:txBody>
      </p:sp>
      <p:sp>
        <p:nvSpPr>
          <p:cNvPr id="8" name="Text Placeholder 61">
            <a:extLst>
              <a:ext uri="{FF2B5EF4-FFF2-40B4-BE49-F238E27FC236}">
                <a16:creationId xmlns:a16="http://schemas.microsoft.com/office/drawing/2014/main" id="{0FD3C331-B2A2-FB7A-C43C-B79797E415CB}"/>
              </a:ext>
            </a:extLst>
          </p:cNvPr>
          <p:cNvSpPr>
            <a:spLocks noGrp="1"/>
          </p:cNvSpPr>
          <p:nvPr>
            <p:ph type="body" sz="quarter" idx="17" hasCustomPrompt="1"/>
          </p:nvPr>
        </p:nvSpPr>
        <p:spPr>
          <a:xfrm>
            <a:off x="461047" y="1032062"/>
            <a:ext cx="4160377"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Insert presentation title here, size 24 pt Arial, can go over multiple line, Max three lines</a:t>
            </a:r>
          </a:p>
        </p:txBody>
      </p:sp>
      <p:sp>
        <p:nvSpPr>
          <p:cNvPr id="12" name="Text Placeholder 61">
            <a:extLst>
              <a:ext uri="{FF2B5EF4-FFF2-40B4-BE49-F238E27FC236}">
                <a16:creationId xmlns:a16="http://schemas.microsoft.com/office/drawing/2014/main" id="{D260B42A-77B6-DD0E-DDE5-8298C7AFFFC9}"/>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sp>
        <p:nvSpPr>
          <p:cNvPr id="34" name="Text Placeholder 61">
            <a:extLst>
              <a:ext uri="{FF2B5EF4-FFF2-40B4-BE49-F238E27FC236}">
                <a16:creationId xmlns:a16="http://schemas.microsoft.com/office/drawing/2014/main" id="{A9C5317E-BEE4-8735-2D1A-A2C00659A378}"/>
              </a:ext>
            </a:extLst>
          </p:cNvPr>
          <p:cNvSpPr>
            <a:spLocks noGrp="1"/>
          </p:cNvSpPr>
          <p:nvPr>
            <p:ph type="body" sz="quarter" idx="18" hasCustomPrompt="1"/>
          </p:nvPr>
        </p:nvSpPr>
        <p:spPr>
          <a:xfrm>
            <a:off x="461047" y="2268540"/>
            <a:ext cx="4160377"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grpSp>
        <p:nvGrpSpPr>
          <p:cNvPr id="6" name="Graphic 8">
            <a:extLst>
              <a:ext uri="{FF2B5EF4-FFF2-40B4-BE49-F238E27FC236}">
                <a16:creationId xmlns:a16="http://schemas.microsoft.com/office/drawing/2014/main" id="{9F6B6430-CD7A-EE6F-AD3D-ECA6E9C3AFE2}"/>
              </a:ext>
            </a:extLst>
          </p:cNvPr>
          <p:cNvGrpSpPr/>
          <p:nvPr userDrawn="1"/>
        </p:nvGrpSpPr>
        <p:grpSpPr>
          <a:xfrm>
            <a:off x="461047" y="6408447"/>
            <a:ext cx="1856491" cy="240876"/>
            <a:chOff x="461047" y="6408447"/>
            <a:chExt cx="1856490" cy="240876"/>
          </a:xfrm>
        </p:grpSpPr>
        <p:grpSp>
          <p:nvGrpSpPr>
            <p:cNvPr id="7" name="Graphic 8">
              <a:extLst>
                <a:ext uri="{FF2B5EF4-FFF2-40B4-BE49-F238E27FC236}">
                  <a16:creationId xmlns:a16="http://schemas.microsoft.com/office/drawing/2014/main" id="{D2251210-7475-4308-232B-9693B54B79A1}"/>
                </a:ext>
              </a:extLst>
            </p:cNvPr>
            <p:cNvGrpSpPr/>
            <p:nvPr/>
          </p:nvGrpSpPr>
          <p:grpSpPr>
            <a:xfrm>
              <a:off x="1603313" y="6465255"/>
              <a:ext cx="714224" cy="151045"/>
              <a:chOff x="1603313" y="6465255"/>
              <a:chExt cx="714224" cy="151045"/>
            </a:xfrm>
            <a:solidFill>
              <a:srgbClr val="58595B"/>
            </a:solidFill>
          </p:grpSpPr>
          <p:sp>
            <p:nvSpPr>
              <p:cNvPr id="42" name="Freeform 41">
                <a:extLst>
                  <a:ext uri="{FF2B5EF4-FFF2-40B4-BE49-F238E27FC236}">
                    <a16:creationId xmlns:a16="http://schemas.microsoft.com/office/drawing/2014/main" id="{187531E4-C1A0-654F-6378-76BB5896A387}"/>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78D56E43-A3F0-FE9A-B654-8E6C88A42375}"/>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B7333105-9342-49FD-EC65-68B3877F5091}"/>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E3FD0DCF-22C0-A67A-7C77-09B7E6016A78}"/>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DCE0EF0A-8727-C190-F345-75704FFEC331}"/>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F5BC3013-8E03-E24C-0B8D-4DCF85A48582}"/>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805BEB59-D87F-85AB-AF23-38E62F097397}"/>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E5FFA97F-9B41-DB1B-EC55-14D19FCFE603}"/>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9" name="Graphic 8">
              <a:extLst>
                <a:ext uri="{FF2B5EF4-FFF2-40B4-BE49-F238E27FC236}">
                  <a16:creationId xmlns:a16="http://schemas.microsoft.com/office/drawing/2014/main" id="{308793DE-3BB7-E974-DC49-1ED0478DCA78}"/>
                </a:ext>
              </a:extLst>
            </p:cNvPr>
            <p:cNvGrpSpPr/>
            <p:nvPr/>
          </p:nvGrpSpPr>
          <p:grpSpPr>
            <a:xfrm>
              <a:off x="461047" y="6410373"/>
              <a:ext cx="892791" cy="238950"/>
              <a:chOff x="461047" y="6410373"/>
              <a:chExt cx="892791" cy="238950"/>
            </a:xfrm>
          </p:grpSpPr>
          <p:sp>
            <p:nvSpPr>
              <p:cNvPr id="33" name="Freeform 32">
                <a:extLst>
                  <a:ext uri="{FF2B5EF4-FFF2-40B4-BE49-F238E27FC236}">
                    <a16:creationId xmlns:a16="http://schemas.microsoft.com/office/drawing/2014/main" id="{4BC9C855-E936-F764-E922-25C94AC08F93}"/>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4D33A862-B5F2-2473-90DE-26F8FE40B190}"/>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93A86343-AEB6-EBF0-5D1D-5871F1343671}"/>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3A84AF87-2292-F368-0313-A25AD61AFCAC}"/>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4F42ED43-CC7B-6617-2D83-A3B5876D86E8}"/>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C2E5B8D7-F033-0BAF-76B8-1679568EF322}"/>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E6E56BB3-0243-F508-6A73-908A56A5AC13}"/>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4507018D-66CE-1CE0-3975-E1AFC20E0380}"/>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10" name="Freeform 9">
              <a:extLst>
                <a:ext uri="{FF2B5EF4-FFF2-40B4-BE49-F238E27FC236}">
                  <a16:creationId xmlns:a16="http://schemas.microsoft.com/office/drawing/2014/main" id="{F9A663E6-5DD4-5534-FCB2-785E1032357D}"/>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54" name="Picture 53">
            <a:extLst>
              <a:ext uri="{FF2B5EF4-FFF2-40B4-BE49-F238E27FC236}">
                <a16:creationId xmlns:a16="http://schemas.microsoft.com/office/drawing/2014/main" id="{5488A585-6521-CA0A-27B0-4E936562507C}"/>
              </a:ext>
            </a:extLst>
          </p:cNvPr>
          <p:cNvPicPr>
            <a:picLocks noChangeAspect="1"/>
          </p:cNvPicPr>
          <p:nvPr userDrawn="1"/>
        </p:nvPicPr>
        <p:blipFill>
          <a:blip r:embed="rId3" cstate="print">
            <a:extLst>
              <a:ext uri="{28A0092B-C50C-407E-A947-70E740481C1C}">
                <a14:useLocalDpi xmlns:a14="http://schemas.microsoft.com/office/drawing/2010/main"/>
              </a:ext>
            </a:extLst>
          </a:blip>
          <a:srcRect l="-3068" t="-2026"/>
          <a:stretch>
            <a:fillRect/>
          </a:stretch>
        </p:blipFill>
        <p:spPr>
          <a:xfrm>
            <a:off x="2428925" y="288235"/>
            <a:ext cx="9763076" cy="6600287"/>
          </a:xfrm>
          <a:prstGeom prst="rect">
            <a:avLst/>
          </a:prstGeom>
        </p:spPr>
      </p:pic>
      <p:sp>
        <p:nvSpPr>
          <p:cNvPr id="58" name="Text Placeholder 61">
            <a:extLst>
              <a:ext uri="{FF2B5EF4-FFF2-40B4-BE49-F238E27FC236}">
                <a16:creationId xmlns:a16="http://schemas.microsoft.com/office/drawing/2014/main" id="{EF54AAE9-FED5-36AA-E8BF-6551C0EF517C}"/>
              </a:ext>
            </a:extLst>
          </p:cNvPr>
          <p:cNvSpPr>
            <a:spLocks noGrp="1"/>
          </p:cNvSpPr>
          <p:nvPr>
            <p:ph type="body" sz="quarter" idx="21" hasCustomPrompt="1"/>
          </p:nvPr>
        </p:nvSpPr>
        <p:spPr>
          <a:xfrm>
            <a:off x="461047" y="432805"/>
            <a:ext cx="4160377" cy="204671"/>
          </a:xfrm>
        </p:spPr>
        <p:txBody>
          <a:bodyPr wrap="square">
            <a:spAutoFit/>
          </a:bodyPr>
          <a:lstStyle>
            <a:lvl1pPr marL="0" indent="0">
              <a:buNone/>
              <a:defRPr lang="en-GB" sz="1400" smtClean="0">
                <a:effectLst/>
                <a:latin typeface="Arial" panose="020B0604020202020204" pitchFamily="34" charset="0"/>
                <a:cs typeface="Arial" panose="020B0604020202020204" pitchFamily="34" charset="0"/>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r>
              <a:rPr lang="en-GB">
                <a:solidFill>
                  <a:srgbClr val="54565B"/>
                </a:solidFill>
                <a:effectLst/>
                <a:latin typeface="Helvetica" pitchFamily="2" charset="0"/>
              </a:rPr>
              <a:t>ESMO 2025 Industry Satellite Symposium</a:t>
            </a:r>
          </a:p>
        </p:txBody>
      </p:sp>
    </p:spTree>
    <p:extLst>
      <p:ext uri="{BB962C8B-B14F-4D97-AF65-F5344CB8AC3E}">
        <p14:creationId xmlns:p14="http://schemas.microsoft.com/office/powerpoint/2010/main" val="603812881"/>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userDrawn="1">
  <p:cSld name="Divider 1">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F66E1D-AAAF-A7C8-55D5-FD4E79A1DD8A}"/>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50" name="Text Placeholder 61">
            <a:extLst>
              <a:ext uri="{FF2B5EF4-FFF2-40B4-BE49-F238E27FC236}">
                <a16:creationId xmlns:a16="http://schemas.microsoft.com/office/drawing/2014/main" id="{55DB912F-38D7-2BE4-695C-427028FA3A86}"/>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51" name="Text Placeholder 61">
            <a:extLst>
              <a:ext uri="{FF2B5EF4-FFF2-40B4-BE49-F238E27FC236}">
                <a16:creationId xmlns:a16="http://schemas.microsoft.com/office/drawing/2014/main" id="{0F9CFEF3-EEFA-5491-4BC3-FED3A436E7E1}"/>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7" name="TextBox 46">
            <a:extLst>
              <a:ext uri="{FF2B5EF4-FFF2-40B4-BE49-F238E27FC236}">
                <a16:creationId xmlns:a16="http://schemas.microsoft.com/office/drawing/2014/main" id="{A446761C-603E-705A-69CD-FEB0F420901C}"/>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109" name="Text Placeholder 61">
            <a:extLst>
              <a:ext uri="{FF2B5EF4-FFF2-40B4-BE49-F238E27FC236}">
                <a16:creationId xmlns:a16="http://schemas.microsoft.com/office/drawing/2014/main" id="{6AF2D33D-7609-5820-3799-8738C8BC8A61}"/>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110" name="Graphic 8">
            <a:extLst>
              <a:ext uri="{FF2B5EF4-FFF2-40B4-BE49-F238E27FC236}">
                <a16:creationId xmlns:a16="http://schemas.microsoft.com/office/drawing/2014/main" id="{8394C30A-9CA9-3C2E-8234-AA4B31C0AEBB}"/>
              </a:ext>
            </a:extLst>
          </p:cNvPr>
          <p:cNvGrpSpPr/>
          <p:nvPr userDrawn="1"/>
        </p:nvGrpSpPr>
        <p:grpSpPr>
          <a:xfrm>
            <a:off x="461047" y="6408447"/>
            <a:ext cx="1856491" cy="240876"/>
            <a:chOff x="461047" y="6408447"/>
            <a:chExt cx="1856490" cy="240876"/>
          </a:xfrm>
        </p:grpSpPr>
        <p:grpSp>
          <p:nvGrpSpPr>
            <p:cNvPr id="111" name="Graphic 8">
              <a:extLst>
                <a:ext uri="{FF2B5EF4-FFF2-40B4-BE49-F238E27FC236}">
                  <a16:creationId xmlns:a16="http://schemas.microsoft.com/office/drawing/2014/main" id="{50C56749-4C80-07A6-D7B9-B6A0755E20EF}"/>
                </a:ext>
              </a:extLst>
            </p:cNvPr>
            <p:cNvGrpSpPr/>
            <p:nvPr/>
          </p:nvGrpSpPr>
          <p:grpSpPr>
            <a:xfrm>
              <a:off x="1603313" y="6465255"/>
              <a:ext cx="714224" cy="151045"/>
              <a:chOff x="1603313" y="6465255"/>
              <a:chExt cx="714224" cy="151045"/>
            </a:xfrm>
            <a:solidFill>
              <a:srgbClr val="58595B"/>
            </a:solidFill>
          </p:grpSpPr>
          <p:sp>
            <p:nvSpPr>
              <p:cNvPr id="122" name="Freeform 121">
                <a:extLst>
                  <a:ext uri="{FF2B5EF4-FFF2-40B4-BE49-F238E27FC236}">
                    <a16:creationId xmlns:a16="http://schemas.microsoft.com/office/drawing/2014/main" id="{6177EABD-598B-C2E5-C591-0D3DB9B68752}"/>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23" name="Freeform 122">
                <a:extLst>
                  <a:ext uri="{FF2B5EF4-FFF2-40B4-BE49-F238E27FC236}">
                    <a16:creationId xmlns:a16="http://schemas.microsoft.com/office/drawing/2014/main" id="{93FFFF3D-FE99-3916-A3BD-AF024785BB4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24" name="Freeform 123">
                <a:extLst>
                  <a:ext uri="{FF2B5EF4-FFF2-40B4-BE49-F238E27FC236}">
                    <a16:creationId xmlns:a16="http://schemas.microsoft.com/office/drawing/2014/main" id="{29B2EB81-8313-32E7-BEAC-515A43ADB488}"/>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125" name="Freeform 124">
                <a:extLst>
                  <a:ext uri="{FF2B5EF4-FFF2-40B4-BE49-F238E27FC236}">
                    <a16:creationId xmlns:a16="http://schemas.microsoft.com/office/drawing/2014/main" id="{234F82D1-C4D1-8794-3204-5AD62DA68C09}"/>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126" name="Freeform 125">
                <a:extLst>
                  <a:ext uri="{FF2B5EF4-FFF2-40B4-BE49-F238E27FC236}">
                    <a16:creationId xmlns:a16="http://schemas.microsoft.com/office/drawing/2014/main" id="{015BF82F-2FAD-DDAA-A1CF-A53F245E3F4A}"/>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127" name="Freeform 126">
                <a:extLst>
                  <a:ext uri="{FF2B5EF4-FFF2-40B4-BE49-F238E27FC236}">
                    <a16:creationId xmlns:a16="http://schemas.microsoft.com/office/drawing/2014/main" id="{478009FC-C88D-ACAC-E578-16E6F75D66E8}"/>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128" name="Freeform 127">
                <a:extLst>
                  <a:ext uri="{FF2B5EF4-FFF2-40B4-BE49-F238E27FC236}">
                    <a16:creationId xmlns:a16="http://schemas.microsoft.com/office/drawing/2014/main" id="{4BD3F0E1-B4E1-4EE9-CB22-1A944D5C9F0C}"/>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129" name="Freeform 128">
                <a:extLst>
                  <a:ext uri="{FF2B5EF4-FFF2-40B4-BE49-F238E27FC236}">
                    <a16:creationId xmlns:a16="http://schemas.microsoft.com/office/drawing/2014/main" id="{CF771BC7-36D6-35AB-3444-1F17D0F7B557}"/>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112" name="Graphic 8">
              <a:extLst>
                <a:ext uri="{FF2B5EF4-FFF2-40B4-BE49-F238E27FC236}">
                  <a16:creationId xmlns:a16="http://schemas.microsoft.com/office/drawing/2014/main" id="{06AC581C-2CB1-433F-F092-AEF1F4AF6B42}"/>
                </a:ext>
              </a:extLst>
            </p:cNvPr>
            <p:cNvGrpSpPr/>
            <p:nvPr/>
          </p:nvGrpSpPr>
          <p:grpSpPr>
            <a:xfrm>
              <a:off x="461047" y="6410373"/>
              <a:ext cx="892791" cy="238950"/>
              <a:chOff x="461047" y="6410373"/>
              <a:chExt cx="892791" cy="238950"/>
            </a:xfrm>
          </p:grpSpPr>
          <p:sp>
            <p:nvSpPr>
              <p:cNvPr id="114" name="Freeform 113">
                <a:extLst>
                  <a:ext uri="{FF2B5EF4-FFF2-40B4-BE49-F238E27FC236}">
                    <a16:creationId xmlns:a16="http://schemas.microsoft.com/office/drawing/2014/main" id="{F657EA07-AE48-77CD-F3EA-15E9954C2D35}"/>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115" name="Freeform 114">
                <a:extLst>
                  <a:ext uri="{FF2B5EF4-FFF2-40B4-BE49-F238E27FC236}">
                    <a16:creationId xmlns:a16="http://schemas.microsoft.com/office/drawing/2014/main" id="{B5EEB451-FA12-306C-5E49-768C34458DD5}"/>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6" name="Freeform 115">
                <a:extLst>
                  <a:ext uri="{FF2B5EF4-FFF2-40B4-BE49-F238E27FC236}">
                    <a16:creationId xmlns:a16="http://schemas.microsoft.com/office/drawing/2014/main" id="{15DE7CBB-A04E-6339-99C6-0C979290D34C}"/>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17" name="Freeform 116">
                <a:extLst>
                  <a:ext uri="{FF2B5EF4-FFF2-40B4-BE49-F238E27FC236}">
                    <a16:creationId xmlns:a16="http://schemas.microsoft.com/office/drawing/2014/main" id="{C3D0316D-FA57-6F1D-96F0-531A93BE731D}"/>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18" name="Freeform 117">
                <a:extLst>
                  <a:ext uri="{FF2B5EF4-FFF2-40B4-BE49-F238E27FC236}">
                    <a16:creationId xmlns:a16="http://schemas.microsoft.com/office/drawing/2014/main" id="{1D095663-3AC4-88BB-DE90-3A37E463C34A}"/>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19" name="Freeform 118">
                <a:extLst>
                  <a:ext uri="{FF2B5EF4-FFF2-40B4-BE49-F238E27FC236}">
                    <a16:creationId xmlns:a16="http://schemas.microsoft.com/office/drawing/2014/main" id="{6686188F-5407-6F2E-7C02-11A8289BC42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20" name="Freeform 119">
                <a:extLst>
                  <a:ext uri="{FF2B5EF4-FFF2-40B4-BE49-F238E27FC236}">
                    <a16:creationId xmlns:a16="http://schemas.microsoft.com/office/drawing/2014/main" id="{B8B6C28D-EDCA-E6A0-789A-C892986B4570}"/>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21" name="Freeform 120">
                <a:extLst>
                  <a:ext uri="{FF2B5EF4-FFF2-40B4-BE49-F238E27FC236}">
                    <a16:creationId xmlns:a16="http://schemas.microsoft.com/office/drawing/2014/main" id="{7774C16B-2CCB-731D-6DB1-1CFF77FAE9C6}"/>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113" name="Freeform 112">
              <a:extLst>
                <a:ext uri="{FF2B5EF4-FFF2-40B4-BE49-F238E27FC236}">
                  <a16:creationId xmlns:a16="http://schemas.microsoft.com/office/drawing/2014/main" id="{70BAD114-D873-FC2E-F30A-E17471F5F3DD}"/>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131" name="Picture 130">
            <a:extLst>
              <a:ext uri="{FF2B5EF4-FFF2-40B4-BE49-F238E27FC236}">
                <a16:creationId xmlns:a16="http://schemas.microsoft.com/office/drawing/2014/main" id="{693D294C-6B14-DEA9-505B-1B8380548DC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a:fillRect/>
          </a:stretch>
        </p:blipFill>
        <p:spPr>
          <a:xfrm>
            <a:off x="4449378" y="0"/>
            <a:ext cx="7733653" cy="6858000"/>
          </a:xfrm>
          <a:prstGeom prst="rect">
            <a:avLst/>
          </a:prstGeom>
        </p:spPr>
      </p:pic>
    </p:spTree>
    <p:extLst>
      <p:ext uri="{BB962C8B-B14F-4D97-AF65-F5344CB8AC3E}">
        <p14:creationId xmlns:p14="http://schemas.microsoft.com/office/powerpoint/2010/main" val="2805599020"/>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userDrawn="1">
  <p:cSld name="Divider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D99279-13B2-EEBA-DF46-3C6B82B3E639}"/>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3" name="Text Placeholder 61">
            <a:extLst>
              <a:ext uri="{FF2B5EF4-FFF2-40B4-BE49-F238E27FC236}">
                <a16:creationId xmlns:a16="http://schemas.microsoft.com/office/drawing/2014/main" id="{DE71530E-4840-1B10-98A0-3EED052A28EB}"/>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4" name="Text Placeholder 61">
            <a:extLst>
              <a:ext uri="{FF2B5EF4-FFF2-40B4-BE49-F238E27FC236}">
                <a16:creationId xmlns:a16="http://schemas.microsoft.com/office/drawing/2014/main" id="{3E4B2551-3E2C-A3EB-AB7B-BCEAB9F97362}"/>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8" name="TextBox 47">
            <a:extLst>
              <a:ext uri="{FF2B5EF4-FFF2-40B4-BE49-F238E27FC236}">
                <a16:creationId xmlns:a16="http://schemas.microsoft.com/office/drawing/2014/main" id="{A5D763AA-5ED0-A220-7EB8-257A696D7A1F}"/>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49" name="Text Placeholder 61">
            <a:extLst>
              <a:ext uri="{FF2B5EF4-FFF2-40B4-BE49-F238E27FC236}">
                <a16:creationId xmlns:a16="http://schemas.microsoft.com/office/drawing/2014/main" id="{7753AB8C-F70A-529B-522F-7E754CF83D20}"/>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52" name="Graphic 8">
            <a:extLst>
              <a:ext uri="{FF2B5EF4-FFF2-40B4-BE49-F238E27FC236}">
                <a16:creationId xmlns:a16="http://schemas.microsoft.com/office/drawing/2014/main" id="{E830F006-8D9B-166D-E83C-5182CA2BFCFF}"/>
              </a:ext>
            </a:extLst>
          </p:cNvPr>
          <p:cNvGrpSpPr/>
          <p:nvPr userDrawn="1"/>
        </p:nvGrpSpPr>
        <p:grpSpPr>
          <a:xfrm>
            <a:off x="461047" y="6408447"/>
            <a:ext cx="1856491" cy="240876"/>
            <a:chOff x="461047" y="6408447"/>
            <a:chExt cx="1856490" cy="240876"/>
          </a:xfrm>
        </p:grpSpPr>
        <p:grpSp>
          <p:nvGrpSpPr>
            <p:cNvPr id="53" name="Graphic 8">
              <a:extLst>
                <a:ext uri="{FF2B5EF4-FFF2-40B4-BE49-F238E27FC236}">
                  <a16:creationId xmlns:a16="http://schemas.microsoft.com/office/drawing/2014/main" id="{D9B686B8-D056-4D5E-EE3E-6CB50998B9A8}"/>
                </a:ext>
              </a:extLst>
            </p:cNvPr>
            <p:cNvGrpSpPr/>
            <p:nvPr/>
          </p:nvGrpSpPr>
          <p:grpSpPr>
            <a:xfrm>
              <a:off x="1603313" y="6465255"/>
              <a:ext cx="714224" cy="151045"/>
              <a:chOff x="1603313" y="6465255"/>
              <a:chExt cx="714224" cy="151045"/>
            </a:xfrm>
            <a:solidFill>
              <a:srgbClr val="58595B"/>
            </a:solidFill>
          </p:grpSpPr>
          <p:sp>
            <p:nvSpPr>
              <p:cNvPr id="64" name="Freeform 63">
                <a:extLst>
                  <a:ext uri="{FF2B5EF4-FFF2-40B4-BE49-F238E27FC236}">
                    <a16:creationId xmlns:a16="http://schemas.microsoft.com/office/drawing/2014/main" id="{AA2E88AC-7774-4F37-6810-BD314E91B457}"/>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04FE0A1F-2916-7C03-0ED7-9E15335168A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F00A3661-82B3-4031-0114-F87608C0CB4B}"/>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35CBB17-566E-02FD-E404-7BD5815E2967}"/>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8" name="Freeform 67">
                <a:extLst>
                  <a:ext uri="{FF2B5EF4-FFF2-40B4-BE49-F238E27FC236}">
                    <a16:creationId xmlns:a16="http://schemas.microsoft.com/office/drawing/2014/main" id="{A8975520-FB70-480B-4E16-C1EF0B31FED7}"/>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9" name="Freeform 68">
                <a:extLst>
                  <a:ext uri="{FF2B5EF4-FFF2-40B4-BE49-F238E27FC236}">
                    <a16:creationId xmlns:a16="http://schemas.microsoft.com/office/drawing/2014/main" id="{EC8936F4-748D-C331-B226-5E7B0956954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70" name="Freeform 69">
                <a:extLst>
                  <a:ext uri="{FF2B5EF4-FFF2-40B4-BE49-F238E27FC236}">
                    <a16:creationId xmlns:a16="http://schemas.microsoft.com/office/drawing/2014/main" id="{919D13CA-AA13-4A59-573B-ABBD60C9F3B0}"/>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71" name="Freeform 70">
                <a:extLst>
                  <a:ext uri="{FF2B5EF4-FFF2-40B4-BE49-F238E27FC236}">
                    <a16:creationId xmlns:a16="http://schemas.microsoft.com/office/drawing/2014/main" id="{DF97037B-C382-AE2C-1314-EAF8925AB416}"/>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54" name="Graphic 8">
              <a:extLst>
                <a:ext uri="{FF2B5EF4-FFF2-40B4-BE49-F238E27FC236}">
                  <a16:creationId xmlns:a16="http://schemas.microsoft.com/office/drawing/2014/main" id="{357F9A3A-4142-8F7B-49ED-0372D79855D6}"/>
                </a:ext>
              </a:extLst>
            </p:cNvPr>
            <p:cNvGrpSpPr/>
            <p:nvPr/>
          </p:nvGrpSpPr>
          <p:grpSpPr>
            <a:xfrm>
              <a:off x="461047" y="6410373"/>
              <a:ext cx="892791" cy="238950"/>
              <a:chOff x="461047" y="6410373"/>
              <a:chExt cx="892791" cy="238950"/>
            </a:xfrm>
          </p:grpSpPr>
          <p:sp>
            <p:nvSpPr>
              <p:cNvPr id="56" name="Freeform 55">
                <a:extLst>
                  <a:ext uri="{FF2B5EF4-FFF2-40B4-BE49-F238E27FC236}">
                    <a16:creationId xmlns:a16="http://schemas.microsoft.com/office/drawing/2014/main" id="{EC01D6F8-5654-6410-3EFD-083DC24E161D}"/>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FF966731-0FFE-BC0A-F3BF-E1E126B83BC4}"/>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02BD6C2C-EC0D-6C10-D041-812CA36489B6}"/>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D819715D-B7D7-97D3-079B-AC5F101F3C9C}"/>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E053AAFC-C548-D246-26DD-5EF757174743}"/>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DBADC4F0-11EF-5212-AE35-3AC75DFCEEC1}"/>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7A48F952-5BDF-9D14-2C9C-488BCA1582D5}"/>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3B030C96-C4A7-D463-CD2C-0B6C99DB421F}"/>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55" name="Freeform 54">
              <a:extLst>
                <a:ext uri="{FF2B5EF4-FFF2-40B4-BE49-F238E27FC236}">
                  <a16:creationId xmlns:a16="http://schemas.microsoft.com/office/drawing/2014/main" id="{D77ECAE2-5588-EE33-2195-984E876D20A7}"/>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72" name="Picture 71">
            <a:extLst>
              <a:ext uri="{FF2B5EF4-FFF2-40B4-BE49-F238E27FC236}">
                <a16:creationId xmlns:a16="http://schemas.microsoft.com/office/drawing/2014/main" id="{FBD8B25F-9CDF-7F41-129B-9F247BDBF3DE}"/>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a:fillRect/>
          </a:stretch>
        </p:blipFill>
        <p:spPr>
          <a:xfrm>
            <a:off x="4449378" y="0"/>
            <a:ext cx="7733653" cy="6858000"/>
          </a:xfrm>
          <a:prstGeom prst="rect">
            <a:avLst/>
          </a:prstGeom>
        </p:spPr>
      </p:pic>
    </p:spTree>
    <p:extLst>
      <p:ext uri="{BB962C8B-B14F-4D97-AF65-F5344CB8AC3E}">
        <p14:creationId xmlns:p14="http://schemas.microsoft.com/office/powerpoint/2010/main" val="2775446686"/>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userDrawn="1">
  <p:cSld name="Divider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D99279-13B2-EEBA-DF46-3C6B82B3E639}"/>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3" name="Text Placeholder 61">
            <a:extLst>
              <a:ext uri="{FF2B5EF4-FFF2-40B4-BE49-F238E27FC236}">
                <a16:creationId xmlns:a16="http://schemas.microsoft.com/office/drawing/2014/main" id="{DE71530E-4840-1B10-98A0-3EED052A28EB}"/>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4" name="Text Placeholder 61">
            <a:extLst>
              <a:ext uri="{FF2B5EF4-FFF2-40B4-BE49-F238E27FC236}">
                <a16:creationId xmlns:a16="http://schemas.microsoft.com/office/drawing/2014/main" id="{3E4B2551-3E2C-A3EB-AB7B-BCEAB9F97362}"/>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8" name="TextBox 47">
            <a:extLst>
              <a:ext uri="{FF2B5EF4-FFF2-40B4-BE49-F238E27FC236}">
                <a16:creationId xmlns:a16="http://schemas.microsoft.com/office/drawing/2014/main" id="{A5D763AA-5ED0-A220-7EB8-257A696D7A1F}"/>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49" name="Text Placeholder 61">
            <a:extLst>
              <a:ext uri="{FF2B5EF4-FFF2-40B4-BE49-F238E27FC236}">
                <a16:creationId xmlns:a16="http://schemas.microsoft.com/office/drawing/2014/main" id="{7753AB8C-F70A-529B-522F-7E754CF83D20}"/>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52" name="Graphic 8">
            <a:extLst>
              <a:ext uri="{FF2B5EF4-FFF2-40B4-BE49-F238E27FC236}">
                <a16:creationId xmlns:a16="http://schemas.microsoft.com/office/drawing/2014/main" id="{E830F006-8D9B-166D-E83C-5182CA2BFCFF}"/>
              </a:ext>
            </a:extLst>
          </p:cNvPr>
          <p:cNvGrpSpPr/>
          <p:nvPr userDrawn="1"/>
        </p:nvGrpSpPr>
        <p:grpSpPr>
          <a:xfrm>
            <a:off x="461047" y="6408447"/>
            <a:ext cx="1856491" cy="240876"/>
            <a:chOff x="461047" y="6408447"/>
            <a:chExt cx="1856490" cy="240876"/>
          </a:xfrm>
        </p:grpSpPr>
        <p:grpSp>
          <p:nvGrpSpPr>
            <p:cNvPr id="53" name="Graphic 8">
              <a:extLst>
                <a:ext uri="{FF2B5EF4-FFF2-40B4-BE49-F238E27FC236}">
                  <a16:creationId xmlns:a16="http://schemas.microsoft.com/office/drawing/2014/main" id="{D9B686B8-D056-4D5E-EE3E-6CB50998B9A8}"/>
                </a:ext>
              </a:extLst>
            </p:cNvPr>
            <p:cNvGrpSpPr/>
            <p:nvPr/>
          </p:nvGrpSpPr>
          <p:grpSpPr>
            <a:xfrm>
              <a:off x="1603313" y="6465255"/>
              <a:ext cx="714224" cy="151045"/>
              <a:chOff x="1603313" y="6465255"/>
              <a:chExt cx="714224" cy="151045"/>
            </a:xfrm>
            <a:solidFill>
              <a:srgbClr val="58595B"/>
            </a:solidFill>
          </p:grpSpPr>
          <p:sp>
            <p:nvSpPr>
              <p:cNvPr id="64" name="Freeform 63">
                <a:extLst>
                  <a:ext uri="{FF2B5EF4-FFF2-40B4-BE49-F238E27FC236}">
                    <a16:creationId xmlns:a16="http://schemas.microsoft.com/office/drawing/2014/main" id="{AA2E88AC-7774-4F37-6810-BD314E91B457}"/>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04FE0A1F-2916-7C03-0ED7-9E15335168A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F00A3661-82B3-4031-0114-F87608C0CB4B}"/>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35CBB17-566E-02FD-E404-7BD5815E2967}"/>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8" name="Freeform 67">
                <a:extLst>
                  <a:ext uri="{FF2B5EF4-FFF2-40B4-BE49-F238E27FC236}">
                    <a16:creationId xmlns:a16="http://schemas.microsoft.com/office/drawing/2014/main" id="{A8975520-FB70-480B-4E16-C1EF0B31FED7}"/>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9" name="Freeform 68">
                <a:extLst>
                  <a:ext uri="{FF2B5EF4-FFF2-40B4-BE49-F238E27FC236}">
                    <a16:creationId xmlns:a16="http://schemas.microsoft.com/office/drawing/2014/main" id="{EC8936F4-748D-C331-B226-5E7B0956954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70" name="Freeform 69">
                <a:extLst>
                  <a:ext uri="{FF2B5EF4-FFF2-40B4-BE49-F238E27FC236}">
                    <a16:creationId xmlns:a16="http://schemas.microsoft.com/office/drawing/2014/main" id="{919D13CA-AA13-4A59-573B-ABBD60C9F3B0}"/>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71" name="Freeform 70">
                <a:extLst>
                  <a:ext uri="{FF2B5EF4-FFF2-40B4-BE49-F238E27FC236}">
                    <a16:creationId xmlns:a16="http://schemas.microsoft.com/office/drawing/2014/main" id="{DF97037B-C382-AE2C-1314-EAF8925AB416}"/>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54" name="Graphic 8">
              <a:extLst>
                <a:ext uri="{FF2B5EF4-FFF2-40B4-BE49-F238E27FC236}">
                  <a16:creationId xmlns:a16="http://schemas.microsoft.com/office/drawing/2014/main" id="{357F9A3A-4142-8F7B-49ED-0372D79855D6}"/>
                </a:ext>
              </a:extLst>
            </p:cNvPr>
            <p:cNvGrpSpPr/>
            <p:nvPr/>
          </p:nvGrpSpPr>
          <p:grpSpPr>
            <a:xfrm>
              <a:off x="461047" y="6410373"/>
              <a:ext cx="892791" cy="238950"/>
              <a:chOff x="461047" y="6410373"/>
              <a:chExt cx="892791" cy="238950"/>
            </a:xfrm>
          </p:grpSpPr>
          <p:sp>
            <p:nvSpPr>
              <p:cNvPr id="56" name="Freeform 55">
                <a:extLst>
                  <a:ext uri="{FF2B5EF4-FFF2-40B4-BE49-F238E27FC236}">
                    <a16:creationId xmlns:a16="http://schemas.microsoft.com/office/drawing/2014/main" id="{EC01D6F8-5654-6410-3EFD-083DC24E161D}"/>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FF966731-0FFE-BC0A-F3BF-E1E126B83BC4}"/>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02BD6C2C-EC0D-6C10-D041-812CA36489B6}"/>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D819715D-B7D7-97D3-079B-AC5F101F3C9C}"/>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E053AAFC-C548-D246-26DD-5EF757174743}"/>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DBADC4F0-11EF-5212-AE35-3AC75DFCEEC1}"/>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7A48F952-5BDF-9D14-2C9C-488BCA1582D5}"/>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3B030C96-C4A7-D463-CD2C-0B6C99DB421F}"/>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55" name="Freeform 54">
              <a:extLst>
                <a:ext uri="{FF2B5EF4-FFF2-40B4-BE49-F238E27FC236}">
                  <a16:creationId xmlns:a16="http://schemas.microsoft.com/office/drawing/2014/main" id="{D77ECAE2-5588-EE33-2195-984E876D20A7}"/>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72" name="Picture 71">
            <a:extLst>
              <a:ext uri="{FF2B5EF4-FFF2-40B4-BE49-F238E27FC236}">
                <a16:creationId xmlns:a16="http://schemas.microsoft.com/office/drawing/2014/main" id="{FBD8B25F-9CDF-7F41-129B-9F247BDBF3DE}"/>
              </a:ext>
            </a:extLst>
          </p:cNvPr>
          <p:cNvPicPr>
            <a:picLocks noChangeAspect="1"/>
          </p:cNvPicPr>
          <p:nvPr userDrawn="1"/>
        </p:nvPicPr>
        <p:blipFill>
          <a:blip r:embed="rId3" cstate="print">
            <a:extLst>
              <a:ext uri="{28A0092B-C50C-407E-A947-70E740481C1C}">
                <a14:useLocalDpi xmlns:a14="http://schemas.microsoft.com/office/drawing/2010/main"/>
              </a:ext>
            </a:extLst>
          </a:blip>
          <a:srcRect t="-5496"/>
          <a:stretch>
            <a:fillRect/>
          </a:stretch>
        </p:blipFill>
        <p:spPr>
          <a:xfrm flipH="1">
            <a:off x="4449378" y="0"/>
            <a:ext cx="7733653" cy="6858000"/>
          </a:xfrm>
          <a:prstGeom prst="rect">
            <a:avLst/>
          </a:prstGeom>
        </p:spPr>
      </p:pic>
    </p:spTree>
    <p:extLst>
      <p:ext uri="{BB962C8B-B14F-4D97-AF65-F5344CB8AC3E}">
        <p14:creationId xmlns:p14="http://schemas.microsoft.com/office/powerpoint/2010/main" val="2543785146"/>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Divider 4">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D99279-13B2-EEBA-DF46-3C6B82B3E639}"/>
              </a:ext>
            </a:extLst>
          </p:cNvPr>
          <p:cNvPicPr>
            <a:picLocks noChangeAspect="1"/>
          </p:cNvPicPr>
          <p:nvPr userDrawn="1"/>
        </p:nvPicPr>
        <p:blipFill>
          <a:blip r:embed="rId2"/>
          <a:srcRect t="5161" b="5161"/>
          <a:stretch/>
        </p:blipFill>
        <p:spPr>
          <a:xfrm>
            <a:off x="0" y="1581"/>
            <a:ext cx="12194179" cy="6856419"/>
          </a:xfrm>
          <a:prstGeom prst="rect">
            <a:avLst/>
          </a:prstGeom>
        </p:spPr>
      </p:pic>
      <p:pic>
        <p:nvPicPr>
          <p:cNvPr id="6" name="Picture 5">
            <a:extLst>
              <a:ext uri="{FF2B5EF4-FFF2-40B4-BE49-F238E27FC236}">
                <a16:creationId xmlns:a16="http://schemas.microsoft.com/office/drawing/2014/main" id="{413F8E02-AD77-5DB6-B539-283444CFBC47}"/>
              </a:ext>
            </a:extLst>
          </p:cNvPr>
          <p:cNvPicPr>
            <a:picLocks noChangeAspect="1"/>
          </p:cNvPicPr>
          <p:nvPr userDrawn="1"/>
        </p:nvPicPr>
        <p:blipFill>
          <a:blip r:embed="rId3" cstate="print">
            <a:extLst>
              <a:ext uri="{28A0092B-C50C-407E-A947-70E740481C1C}">
                <a14:useLocalDpi xmlns:a14="http://schemas.microsoft.com/office/drawing/2010/main"/>
              </a:ext>
            </a:extLst>
          </a:blip>
          <a:srcRect l="-3068" t="-2026"/>
          <a:stretch>
            <a:fillRect/>
          </a:stretch>
        </p:blipFill>
        <p:spPr>
          <a:xfrm>
            <a:off x="2428925" y="288235"/>
            <a:ext cx="9763076" cy="6600287"/>
          </a:xfrm>
          <a:prstGeom prst="rect">
            <a:avLst/>
          </a:prstGeom>
        </p:spPr>
      </p:pic>
      <p:sp>
        <p:nvSpPr>
          <p:cNvPr id="3" name="Text Placeholder 61">
            <a:extLst>
              <a:ext uri="{FF2B5EF4-FFF2-40B4-BE49-F238E27FC236}">
                <a16:creationId xmlns:a16="http://schemas.microsoft.com/office/drawing/2014/main" id="{DE71530E-4840-1B10-98A0-3EED052A28EB}"/>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4" name="Text Placeholder 61">
            <a:extLst>
              <a:ext uri="{FF2B5EF4-FFF2-40B4-BE49-F238E27FC236}">
                <a16:creationId xmlns:a16="http://schemas.microsoft.com/office/drawing/2014/main" id="{3E4B2551-3E2C-A3EB-AB7B-BCEAB9F97362}"/>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8" name="TextBox 47">
            <a:extLst>
              <a:ext uri="{FF2B5EF4-FFF2-40B4-BE49-F238E27FC236}">
                <a16:creationId xmlns:a16="http://schemas.microsoft.com/office/drawing/2014/main" id="{A5D763AA-5ED0-A220-7EB8-257A696D7A1F}"/>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49" name="Text Placeholder 61">
            <a:extLst>
              <a:ext uri="{FF2B5EF4-FFF2-40B4-BE49-F238E27FC236}">
                <a16:creationId xmlns:a16="http://schemas.microsoft.com/office/drawing/2014/main" id="{7753AB8C-F70A-529B-522F-7E754CF83D20}"/>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52" name="Graphic 8">
            <a:extLst>
              <a:ext uri="{FF2B5EF4-FFF2-40B4-BE49-F238E27FC236}">
                <a16:creationId xmlns:a16="http://schemas.microsoft.com/office/drawing/2014/main" id="{E830F006-8D9B-166D-E83C-5182CA2BFCFF}"/>
              </a:ext>
            </a:extLst>
          </p:cNvPr>
          <p:cNvGrpSpPr/>
          <p:nvPr userDrawn="1"/>
        </p:nvGrpSpPr>
        <p:grpSpPr>
          <a:xfrm>
            <a:off x="461047" y="6408447"/>
            <a:ext cx="1856491" cy="240876"/>
            <a:chOff x="461047" y="6408447"/>
            <a:chExt cx="1856490" cy="240876"/>
          </a:xfrm>
        </p:grpSpPr>
        <p:grpSp>
          <p:nvGrpSpPr>
            <p:cNvPr id="53" name="Graphic 8">
              <a:extLst>
                <a:ext uri="{FF2B5EF4-FFF2-40B4-BE49-F238E27FC236}">
                  <a16:creationId xmlns:a16="http://schemas.microsoft.com/office/drawing/2014/main" id="{D9B686B8-D056-4D5E-EE3E-6CB50998B9A8}"/>
                </a:ext>
              </a:extLst>
            </p:cNvPr>
            <p:cNvGrpSpPr/>
            <p:nvPr/>
          </p:nvGrpSpPr>
          <p:grpSpPr>
            <a:xfrm>
              <a:off x="1603313" y="6465255"/>
              <a:ext cx="714224" cy="151045"/>
              <a:chOff x="1603313" y="6465255"/>
              <a:chExt cx="714224" cy="151045"/>
            </a:xfrm>
            <a:solidFill>
              <a:srgbClr val="58595B"/>
            </a:solidFill>
          </p:grpSpPr>
          <p:sp>
            <p:nvSpPr>
              <p:cNvPr id="64" name="Freeform 63">
                <a:extLst>
                  <a:ext uri="{FF2B5EF4-FFF2-40B4-BE49-F238E27FC236}">
                    <a16:creationId xmlns:a16="http://schemas.microsoft.com/office/drawing/2014/main" id="{AA2E88AC-7774-4F37-6810-BD314E91B457}"/>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04FE0A1F-2916-7C03-0ED7-9E15335168A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F00A3661-82B3-4031-0114-F87608C0CB4B}"/>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35CBB17-566E-02FD-E404-7BD5815E2967}"/>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8" name="Freeform 67">
                <a:extLst>
                  <a:ext uri="{FF2B5EF4-FFF2-40B4-BE49-F238E27FC236}">
                    <a16:creationId xmlns:a16="http://schemas.microsoft.com/office/drawing/2014/main" id="{A8975520-FB70-480B-4E16-C1EF0B31FED7}"/>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9" name="Freeform 68">
                <a:extLst>
                  <a:ext uri="{FF2B5EF4-FFF2-40B4-BE49-F238E27FC236}">
                    <a16:creationId xmlns:a16="http://schemas.microsoft.com/office/drawing/2014/main" id="{EC8936F4-748D-C331-B226-5E7B0956954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70" name="Freeform 69">
                <a:extLst>
                  <a:ext uri="{FF2B5EF4-FFF2-40B4-BE49-F238E27FC236}">
                    <a16:creationId xmlns:a16="http://schemas.microsoft.com/office/drawing/2014/main" id="{919D13CA-AA13-4A59-573B-ABBD60C9F3B0}"/>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71" name="Freeform 70">
                <a:extLst>
                  <a:ext uri="{FF2B5EF4-FFF2-40B4-BE49-F238E27FC236}">
                    <a16:creationId xmlns:a16="http://schemas.microsoft.com/office/drawing/2014/main" id="{DF97037B-C382-AE2C-1314-EAF8925AB416}"/>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54" name="Graphic 8">
              <a:extLst>
                <a:ext uri="{FF2B5EF4-FFF2-40B4-BE49-F238E27FC236}">
                  <a16:creationId xmlns:a16="http://schemas.microsoft.com/office/drawing/2014/main" id="{357F9A3A-4142-8F7B-49ED-0372D79855D6}"/>
                </a:ext>
              </a:extLst>
            </p:cNvPr>
            <p:cNvGrpSpPr/>
            <p:nvPr/>
          </p:nvGrpSpPr>
          <p:grpSpPr>
            <a:xfrm>
              <a:off x="461047" y="6410373"/>
              <a:ext cx="892791" cy="238950"/>
              <a:chOff x="461047" y="6410373"/>
              <a:chExt cx="892791" cy="238950"/>
            </a:xfrm>
          </p:grpSpPr>
          <p:sp>
            <p:nvSpPr>
              <p:cNvPr id="56" name="Freeform 55">
                <a:extLst>
                  <a:ext uri="{FF2B5EF4-FFF2-40B4-BE49-F238E27FC236}">
                    <a16:creationId xmlns:a16="http://schemas.microsoft.com/office/drawing/2014/main" id="{EC01D6F8-5654-6410-3EFD-083DC24E161D}"/>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FF966731-0FFE-BC0A-F3BF-E1E126B83BC4}"/>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02BD6C2C-EC0D-6C10-D041-812CA36489B6}"/>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D819715D-B7D7-97D3-079B-AC5F101F3C9C}"/>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E053AAFC-C548-D246-26DD-5EF757174743}"/>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DBADC4F0-11EF-5212-AE35-3AC75DFCEEC1}"/>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7A48F952-5BDF-9D14-2C9C-488BCA1582D5}"/>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3B030C96-C4A7-D463-CD2C-0B6C99DB421F}"/>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55" name="Freeform 54">
              <a:extLst>
                <a:ext uri="{FF2B5EF4-FFF2-40B4-BE49-F238E27FC236}">
                  <a16:creationId xmlns:a16="http://schemas.microsoft.com/office/drawing/2014/main" id="{D77ECAE2-5588-EE33-2195-984E876D20A7}"/>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Tree>
    <p:extLst>
      <p:ext uri="{BB962C8B-B14F-4D97-AF65-F5344CB8AC3E}">
        <p14:creationId xmlns:p14="http://schemas.microsoft.com/office/powerpoint/2010/main" val="904425564"/>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userDrawn="1">
  <p:cSld name="Divider 6">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DEF672-1DF4-6881-0166-B01403A22CC4}"/>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3" name="Text Placeholder 61">
            <a:extLst>
              <a:ext uri="{FF2B5EF4-FFF2-40B4-BE49-F238E27FC236}">
                <a16:creationId xmlns:a16="http://schemas.microsoft.com/office/drawing/2014/main" id="{6C7FBC53-3BB1-ACB2-EBC8-3BB8D42D550E}"/>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4" name="Text Placeholder 61">
            <a:extLst>
              <a:ext uri="{FF2B5EF4-FFF2-40B4-BE49-F238E27FC236}">
                <a16:creationId xmlns:a16="http://schemas.microsoft.com/office/drawing/2014/main" id="{54106EF4-23F3-F1CF-0708-5873BD07B34E}"/>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8" name="TextBox 47">
            <a:extLst>
              <a:ext uri="{FF2B5EF4-FFF2-40B4-BE49-F238E27FC236}">
                <a16:creationId xmlns:a16="http://schemas.microsoft.com/office/drawing/2014/main" id="{5345660C-68C0-7E26-5099-6C9DF2472DAC}"/>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49" name="Text Placeholder 61">
            <a:extLst>
              <a:ext uri="{FF2B5EF4-FFF2-40B4-BE49-F238E27FC236}">
                <a16:creationId xmlns:a16="http://schemas.microsoft.com/office/drawing/2014/main" id="{DA5AEC5A-507A-8151-BB7F-275398556BE1}"/>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52" name="Graphic 8">
            <a:extLst>
              <a:ext uri="{FF2B5EF4-FFF2-40B4-BE49-F238E27FC236}">
                <a16:creationId xmlns:a16="http://schemas.microsoft.com/office/drawing/2014/main" id="{2484DFB9-9E78-4CA7-99DD-21C832ACA142}"/>
              </a:ext>
            </a:extLst>
          </p:cNvPr>
          <p:cNvGrpSpPr/>
          <p:nvPr userDrawn="1"/>
        </p:nvGrpSpPr>
        <p:grpSpPr>
          <a:xfrm>
            <a:off x="461047" y="6408447"/>
            <a:ext cx="1856491" cy="240876"/>
            <a:chOff x="461047" y="6408447"/>
            <a:chExt cx="1856490" cy="240876"/>
          </a:xfrm>
        </p:grpSpPr>
        <p:grpSp>
          <p:nvGrpSpPr>
            <p:cNvPr id="53" name="Graphic 8">
              <a:extLst>
                <a:ext uri="{FF2B5EF4-FFF2-40B4-BE49-F238E27FC236}">
                  <a16:creationId xmlns:a16="http://schemas.microsoft.com/office/drawing/2014/main" id="{410CBA04-87CB-9C82-B206-26180AB84924}"/>
                </a:ext>
              </a:extLst>
            </p:cNvPr>
            <p:cNvGrpSpPr/>
            <p:nvPr/>
          </p:nvGrpSpPr>
          <p:grpSpPr>
            <a:xfrm>
              <a:off x="1603313" y="6465255"/>
              <a:ext cx="714224" cy="151045"/>
              <a:chOff x="1603313" y="6465255"/>
              <a:chExt cx="714224" cy="151045"/>
            </a:xfrm>
            <a:solidFill>
              <a:srgbClr val="58595B"/>
            </a:solidFill>
          </p:grpSpPr>
          <p:sp>
            <p:nvSpPr>
              <p:cNvPr id="64" name="Freeform 63">
                <a:extLst>
                  <a:ext uri="{FF2B5EF4-FFF2-40B4-BE49-F238E27FC236}">
                    <a16:creationId xmlns:a16="http://schemas.microsoft.com/office/drawing/2014/main" id="{F253C877-4B1B-BA70-589F-85E6B73EB4EC}"/>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493BB3DD-C298-107C-028B-13291A247848}"/>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C47004A0-0A4F-6AE1-90A3-83DEA3D3C50D}"/>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763242BC-6EB4-C60F-B098-02F6FD2F476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8" name="Freeform 67">
                <a:extLst>
                  <a:ext uri="{FF2B5EF4-FFF2-40B4-BE49-F238E27FC236}">
                    <a16:creationId xmlns:a16="http://schemas.microsoft.com/office/drawing/2014/main" id="{B83CD477-B4FB-B3DA-D168-D6D435594202}"/>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9" name="Freeform 68">
                <a:extLst>
                  <a:ext uri="{FF2B5EF4-FFF2-40B4-BE49-F238E27FC236}">
                    <a16:creationId xmlns:a16="http://schemas.microsoft.com/office/drawing/2014/main" id="{B2133DD0-25BB-F6B6-6668-7DB019E4861B}"/>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70" name="Freeform 69">
                <a:extLst>
                  <a:ext uri="{FF2B5EF4-FFF2-40B4-BE49-F238E27FC236}">
                    <a16:creationId xmlns:a16="http://schemas.microsoft.com/office/drawing/2014/main" id="{858E2FD8-4D08-5C28-B9BE-C052B21AD323}"/>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71" name="Freeform 70">
                <a:extLst>
                  <a:ext uri="{FF2B5EF4-FFF2-40B4-BE49-F238E27FC236}">
                    <a16:creationId xmlns:a16="http://schemas.microsoft.com/office/drawing/2014/main" id="{BECDB003-D393-C9D9-89E7-33D5068A2AA7}"/>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54" name="Graphic 8">
              <a:extLst>
                <a:ext uri="{FF2B5EF4-FFF2-40B4-BE49-F238E27FC236}">
                  <a16:creationId xmlns:a16="http://schemas.microsoft.com/office/drawing/2014/main" id="{6648E9F2-10CF-8958-6DEF-F8710147B78B}"/>
                </a:ext>
              </a:extLst>
            </p:cNvPr>
            <p:cNvGrpSpPr/>
            <p:nvPr/>
          </p:nvGrpSpPr>
          <p:grpSpPr>
            <a:xfrm>
              <a:off x="461047" y="6410373"/>
              <a:ext cx="892791" cy="238950"/>
              <a:chOff x="461047" y="6410373"/>
              <a:chExt cx="892791" cy="238950"/>
            </a:xfrm>
          </p:grpSpPr>
          <p:sp>
            <p:nvSpPr>
              <p:cNvPr id="56" name="Freeform 55">
                <a:extLst>
                  <a:ext uri="{FF2B5EF4-FFF2-40B4-BE49-F238E27FC236}">
                    <a16:creationId xmlns:a16="http://schemas.microsoft.com/office/drawing/2014/main" id="{6BAF0C3A-E3DE-9371-8E3A-E040DC9E3DA7}"/>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2AA2A463-5FB4-495F-2F19-83E9C7D96C18}"/>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E62CE9CD-BA6A-BCAE-15F3-93F6A5B51413}"/>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DFABE79D-39B3-950A-B1B4-D1F8A1172D9D}"/>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B00389A8-143C-689E-346D-0BB032A655C4}"/>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AC4D1F9E-33AE-C5CA-6D4F-966EA4F69978}"/>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50B3EC6F-D7B4-DC34-D2C0-101FF9E89BD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21B26706-F359-D633-10E4-E500C40CE3BF}"/>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55" name="Freeform 54">
              <a:extLst>
                <a:ext uri="{FF2B5EF4-FFF2-40B4-BE49-F238E27FC236}">
                  <a16:creationId xmlns:a16="http://schemas.microsoft.com/office/drawing/2014/main" id="{27F6684F-C862-2A81-B648-EF0ADD08CE38}"/>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72" name="Picture 71">
            <a:extLst>
              <a:ext uri="{FF2B5EF4-FFF2-40B4-BE49-F238E27FC236}">
                <a16:creationId xmlns:a16="http://schemas.microsoft.com/office/drawing/2014/main" id="{EE51CC53-2904-0A49-C1F6-1BD6B0DC63B5}"/>
              </a:ext>
            </a:extLst>
          </p:cNvPr>
          <p:cNvPicPr>
            <a:picLocks noChangeAspect="1"/>
          </p:cNvPicPr>
          <p:nvPr userDrawn="1"/>
        </p:nvPicPr>
        <p:blipFill>
          <a:blip r:embed="rId3" cstate="print">
            <a:extLst>
              <a:ext uri="{28A0092B-C50C-407E-A947-70E740481C1C}">
                <a14:useLocalDpi xmlns:a14="http://schemas.microsoft.com/office/drawing/2010/main"/>
              </a:ext>
            </a:extLst>
          </a:blip>
          <a:srcRect r="-14714"/>
          <a:stretch>
            <a:fillRect/>
          </a:stretch>
        </p:blipFill>
        <p:spPr>
          <a:xfrm flipH="1">
            <a:off x="3170561" y="0"/>
            <a:ext cx="9012469" cy="6858000"/>
          </a:xfrm>
          <a:prstGeom prst="rect">
            <a:avLst/>
          </a:prstGeom>
        </p:spPr>
      </p:pic>
    </p:spTree>
    <p:extLst>
      <p:ext uri="{BB962C8B-B14F-4D97-AF65-F5344CB8AC3E}">
        <p14:creationId xmlns:p14="http://schemas.microsoft.com/office/powerpoint/2010/main" val="3569285264"/>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userDrawn="1">
  <p:cSld name="Divider 7">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D99279-13B2-EEBA-DF46-3C6B82B3E639}"/>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3" name="Text Placeholder 61">
            <a:extLst>
              <a:ext uri="{FF2B5EF4-FFF2-40B4-BE49-F238E27FC236}">
                <a16:creationId xmlns:a16="http://schemas.microsoft.com/office/drawing/2014/main" id="{DE71530E-4840-1B10-98A0-3EED052A28EB}"/>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4" name="Text Placeholder 61">
            <a:extLst>
              <a:ext uri="{FF2B5EF4-FFF2-40B4-BE49-F238E27FC236}">
                <a16:creationId xmlns:a16="http://schemas.microsoft.com/office/drawing/2014/main" id="{3E4B2551-3E2C-A3EB-AB7B-BCEAB9F97362}"/>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8" name="TextBox 47">
            <a:extLst>
              <a:ext uri="{FF2B5EF4-FFF2-40B4-BE49-F238E27FC236}">
                <a16:creationId xmlns:a16="http://schemas.microsoft.com/office/drawing/2014/main" id="{A5D763AA-5ED0-A220-7EB8-257A696D7A1F}"/>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49" name="Text Placeholder 61">
            <a:extLst>
              <a:ext uri="{FF2B5EF4-FFF2-40B4-BE49-F238E27FC236}">
                <a16:creationId xmlns:a16="http://schemas.microsoft.com/office/drawing/2014/main" id="{7753AB8C-F70A-529B-522F-7E754CF83D20}"/>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52" name="Graphic 8">
            <a:extLst>
              <a:ext uri="{FF2B5EF4-FFF2-40B4-BE49-F238E27FC236}">
                <a16:creationId xmlns:a16="http://schemas.microsoft.com/office/drawing/2014/main" id="{E830F006-8D9B-166D-E83C-5182CA2BFCFF}"/>
              </a:ext>
            </a:extLst>
          </p:cNvPr>
          <p:cNvGrpSpPr/>
          <p:nvPr userDrawn="1"/>
        </p:nvGrpSpPr>
        <p:grpSpPr>
          <a:xfrm>
            <a:off x="461047" y="6408447"/>
            <a:ext cx="1856491" cy="240876"/>
            <a:chOff x="461047" y="6408447"/>
            <a:chExt cx="1856490" cy="240876"/>
          </a:xfrm>
        </p:grpSpPr>
        <p:grpSp>
          <p:nvGrpSpPr>
            <p:cNvPr id="53" name="Graphic 8">
              <a:extLst>
                <a:ext uri="{FF2B5EF4-FFF2-40B4-BE49-F238E27FC236}">
                  <a16:creationId xmlns:a16="http://schemas.microsoft.com/office/drawing/2014/main" id="{D9B686B8-D056-4D5E-EE3E-6CB50998B9A8}"/>
                </a:ext>
              </a:extLst>
            </p:cNvPr>
            <p:cNvGrpSpPr/>
            <p:nvPr/>
          </p:nvGrpSpPr>
          <p:grpSpPr>
            <a:xfrm>
              <a:off x="1603313" y="6465255"/>
              <a:ext cx="714224" cy="151045"/>
              <a:chOff x="1603313" y="6465255"/>
              <a:chExt cx="714224" cy="151045"/>
            </a:xfrm>
            <a:solidFill>
              <a:srgbClr val="58595B"/>
            </a:solidFill>
          </p:grpSpPr>
          <p:sp>
            <p:nvSpPr>
              <p:cNvPr id="64" name="Freeform 63">
                <a:extLst>
                  <a:ext uri="{FF2B5EF4-FFF2-40B4-BE49-F238E27FC236}">
                    <a16:creationId xmlns:a16="http://schemas.microsoft.com/office/drawing/2014/main" id="{AA2E88AC-7774-4F37-6810-BD314E91B457}"/>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04FE0A1F-2916-7C03-0ED7-9E15335168A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F00A3661-82B3-4031-0114-F87608C0CB4B}"/>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35CBB17-566E-02FD-E404-7BD5815E2967}"/>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8" name="Freeform 67">
                <a:extLst>
                  <a:ext uri="{FF2B5EF4-FFF2-40B4-BE49-F238E27FC236}">
                    <a16:creationId xmlns:a16="http://schemas.microsoft.com/office/drawing/2014/main" id="{A8975520-FB70-480B-4E16-C1EF0B31FED7}"/>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9" name="Freeform 68">
                <a:extLst>
                  <a:ext uri="{FF2B5EF4-FFF2-40B4-BE49-F238E27FC236}">
                    <a16:creationId xmlns:a16="http://schemas.microsoft.com/office/drawing/2014/main" id="{EC8936F4-748D-C331-B226-5E7B0956954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70" name="Freeform 69">
                <a:extLst>
                  <a:ext uri="{FF2B5EF4-FFF2-40B4-BE49-F238E27FC236}">
                    <a16:creationId xmlns:a16="http://schemas.microsoft.com/office/drawing/2014/main" id="{919D13CA-AA13-4A59-573B-ABBD60C9F3B0}"/>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71" name="Freeform 70">
                <a:extLst>
                  <a:ext uri="{FF2B5EF4-FFF2-40B4-BE49-F238E27FC236}">
                    <a16:creationId xmlns:a16="http://schemas.microsoft.com/office/drawing/2014/main" id="{DF97037B-C382-AE2C-1314-EAF8925AB416}"/>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54" name="Graphic 8">
              <a:extLst>
                <a:ext uri="{FF2B5EF4-FFF2-40B4-BE49-F238E27FC236}">
                  <a16:creationId xmlns:a16="http://schemas.microsoft.com/office/drawing/2014/main" id="{357F9A3A-4142-8F7B-49ED-0372D79855D6}"/>
                </a:ext>
              </a:extLst>
            </p:cNvPr>
            <p:cNvGrpSpPr/>
            <p:nvPr/>
          </p:nvGrpSpPr>
          <p:grpSpPr>
            <a:xfrm>
              <a:off x="461047" y="6410373"/>
              <a:ext cx="892791" cy="238950"/>
              <a:chOff x="461047" y="6410373"/>
              <a:chExt cx="892791" cy="238950"/>
            </a:xfrm>
          </p:grpSpPr>
          <p:sp>
            <p:nvSpPr>
              <p:cNvPr id="56" name="Freeform 55">
                <a:extLst>
                  <a:ext uri="{FF2B5EF4-FFF2-40B4-BE49-F238E27FC236}">
                    <a16:creationId xmlns:a16="http://schemas.microsoft.com/office/drawing/2014/main" id="{EC01D6F8-5654-6410-3EFD-083DC24E161D}"/>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FF966731-0FFE-BC0A-F3BF-E1E126B83BC4}"/>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02BD6C2C-EC0D-6C10-D041-812CA36489B6}"/>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D819715D-B7D7-97D3-079B-AC5F101F3C9C}"/>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E053AAFC-C548-D246-26DD-5EF757174743}"/>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DBADC4F0-11EF-5212-AE35-3AC75DFCEEC1}"/>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7A48F952-5BDF-9D14-2C9C-488BCA1582D5}"/>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3B030C96-C4A7-D463-CD2C-0B6C99DB421F}"/>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55" name="Freeform 54">
              <a:extLst>
                <a:ext uri="{FF2B5EF4-FFF2-40B4-BE49-F238E27FC236}">
                  <a16:creationId xmlns:a16="http://schemas.microsoft.com/office/drawing/2014/main" id="{D77ECAE2-5588-EE33-2195-984E876D20A7}"/>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72" name="Picture 71">
            <a:extLst>
              <a:ext uri="{FF2B5EF4-FFF2-40B4-BE49-F238E27FC236}">
                <a16:creationId xmlns:a16="http://schemas.microsoft.com/office/drawing/2014/main" id="{FBD8B25F-9CDF-7F41-129B-9F247BDBF3DE}"/>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a:fillRect/>
          </a:stretch>
        </p:blipFill>
        <p:spPr>
          <a:xfrm flipH="1">
            <a:off x="4449378" y="0"/>
            <a:ext cx="7733653" cy="6858000"/>
          </a:xfrm>
          <a:prstGeom prst="rect">
            <a:avLst/>
          </a:prstGeom>
        </p:spPr>
      </p:pic>
    </p:spTree>
    <p:extLst>
      <p:ext uri="{BB962C8B-B14F-4D97-AF65-F5344CB8AC3E}">
        <p14:creationId xmlns:p14="http://schemas.microsoft.com/office/powerpoint/2010/main" val="432685910"/>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userDrawn="1">
  <p:cSld name="Divider 8">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96582E-012D-2A90-9E84-92C63CFE63C6}"/>
              </a:ext>
            </a:extLst>
          </p:cNvPr>
          <p:cNvPicPr>
            <a:picLocks noChangeAspect="1"/>
          </p:cNvPicPr>
          <p:nvPr userDrawn="1"/>
        </p:nvPicPr>
        <p:blipFill>
          <a:blip r:embed="rId2"/>
          <a:srcRect t="5161" b="5161"/>
          <a:stretch/>
        </p:blipFill>
        <p:spPr>
          <a:xfrm>
            <a:off x="0" y="1581"/>
            <a:ext cx="12194179" cy="6856419"/>
          </a:xfrm>
          <a:prstGeom prst="rect">
            <a:avLst/>
          </a:prstGeom>
        </p:spPr>
      </p:pic>
      <p:sp>
        <p:nvSpPr>
          <p:cNvPr id="4" name="Text Placeholder 61">
            <a:extLst>
              <a:ext uri="{FF2B5EF4-FFF2-40B4-BE49-F238E27FC236}">
                <a16:creationId xmlns:a16="http://schemas.microsoft.com/office/drawing/2014/main" id="{F8390858-A717-FAEB-CC1B-7D6ED58F565A}"/>
              </a:ext>
            </a:extLst>
          </p:cNvPr>
          <p:cNvSpPr>
            <a:spLocks noGrp="1"/>
          </p:cNvSpPr>
          <p:nvPr>
            <p:ph type="body" sz="quarter" idx="17" hasCustomPrompt="1"/>
          </p:nvPr>
        </p:nvSpPr>
        <p:spPr>
          <a:xfrm>
            <a:off x="461047" y="2194559"/>
            <a:ext cx="3753144" cy="1052596"/>
          </a:xfrm>
        </p:spPr>
        <p:txBody>
          <a:bodyPr wrap="square" anchor="b" anchorCtr="0">
            <a:spAutoFit/>
          </a:bodyPr>
          <a:lstStyle>
            <a:lvl1pPr marL="0" indent="0">
              <a:buNone/>
              <a:defRPr sz="2400">
                <a:solidFill>
                  <a:schemeClr val="accent1"/>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Section divider slide text in Arial 24 pt and goes over no more than three lines</a:t>
            </a:r>
          </a:p>
        </p:txBody>
      </p:sp>
      <p:sp>
        <p:nvSpPr>
          <p:cNvPr id="24" name="Text Placeholder 61">
            <a:extLst>
              <a:ext uri="{FF2B5EF4-FFF2-40B4-BE49-F238E27FC236}">
                <a16:creationId xmlns:a16="http://schemas.microsoft.com/office/drawing/2014/main" id="{7718A580-5CEC-968E-0156-039F6933A915}"/>
              </a:ext>
            </a:extLst>
          </p:cNvPr>
          <p:cNvSpPr>
            <a:spLocks noGrp="1"/>
          </p:cNvSpPr>
          <p:nvPr>
            <p:ph type="body" sz="quarter" idx="19" hasCustomPrompt="1"/>
          </p:nvPr>
        </p:nvSpPr>
        <p:spPr>
          <a:xfrm>
            <a:off x="461047" y="3523130"/>
            <a:ext cx="3753144" cy="263149"/>
          </a:xfrm>
        </p:spPr>
        <p:txBody>
          <a:bodyPr wrap="square">
            <a:spAutoFit/>
          </a:bodyPr>
          <a:lstStyle>
            <a:lvl1pPr marL="0" indent="0">
              <a:buNone/>
              <a:defRPr sz="1800" b="0">
                <a:solidFill>
                  <a:schemeClr val="bg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Optional subtitle space</a:t>
            </a:r>
          </a:p>
        </p:txBody>
      </p:sp>
      <p:sp>
        <p:nvSpPr>
          <p:cNvPr id="48" name="TextBox 47">
            <a:extLst>
              <a:ext uri="{FF2B5EF4-FFF2-40B4-BE49-F238E27FC236}">
                <a16:creationId xmlns:a16="http://schemas.microsoft.com/office/drawing/2014/main" id="{E9FBAB79-6ED5-576E-6B7B-E8CEF5018783}"/>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2"/>
                </a:solidFill>
              </a:rPr>
              <a:pPr algn="r"/>
              <a:t>‹#›</a:t>
            </a:fld>
            <a:endParaRPr lang="en-GB" sz="800">
              <a:solidFill>
                <a:schemeClr val="bg2"/>
              </a:solidFill>
            </a:endParaRPr>
          </a:p>
        </p:txBody>
      </p:sp>
      <p:sp>
        <p:nvSpPr>
          <p:cNvPr id="49" name="Text Placeholder 61">
            <a:extLst>
              <a:ext uri="{FF2B5EF4-FFF2-40B4-BE49-F238E27FC236}">
                <a16:creationId xmlns:a16="http://schemas.microsoft.com/office/drawing/2014/main" id="{2C138FD6-5E12-305C-3831-C43C1223CB46}"/>
              </a:ext>
            </a:extLst>
          </p:cNvPr>
          <p:cNvSpPr>
            <a:spLocks noGrp="1"/>
          </p:cNvSpPr>
          <p:nvPr>
            <p:ph type="body" sz="quarter" idx="20" hasCustomPrompt="1"/>
          </p:nvPr>
        </p:nvSpPr>
        <p:spPr>
          <a:xfrm>
            <a:off x="461047" y="6083445"/>
            <a:ext cx="3960000" cy="123111"/>
          </a:xfrm>
        </p:spPr>
        <p:txBody>
          <a:bodyPr wrap="square" anchor="b" anchorCtr="0">
            <a:spAutoFit/>
          </a:bodyPr>
          <a:lstStyle>
            <a:lvl1pPr marL="0" indent="0">
              <a:lnSpc>
                <a:spcPct val="100000"/>
              </a:lnSpc>
              <a:spcAft>
                <a:spcPts val="0"/>
              </a:spcAft>
              <a:buNone/>
              <a:defRPr sz="800">
                <a:solidFill>
                  <a:schemeClr val="tx2"/>
                </a:solidFill>
              </a:defRPr>
            </a:lvl1pPr>
            <a:lvl2pPr marL="359991" indent="0">
              <a:buNone/>
              <a:defRPr>
                <a:solidFill>
                  <a:schemeClr val="bg1"/>
                </a:solidFill>
              </a:defRPr>
            </a:lvl2pPr>
            <a:lvl3pPr marL="647984" indent="0">
              <a:buNone/>
              <a:defRPr>
                <a:solidFill>
                  <a:schemeClr val="bg1"/>
                </a:solidFill>
              </a:defRPr>
            </a:lvl3pPr>
            <a:lvl4pPr marL="899978" indent="0">
              <a:buNone/>
              <a:defRPr>
                <a:solidFill>
                  <a:schemeClr val="bg1"/>
                </a:solidFill>
              </a:defRPr>
            </a:lvl4pPr>
            <a:lvl5pPr marL="1151971" indent="0">
              <a:buNone/>
              <a:defRPr>
                <a:solidFill>
                  <a:schemeClr val="bg1"/>
                </a:solidFill>
              </a:defRPr>
            </a:lvl5pPr>
          </a:lstStyle>
          <a:p>
            <a:pPr lvl="0"/>
            <a:r>
              <a:rPr lang="en-US"/>
              <a:t>Veeva code and footnote space</a:t>
            </a:r>
          </a:p>
        </p:txBody>
      </p:sp>
      <p:grpSp>
        <p:nvGrpSpPr>
          <p:cNvPr id="52" name="Graphic 8">
            <a:extLst>
              <a:ext uri="{FF2B5EF4-FFF2-40B4-BE49-F238E27FC236}">
                <a16:creationId xmlns:a16="http://schemas.microsoft.com/office/drawing/2014/main" id="{9E06B661-E0AE-10C7-4585-56A9BB63EBA3}"/>
              </a:ext>
            </a:extLst>
          </p:cNvPr>
          <p:cNvGrpSpPr/>
          <p:nvPr userDrawn="1"/>
        </p:nvGrpSpPr>
        <p:grpSpPr>
          <a:xfrm>
            <a:off x="461047" y="6408447"/>
            <a:ext cx="1856491" cy="240876"/>
            <a:chOff x="461047" y="6408447"/>
            <a:chExt cx="1856490" cy="240876"/>
          </a:xfrm>
        </p:grpSpPr>
        <p:grpSp>
          <p:nvGrpSpPr>
            <p:cNvPr id="53" name="Graphic 8">
              <a:extLst>
                <a:ext uri="{FF2B5EF4-FFF2-40B4-BE49-F238E27FC236}">
                  <a16:creationId xmlns:a16="http://schemas.microsoft.com/office/drawing/2014/main" id="{05291248-270D-447B-6D93-6C59BCC93D53}"/>
                </a:ext>
              </a:extLst>
            </p:cNvPr>
            <p:cNvGrpSpPr/>
            <p:nvPr/>
          </p:nvGrpSpPr>
          <p:grpSpPr>
            <a:xfrm>
              <a:off x="1603313" y="6465255"/>
              <a:ext cx="714224" cy="151045"/>
              <a:chOff x="1603313" y="6465255"/>
              <a:chExt cx="714224" cy="151045"/>
            </a:xfrm>
            <a:solidFill>
              <a:srgbClr val="58595B"/>
            </a:solidFill>
          </p:grpSpPr>
          <p:sp>
            <p:nvSpPr>
              <p:cNvPr id="64" name="Freeform 63">
                <a:extLst>
                  <a:ext uri="{FF2B5EF4-FFF2-40B4-BE49-F238E27FC236}">
                    <a16:creationId xmlns:a16="http://schemas.microsoft.com/office/drawing/2014/main" id="{3AF979AC-1FD4-C096-B5CB-C0BAD97D2DD7}"/>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3A91AE07-BA39-0FF5-0E50-D3EE90464D3C}"/>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05E04137-9CFC-DF53-C6BB-4DE7A5916B46}"/>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F695F96E-8BEF-53B7-2680-5EAFFB825996}"/>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8" name="Freeform 67">
                <a:extLst>
                  <a:ext uri="{FF2B5EF4-FFF2-40B4-BE49-F238E27FC236}">
                    <a16:creationId xmlns:a16="http://schemas.microsoft.com/office/drawing/2014/main" id="{023506AF-4687-1C66-529C-2B7B34814922}"/>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9" name="Freeform 68">
                <a:extLst>
                  <a:ext uri="{FF2B5EF4-FFF2-40B4-BE49-F238E27FC236}">
                    <a16:creationId xmlns:a16="http://schemas.microsoft.com/office/drawing/2014/main" id="{13457DC5-90F0-33E2-85E3-83E5510A1F9A}"/>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70" name="Freeform 69">
                <a:extLst>
                  <a:ext uri="{FF2B5EF4-FFF2-40B4-BE49-F238E27FC236}">
                    <a16:creationId xmlns:a16="http://schemas.microsoft.com/office/drawing/2014/main" id="{2DF20F38-05DE-ACC2-8550-08470D81F985}"/>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71" name="Freeform 70">
                <a:extLst>
                  <a:ext uri="{FF2B5EF4-FFF2-40B4-BE49-F238E27FC236}">
                    <a16:creationId xmlns:a16="http://schemas.microsoft.com/office/drawing/2014/main" id="{0E51B588-D44F-FA44-5C86-4A0E42546CF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54" name="Graphic 8">
              <a:extLst>
                <a:ext uri="{FF2B5EF4-FFF2-40B4-BE49-F238E27FC236}">
                  <a16:creationId xmlns:a16="http://schemas.microsoft.com/office/drawing/2014/main" id="{A4AE763C-D03D-74FD-D45F-9DB71AF09AA1}"/>
                </a:ext>
              </a:extLst>
            </p:cNvPr>
            <p:cNvGrpSpPr/>
            <p:nvPr/>
          </p:nvGrpSpPr>
          <p:grpSpPr>
            <a:xfrm>
              <a:off x="461047" y="6410373"/>
              <a:ext cx="892791" cy="238950"/>
              <a:chOff x="461047" y="6410373"/>
              <a:chExt cx="892791" cy="238950"/>
            </a:xfrm>
          </p:grpSpPr>
          <p:sp>
            <p:nvSpPr>
              <p:cNvPr id="56" name="Freeform 55">
                <a:extLst>
                  <a:ext uri="{FF2B5EF4-FFF2-40B4-BE49-F238E27FC236}">
                    <a16:creationId xmlns:a16="http://schemas.microsoft.com/office/drawing/2014/main" id="{AE337DF0-EA6C-92F3-ECE6-C2F6F553864A}"/>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F5C44E78-B8C0-A5DD-6535-68B4CBFEECF2}"/>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918F5F41-75BC-2763-1CC1-7CCC57DF8434}"/>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5C7C0E3F-16B6-6BCD-CB38-9032A6EC01DA}"/>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44756151-8F7A-8A32-160F-FD77F6B21B87}"/>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DF2AE463-5795-4031-A818-E093BB88CE78}"/>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574DA60A-24DD-98C4-1776-CB6BB8A2138A}"/>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A5C67945-12DA-B393-DCAB-F2BC4849EAA1}"/>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55" name="Freeform 54">
              <a:extLst>
                <a:ext uri="{FF2B5EF4-FFF2-40B4-BE49-F238E27FC236}">
                  <a16:creationId xmlns:a16="http://schemas.microsoft.com/office/drawing/2014/main" id="{1B370FCA-BA0B-558F-AFDB-4FCBB392534E}"/>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74" name="Picture 73">
            <a:extLst>
              <a:ext uri="{FF2B5EF4-FFF2-40B4-BE49-F238E27FC236}">
                <a16:creationId xmlns:a16="http://schemas.microsoft.com/office/drawing/2014/main" id="{3628408A-4CC2-1DEE-FEC6-29302FC0023B}"/>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02" b="-1"/>
          <a:stretch>
            <a:fillRect/>
          </a:stretch>
        </p:blipFill>
        <p:spPr>
          <a:xfrm>
            <a:off x="4556458" y="0"/>
            <a:ext cx="7635543" cy="6858000"/>
          </a:xfrm>
          <a:prstGeom prst="rect">
            <a:avLst/>
          </a:prstGeom>
        </p:spPr>
      </p:pic>
    </p:spTree>
    <p:extLst>
      <p:ext uri="{BB962C8B-B14F-4D97-AF65-F5344CB8AC3E}">
        <p14:creationId xmlns:p14="http://schemas.microsoft.com/office/powerpoint/2010/main" val="2302752231"/>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8" name="Text Placeholder 10">
            <a:extLst>
              <a:ext uri="{FF2B5EF4-FFF2-40B4-BE49-F238E27FC236}">
                <a16:creationId xmlns:a16="http://schemas.microsoft.com/office/drawing/2014/main" id="{18842392-50B2-CDC5-D19C-63AAF1C9E9FE}"/>
              </a:ext>
            </a:extLst>
          </p:cNvPr>
          <p:cNvSpPr>
            <a:spLocks noGrp="1"/>
          </p:cNvSpPr>
          <p:nvPr>
            <p:ph type="body" sz="quarter" idx="13" hasCustomPrompt="1"/>
          </p:nvPr>
        </p:nvSpPr>
        <p:spPr>
          <a:xfrm>
            <a:off x="450407"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grpSp>
        <p:nvGrpSpPr>
          <p:cNvPr id="29" name="Graphic 8">
            <a:extLst>
              <a:ext uri="{FF2B5EF4-FFF2-40B4-BE49-F238E27FC236}">
                <a16:creationId xmlns:a16="http://schemas.microsoft.com/office/drawing/2014/main" id="{600D7272-0272-0A3B-CC69-550EE0747687}"/>
              </a:ext>
            </a:extLst>
          </p:cNvPr>
          <p:cNvGrpSpPr/>
          <p:nvPr userDrawn="1"/>
        </p:nvGrpSpPr>
        <p:grpSpPr>
          <a:xfrm>
            <a:off x="461047" y="6408447"/>
            <a:ext cx="1856491" cy="240876"/>
            <a:chOff x="461047" y="6408447"/>
            <a:chExt cx="1856490" cy="240876"/>
          </a:xfrm>
        </p:grpSpPr>
        <p:grpSp>
          <p:nvGrpSpPr>
            <p:cNvPr id="30" name="Graphic 8">
              <a:extLst>
                <a:ext uri="{FF2B5EF4-FFF2-40B4-BE49-F238E27FC236}">
                  <a16:creationId xmlns:a16="http://schemas.microsoft.com/office/drawing/2014/main" id="{63BDA200-9C83-2E24-7136-EEB0DAEDE325}"/>
                </a:ext>
              </a:extLst>
            </p:cNvPr>
            <p:cNvGrpSpPr/>
            <p:nvPr/>
          </p:nvGrpSpPr>
          <p:grpSpPr>
            <a:xfrm>
              <a:off x="1603313" y="6465255"/>
              <a:ext cx="714224" cy="151045"/>
              <a:chOff x="1603313" y="6465255"/>
              <a:chExt cx="714224" cy="151045"/>
            </a:xfrm>
            <a:solidFill>
              <a:srgbClr val="58595B"/>
            </a:solidFill>
          </p:grpSpPr>
          <p:sp>
            <p:nvSpPr>
              <p:cNvPr id="41" name="Freeform 40">
                <a:extLst>
                  <a:ext uri="{FF2B5EF4-FFF2-40B4-BE49-F238E27FC236}">
                    <a16:creationId xmlns:a16="http://schemas.microsoft.com/office/drawing/2014/main" id="{5B0C4213-1D56-3531-3EB3-14D440FF389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11E22CF2-253F-6BE0-065F-A451FA0686F0}"/>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5E94E18F-EB05-9639-2641-0D4CCCFD21F3}"/>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EDA77DE1-A0C8-2A75-C81E-8B595D76C515}"/>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AD140A95-EBE4-A159-689B-63DC9310D565}"/>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4869D9ED-5D4C-F866-9934-B5E8501DC6D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3B5EC491-7425-C51E-4AF4-5407B02EE4B6}"/>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DFC6E0CD-B741-8EC8-7CA0-7932465C68F5}"/>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1" name="Graphic 8">
              <a:extLst>
                <a:ext uri="{FF2B5EF4-FFF2-40B4-BE49-F238E27FC236}">
                  <a16:creationId xmlns:a16="http://schemas.microsoft.com/office/drawing/2014/main" id="{DBF74BE5-3B97-50AB-6938-FFA5B1E033C6}"/>
                </a:ext>
              </a:extLst>
            </p:cNvPr>
            <p:cNvGrpSpPr/>
            <p:nvPr/>
          </p:nvGrpSpPr>
          <p:grpSpPr>
            <a:xfrm>
              <a:off x="461047" y="6410373"/>
              <a:ext cx="892791" cy="238950"/>
              <a:chOff x="461047" y="6410373"/>
              <a:chExt cx="892791" cy="238950"/>
            </a:xfrm>
          </p:grpSpPr>
          <p:sp>
            <p:nvSpPr>
              <p:cNvPr id="33" name="Freeform 32">
                <a:extLst>
                  <a:ext uri="{FF2B5EF4-FFF2-40B4-BE49-F238E27FC236}">
                    <a16:creationId xmlns:a16="http://schemas.microsoft.com/office/drawing/2014/main" id="{9959EF37-24E5-65B7-72A9-C2652D24651E}"/>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24D85262-9094-14C6-E56A-456D061B850C}"/>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2C78CAE2-0E6E-0827-2EF7-7D428CAD0469}"/>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12BFA8A1-104C-FF68-FB0C-306B5472BEA5}"/>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B62F19ED-3433-DE2B-9FBD-5D50C82F45A6}"/>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6BD208C6-CDEB-C509-AF42-80B1E722F01D}"/>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EF519F22-3F44-29D4-BCB1-72D7F967BB89}"/>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7FD1B432-4CF8-1AED-06AB-B08F5484DDE7}"/>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2" name="Freeform 31">
              <a:extLst>
                <a:ext uri="{FF2B5EF4-FFF2-40B4-BE49-F238E27FC236}">
                  <a16:creationId xmlns:a16="http://schemas.microsoft.com/office/drawing/2014/main" id="{C2615BA8-24AC-D301-EC37-A57D1A7A284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3" name="TextBox 2">
            <a:extLst>
              <a:ext uri="{FF2B5EF4-FFF2-40B4-BE49-F238E27FC236}">
                <a16:creationId xmlns:a16="http://schemas.microsoft.com/office/drawing/2014/main" id="{34D25BEF-BAE8-B589-5F5E-8FCEE02E4D82}"/>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3913252231"/>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and subtitle</a:t>
            </a:r>
            <a:endParaRPr lang="en-GB"/>
          </a:p>
        </p:txBody>
      </p:sp>
      <p:sp>
        <p:nvSpPr>
          <p:cNvPr id="7" name="Text Placeholder 5">
            <a:extLst>
              <a:ext uri="{FF2B5EF4-FFF2-40B4-BE49-F238E27FC236}">
                <a16:creationId xmlns:a16="http://schemas.microsoft.com/office/drawing/2014/main" id="{0DDDDFB4-8A53-3C51-FC38-BF55ED3D1669}"/>
              </a:ext>
            </a:extLst>
          </p:cNvPr>
          <p:cNvSpPr>
            <a:spLocks noGrp="1"/>
          </p:cNvSpPr>
          <p:nvPr>
            <p:ph type="body" sz="quarter" idx="14" hasCustomPrompt="1"/>
          </p:nvPr>
        </p:nvSpPr>
        <p:spPr>
          <a:xfrm>
            <a:off x="442914" y="1350964"/>
            <a:ext cx="11306175" cy="263149"/>
          </a:xfrm>
          <a:prstGeom prst="rect">
            <a:avLst/>
          </a:prstGeom>
        </p:spPr>
        <p:txBody>
          <a:bodyPr>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grpSp>
        <p:nvGrpSpPr>
          <p:cNvPr id="29" name="Graphic 8">
            <a:extLst>
              <a:ext uri="{FF2B5EF4-FFF2-40B4-BE49-F238E27FC236}">
                <a16:creationId xmlns:a16="http://schemas.microsoft.com/office/drawing/2014/main" id="{3C473DF8-C498-E353-76FC-E1283D0CBBD5}"/>
              </a:ext>
            </a:extLst>
          </p:cNvPr>
          <p:cNvGrpSpPr/>
          <p:nvPr userDrawn="1"/>
        </p:nvGrpSpPr>
        <p:grpSpPr>
          <a:xfrm>
            <a:off x="461047" y="6408447"/>
            <a:ext cx="1856491" cy="240876"/>
            <a:chOff x="461047" y="6408447"/>
            <a:chExt cx="1856490" cy="240876"/>
          </a:xfrm>
        </p:grpSpPr>
        <p:grpSp>
          <p:nvGrpSpPr>
            <p:cNvPr id="30" name="Graphic 8">
              <a:extLst>
                <a:ext uri="{FF2B5EF4-FFF2-40B4-BE49-F238E27FC236}">
                  <a16:creationId xmlns:a16="http://schemas.microsoft.com/office/drawing/2014/main" id="{85C469AF-C6D7-2587-5762-88B41BDD3E32}"/>
                </a:ext>
              </a:extLst>
            </p:cNvPr>
            <p:cNvGrpSpPr/>
            <p:nvPr/>
          </p:nvGrpSpPr>
          <p:grpSpPr>
            <a:xfrm>
              <a:off x="1603313" y="6465255"/>
              <a:ext cx="714224" cy="151045"/>
              <a:chOff x="1603313" y="6465255"/>
              <a:chExt cx="714224" cy="151045"/>
            </a:xfrm>
            <a:solidFill>
              <a:srgbClr val="58595B"/>
            </a:solidFill>
          </p:grpSpPr>
          <p:sp>
            <p:nvSpPr>
              <p:cNvPr id="41" name="Freeform 40">
                <a:extLst>
                  <a:ext uri="{FF2B5EF4-FFF2-40B4-BE49-F238E27FC236}">
                    <a16:creationId xmlns:a16="http://schemas.microsoft.com/office/drawing/2014/main" id="{72974DEE-A1D9-780F-8E5F-B12ECBEEE4F1}"/>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01B18977-74C8-7005-FAA1-0967EE0956C1}"/>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B8036110-B8D5-8AF8-ABE6-07321F14156E}"/>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C53AAFC8-D398-2CD4-9A0D-56225336BCCF}"/>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97542AF5-B271-AFC8-5293-52394FEC8A9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BD3972B7-C698-4B86-E565-3FC63013BA57}"/>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8755CBFE-F14A-ACF1-F434-9CC757AD3F94}"/>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09F952A5-3452-8910-F868-326D1CEAA1DA}"/>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1" name="Graphic 8">
              <a:extLst>
                <a:ext uri="{FF2B5EF4-FFF2-40B4-BE49-F238E27FC236}">
                  <a16:creationId xmlns:a16="http://schemas.microsoft.com/office/drawing/2014/main" id="{F197125B-1040-C432-2704-E613A0C03200}"/>
                </a:ext>
              </a:extLst>
            </p:cNvPr>
            <p:cNvGrpSpPr/>
            <p:nvPr/>
          </p:nvGrpSpPr>
          <p:grpSpPr>
            <a:xfrm>
              <a:off x="461047" y="6410373"/>
              <a:ext cx="892791" cy="238950"/>
              <a:chOff x="461047" y="6410373"/>
              <a:chExt cx="892791" cy="238950"/>
            </a:xfrm>
          </p:grpSpPr>
          <p:sp>
            <p:nvSpPr>
              <p:cNvPr id="33" name="Freeform 32">
                <a:extLst>
                  <a:ext uri="{FF2B5EF4-FFF2-40B4-BE49-F238E27FC236}">
                    <a16:creationId xmlns:a16="http://schemas.microsoft.com/office/drawing/2014/main" id="{211A8C65-22E5-F2E5-3951-C072BA8D114C}"/>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3646DECF-372A-13B3-834C-4636F62EE56C}"/>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4C7F89FC-E2DA-1EA2-66B7-C52ACBD486FA}"/>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B6FEF546-B13A-392B-36A8-C4159168A48B}"/>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0AC65F3C-6CB6-9FB5-D4A7-CEFC8475D61C}"/>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3A2B562C-1F70-231D-1B54-ACF8443F1A64}"/>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1D6E91E9-EAA3-3C01-9675-EB0F0DDA0895}"/>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D9D71847-C2EA-4622-FCCE-0996F5BDF006}"/>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2" name="Freeform 31">
              <a:extLst>
                <a:ext uri="{FF2B5EF4-FFF2-40B4-BE49-F238E27FC236}">
                  <a16:creationId xmlns:a16="http://schemas.microsoft.com/office/drawing/2014/main" id="{43DD2A08-BBA3-C6C4-2FF3-B4E746970970}"/>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3" name="Text Placeholder 10">
            <a:extLst>
              <a:ext uri="{FF2B5EF4-FFF2-40B4-BE49-F238E27FC236}">
                <a16:creationId xmlns:a16="http://schemas.microsoft.com/office/drawing/2014/main" id="{F2805D85-D80A-3246-7303-8A9F1A4A4F3A}"/>
              </a:ext>
            </a:extLst>
          </p:cNvPr>
          <p:cNvSpPr>
            <a:spLocks noGrp="1"/>
          </p:cNvSpPr>
          <p:nvPr>
            <p:ph type="body" sz="quarter" idx="13" hasCustomPrompt="1"/>
          </p:nvPr>
        </p:nvSpPr>
        <p:spPr>
          <a:xfrm>
            <a:off x="450407"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3" name="TextBox 2">
            <a:extLst>
              <a:ext uri="{FF2B5EF4-FFF2-40B4-BE49-F238E27FC236}">
                <a16:creationId xmlns:a16="http://schemas.microsoft.com/office/drawing/2014/main" id="{69D54592-676D-DB0B-85B7-0E4BB5CCBBE9}"/>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1367213870"/>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One column layout</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p:nvPr>
        </p:nvSpPr>
        <p:spPr>
          <a:xfrm>
            <a:off x="450408" y="2105247"/>
            <a:ext cx="11298680"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grpSp>
        <p:nvGrpSpPr>
          <p:cNvPr id="30" name="Graphic 8">
            <a:extLst>
              <a:ext uri="{FF2B5EF4-FFF2-40B4-BE49-F238E27FC236}">
                <a16:creationId xmlns:a16="http://schemas.microsoft.com/office/drawing/2014/main" id="{3DE8D838-A0C0-B08D-54FC-9071546F2C0B}"/>
              </a:ext>
            </a:extLst>
          </p:cNvPr>
          <p:cNvGrpSpPr/>
          <p:nvPr userDrawn="1"/>
        </p:nvGrpSpPr>
        <p:grpSpPr>
          <a:xfrm>
            <a:off x="461047" y="6408447"/>
            <a:ext cx="1856491" cy="240876"/>
            <a:chOff x="461047" y="6408447"/>
            <a:chExt cx="1856490" cy="240876"/>
          </a:xfrm>
        </p:grpSpPr>
        <p:grpSp>
          <p:nvGrpSpPr>
            <p:cNvPr id="31" name="Graphic 8">
              <a:extLst>
                <a:ext uri="{FF2B5EF4-FFF2-40B4-BE49-F238E27FC236}">
                  <a16:creationId xmlns:a16="http://schemas.microsoft.com/office/drawing/2014/main" id="{A2E859C9-5A41-4E2D-73E7-7565BAC21BD4}"/>
                </a:ext>
              </a:extLst>
            </p:cNvPr>
            <p:cNvGrpSpPr/>
            <p:nvPr/>
          </p:nvGrpSpPr>
          <p:grpSpPr>
            <a:xfrm>
              <a:off x="1603313" y="6465255"/>
              <a:ext cx="714224" cy="151045"/>
              <a:chOff x="1603313" y="6465255"/>
              <a:chExt cx="714224" cy="151045"/>
            </a:xfrm>
            <a:solidFill>
              <a:srgbClr val="58595B"/>
            </a:solidFill>
          </p:grpSpPr>
          <p:sp>
            <p:nvSpPr>
              <p:cNvPr id="42" name="Freeform 41">
                <a:extLst>
                  <a:ext uri="{FF2B5EF4-FFF2-40B4-BE49-F238E27FC236}">
                    <a16:creationId xmlns:a16="http://schemas.microsoft.com/office/drawing/2014/main" id="{E176E530-6532-8448-BB4C-C60CF9C247DB}"/>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2DCCEA05-A0B7-155A-C9C8-8710B2C81B88}"/>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7989436B-54B8-F5E9-5490-409FA00A25B4}"/>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D7EDF32E-062E-0368-F6C7-632A01269977}"/>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7929E2D0-709C-548A-CA3D-F61087DFCD31}"/>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303AA00E-BAA5-1870-3FB3-798DA367B8A7}"/>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158DBDAD-D275-0AEB-C23C-F0511DC0C90D}"/>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0DCD42A2-A918-9BA6-CC44-8F78BAD6DF47}"/>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2" name="Graphic 8">
              <a:extLst>
                <a:ext uri="{FF2B5EF4-FFF2-40B4-BE49-F238E27FC236}">
                  <a16:creationId xmlns:a16="http://schemas.microsoft.com/office/drawing/2014/main" id="{398E3F3A-8549-3C82-D5B8-AC0BD9759310}"/>
                </a:ext>
              </a:extLst>
            </p:cNvPr>
            <p:cNvGrpSpPr/>
            <p:nvPr/>
          </p:nvGrpSpPr>
          <p:grpSpPr>
            <a:xfrm>
              <a:off x="461047" y="6410373"/>
              <a:ext cx="892791" cy="238950"/>
              <a:chOff x="461047" y="6410373"/>
              <a:chExt cx="892791" cy="238950"/>
            </a:xfrm>
          </p:grpSpPr>
          <p:sp>
            <p:nvSpPr>
              <p:cNvPr id="34" name="Freeform 33">
                <a:extLst>
                  <a:ext uri="{FF2B5EF4-FFF2-40B4-BE49-F238E27FC236}">
                    <a16:creationId xmlns:a16="http://schemas.microsoft.com/office/drawing/2014/main" id="{C1CE0843-E375-6C7A-9E2C-2BD81AF15DAD}"/>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53ACC7D6-D812-E886-A05A-94C2D64EC30C}"/>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CCCB0A65-159E-0BBE-5581-AA6B6B332F3D}"/>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F0F54BC0-7238-8032-BD66-3FBC54F93130}"/>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323839FA-E911-8545-505B-D16351D146D7}"/>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A8B74485-174A-9391-0865-9E87FDE70BDA}"/>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7FC2C82D-D539-B7A5-A81E-312953E0BE66}"/>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1E5A1A93-A76B-5946-D81F-2D69B71E81F9}"/>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3" name="Freeform 32">
              <a:extLst>
                <a:ext uri="{FF2B5EF4-FFF2-40B4-BE49-F238E27FC236}">
                  <a16:creationId xmlns:a16="http://schemas.microsoft.com/office/drawing/2014/main" id="{460FDF4A-1F4A-D78C-246D-CC931734E686}"/>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4" name="Text Placeholder 10">
            <a:extLst>
              <a:ext uri="{FF2B5EF4-FFF2-40B4-BE49-F238E27FC236}">
                <a16:creationId xmlns:a16="http://schemas.microsoft.com/office/drawing/2014/main" id="{0EAB56A5-67B7-EBE5-DA66-11B3C1E9FBBC}"/>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C7B8A380-95BE-94BE-66CD-0F3E29FA2960}"/>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1208500351"/>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userDrawn="1">
  <p:cSld name="1 column)sub 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One column layout with subhead</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hasCustomPrompt="1"/>
          </p:nvPr>
        </p:nvSpPr>
        <p:spPr>
          <a:xfrm>
            <a:off x="450408" y="2105246"/>
            <a:ext cx="11298680" cy="233911"/>
          </a:xfrm>
          <a:prstGeom prst="rect">
            <a:avLst/>
          </a:prstGeom>
        </p:spPr>
        <p:txBody>
          <a:bodyPr>
            <a:spAutoFit/>
          </a:bodyPr>
          <a:lstStyle>
            <a:lvl1pPr marL="0" indent="0">
              <a:buNone/>
              <a:defRPr sz="1600" b="1">
                <a:solidFill>
                  <a:schemeClr val="accent1"/>
                </a:solidFill>
              </a:defRPr>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Insert subhead here</a:t>
            </a:r>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10" name="Content Placeholder 2">
            <a:extLst>
              <a:ext uri="{FF2B5EF4-FFF2-40B4-BE49-F238E27FC236}">
                <a16:creationId xmlns:a16="http://schemas.microsoft.com/office/drawing/2014/main" id="{CB062880-26E3-4B1A-94E2-550A129890B8}"/>
              </a:ext>
            </a:extLst>
          </p:cNvPr>
          <p:cNvSpPr>
            <a:spLocks noGrp="1"/>
          </p:cNvSpPr>
          <p:nvPr>
            <p:ph idx="15"/>
          </p:nvPr>
        </p:nvSpPr>
        <p:spPr>
          <a:xfrm>
            <a:off x="450408" y="2392097"/>
            <a:ext cx="11298680" cy="3588905"/>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31" name="Graphic 8">
            <a:extLst>
              <a:ext uri="{FF2B5EF4-FFF2-40B4-BE49-F238E27FC236}">
                <a16:creationId xmlns:a16="http://schemas.microsoft.com/office/drawing/2014/main" id="{B3753023-95D7-BBA1-E215-0890139BBC2F}"/>
              </a:ext>
            </a:extLst>
          </p:cNvPr>
          <p:cNvGrpSpPr/>
          <p:nvPr userDrawn="1"/>
        </p:nvGrpSpPr>
        <p:grpSpPr>
          <a:xfrm>
            <a:off x="461047" y="6408447"/>
            <a:ext cx="1856491" cy="240876"/>
            <a:chOff x="461047" y="6408447"/>
            <a:chExt cx="1856490" cy="240876"/>
          </a:xfrm>
        </p:grpSpPr>
        <p:grpSp>
          <p:nvGrpSpPr>
            <p:cNvPr id="32" name="Graphic 8">
              <a:extLst>
                <a:ext uri="{FF2B5EF4-FFF2-40B4-BE49-F238E27FC236}">
                  <a16:creationId xmlns:a16="http://schemas.microsoft.com/office/drawing/2014/main" id="{9D0A6E2B-0B07-15CF-FC6D-CD82DF894661}"/>
                </a:ext>
              </a:extLst>
            </p:cNvPr>
            <p:cNvGrpSpPr/>
            <p:nvPr/>
          </p:nvGrpSpPr>
          <p:grpSpPr>
            <a:xfrm>
              <a:off x="1603313" y="6465255"/>
              <a:ext cx="714224" cy="151045"/>
              <a:chOff x="1603313" y="6465255"/>
              <a:chExt cx="714224" cy="151045"/>
            </a:xfrm>
            <a:solidFill>
              <a:srgbClr val="58595B"/>
            </a:solidFill>
          </p:grpSpPr>
          <p:sp>
            <p:nvSpPr>
              <p:cNvPr id="43" name="Freeform 42">
                <a:extLst>
                  <a:ext uri="{FF2B5EF4-FFF2-40B4-BE49-F238E27FC236}">
                    <a16:creationId xmlns:a16="http://schemas.microsoft.com/office/drawing/2014/main" id="{C98F3A09-4DE3-EF05-F751-1F7DBDB24268}"/>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0491205F-2F0F-E455-8F8C-5BAD5C38AC75}"/>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E8BD4524-7C10-51ED-C0ED-82A978E61F22}"/>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38294B50-474F-71A5-6122-F795B9AE79BB}"/>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7869E21C-52BB-B110-E7F6-BA4F09B25381}"/>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8B2F22C1-6F20-D7AE-1C6C-BC5C248EC911}"/>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61B1C300-CF98-2BD5-92CA-EE6B1B8FAF8E}"/>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50" name="Freeform 49">
                <a:extLst>
                  <a:ext uri="{FF2B5EF4-FFF2-40B4-BE49-F238E27FC236}">
                    <a16:creationId xmlns:a16="http://schemas.microsoft.com/office/drawing/2014/main" id="{20FB9263-0D9A-9312-3E7B-B3B8398E056F}"/>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3" name="Graphic 8">
              <a:extLst>
                <a:ext uri="{FF2B5EF4-FFF2-40B4-BE49-F238E27FC236}">
                  <a16:creationId xmlns:a16="http://schemas.microsoft.com/office/drawing/2014/main" id="{593FC8C1-2FF3-3E14-1EA1-A66BFADCFCE8}"/>
                </a:ext>
              </a:extLst>
            </p:cNvPr>
            <p:cNvGrpSpPr/>
            <p:nvPr/>
          </p:nvGrpSpPr>
          <p:grpSpPr>
            <a:xfrm>
              <a:off x="461047" y="6410373"/>
              <a:ext cx="892791" cy="238950"/>
              <a:chOff x="461047" y="6410373"/>
              <a:chExt cx="892791" cy="238950"/>
            </a:xfrm>
          </p:grpSpPr>
          <p:sp>
            <p:nvSpPr>
              <p:cNvPr id="35" name="Freeform 34">
                <a:extLst>
                  <a:ext uri="{FF2B5EF4-FFF2-40B4-BE49-F238E27FC236}">
                    <a16:creationId xmlns:a16="http://schemas.microsoft.com/office/drawing/2014/main" id="{606F1243-6E94-1B5E-7B11-6C8D0A9AB54D}"/>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D9B7953F-A822-BA1B-F3DF-A31AFB69F376}"/>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57A73332-443A-1E5D-7B44-22A9A81EC0BA}"/>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B91AF5C5-6683-7041-1DF6-266813CAB216}"/>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833F5B25-1B3C-D907-D3BD-E97E48500848}"/>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313E058F-97A2-0049-D532-A77A926594F0}"/>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7B0FAFF1-CA04-4368-5FF9-69FDDDD9C468}"/>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A725EA35-5A2A-861E-7157-2E1010053255}"/>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4" name="Freeform 33">
              <a:extLst>
                <a:ext uri="{FF2B5EF4-FFF2-40B4-BE49-F238E27FC236}">
                  <a16:creationId xmlns:a16="http://schemas.microsoft.com/office/drawing/2014/main" id="{A88B3C13-4FE4-683B-FC99-840549F67FE1}"/>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5" name="Text Placeholder 10">
            <a:extLst>
              <a:ext uri="{FF2B5EF4-FFF2-40B4-BE49-F238E27FC236}">
                <a16:creationId xmlns:a16="http://schemas.microsoft.com/office/drawing/2014/main" id="{F118AB6D-F8CF-8DAA-BA36-89D725254E36}"/>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92A69412-0873-C6EA-9C7C-84E9CEC95DBD}"/>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2931890086"/>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Two column layout</a:t>
            </a:r>
            <a:endParaRPr lang="en-GB"/>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12" name="Content Placeholder 2">
            <a:extLst>
              <a:ext uri="{FF2B5EF4-FFF2-40B4-BE49-F238E27FC236}">
                <a16:creationId xmlns:a16="http://schemas.microsoft.com/office/drawing/2014/main" id="{D7FBB15D-5786-DE3F-22EC-6A112A592E91}"/>
              </a:ext>
            </a:extLst>
          </p:cNvPr>
          <p:cNvSpPr>
            <a:spLocks noGrp="1"/>
          </p:cNvSpPr>
          <p:nvPr>
            <p:ph idx="15"/>
          </p:nvPr>
        </p:nvSpPr>
        <p:spPr>
          <a:xfrm>
            <a:off x="450408" y="2095703"/>
            <a:ext cx="5462080" cy="3885300"/>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4" name="Content Placeholder 2">
            <a:extLst>
              <a:ext uri="{FF2B5EF4-FFF2-40B4-BE49-F238E27FC236}">
                <a16:creationId xmlns:a16="http://schemas.microsoft.com/office/drawing/2014/main" id="{29B9FCB3-1F39-B3EF-287E-0605AC84A16F}"/>
              </a:ext>
            </a:extLst>
          </p:cNvPr>
          <p:cNvSpPr>
            <a:spLocks noGrp="1"/>
          </p:cNvSpPr>
          <p:nvPr>
            <p:ph idx="17"/>
          </p:nvPr>
        </p:nvSpPr>
        <p:spPr>
          <a:xfrm>
            <a:off x="6287008" y="2095703"/>
            <a:ext cx="5462080" cy="3885300"/>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31" name="Graphic 8">
            <a:extLst>
              <a:ext uri="{FF2B5EF4-FFF2-40B4-BE49-F238E27FC236}">
                <a16:creationId xmlns:a16="http://schemas.microsoft.com/office/drawing/2014/main" id="{573ADED4-C706-0EEB-A44A-EBC176419F11}"/>
              </a:ext>
            </a:extLst>
          </p:cNvPr>
          <p:cNvGrpSpPr/>
          <p:nvPr userDrawn="1"/>
        </p:nvGrpSpPr>
        <p:grpSpPr>
          <a:xfrm>
            <a:off x="461047" y="6408447"/>
            <a:ext cx="1856491" cy="240876"/>
            <a:chOff x="461047" y="6408447"/>
            <a:chExt cx="1856490" cy="240876"/>
          </a:xfrm>
        </p:grpSpPr>
        <p:grpSp>
          <p:nvGrpSpPr>
            <p:cNvPr id="32" name="Graphic 8">
              <a:extLst>
                <a:ext uri="{FF2B5EF4-FFF2-40B4-BE49-F238E27FC236}">
                  <a16:creationId xmlns:a16="http://schemas.microsoft.com/office/drawing/2014/main" id="{77063207-BEDA-FE5B-C4A0-AEBF4FB284FE}"/>
                </a:ext>
              </a:extLst>
            </p:cNvPr>
            <p:cNvGrpSpPr/>
            <p:nvPr/>
          </p:nvGrpSpPr>
          <p:grpSpPr>
            <a:xfrm>
              <a:off x="1603313" y="6465255"/>
              <a:ext cx="714224" cy="151045"/>
              <a:chOff x="1603313" y="6465255"/>
              <a:chExt cx="714224" cy="151045"/>
            </a:xfrm>
            <a:solidFill>
              <a:srgbClr val="58595B"/>
            </a:solidFill>
          </p:grpSpPr>
          <p:sp>
            <p:nvSpPr>
              <p:cNvPr id="43" name="Freeform 42">
                <a:extLst>
                  <a:ext uri="{FF2B5EF4-FFF2-40B4-BE49-F238E27FC236}">
                    <a16:creationId xmlns:a16="http://schemas.microsoft.com/office/drawing/2014/main" id="{63FA8621-4CAA-87DC-865C-47DC8E74DC0F}"/>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56EB3BCD-9C19-42FC-D48B-65481F4C0E76}"/>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40664E83-33C6-9707-1915-567906E11D94}"/>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3D8DA990-5D91-C371-E6A8-94E9EEA3413A}"/>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D59154E4-1FC1-F7C4-7B64-4C5BFB3CEF0D}"/>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2407359B-4E78-9F1C-A815-D6754165B14F}"/>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1526FF6F-B4A3-6188-DACE-D0AD31C37CB8}"/>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50" name="Freeform 49">
                <a:extLst>
                  <a:ext uri="{FF2B5EF4-FFF2-40B4-BE49-F238E27FC236}">
                    <a16:creationId xmlns:a16="http://schemas.microsoft.com/office/drawing/2014/main" id="{5DD5BE6D-3D4D-382A-457B-5E9CBB91EBC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3" name="Graphic 8">
              <a:extLst>
                <a:ext uri="{FF2B5EF4-FFF2-40B4-BE49-F238E27FC236}">
                  <a16:creationId xmlns:a16="http://schemas.microsoft.com/office/drawing/2014/main" id="{6F258F18-BC1F-AEE4-3E60-990EF96B6C25}"/>
                </a:ext>
              </a:extLst>
            </p:cNvPr>
            <p:cNvGrpSpPr/>
            <p:nvPr/>
          </p:nvGrpSpPr>
          <p:grpSpPr>
            <a:xfrm>
              <a:off x="461047" y="6410373"/>
              <a:ext cx="892791" cy="238950"/>
              <a:chOff x="461047" y="6410373"/>
              <a:chExt cx="892791" cy="238950"/>
            </a:xfrm>
          </p:grpSpPr>
          <p:sp>
            <p:nvSpPr>
              <p:cNvPr id="35" name="Freeform 34">
                <a:extLst>
                  <a:ext uri="{FF2B5EF4-FFF2-40B4-BE49-F238E27FC236}">
                    <a16:creationId xmlns:a16="http://schemas.microsoft.com/office/drawing/2014/main" id="{C263E464-586F-A18D-7C16-7CB7AE068FA8}"/>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2F9555D6-313F-C11A-6B4C-FB5FBB7F485C}"/>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0F6733D6-5367-C78D-0977-D45CF6A37339}"/>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A849BDC8-D979-A509-BA20-159EDAC51AD2}"/>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6BF78B5A-0E1C-CD8D-E5E1-56BB5CCC355C}"/>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E5ED3022-AAA7-5B13-B5B7-667AE874316B}"/>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6BE050DF-8166-E56A-6515-82BE35034768}"/>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C746C8AB-C92E-9484-629A-880677312A62}"/>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4" name="Freeform 33">
              <a:extLst>
                <a:ext uri="{FF2B5EF4-FFF2-40B4-BE49-F238E27FC236}">
                  <a16:creationId xmlns:a16="http://schemas.microsoft.com/office/drawing/2014/main" id="{935E81BB-D55F-4CA4-22CC-4248D2F64DF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5" name="Text Placeholder 10">
            <a:extLst>
              <a:ext uri="{FF2B5EF4-FFF2-40B4-BE49-F238E27FC236}">
                <a16:creationId xmlns:a16="http://schemas.microsoft.com/office/drawing/2014/main" id="{6E3BE268-E2E9-A83C-4A23-798786BFE154}"/>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3" name="TextBox 2">
            <a:extLst>
              <a:ext uri="{FF2B5EF4-FFF2-40B4-BE49-F238E27FC236}">
                <a16:creationId xmlns:a16="http://schemas.microsoft.com/office/drawing/2014/main" id="{0538ED48-EFEB-048A-B077-C65C1EFEB604}"/>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4079313176"/>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userDrawn="1">
  <p:cSld name="2 column_sub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Two column layout with subhead</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hasCustomPrompt="1"/>
          </p:nvPr>
        </p:nvSpPr>
        <p:spPr>
          <a:xfrm>
            <a:off x="450408" y="2105246"/>
            <a:ext cx="5457600" cy="233911"/>
          </a:xfrm>
          <a:prstGeom prst="rect">
            <a:avLst/>
          </a:prstGeom>
        </p:spPr>
        <p:txBody>
          <a:bodyPr wrap="square">
            <a:spAutoFit/>
          </a:bodyPr>
          <a:lstStyle>
            <a:lvl1pPr marL="0" indent="0">
              <a:buNone/>
              <a:defRPr sz="1600" b="1">
                <a:solidFill>
                  <a:schemeClr val="accent1"/>
                </a:solidFill>
              </a:defRPr>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Insert subhead here</a:t>
            </a:r>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11" name="Content Placeholder 2">
            <a:extLst>
              <a:ext uri="{FF2B5EF4-FFF2-40B4-BE49-F238E27FC236}">
                <a16:creationId xmlns:a16="http://schemas.microsoft.com/office/drawing/2014/main" id="{7CCACFB6-B86E-FDA1-34DF-E7A553475B6B}"/>
              </a:ext>
            </a:extLst>
          </p:cNvPr>
          <p:cNvSpPr>
            <a:spLocks noGrp="1"/>
          </p:cNvSpPr>
          <p:nvPr>
            <p:ph idx="16" hasCustomPrompt="1"/>
          </p:nvPr>
        </p:nvSpPr>
        <p:spPr>
          <a:xfrm>
            <a:off x="6291488" y="2105246"/>
            <a:ext cx="5457600" cy="233911"/>
          </a:xfrm>
          <a:prstGeom prst="rect">
            <a:avLst/>
          </a:prstGeom>
        </p:spPr>
        <p:txBody>
          <a:bodyPr wrap="square">
            <a:spAutoFit/>
          </a:bodyPr>
          <a:lstStyle>
            <a:lvl1pPr marL="0" indent="0">
              <a:buNone/>
              <a:defRPr sz="1600" b="1">
                <a:solidFill>
                  <a:schemeClr val="accent1"/>
                </a:solidFill>
              </a:defRPr>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Insert subhead here</a:t>
            </a:r>
          </a:p>
        </p:txBody>
      </p:sp>
      <p:sp>
        <p:nvSpPr>
          <p:cNvPr id="22" name="Content Placeholder 2">
            <a:extLst>
              <a:ext uri="{FF2B5EF4-FFF2-40B4-BE49-F238E27FC236}">
                <a16:creationId xmlns:a16="http://schemas.microsoft.com/office/drawing/2014/main" id="{E82C9280-47D4-0D30-F65C-55D78808280B}"/>
              </a:ext>
            </a:extLst>
          </p:cNvPr>
          <p:cNvSpPr>
            <a:spLocks noGrp="1"/>
          </p:cNvSpPr>
          <p:nvPr>
            <p:ph idx="15"/>
          </p:nvPr>
        </p:nvSpPr>
        <p:spPr>
          <a:xfrm>
            <a:off x="450408" y="2392097"/>
            <a:ext cx="5462080" cy="3588905"/>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3" name="Content Placeholder 2">
            <a:extLst>
              <a:ext uri="{FF2B5EF4-FFF2-40B4-BE49-F238E27FC236}">
                <a16:creationId xmlns:a16="http://schemas.microsoft.com/office/drawing/2014/main" id="{F746E848-A61A-C4A3-265D-AFBBB564D9A8}"/>
              </a:ext>
            </a:extLst>
          </p:cNvPr>
          <p:cNvSpPr>
            <a:spLocks noGrp="1"/>
          </p:cNvSpPr>
          <p:nvPr>
            <p:ph idx="17"/>
          </p:nvPr>
        </p:nvSpPr>
        <p:spPr>
          <a:xfrm>
            <a:off x="6287008" y="2392097"/>
            <a:ext cx="5462080" cy="3588905"/>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33" name="Graphic 8">
            <a:extLst>
              <a:ext uri="{FF2B5EF4-FFF2-40B4-BE49-F238E27FC236}">
                <a16:creationId xmlns:a16="http://schemas.microsoft.com/office/drawing/2014/main" id="{AC29AA94-0299-689A-2504-6EE63018EA7D}"/>
              </a:ext>
            </a:extLst>
          </p:cNvPr>
          <p:cNvGrpSpPr/>
          <p:nvPr userDrawn="1"/>
        </p:nvGrpSpPr>
        <p:grpSpPr>
          <a:xfrm>
            <a:off x="461047" y="6408447"/>
            <a:ext cx="1856491" cy="240876"/>
            <a:chOff x="461047" y="6408447"/>
            <a:chExt cx="1856490" cy="240876"/>
          </a:xfrm>
        </p:grpSpPr>
        <p:grpSp>
          <p:nvGrpSpPr>
            <p:cNvPr id="34" name="Graphic 8">
              <a:extLst>
                <a:ext uri="{FF2B5EF4-FFF2-40B4-BE49-F238E27FC236}">
                  <a16:creationId xmlns:a16="http://schemas.microsoft.com/office/drawing/2014/main" id="{D0B5DDB7-4F0B-C907-BD6B-9955D61C6FEE}"/>
                </a:ext>
              </a:extLst>
            </p:cNvPr>
            <p:cNvGrpSpPr/>
            <p:nvPr/>
          </p:nvGrpSpPr>
          <p:grpSpPr>
            <a:xfrm>
              <a:off x="1603313" y="6465255"/>
              <a:ext cx="714224" cy="151045"/>
              <a:chOff x="1603313" y="6465255"/>
              <a:chExt cx="714224" cy="151045"/>
            </a:xfrm>
            <a:solidFill>
              <a:srgbClr val="58595B"/>
            </a:solidFill>
          </p:grpSpPr>
          <p:sp>
            <p:nvSpPr>
              <p:cNvPr id="45" name="Freeform 44">
                <a:extLst>
                  <a:ext uri="{FF2B5EF4-FFF2-40B4-BE49-F238E27FC236}">
                    <a16:creationId xmlns:a16="http://schemas.microsoft.com/office/drawing/2014/main" id="{7E3D32B7-E9E9-8F55-4B7F-04163DD4CAE5}"/>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7E7E0693-2AAD-89BA-5895-9E413B26E19F}"/>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C6DFE68D-E394-DBAC-FBEC-0BEF03ED45BD}"/>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92E2D082-A7C9-955D-BA64-0DE0429A0088}"/>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52AECAD4-2EC0-C60D-0A85-1693B8745183}"/>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50" name="Freeform 49">
                <a:extLst>
                  <a:ext uri="{FF2B5EF4-FFF2-40B4-BE49-F238E27FC236}">
                    <a16:creationId xmlns:a16="http://schemas.microsoft.com/office/drawing/2014/main" id="{B1ECE8B0-BDEE-9387-5475-9F61802E5C5D}"/>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51" name="Freeform 50">
                <a:extLst>
                  <a:ext uri="{FF2B5EF4-FFF2-40B4-BE49-F238E27FC236}">
                    <a16:creationId xmlns:a16="http://schemas.microsoft.com/office/drawing/2014/main" id="{B07F7DDC-FBAD-72A3-6D2D-D19DC9720C48}"/>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52" name="Freeform 51">
                <a:extLst>
                  <a:ext uri="{FF2B5EF4-FFF2-40B4-BE49-F238E27FC236}">
                    <a16:creationId xmlns:a16="http://schemas.microsoft.com/office/drawing/2014/main" id="{A01A5C0A-98C7-6B91-4FA2-C76C25A5FE8F}"/>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5" name="Graphic 8">
              <a:extLst>
                <a:ext uri="{FF2B5EF4-FFF2-40B4-BE49-F238E27FC236}">
                  <a16:creationId xmlns:a16="http://schemas.microsoft.com/office/drawing/2014/main" id="{226847FB-1C93-F5CC-8247-B25285B02ACC}"/>
                </a:ext>
              </a:extLst>
            </p:cNvPr>
            <p:cNvGrpSpPr/>
            <p:nvPr/>
          </p:nvGrpSpPr>
          <p:grpSpPr>
            <a:xfrm>
              <a:off x="461047" y="6410373"/>
              <a:ext cx="892791" cy="238950"/>
              <a:chOff x="461047" y="6410373"/>
              <a:chExt cx="892791" cy="238950"/>
            </a:xfrm>
          </p:grpSpPr>
          <p:sp>
            <p:nvSpPr>
              <p:cNvPr id="37" name="Freeform 36">
                <a:extLst>
                  <a:ext uri="{FF2B5EF4-FFF2-40B4-BE49-F238E27FC236}">
                    <a16:creationId xmlns:a16="http://schemas.microsoft.com/office/drawing/2014/main" id="{D14E8F4D-8527-1301-76AB-44B26211C634}"/>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42EEEEDA-C785-CBC8-699A-48193262EC66}"/>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096DF2D4-2A35-EE78-0F9E-2A17B81EDEC5}"/>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0CD376CF-242B-99FE-95E5-7055C4DEB3CB}"/>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9192295F-4D09-0ED4-E2C3-7C124BAA0CE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F3EAE7B9-44E2-2BF1-CEBA-5A1C9C25B993}"/>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323ECAC8-8B3F-9F74-3867-9D0B64CF8DF1}"/>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F477422F-4C51-AECE-0C42-E40D0E3C9ABA}"/>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6" name="Freeform 35">
              <a:extLst>
                <a:ext uri="{FF2B5EF4-FFF2-40B4-BE49-F238E27FC236}">
                  <a16:creationId xmlns:a16="http://schemas.microsoft.com/office/drawing/2014/main" id="{C51A745E-888C-EEE2-C916-FDF738F7699B}"/>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7" name="Text Placeholder 10">
            <a:extLst>
              <a:ext uri="{FF2B5EF4-FFF2-40B4-BE49-F238E27FC236}">
                <a16:creationId xmlns:a16="http://schemas.microsoft.com/office/drawing/2014/main" id="{ECD1CE4D-6C86-E768-B755-7818D8201473}"/>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88250AC4-F35D-A403-7D7B-B93844B33138}"/>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2903929078"/>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Three column layout</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p:nvPr>
        </p:nvSpPr>
        <p:spPr>
          <a:xfrm>
            <a:off x="450408" y="2105247"/>
            <a:ext cx="3600000"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wrap="square">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10" name="Content Placeholder 2">
            <a:extLst>
              <a:ext uri="{FF2B5EF4-FFF2-40B4-BE49-F238E27FC236}">
                <a16:creationId xmlns:a16="http://schemas.microsoft.com/office/drawing/2014/main" id="{FCDD7D99-9593-3964-DC76-299EC215C92A}"/>
              </a:ext>
            </a:extLst>
          </p:cNvPr>
          <p:cNvSpPr>
            <a:spLocks noGrp="1"/>
          </p:cNvSpPr>
          <p:nvPr>
            <p:ph idx="15"/>
          </p:nvPr>
        </p:nvSpPr>
        <p:spPr>
          <a:xfrm>
            <a:off x="4299748" y="2105247"/>
            <a:ext cx="3600000"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Content Placeholder 2">
            <a:extLst>
              <a:ext uri="{FF2B5EF4-FFF2-40B4-BE49-F238E27FC236}">
                <a16:creationId xmlns:a16="http://schemas.microsoft.com/office/drawing/2014/main" id="{CFAED180-B1CB-4451-1EA0-120D515DDEDC}"/>
              </a:ext>
            </a:extLst>
          </p:cNvPr>
          <p:cNvSpPr>
            <a:spLocks noGrp="1"/>
          </p:cNvSpPr>
          <p:nvPr>
            <p:ph idx="16"/>
          </p:nvPr>
        </p:nvSpPr>
        <p:spPr>
          <a:xfrm>
            <a:off x="8149088" y="2105247"/>
            <a:ext cx="3600000"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32" name="Graphic 8">
            <a:extLst>
              <a:ext uri="{FF2B5EF4-FFF2-40B4-BE49-F238E27FC236}">
                <a16:creationId xmlns:a16="http://schemas.microsoft.com/office/drawing/2014/main" id="{8EDDCA27-BF6E-BEBD-7AAE-036BBA17E503}"/>
              </a:ext>
            </a:extLst>
          </p:cNvPr>
          <p:cNvGrpSpPr/>
          <p:nvPr userDrawn="1"/>
        </p:nvGrpSpPr>
        <p:grpSpPr>
          <a:xfrm>
            <a:off x="461047" y="6408447"/>
            <a:ext cx="1856491" cy="240876"/>
            <a:chOff x="461047" y="6408447"/>
            <a:chExt cx="1856490" cy="240876"/>
          </a:xfrm>
        </p:grpSpPr>
        <p:grpSp>
          <p:nvGrpSpPr>
            <p:cNvPr id="33" name="Graphic 8">
              <a:extLst>
                <a:ext uri="{FF2B5EF4-FFF2-40B4-BE49-F238E27FC236}">
                  <a16:creationId xmlns:a16="http://schemas.microsoft.com/office/drawing/2014/main" id="{64563633-CDF9-F69E-74BD-8AD1533F38F4}"/>
                </a:ext>
              </a:extLst>
            </p:cNvPr>
            <p:cNvGrpSpPr/>
            <p:nvPr/>
          </p:nvGrpSpPr>
          <p:grpSpPr>
            <a:xfrm>
              <a:off x="1603313" y="6465255"/>
              <a:ext cx="714224" cy="151045"/>
              <a:chOff x="1603313" y="6465255"/>
              <a:chExt cx="714224" cy="151045"/>
            </a:xfrm>
            <a:solidFill>
              <a:srgbClr val="58595B"/>
            </a:solidFill>
          </p:grpSpPr>
          <p:sp>
            <p:nvSpPr>
              <p:cNvPr id="44" name="Freeform 43">
                <a:extLst>
                  <a:ext uri="{FF2B5EF4-FFF2-40B4-BE49-F238E27FC236}">
                    <a16:creationId xmlns:a16="http://schemas.microsoft.com/office/drawing/2014/main" id="{A009A51C-E8B8-6646-6E70-3A96EAFE5F9C}"/>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62A57002-92F4-434A-7802-FDC6ADAC2827}"/>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C2365FA9-4A85-8680-02B5-1006225DA88B}"/>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14DDC805-BD45-351E-7889-30653611C16C}"/>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EF440CEB-250D-54C3-11A3-77C34C26AE7B}"/>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3E0E4537-EF2C-97DA-E5BA-726D15CE02BA}"/>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50" name="Freeform 49">
                <a:extLst>
                  <a:ext uri="{FF2B5EF4-FFF2-40B4-BE49-F238E27FC236}">
                    <a16:creationId xmlns:a16="http://schemas.microsoft.com/office/drawing/2014/main" id="{3D4300F7-6205-66C4-D0AE-0C12D13769B0}"/>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51" name="Freeform 50">
                <a:extLst>
                  <a:ext uri="{FF2B5EF4-FFF2-40B4-BE49-F238E27FC236}">
                    <a16:creationId xmlns:a16="http://schemas.microsoft.com/office/drawing/2014/main" id="{E7504D54-9572-C1F2-32D0-061544D3E2E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4" name="Graphic 8">
              <a:extLst>
                <a:ext uri="{FF2B5EF4-FFF2-40B4-BE49-F238E27FC236}">
                  <a16:creationId xmlns:a16="http://schemas.microsoft.com/office/drawing/2014/main" id="{84E7358B-E4A1-82AC-0D96-CA22C80EFCEB}"/>
                </a:ext>
              </a:extLst>
            </p:cNvPr>
            <p:cNvGrpSpPr/>
            <p:nvPr/>
          </p:nvGrpSpPr>
          <p:grpSpPr>
            <a:xfrm>
              <a:off x="461047" y="6410373"/>
              <a:ext cx="892791" cy="238950"/>
              <a:chOff x="461047" y="6410373"/>
              <a:chExt cx="892791" cy="238950"/>
            </a:xfrm>
          </p:grpSpPr>
          <p:sp>
            <p:nvSpPr>
              <p:cNvPr id="36" name="Freeform 35">
                <a:extLst>
                  <a:ext uri="{FF2B5EF4-FFF2-40B4-BE49-F238E27FC236}">
                    <a16:creationId xmlns:a16="http://schemas.microsoft.com/office/drawing/2014/main" id="{537B8436-36C0-453D-7595-DFD4CCD17734}"/>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885A06EC-0E9F-E456-7825-F5634AFC6AD6}"/>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0B750D3C-0437-0DC5-8739-5DCB7A71A61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33206455-2B85-067E-AF46-80C33117B778}"/>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AE336F46-0784-722C-24CD-ABF90B0D6073}"/>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E6EBAA15-9F06-CCE0-C7D9-A0BB21E9888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C0026CAF-7D46-C18C-89AE-9E5C3710B9B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81ED97EB-C907-7249-D508-4B312F8DC23B}"/>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5" name="Freeform 34">
              <a:extLst>
                <a:ext uri="{FF2B5EF4-FFF2-40B4-BE49-F238E27FC236}">
                  <a16:creationId xmlns:a16="http://schemas.microsoft.com/office/drawing/2014/main" id="{1808F1E1-86E8-85CF-4DC8-63D592A20DBB}"/>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6" name="Text Placeholder 10">
            <a:extLst>
              <a:ext uri="{FF2B5EF4-FFF2-40B4-BE49-F238E27FC236}">
                <a16:creationId xmlns:a16="http://schemas.microsoft.com/office/drawing/2014/main" id="{9FDF3AD6-AF4A-B553-06CA-E7B597CF809D}"/>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F8EBE0CB-ADE9-8952-E7EE-23999513BDA8}"/>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354991043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3 column sub 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Three column layout with subhead</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hasCustomPrompt="1"/>
          </p:nvPr>
        </p:nvSpPr>
        <p:spPr>
          <a:xfrm>
            <a:off x="450408" y="2105246"/>
            <a:ext cx="3600000" cy="233911"/>
          </a:xfrm>
          <a:prstGeom prst="rect">
            <a:avLst/>
          </a:prstGeom>
        </p:spPr>
        <p:txBody>
          <a:bodyPr wrap="square">
            <a:spAutoFit/>
          </a:bodyPr>
          <a:lstStyle>
            <a:lvl1pPr marL="0" indent="0">
              <a:buNone/>
              <a:defRPr sz="1600" b="1">
                <a:solidFill>
                  <a:schemeClr val="accent1"/>
                </a:solidFill>
              </a:defRPr>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Insert subhead here</a:t>
            </a:r>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11" name="Content Placeholder 2">
            <a:extLst>
              <a:ext uri="{FF2B5EF4-FFF2-40B4-BE49-F238E27FC236}">
                <a16:creationId xmlns:a16="http://schemas.microsoft.com/office/drawing/2014/main" id="{7CCACFB6-B86E-FDA1-34DF-E7A553475B6B}"/>
              </a:ext>
            </a:extLst>
          </p:cNvPr>
          <p:cNvSpPr>
            <a:spLocks noGrp="1"/>
          </p:cNvSpPr>
          <p:nvPr>
            <p:ph idx="16" hasCustomPrompt="1"/>
          </p:nvPr>
        </p:nvSpPr>
        <p:spPr>
          <a:xfrm>
            <a:off x="4292735" y="2105246"/>
            <a:ext cx="3600000" cy="233911"/>
          </a:xfrm>
          <a:prstGeom prst="rect">
            <a:avLst/>
          </a:prstGeom>
        </p:spPr>
        <p:txBody>
          <a:bodyPr wrap="square">
            <a:spAutoFit/>
          </a:bodyPr>
          <a:lstStyle>
            <a:lvl1pPr marL="0" indent="0">
              <a:buNone/>
              <a:defRPr sz="1600" b="1">
                <a:solidFill>
                  <a:schemeClr val="accent1"/>
                </a:solidFill>
              </a:defRPr>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Insert subhead here</a:t>
            </a:r>
          </a:p>
        </p:txBody>
      </p:sp>
      <p:sp>
        <p:nvSpPr>
          <p:cNvPr id="19" name="Content Placeholder 2">
            <a:extLst>
              <a:ext uri="{FF2B5EF4-FFF2-40B4-BE49-F238E27FC236}">
                <a16:creationId xmlns:a16="http://schemas.microsoft.com/office/drawing/2014/main" id="{72DBB33F-391D-DFAF-753E-0AB6A98D7E18}"/>
              </a:ext>
            </a:extLst>
          </p:cNvPr>
          <p:cNvSpPr>
            <a:spLocks noGrp="1"/>
          </p:cNvSpPr>
          <p:nvPr>
            <p:ph idx="18"/>
          </p:nvPr>
        </p:nvSpPr>
        <p:spPr>
          <a:xfrm>
            <a:off x="450408" y="2392097"/>
            <a:ext cx="3600000" cy="358999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0" name="Content Placeholder 2">
            <a:extLst>
              <a:ext uri="{FF2B5EF4-FFF2-40B4-BE49-F238E27FC236}">
                <a16:creationId xmlns:a16="http://schemas.microsoft.com/office/drawing/2014/main" id="{5CF8C341-6D3D-F09B-58B7-E82657C308C8}"/>
              </a:ext>
            </a:extLst>
          </p:cNvPr>
          <p:cNvSpPr>
            <a:spLocks noGrp="1"/>
          </p:cNvSpPr>
          <p:nvPr>
            <p:ph idx="19"/>
          </p:nvPr>
        </p:nvSpPr>
        <p:spPr>
          <a:xfrm>
            <a:off x="4292735" y="2392097"/>
            <a:ext cx="3600000" cy="358999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1" name="Content Placeholder 2">
            <a:extLst>
              <a:ext uri="{FF2B5EF4-FFF2-40B4-BE49-F238E27FC236}">
                <a16:creationId xmlns:a16="http://schemas.microsoft.com/office/drawing/2014/main" id="{EE4AAB6E-5A54-F523-85D7-BC379CBB658C}"/>
              </a:ext>
            </a:extLst>
          </p:cNvPr>
          <p:cNvSpPr>
            <a:spLocks noGrp="1"/>
          </p:cNvSpPr>
          <p:nvPr>
            <p:ph idx="20"/>
          </p:nvPr>
        </p:nvSpPr>
        <p:spPr>
          <a:xfrm>
            <a:off x="8141592" y="2392097"/>
            <a:ext cx="3600000" cy="358999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2" name="Content Placeholder 2">
            <a:extLst>
              <a:ext uri="{FF2B5EF4-FFF2-40B4-BE49-F238E27FC236}">
                <a16:creationId xmlns:a16="http://schemas.microsoft.com/office/drawing/2014/main" id="{B2618350-ECD5-772B-1D22-747B2A68CC0E}"/>
              </a:ext>
            </a:extLst>
          </p:cNvPr>
          <p:cNvSpPr>
            <a:spLocks noGrp="1"/>
          </p:cNvSpPr>
          <p:nvPr>
            <p:ph idx="21" hasCustomPrompt="1"/>
          </p:nvPr>
        </p:nvSpPr>
        <p:spPr>
          <a:xfrm>
            <a:off x="8135061" y="2105246"/>
            <a:ext cx="3600000" cy="233911"/>
          </a:xfrm>
          <a:prstGeom prst="rect">
            <a:avLst/>
          </a:prstGeom>
        </p:spPr>
        <p:txBody>
          <a:bodyPr wrap="square">
            <a:spAutoFit/>
          </a:bodyPr>
          <a:lstStyle>
            <a:lvl1pPr marL="0" indent="0">
              <a:buNone/>
              <a:defRPr sz="1600" b="1">
                <a:solidFill>
                  <a:schemeClr val="accent1"/>
                </a:solidFill>
              </a:defRPr>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Insert subhead here</a:t>
            </a:r>
          </a:p>
        </p:txBody>
      </p:sp>
      <p:grpSp>
        <p:nvGrpSpPr>
          <p:cNvPr id="35" name="Graphic 8">
            <a:extLst>
              <a:ext uri="{FF2B5EF4-FFF2-40B4-BE49-F238E27FC236}">
                <a16:creationId xmlns:a16="http://schemas.microsoft.com/office/drawing/2014/main" id="{E78B8DE4-3536-60B8-71AD-5C487FA66607}"/>
              </a:ext>
            </a:extLst>
          </p:cNvPr>
          <p:cNvGrpSpPr/>
          <p:nvPr userDrawn="1"/>
        </p:nvGrpSpPr>
        <p:grpSpPr>
          <a:xfrm>
            <a:off x="461047" y="6408447"/>
            <a:ext cx="1856491" cy="240876"/>
            <a:chOff x="461047" y="6408447"/>
            <a:chExt cx="1856490" cy="240876"/>
          </a:xfrm>
        </p:grpSpPr>
        <p:grpSp>
          <p:nvGrpSpPr>
            <p:cNvPr id="36" name="Graphic 8">
              <a:extLst>
                <a:ext uri="{FF2B5EF4-FFF2-40B4-BE49-F238E27FC236}">
                  <a16:creationId xmlns:a16="http://schemas.microsoft.com/office/drawing/2014/main" id="{F35E1E33-CB47-DE24-5EBD-AAA320FB0C53}"/>
                </a:ext>
              </a:extLst>
            </p:cNvPr>
            <p:cNvGrpSpPr/>
            <p:nvPr/>
          </p:nvGrpSpPr>
          <p:grpSpPr>
            <a:xfrm>
              <a:off x="1603313" y="6465255"/>
              <a:ext cx="714224" cy="151045"/>
              <a:chOff x="1603313" y="6465255"/>
              <a:chExt cx="714224" cy="151045"/>
            </a:xfrm>
            <a:solidFill>
              <a:srgbClr val="58595B"/>
            </a:solidFill>
          </p:grpSpPr>
          <p:sp>
            <p:nvSpPr>
              <p:cNvPr id="47" name="Freeform 46">
                <a:extLst>
                  <a:ext uri="{FF2B5EF4-FFF2-40B4-BE49-F238E27FC236}">
                    <a16:creationId xmlns:a16="http://schemas.microsoft.com/office/drawing/2014/main" id="{E8694DAA-75A8-9A77-E368-E5E6F124BA4A}"/>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58A7D5E8-1532-5836-EB6C-E1C4A4E85503}"/>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69A0BD01-1DCB-3041-99F7-AE08A61DC420}"/>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50" name="Freeform 49">
                <a:extLst>
                  <a:ext uri="{FF2B5EF4-FFF2-40B4-BE49-F238E27FC236}">
                    <a16:creationId xmlns:a16="http://schemas.microsoft.com/office/drawing/2014/main" id="{87E106F7-E7E0-5DED-7B78-20C580A79E4F}"/>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51" name="Freeform 50">
                <a:extLst>
                  <a:ext uri="{FF2B5EF4-FFF2-40B4-BE49-F238E27FC236}">
                    <a16:creationId xmlns:a16="http://schemas.microsoft.com/office/drawing/2014/main" id="{D31FB2FC-A017-EAC4-FEFD-9F2E4FFA5A28}"/>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52" name="Freeform 51">
                <a:extLst>
                  <a:ext uri="{FF2B5EF4-FFF2-40B4-BE49-F238E27FC236}">
                    <a16:creationId xmlns:a16="http://schemas.microsoft.com/office/drawing/2014/main" id="{DA23BA93-4B05-3113-4B20-5CC2A46F6602}"/>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53" name="Freeform 52">
                <a:extLst>
                  <a:ext uri="{FF2B5EF4-FFF2-40B4-BE49-F238E27FC236}">
                    <a16:creationId xmlns:a16="http://schemas.microsoft.com/office/drawing/2014/main" id="{0620D732-61B1-4DA9-B9D2-D03FAB6161AD}"/>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54" name="Freeform 53">
                <a:extLst>
                  <a:ext uri="{FF2B5EF4-FFF2-40B4-BE49-F238E27FC236}">
                    <a16:creationId xmlns:a16="http://schemas.microsoft.com/office/drawing/2014/main" id="{5E3809FE-6B6C-9B18-E661-DEEE02BDE8E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37" name="Graphic 8">
              <a:extLst>
                <a:ext uri="{FF2B5EF4-FFF2-40B4-BE49-F238E27FC236}">
                  <a16:creationId xmlns:a16="http://schemas.microsoft.com/office/drawing/2014/main" id="{5CF0D449-4F17-5A64-8DE4-FA24F5C37929}"/>
                </a:ext>
              </a:extLst>
            </p:cNvPr>
            <p:cNvGrpSpPr/>
            <p:nvPr/>
          </p:nvGrpSpPr>
          <p:grpSpPr>
            <a:xfrm>
              <a:off x="461047" y="6410373"/>
              <a:ext cx="892791" cy="238950"/>
              <a:chOff x="461047" y="6410373"/>
              <a:chExt cx="892791" cy="238950"/>
            </a:xfrm>
          </p:grpSpPr>
          <p:sp>
            <p:nvSpPr>
              <p:cNvPr id="39" name="Freeform 38">
                <a:extLst>
                  <a:ext uri="{FF2B5EF4-FFF2-40B4-BE49-F238E27FC236}">
                    <a16:creationId xmlns:a16="http://schemas.microsoft.com/office/drawing/2014/main" id="{1793A417-F250-3632-12F3-E143E08F43D6}"/>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38C3D829-6677-3E47-C0FC-5E67D1FE28CF}"/>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ED7DCB76-F99A-C686-4625-9F3490CCE06D}"/>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5889A3DA-8550-F509-E2F6-81E3C5A04660}"/>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384C4EBE-4753-20B5-4ECC-AACDB385B055}"/>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4E8F1F87-BAA8-7FE5-A47F-CDD07875046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4C030F54-3555-B0ED-A2C0-4D39ED7F8258}"/>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AD94B3CA-FD50-30A1-FB50-532BD117F628}"/>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8" name="Freeform 37">
              <a:extLst>
                <a:ext uri="{FF2B5EF4-FFF2-40B4-BE49-F238E27FC236}">
                  <a16:creationId xmlns:a16="http://schemas.microsoft.com/office/drawing/2014/main" id="{D325890C-801B-FBFB-ED16-35076BD4854C}"/>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9" name="Text Placeholder 10">
            <a:extLst>
              <a:ext uri="{FF2B5EF4-FFF2-40B4-BE49-F238E27FC236}">
                <a16:creationId xmlns:a16="http://schemas.microsoft.com/office/drawing/2014/main" id="{0FDDF774-606F-7D4D-B89F-E94A0584CD7D}"/>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50B69526-4B27-0F80-A948-58096BCFC2E8}"/>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858269671"/>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Text and portrait">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80BB014C-AA44-9FC9-8179-952F85D188F8}"/>
              </a:ext>
            </a:extLst>
          </p:cNvPr>
          <p:cNvSpPr>
            <a:spLocks noGrp="1"/>
          </p:cNvSpPr>
          <p:nvPr>
            <p:ph type="pic" sz="quarter" idx="14"/>
          </p:nvPr>
        </p:nvSpPr>
        <p:spPr>
          <a:xfrm>
            <a:off x="8040688" y="0"/>
            <a:ext cx="4151312" cy="6858000"/>
          </a:xfrm>
          <a:prstGeom prst="rect">
            <a:avLst/>
          </a:prstGeom>
          <a:solidFill>
            <a:schemeClr val="bg1"/>
          </a:solidFill>
        </p:spPr>
        <p:txBody>
          <a:bodyPr anchor="ctr" anchorCtr="0">
            <a:normAutofit/>
          </a:bodyPr>
          <a:lstStyle>
            <a:lvl1pPr marL="0" indent="0" algn="ctr">
              <a:buNone/>
              <a:defRPr sz="1400">
                <a:solidFill>
                  <a:schemeClr val="bg1"/>
                </a:solidFill>
              </a:defRPr>
            </a:lvl1pPr>
          </a:lstStyle>
          <a:p>
            <a:endParaRPr lang="en-GB"/>
          </a:p>
        </p:txBody>
      </p:sp>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7142700" cy="775597"/>
          </a:xfrm>
          <a:prstGeom prst="rect">
            <a:avLst/>
          </a:prstGeom>
        </p:spPr>
        <p:txBody>
          <a:bodyPr/>
          <a:lstStyle>
            <a:lvl1pPr>
              <a:defRPr b="1">
                <a:solidFill>
                  <a:schemeClr val="tx2"/>
                </a:solidFill>
              </a:defRPr>
            </a:lvl1pPr>
          </a:lstStyle>
          <a:p>
            <a:r>
              <a:rPr lang="en-US"/>
              <a:t>Image and text slide</a:t>
            </a:r>
            <a:br>
              <a:rPr lang="en-US"/>
            </a:br>
            <a:r>
              <a:rPr lang="en-US"/>
              <a:t>Text focused</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p:nvPr>
        </p:nvSpPr>
        <p:spPr>
          <a:xfrm>
            <a:off x="450407" y="1630752"/>
            <a:ext cx="7142400" cy="4351339"/>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85" name="Graphic 8">
            <a:extLst>
              <a:ext uri="{FF2B5EF4-FFF2-40B4-BE49-F238E27FC236}">
                <a16:creationId xmlns:a16="http://schemas.microsoft.com/office/drawing/2014/main" id="{FE548CEC-E119-C9DE-251C-99B2B6838260}"/>
              </a:ext>
            </a:extLst>
          </p:cNvPr>
          <p:cNvGrpSpPr/>
          <p:nvPr userDrawn="1"/>
        </p:nvGrpSpPr>
        <p:grpSpPr>
          <a:xfrm>
            <a:off x="461047" y="6408447"/>
            <a:ext cx="1856491" cy="240876"/>
            <a:chOff x="461047" y="6408447"/>
            <a:chExt cx="1856490" cy="240876"/>
          </a:xfrm>
        </p:grpSpPr>
        <p:grpSp>
          <p:nvGrpSpPr>
            <p:cNvPr id="86" name="Graphic 8">
              <a:extLst>
                <a:ext uri="{FF2B5EF4-FFF2-40B4-BE49-F238E27FC236}">
                  <a16:creationId xmlns:a16="http://schemas.microsoft.com/office/drawing/2014/main" id="{165A7928-4806-F64A-565C-BC3A7BA77C68}"/>
                </a:ext>
              </a:extLst>
            </p:cNvPr>
            <p:cNvGrpSpPr/>
            <p:nvPr/>
          </p:nvGrpSpPr>
          <p:grpSpPr>
            <a:xfrm>
              <a:off x="1603313" y="6465255"/>
              <a:ext cx="714224" cy="151045"/>
              <a:chOff x="1603313" y="6465255"/>
              <a:chExt cx="714224" cy="151045"/>
            </a:xfrm>
            <a:solidFill>
              <a:srgbClr val="58595B"/>
            </a:solidFill>
          </p:grpSpPr>
          <p:sp>
            <p:nvSpPr>
              <p:cNvPr id="97" name="Freeform 96">
                <a:extLst>
                  <a:ext uri="{FF2B5EF4-FFF2-40B4-BE49-F238E27FC236}">
                    <a16:creationId xmlns:a16="http://schemas.microsoft.com/office/drawing/2014/main" id="{4CF1CBF8-7D26-0D2E-819C-6B20C3C8731E}"/>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98" name="Freeform 97">
                <a:extLst>
                  <a:ext uri="{FF2B5EF4-FFF2-40B4-BE49-F238E27FC236}">
                    <a16:creationId xmlns:a16="http://schemas.microsoft.com/office/drawing/2014/main" id="{CA10FDB0-5294-B99D-3F0B-301C225ED7E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99" name="Freeform 98">
                <a:extLst>
                  <a:ext uri="{FF2B5EF4-FFF2-40B4-BE49-F238E27FC236}">
                    <a16:creationId xmlns:a16="http://schemas.microsoft.com/office/drawing/2014/main" id="{AE975A2B-6FCD-C8B0-47B1-F2512B0C7E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100" name="Freeform 99">
                <a:extLst>
                  <a:ext uri="{FF2B5EF4-FFF2-40B4-BE49-F238E27FC236}">
                    <a16:creationId xmlns:a16="http://schemas.microsoft.com/office/drawing/2014/main" id="{BE6FC57C-E183-DA37-6827-0B9571A87534}"/>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101" name="Freeform 100">
                <a:extLst>
                  <a:ext uri="{FF2B5EF4-FFF2-40B4-BE49-F238E27FC236}">
                    <a16:creationId xmlns:a16="http://schemas.microsoft.com/office/drawing/2014/main" id="{EFAF4B45-E6D1-3519-1BB7-A5876FAD5821}"/>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102" name="Freeform 101">
                <a:extLst>
                  <a:ext uri="{FF2B5EF4-FFF2-40B4-BE49-F238E27FC236}">
                    <a16:creationId xmlns:a16="http://schemas.microsoft.com/office/drawing/2014/main" id="{C3B0C1E4-6E03-CA3B-ACFC-5FA420E6A62D}"/>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103" name="Freeform 102">
                <a:extLst>
                  <a:ext uri="{FF2B5EF4-FFF2-40B4-BE49-F238E27FC236}">
                    <a16:creationId xmlns:a16="http://schemas.microsoft.com/office/drawing/2014/main" id="{46D14C62-CD5F-9EEF-0710-368475823754}"/>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104" name="Freeform 103">
                <a:extLst>
                  <a:ext uri="{FF2B5EF4-FFF2-40B4-BE49-F238E27FC236}">
                    <a16:creationId xmlns:a16="http://schemas.microsoft.com/office/drawing/2014/main" id="{1B628B07-DC5D-066F-170C-CD5C0ADCFFBF}"/>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87" name="Graphic 8">
              <a:extLst>
                <a:ext uri="{FF2B5EF4-FFF2-40B4-BE49-F238E27FC236}">
                  <a16:creationId xmlns:a16="http://schemas.microsoft.com/office/drawing/2014/main" id="{53F1A339-F15C-AE26-9358-97ECADD36B00}"/>
                </a:ext>
              </a:extLst>
            </p:cNvPr>
            <p:cNvGrpSpPr/>
            <p:nvPr/>
          </p:nvGrpSpPr>
          <p:grpSpPr>
            <a:xfrm>
              <a:off x="461047" y="6410373"/>
              <a:ext cx="892791" cy="238950"/>
              <a:chOff x="461047" y="6410373"/>
              <a:chExt cx="892791" cy="238950"/>
            </a:xfrm>
          </p:grpSpPr>
          <p:sp>
            <p:nvSpPr>
              <p:cNvPr id="89" name="Freeform 88">
                <a:extLst>
                  <a:ext uri="{FF2B5EF4-FFF2-40B4-BE49-F238E27FC236}">
                    <a16:creationId xmlns:a16="http://schemas.microsoft.com/office/drawing/2014/main" id="{9137EC87-BEA3-C121-3811-AD4348E0D66E}"/>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0" name="Freeform 89">
                <a:extLst>
                  <a:ext uri="{FF2B5EF4-FFF2-40B4-BE49-F238E27FC236}">
                    <a16:creationId xmlns:a16="http://schemas.microsoft.com/office/drawing/2014/main" id="{C5686D4B-314B-FF89-7669-0754070DF27F}"/>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91" name="Freeform 90">
                <a:extLst>
                  <a:ext uri="{FF2B5EF4-FFF2-40B4-BE49-F238E27FC236}">
                    <a16:creationId xmlns:a16="http://schemas.microsoft.com/office/drawing/2014/main" id="{556A8B14-8D77-6940-A4F7-6672495C59A8}"/>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92" name="Freeform 91">
                <a:extLst>
                  <a:ext uri="{FF2B5EF4-FFF2-40B4-BE49-F238E27FC236}">
                    <a16:creationId xmlns:a16="http://schemas.microsoft.com/office/drawing/2014/main" id="{17D68899-74D8-7633-67D1-05FFCA972D0F}"/>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93" name="Freeform 92">
                <a:extLst>
                  <a:ext uri="{FF2B5EF4-FFF2-40B4-BE49-F238E27FC236}">
                    <a16:creationId xmlns:a16="http://schemas.microsoft.com/office/drawing/2014/main" id="{89F1CB3B-9F51-8BD4-B026-FDAC7F21059A}"/>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94" name="Freeform 93">
                <a:extLst>
                  <a:ext uri="{FF2B5EF4-FFF2-40B4-BE49-F238E27FC236}">
                    <a16:creationId xmlns:a16="http://schemas.microsoft.com/office/drawing/2014/main" id="{697A1E91-FEE1-74D6-621F-F122BC7F7492}"/>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95" name="Freeform 94">
                <a:extLst>
                  <a:ext uri="{FF2B5EF4-FFF2-40B4-BE49-F238E27FC236}">
                    <a16:creationId xmlns:a16="http://schemas.microsoft.com/office/drawing/2014/main" id="{1D671B42-67CD-22AF-77E9-D02EAC6550A7}"/>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96" name="Freeform 95">
                <a:extLst>
                  <a:ext uri="{FF2B5EF4-FFF2-40B4-BE49-F238E27FC236}">
                    <a16:creationId xmlns:a16="http://schemas.microsoft.com/office/drawing/2014/main" id="{6886C1E4-DBFF-5E84-FD88-BF835FBB97C9}"/>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88" name="Freeform 87">
              <a:extLst>
                <a:ext uri="{FF2B5EF4-FFF2-40B4-BE49-F238E27FC236}">
                  <a16:creationId xmlns:a16="http://schemas.microsoft.com/office/drawing/2014/main" id="{FBBFA19A-3C69-47CA-67CA-CA3643E23210}"/>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124" name="Text Placeholder 10">
            <a:extLst>
              <a:ext uri="{FF2B5EF4-FFF2-40B4-BE49-F238E27FC236}">
                <a16:creationId xmlns:a16="http://schemas.microsoft.com/office/drawing/2014/main" id="{0943E1AF-1B33-9F25-53AD-E8D29BBF563B}"/>
              </a:ext>
            </a:extLst>
          </p:cNvPr>
          <p:cNvSpPr>
            <a:spLocks noGrp="1"/>
          </p:cNvSpPr>
          <p:nvPr>
            <p:ph type="body" sz="quarter" idx="15" hasCustomPrompt="1"/>
          </p:nvPr>
        </p:nvSpPr>
        <p:spPr>
          <a:xfrm>
            <a:off x="450407" y="6126134"/>
            <a:ext cx="7142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9F0D990B-EC28-0F16-E0D4-ACF808D8D9AD}"/>
              </a:ext>
            </a:extLst>
          </p:cNvPr>
          <p:cNvSpPr txBox="1"/>
          <p:nvPr userDrawn="1"/>
        </p:nvSpPr>
        <p:spPr>
          <a:xfrm flipH="1">
            <a:off x="7198328"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2996338084"/>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Text and image 50/5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8" y="448820"/>
            <a:ext cx="5333704" cy="775597"/>
          </a:xfrm>
          <a:prstGeom prst="rect">
            <a:avLst/>
          </a:prstGeom>
        </p:spPr>
        <p:txBody>
          <a:bodyPr/>
          <a:lstStyle>
            <a:lvl1pPr>
              <a:defRPr b="1">
                <a:solidFill>
                  <a:schemeClr val="tx2"/>
                </a:solidFill>
              </a:defRPr>
            </a:lvl1pPr>
          </a:lstStyle>
          <a:p>
            <a:r>
              <a:rPr lang="en-US"/>
              <a:t>Image and text slide</a:t>
            </a:r>
            <a:br>
              <a:rPr lang="en-US"/>
            </a:br>
            <a:r>
              <a:rPr lang="en-US"/>
              <a:t>50/50 focused</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p:nvPr>
        </p:nvSpPr>
        <p:spPr>
          <a:xfrm>
            <a:off x="450408" y="2105247"/>
            <a:ext cx="5333704"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3" y="1350964"/>
            <a:ext cx="5337243" cy="263149"/>
          </a:xfrm>
          <a:prstGeom prst="rect">
            <a:avLst/>
          </a:prstGeom>
        </p:spPr>
        <p:txBody>
          <a:bodyPr wrap="square">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5" name="Picture Placeholder 4">
            <a:extLst>
              <a:ext uri="{FF2B5EF4-FFF2-40B4-BE49-F238E27FC236}">
                <a16:creationId xmlns:a16="http://schemas.microsoft.com/office/drawing/2014/main" id="{87CB9D01-B491-6C99-238D-F69B19987AF5}"/>
              </a:ext>
            </a:extLst>
          </p:cNvPr>
          <p:cNvSpPr>
            <a:spLocks noGrp="1"/>
          </p:cNvSpPr>
          <p:nvPr>
            <p:ph type="pic" sz="quarter" idx="15"/>
          </p:nvPr>
        </p:nvSpPr>
        <p:spPr>
          <a:xfrm>
            <a:off x="6132514" y="448820"/>
            <a:ext cx="5616575" cy="5533269"/>
          </a:xfrm>
          <a:prstGeom prst="rect">
            <a:avLst/>
          </a:prstGeom>
          <a:solidFill>
            <a:schemeClr val="bg1"/>
          </a:solidFill>
        </p:spPr>
        <p:txBody>
          <a:bodyPr anchor="ctr" anchorCtr="0">
            <a:normAutofit/>
          </a:bodyPr>
          <a:lstStyle>
            <a:lvl1pPr marL="0" indent="0" algn="ctr">
              <a:buNone/>
              <a:defRPr sz="1600">
                <a:solidFill>
                  <a:schemeClr val="bg1"/>
                </a:solidFill>
              </a:defRPr>
            </a:lvl1pPr>
          </a:lstStyle>
          <a:p>
            <a:endParaRPr lang="en-GB"/>
          </a:p>
        </p:txBody>
      </p:sp>
      <p:grpSp>
        <p:nvGrpSpPr>
          <p:cNvPr id="7" name="Graphic 8">
            <a:extLst>
              <a:ext uri="{FF2B5EF4-FFF2-40B4-BE49-F238E27FC236}">
                <a16:creationId xmlns:a16="http://schemas.microsoft.com/office/drawing/2014/main" id="{115D1372-3487-2678-412C-7867DE0778C1}"/>
              </a:ext>
            </a:extLst>
          </p:cNvPr>
          <p:cNvGrpSpPr/>
          <p:nvPr userDrawn="1"/>
        </p:nvGrpSpPr>
        <p:grpSpPr>
          <a:xfrm>
            <a:off x="461047" y="6408447"/>
            <a:ext cx="1856491" cy="240876"/>
            <a:chOff x="461047" y="6408447"/>
            <a:chExt cx="1856490" cy="240876"/>
          </a:xfrm>
        </p:grpSpPr>
        <p:grpSp>
          <p:nvGrpSpPr>
            <p:cNvPr id="12" name="Graphic 8">
              <a:extLst>
                <a:ext uri="{FF2B5EF4-FFF2-40B4-BE49-F238E27FC236}">
                  <a16:creationId xmlns:a16="http://schemas.microsoft.com/office/drawing/2014/main" id="{F592EF49-3A53-28FF-71F0-EE48BF9C069C}"/>
                </a:ext>
              </a:extLst>
            </p:cNvPr>
            <p:cNvGrpSpPr/>
            <p:nvPr/>
          </p:nvGrpSpPr>
          <p:grpSpPr>
            <a:xfrm>
              <a:off x="1603313" y="6465255"/>
              <a:ext cx="714224" cy="151045"/>
              <a:chOff x="1603313" y="6465255"/>
              <a:chExt cx="714224" cy="151045"/>
            </a:xfrm>
            <a:solidFill>
              <a:srgbClr val="58595B"/>
            </a:solidFill>
          </p:grpSpPr>
          <p:sp>
            <p:nvSpPr>
              <p:cNvPr id="58" name="Freeform 57">
                <a:extLst>
                  <a:ext uri="{FF2B5EF4-FFF2-40B4-BE49-F238E27FC236}">
                    <a16:creationId xmlns:a16="http://schemas.microsoft.com/office/drawing/2014/main" id="{56F13FDA-591C-6431-E547-3DC5027C072D}"/>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F7E0107F-B36E-61BE-179B-88813D96AFB7}"/>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D4128D27-77BF-D8B4-7156-98B3230C8CD8}"/>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9269996D-DBB9-A939-74F2-EE65950E59F1}"/>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9B5E32F8-7960-DAF8-EA67-64A12061EB2E}"/>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6D4A6A68-D0AC-AB35-0068-6176002E6ED5}"/>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4" name="Freeform 63">
                <a:extLst>
                  <a:ext uri="{FF2B5EF4-FFF2-40B4-BE49-F238E27FC236}">
                    <a16:creationId xmlns:a16="http://schemas.microsoft.com/office/drawing/2014/main" id="{DA11286A-CCF1-99CA-B42B-746EAC7C051E}"/>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2E965D1E-9A6E-307F-9579-A9F3855E078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14" name="Graphic 8">
              <a:extLst>
                <a:ext uri="{FF2B5EF4-FFF2-40B4-BE49-F238E27FC236}">
                  <a16:creationId xmlns:a16="http://schemas.microsoft.com/office/drawing/2014/main" id="{B736721E-9FC1-FA35-7CC2-E4456AE005F5}"/>
                </a:ext>
              </a:extLst>
            </p:cNvPr>
            <p:cNvGrpSpPr/>
            <p:nvPr/>
          </p:nvGrpSpPr>
          <p:grpSpPr>
            <a:xfrm>
              <a:off x="461047" y="6410373"/>
              <a:ext cx="892791" cy="238950"/>
              <a:chOff x="461047" y="6410373"/>
              <a:chExt cx="892791" cy="238950"/>
            </a:xfrm>
          </p:grpSpPr>
          <p:sp>
            <p:nvSpPr>
              <p:cNvPr id="18" name="Freeform 17">
                <a:extLst>
                  <a:ext uri="{FF2B5EF4-FFF2-40B4-BE49-F238E27FC236}">
                    <a16:creationId xmlns:a16="http://schemas.microsoft.com/office/drawing/2014/main" id="{B929277D-5C90-6C00-D02A-1075FF8F6E2C}"/>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1" name="Freeform 50">
                <a:extLst>
                  <a:ext uri="{FF2B5EF4-FFF2-40B4-BE49-F238E27FC236}">
                    <a16:creationId xmlns:a16="http://schemas.microsoft.com/office/drawing/2014/main" id="{95C6F8E8-0C70-55AA-FD88-E84A3B5D2294}"/>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2" name="Freeform 51">
                <a:extLst>
                  <a:ext uri="{FF2B5EF4-FFF2-40B4-BE49-F238E27FC236}">
                    <a16:creationId xmlns:a16="http://schemas.microsoft.com/office/drawing/2014/main" id="{C7A55E7A-E7A7-1A4C-CD6B-2107E44B2B00}"/>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3" name="Freeform 52">
                <a:extLst>
                  <a:ext uri="{FF2B5EF4-FFF2-40B4-BE49-F238E27FC236}">
                    <a16:creationId xmlns:a16="http://schemas.microsoft.com/office/drawing/2014/main" id="{394AF100-61C2-2AF3-E4C3-F3C8C83B438D}"/>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54" name="Freeform 53">
                <a:extLst>
                  <a:ext uri="{FF2B5EF4-FFF2-40B4-BE49-F238E27FC236}">
                    <a16:creationId xmlns:a16="http://schemas.microsoft.com/office/drawing/2014/main" id="{3E3C96BC-9A4E-5481-706F-CF217377F6DB}"/>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55" name="Freeform 54">
                <a:extLst>
                  <a:ext uri="{FF2B5EF4-FFF2-40B4-BE49-F238E27FC236}">
                    <a16:creationId xmlns:a16="http://schemas.microsoft.com/office/drawing/2014/main" id="{D119F3B4-961B-F4A0-B9DE-7FA29FD71728}"/>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56" name="Freeform 55">
                <a:extLst>
                  <a:ext uri="{FF2B5EF4-FFF2-40B4-BE49-F238E27FC236}">
                    <a16:creationId xmlns:a16="http://schemas.microsoft.com/office/drawing/2014/main" id="{77A9119D-B792-1B13-2B44-55C31796FDE0}"/>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D197B9D4-D01C-68BE-785F-B7070E74B466}"/>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17" name="Freeform 16">
              <a:extLst>
                <a:ext uri="{FF2B5EF4-FFF2-40B4-BE49-F238E27FC236}">
                  <a16:creationId xmlns:a16="http://schemas.microsoft.com/office/drawing/2014/main" id="{881E2EA4-DFE2-70C3-9E62-6B93FFC8ED33}"/>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85" name="Text Placeholder 10">
            <a:extLst>
              <a:ext uri="{FF2B5EF4-FFF2-40B4-BE49-F238E27FC236}">
                <a16:creationId xmlns:a16="http://schemas.microsoft.com/office/drawing/2014/main" id="{C9981144-B4E3-9492-51F3-EE7C25C2272E}"/>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513D779E-4686-B55A-DAB0-44E18C9BFB1C}"/>
              </a:ext>
            </a:extLst>
          </p:cNvPr>
          <p:cNvSpPr txBox="1"/>
          <p:nvPr userDrawn="1"/>
        </p:nvSpPr>
        <p:spPr>
          <a:xfrm flipH="1">
            <a:off x="11357489"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3140903689"/>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Text image and shout 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Image and text slide</a:t>
            </a:r>
            <a:br>
              <a:rPr lang="en-US"/>
            </a:br>
            <a:r>
              <a:rPr lang="en-US"/>
              <a:t>Three column layout</a:t>
            </a:r>
            <a:endParaRPr lang="en-GB"/>
          </a:p>
        </p:txBody>
      </p:sp>
      <p:sp>
        <p:nvSpPr>
          <p:cNvPr id="3" name="Content Placeholder 2">
            <a:extLst>
              <a:ext uri="{FF2B5EF4-FFF2-40B4-BE49-F238E27FC236}">
                <a16:creationId xmlns:a16="http://schemas.microsoft.com/office/drawing/2014/main" id="{D0CDF76D-C240-6DE6-DA1F-B9BD3581A8C6}"/>
              </a:ext>
            </a:extLst>
          </p:cNvPr>
          <p:cNvSpPr>
            <a:spLocks noGrp="1"/>
          </p:cNvSpPr>
          <p:nvPr>
            <p:ph idx="1"/>
          </p:nvPr>
        </p:nvSpPr>
        <p:spPr>
          <a:xfrm>
            <a:off x="450408" y="2105247"/>
            <a:ext cx="3600000"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a:extLst>
              <a:ext uri="{FF2B5EF4-FFF2-40B4-BE49-F238E27FC236}">
                <a16:creationId xmlns:a16="http://schemas.microsoft.com/office/drawing/2014/main" id="{850EA9B5-0B8D-91E0-00CD-DA4B9BAE8095}"/>
              </a:ext>
            </a:extLst>
          </p:cNvPr>
          <p:cNvSpPr>
            <a:spLocks noGrp="1"/>
          </p:cNvSpPr>
          <p:nvPr>
            <p:ph type="body" sz="quarter" idx="14" hasCustomPrompt="1"/>
          </p:nvPr>
        </p:nvSpPr>
        <p:spPr>
          <a:xfrm>
            <a:off x="442914" y="1350964"/>
            <a:ext cx="11306175" cy="263149"/>
          </a:xfrm>
          <a:prstGeom prst="rect">
            <a:avLst/>
          </a:prstGeom>
        </p:spPr>
        <p:txBody>
          <a:bodyPr wrap="square">
            <a:spAutoFit/>
          </a:bodyPr>
          <a:lstStyle>
            <a:lvl1pPr marL="0" indent="0">
              <a:buNone/>
              <a:defRPr sz="1800">
                <a:solidFill>
                  <a:schemeClr val="accent1"/>
                </a:solidFill>
              </a:defRPr>
            </a:lvl1pPr>
            <a:lvl2pPr marL="311392" indent="0">
              <a:buNone/>
              <a:defRPr/>
            </a:lvl2pPr>
            <a:lvl3pPr marL="599385" indent="0">
              <a:buNone/>
              <a:defRPr/>
            </a:lvl3pPr>
            <a:lvl4pPr marL="851379" indent="0">
              <a:buNone/>
              <a:defRPr/>
            </a:lvl4pPr>
            <a:lvl5pPr marL="1103372" indent="0">
              <a:buNone/>
              <a:defRPr/>
            </a:lvl5pPr>
          </a:lstStyle>
          <a:p>
            <a:pPr lvl="0"/>
            <a:r>
              <a:rPr lang="en-US"/>
              <a:t>Optional subtitle space</a:t>
            </a:r>
          </a:p>
        </p:txBody>
      </p:sp>
      <p:sp>
        <p:nvSpPr>
          <p:cNvPr id="11" name="Content Placeholder 2">
            <a:extLst>
              <a:ext uri="{FF2B5EF4-FFF2-40B4-BE49-F238E27FC236}">
                <a16:creationId xmlns:a16="http://schemas.microsoft.com/office/drawing/2014/main" id="{CFAED180-B1CB-4451-1EA0-120D515DDEDC}"/>
              </a:ext>
            </a:extLst>
          </p:cNvPr>
          <p:cNvSpPr>
            <a:spLocks noGrp="1"/>
          </p:cNvSpPr>
          <p:nvPr>
            <p:ph idx="16"/>
          </p:nvPr>
        </p:nvSpPr>
        <p:spPr>
          <a:xfrm>
            <a:off x="8141592" y="2105247"/>
            <a:ext cx="3600000" cy="3876843"/>
          </a:xfrm>
          <a:prstGeom prst="rect">
            <a:avLst/>
          </a:prstGeom>
          <a:solidFill>
            <a:schemeClr val="bg1"/>
          </a:solidFill>
        </p:spPr>
        <p:txBody>
          <a:bodyPr lIns="180000" tIns="180000" rIns="180000" bIns="180000" anchor="ctr" anchorCtr="0">
            <a:normAutofit/>
          </a:bodyPr>
          <a:lstStyle>
            <a:lvl1pPr marL="0" indent="0" algn="ctr">
              <a:buNone/>
              <a:defRPr sz="1600">
                <a:solidFill>
                  <a:schemeClr val="accent1"/>
                </a:solidFill>
              </a:defRPr>
            </a:lvl1pPr>
            <a:lvl2pPr marL="311392" indent="0" algn="ctr">
              <a:buNone/>
              <a:defRPr sz="1400">
                <a:solidFill>
                  <a:schemeClr val="accent1"/>
                </a:solidFill>
              </a:defRPr>
            </a:lvl2pPr>
            <a:lvl3pPr marL="599385" indent="0" algn="ctr">
              <a:buNone/>
              <a:defRPr sz="1200">
                <a:solidFill>
                  <a:schemeClr val="accent1"/>
                </a:solidFill>
              </a:defRPr>
            </a:lvl3pPr>
            <a:lvl4pPr marL="851379" indent="0" algn="ctr">
              <a:buNone/>
              <a:defRPr sz="1100">
                <a:solidFill>
                  <a:schemeClr val="accent1"/>
                </a:solidFill>
              </a:defRPr>
            </a:lvl4pPr>
            <a:lvl5pPr marL="1103372" indent="0" algn="ctr">
              <a:buNone/>
              <a:defRPr sz="1100">
                <a:solidFill>
                  <a:schemeClr val="accent1"/>
                </a:solidFill>
              </a:defRPr>
            </a:lvl5pPr>
          </a:lstStyle>
          <a:p>
            <a:pPr lvl="0"/>
            <a:r>
              <a:rPr lang="en-US"/>
              <a:t>Click to edit Master text styles</a:t>
            </a:r>
          </a:p>
        </p:txBody>
      </p:sp>
      <p:sp>
        <p:nvSpPr>
          <p:cNvPr id="5" name="Picture Placeholder 4">
            <a:extLst>
              <a:ext uri="{FF2B5EF4-FFF2-40B4-BE49-F238E27FC236}">
                <a16:creationId xmlns:a16="http://schemas.microsoft.com/office/drawing/2014/main" id="{A0C2C1D4-B7FD-0D46-E859-9BA4CC61BD86}"/>
              </a:ext>
            </a:extLst>
          </p:cNvPr>
          <p:cNvSpPr>
            <a:spLocks noGrp="1"/>
          </p:cNvSpPr>
          <p:nvPr>
            <p:ph type="pic" sz="quarter" idx="17"/>
          </p:nvPr>
        </p:nvSpPr>
        <p:spPr>
          <a:xfrm>
            <a:off x="4296000" y="2105025"/>
            <a:ext cx="3600000" cy="3876843"/>
          </a:xfrm>
          <a:prstGeom prst="rect">
            <a:avLst/>
          </a:prstGeom>
          <a:solidFill>
            <a:schemeClr val="bg1"/>
          </a:solidFill>
        </p:spPr>
        <p:txBody>
          <a:bodyPr anchor="ctr" anchorCtr="0">
            <a:normAutofit/>
          </a:bodyPr>
          <a:lstStyle>
            <a:lvl1pPr marL="0" indent="0" algn="ctr">
              <a:buNone/>
              <a:defRPr sz="1600"/>
            </a:lvl1pPr>
          </a:lstStyle>
          <a:p>
            <a:endParaRPr lang="en-GB"/>
          </a:p>
        </p:txBody>
      </p:sp>
      <p:grpSp>
        <p:nvGrpSpPr>
          <p:cNvPr id="7" name="Graphic 8">
            <a:extLst>
              <a:ext uri="{FF2B5EF4-FFF2-40B4-BE49-F238E27FC236}">
                <a16:creationId xmlns:a16="http://schemas.microsoft.com/office/drawing/2014/main" id="{D439515E-C48F-FC5B-8209-AE213D11F4F4}"/>
              </a:ext>
            </a:extLst>
          </p:cNvPr>
          <p:cNvGrpSpPr/>
          <p:nvPr userDrawn="1"/>
        </p:nvGrpSpPr>
        <p:grpSpPr>
          <a:xfrm>
            <a:off x="461047" y="6408447"/>
            <a:ext cx="1856491" cy="240876"/>
            <a:chOff x="461047" y="6408447"/>
            <a:chExt cx="1856490" cy="240876"/>
          </a:xfrm>
        </p:grpSpPr>
        <p:grpSp>
          <p:nvGrpSpPr>
            <p:cNvPr id="12" name="Graphic 8">
              <a:extLst>
                <a:ext uri="{FF2B5EF4-FFF2-40B4-BE49-F238E27FC236}">
                  <a16:creationId xmlns:a16="http://schemas.microsoft.com/office/drawing/2014/main" id="{B231EFDF-9D4A-2896-D0BE-1591ED4913F7}"/>
                </a:ext>
              </a:extLst>
            </p:cNvPr>
            <p:cNvGrpSpPr/>
            <p:nvPr/>
          </p:nvGrpSpPr>
          <p:grpSpPr>
            <a:xfrm>
              <a:off x="1603313" y="6465255"/>
              <a:ext cx="714224" cy="151045"/>
              <a:chOff x="1603313" y="6465255"/>
              <a:chExt cx="714224" cy="151045"/>
            </a:xfrm>
            <a:solidFill>
              <a:srgbClr val="58595B"/>
            </a:solidFill>
          </p:grpSpPr>
          <p:sp>
            <p:nvSpPr>
              <p:cNvPr id="59" name="Freeform 58">
                <a:extLst>
                  <a:ext uri="{FF2B5EF4-FFF2-40B4-BE49-F238E27FC236}">
                    <a16:creationId xmlns:a16="http://schemas.microsoft.com/office/drawing/2014/main" id="{B793CBEF-612F-9A67-37D1-21E19EFE8E1D}"/>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44F22228-F49D-A823-9B28-2EAB3CBB0303}"/>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0C9AFC8E-4E5A-0CB2-5EFC-3CF6BE09295A}"/>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C32CC80E-7578-44F6-D3CF-3038EAEBB342}"/>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F2FCCFDE-EA82-9980-B0D5-93A25C8988EB}"/>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4" name="Freeform 63">
                <a:extLst>
                  <a:ext uri="{FF2B5EF4-FFF2-40B4-BE49-F238E27FC236}">
                    <a16:creationId xmlns:a16="http://schemas.microsoft.com/office/drawing/2014/main" id="{F1246B89-2448-8586-BEF7-81A5163ADA29}"/>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75F23BA8-2B3A-09E4-DECB-C1D656359893}"/>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7F8EB2FE-64BD-78B2-CA5F-C904761D74D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17" name="Graphic 8">
              <a:extLst>
                <a:ext uri="{FF2B5EF4-FFF2-40B4-BE49-F238E27FC236}">
                  <a16:creationId xmlns:a16="http://schemas.microsoft.com/office/drawing/2014/main" id="{4EB30A04-F82F-060F-0530-5A6B0EFD08DF}"/>
                </a:ext>
              </a:extLst>
            </p:cNvPr>
            <p:cNvGrpSpPr/>
            <p:nvPr/>
          </p:nvGrpSpPr>
          <p:grpSpPr>
            <a:xfrm>
              <a:off x="461047" y="6410373"/>
              <a:ext cx="892791" cy="238950"/>
              <a:chOff x="461047" y="6410373"/>
              <a:chExt cx="892791" cy="238950"/>
            </a:xfrm>
          </p:grpSpPr>
          <p:sp>
            <p:nvSpPr>
              <p:cNvPr id="19" name="Freeform 18">
                <a:extLst>
                  <a:ext uri="{FF2B5EF4-FFF2-40B4-BE49-F238E27FC236}">
                    <a16:creationId xmlns:a16="http://schemas.microsoft.com/office/drawing/2014/main" id="{B4B2827F-97CD-0533-76CE-3D7CCD4A0268}"/>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2" name="Freeform 51">
                <a:extLst>
                  <a:ext uri="{FF2B5EF4-FFF2-40B4-BE49-F238E27FC236}">
                    <a16:creationId xmlns:a16="http://schemas.microsoft.com/office/drawing/2014/main" id="{2957B403-2B10-7F8B-499A-1366B952E9D3}"/>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3" name="Freeform 52">
                <a:extLst>
                  <a:ext uri="{FF2B5EF4-FFF2-40B4-BE49-F238E27FC236}">
                    <a16:creationId xmlns:a16="http://schemas.microsoft.com/office/drawing/2014/main" id="{90034E95-8BAF-77D4-3E12-B7B62011D9BD}"/>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4" name="Freeform 53">
                <a:extLst>
                  <a:ext uri="{FF2B5EF4-FFF2-40B4-BE49-F238E27FC236}">
                    <a16:creationId xmlns:a16="http://schemas.microsoft.com/office/drawing/2014/main" id="{1A9A897D-D6BF-3788-7061-FE460E23D05A}"/>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55" name="Freeform 54">
                <a:extLst>
                  <a:ext uri="{FF2B5EF4-FFF2-40B4-BE49-F238E27FC236}">
                    <a16:creationId xmlns:a16="http://schemas.microsoft.com/office/drawing/2014/main" id="{4A7CE062-68FE-F61F-8F83-A0C102E3193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56" name="Freeform 55">
                <a:extLst>
                  <a:ext uri="{FF2B5EF4-FFF2-40B4-BE49-F238E27FC236}">
                    <a16:creationId xmlns:a16="http://schemas.microsoft.com/office/drawing/2014/main" id="{B92ED204-A574-7206-6169-38599E4B93EB}"/>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7E0DB4C9-D130-29EF-D3B7-C9E484BE64BF}"/>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E1490733-603D-8802-1B59-E9C3A0DFB577}"/>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18" name="Freeform 17">
              <a:extLst>
                <a:ext uri="{FF2B5EF4-FFF2-40B4-BE49-F238E27FC236}">
                  <a16:creationId xmlns:a16="http://schemas.microsoft.com/office/drawing/2014/main" id="{C7B39F80-4B68-9B9B-9DEB-DB44CA570A3B}"/>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86" name="Text Placeholder 10">
            <a:extLst>
              <a:ext uri="{FF2B5EF4-FFF2-40B4-BE49-F238E27FC236}">
                <a16:creationId xmlns:a16="http://schemas.microsoft.com/office/drawing/2014/main" id="{617436A0-718E-2EE3-66A6-9B8478B63481}"/>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0C404658-F18D-7676-1BE9-05AB034F9CAE}"/>
              </a:ext>
            </a:extLst>
          </p:cNvPr>
          <p:cNvSpPr txBox="1"/>
          <p:nvPr userDrawn="1"/>
        </p:nvSpPr>
        <p:spPr>
          <a:xfrm flipH="1">
            <a:off x="11357489"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527941004"/>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1_Text image and shout 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0533-34AD-C36A-F4DC-02C642926CEC}"/>
              </a:ext>
            </a:extLst>
          </p:cNvPr>
          <p:cNvSpPr>
            <a:spLocks noGrp="1"/>
          </p:cNvSpPr>
          <p:nvPr>
            <p:ph type="title" hasCustomPrompt="1"/>
          </p:nvPr>
        </p:nvSpPr>
        <p:spPr>
          <a:xfrm>
            <a:off x="450408" y="448820"/>
            <a:ext cx="3600000" cy="775597"/>
          </a:xfrm>
          <a:prstGeom prst="rect">
            <a:avLst/>
          </a:prstGeom>
        </p:spPr>
        <p:txBody>
          <a:bodyPr/>
          <a:lstStyle>
            <a:lvl1pPr>
              <a:defRPr b="1">
                <a:solidFill>
                  <a:schemeClr val="tx2"/>
                </a:solidFill>
              </a:defRPr>
            </a:lvl1pPr>
          </a:lstStyle>
          <a:p>
            <a:r>
              <a:rPr lang="en-US"/>
              <a:t>Image and text slide</a:t>
            </a:r>
            <a:br>
              <a:rPr lang="en-US"/>
            </a:br>
            <a:r>
              <a:rPr lang="en-US"/>
              <a:t>image focused</a:t>
            </a:r>
            <a:endParaRPr lang="en-GB"/>
          </a:p>
        </p:txBody>
      </p:sp>
      <p:sp>
        <p:nvSpPr>
          <p:cNvPr id="11" name="Content Placeholder 2">
            <a:extLst>
              <a:ext uri="{FF2B5EF4-FFF2-40B4-BE49-F238E27FC236}">
                <a16:creationId xmlns:a16="http://schemas.microsoft.com/office/drawing/2014/main" id="{CFAED180-B1CB-4451-1EA0-120D515DDEDC}"/>
              </a:ext>
            </a:extLst>
          </p:cNvPr>
          <p:cNvSpPr>
            <a:spLocks noGrp="1"/>
          </p:cNvSpPr>
          <p:nvPr>
            <p:ph idx="16"/>
          </p:nvPr>
        </p:nvSpPr>
        <p:spPr>
          <a:xfrm>
            <a:off x="4224339" y="0"/>
            <a:ext cx="7967661" cy="6858000"/>
          </a:xfrm>
          <a:prstGeom prst="rect">
            <a:avLst/>
          </a:prstGeom>
          <a:solidFill>
            <a:schemeClr val="bg1"/>
          </a:solidFill>
        </p:spPr>
        <p:txBody>
          <a:bodyPr lIns="180000" tIns="180000" rIns="180000" bIns="180000" anchor="ctr" anchorCtr="0">
            <a:normAutofit/>
          </a:bodyPr>
          <a:lstStyle>
            <a:lvl1pPr marL="0" indent="0" algn="ctr">
              <a:buNone/>
              <a:defRPr sz="1600">
                <a:solidFill>
                  <a:schemeClr val="accent1"/>
                </a:solidFill>
              </a:defRPr>
            </a:lvl1pPr>
            <a:lvl2pPr marL="311392" indent="0" algn="ctr">
              <a:buNone/>
              <a:defRPr sz="1400">
                <a:solidFill>
                  <a:schemeClr val="accent1"/>
                </a:solidFill>
              </a:defRPr>
            </a:lvl2pPr>
            <a:lvl3pPr marL="599385" indent="0" algn="ctr">
              <a:buNone/>
              <a:defRPr sz="1200">
                <a:solidFill>
                  <a:schemeClr val="accent1"/>
                </a:solidFill>
              </a:defRPr>
            </a:lvl3pPr>
            <a:lvl4pPr marL="851379" indent="0" algn="ctr">
              <a:buNone/>
              <a:defRPr sz="1100">
                <a:solidFill>
                  <a:schemeClr val="accent1"/>
                </a:solidFill>
              </a:defRPr>
            </a:lvl4pPr>
            <a:lvl5pPr marL="1103372" indent="0" algn="ctr">
              <a:buNone/>
              <a:defRPr sz="1100">
                <a:solidFill>
                  <a:schemeClr val="accent1"/>
                </a:solidFill>
              </a:defRPr>
            </a:lvl5pPr>
          </a:lstStyle>
          <a:p>
            <a:pPr lvl="0"/>
            <a:r>
              <a:rPr lang="en-US"/>
              <a:t>Click to edit Master text styles</a:t>
            </a:r>
          </a:p>
        </p:txBody>
      </p:sp>
      <p:grpSp>
        <p:nvGrpSpPr>
          <p:cNvPr id="7" name="Graphic 8">
            <a:extLst>
              <a:ext uri="{FF2B5EF4-FFF2-40B4-BE49-F238E27FC236}">
                <a16:creationId xmlns:a16="http://schemas.microsoft.com/office/drawing/2014/main" id="{D439515E-C48F-FC5B-8209-AE213D11F4F4}"/>
              </a:ext>
            </a:extLst>
          </p:cNvPr>
          <p:cNvGrpSpPr/>
          <p:nvPr userDrawn="1"/>
        </p:nvGrpSpPr>
        <p:grpSpPr>
          <a:xfrm>
            <a:off x="461047" y="6408447"/>
            <a:ext cx="1856491" cy="240876"/>
            <a:chOff x="461047" y="6408447"/>
            <a:chExt cx="1856490" cy="240876"/>
          </a:xfrm>
        </p:grpSpPr>
        <p:grpSp>
          <p:nvGrpSpPr>
            <p:cNvPr id="12" name="Graphic 8">
              <a:extLst>
                <a:ext uri="{FF2B5EF4-FFF2-40B4-BE49-F238E27FC236}">
                  <a16:creationId xmlns:a16="http://schemas.microsoft.com/office/drawing/2014/main" id="{B231EFDF-9D4A-2896-D0BE-1591ED4913F7}"/>
                </a:ext>
              </a:extLst>
            </p:cNvPr>
            <p:cNvGrpSpPr/>
            <p:nvPr/>
          </p:nvGrpSpPr>
          <p:grpSpPr>
            <a:xfrm>
              <a:off x="1603313" y="6465255"/>
              <a:ext cx="714224" cy="151045"/>
              <a:chOff x="1603313" y="6465255"/>
              <a:chExt cx="714224" cy="151045"/>
            </a:xfrm>
            <a:solidFill>
              <a:srgbClr val="58595B"/>
            </a:solidFill>
          </p:grpSpPr>
          <p:sp>
            <p:nvSpPr>
              <p:cNvPr id="59" name="Freeform 58">
                <a:extLst>
                  <a:ext uri="{FF2B5EF4-FFF2-40B4-BE49-F238E27FC236}">
                    <a16:creationId xmlns:a16="http://schemas.microsoft.com/office/drawing/2014/main" id="{B793CBEF-612F-9A67-37D1-21E19EFE8E1D}"/>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44F22228-F49D-A823-9B28-2EAB3CBB0303}"/>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0C9AFC8E-4E5A-0CB2-5EFC-3CF6BE09295A}"/>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62" name="Freeform 61">
                <a:extLst>
                  <a:ext uri="{FF2B5EF4-FFF2-40B4-BE49-F238E27FC236}">
                    <a16:creationId xmlns:a16="http://schemas.microsoft.com/office/drawing/2014/main" id="{C32CC80E-7578-44F6-D3CF-3038EAEBB342}"/>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63" name="Freeform 62">
                <a:extLst>
                  <a:ext uri="{FF2B5EF4-FFF2-40B4-BE49-F238E27FC236}">
                    <a16:creationId xmlns:a16="http://schemas.microsoft.com/office/drawing/2014/main" id="{F2FCCFDE-EA82-9980-B0D5-93A25C8988EB}"/>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64" name="Freeform 63">
                <a:extLst>
                  <a:ext uri="{FF2B5EF4-FFF2-40B4-BE49-F238E27FC236}">
                    <a16:creationId xmlns:a16="http://schemas.microsoft.com/office/drawing/2014/main" id="{F1246B89-2448-8586-BEF7-81A5163ADA29}"/>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5" name="Freeform 64">
                <a:extLst>
                  <a:ext uri="{FF2B5EF4-FFF2-40B4-BE49-F238E27FC236}">
                    <a16:creationId xmlns:a16="http://schemas.microsoft.com/office/drawing/2014/main" id="{75F23BA8-2B3A-09E4-DECB-C1D656359893}"/>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7F8EB2FE-64BD-78B2-CA5F-C904761D74D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17" name="Graphic 8">
              <a:extLst>
                <a:ext uri="{FF2B5EF4-FFF2-40B4-BE49-F238E27FC236}">
                  <a16:creationId xmlns:a16="http://schemas.microsoft.com/office/drawing/2014/main" id="{4EB30A04-F82F-060F-0530-5A6B0EFD08DF}"/>
                </a:ext>
              </a:extLst>
            </p:cNvPr>
            <p:cNvGrpSpPr/>
            <p:nvPr/>
          </p:nvGrpSpPr>
          <p:grpSpPr>
            <a:xfrm>
              <a:off x="461047" y="6410373"/>
              <a:ext cx="892791" cy="238950"/>
              <a:chOff x="461047" y="6410373"/>
              <a:chExt cx="892791" cy="238950"/>
            </a:xfrm>
          </p:grpSpPr>
          <p:sp>
            <p:nvSpPr>
              <p:cNvPr id="19" name="Freeform 18">
                <a:extLst>
                  <a:ext uri="{FF2B5EF4-FFF2-40B4-BE49-F238E27FC236}">
                    <a16:creationId xmlns:a16="http://schemas.microsoft.com/office/drawing/2014/main" id="{B4B2827F-97CD-0533-76CE-3D7CCD4A0268}"/>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52" name="Freeform 51">
                <a:extLst>
                  <a:ext uri="{FF2B5EF4-FFF2-40B4-BE49-F238E27FC236}">
                    <a16:creationId xmlns:a16="http://schemas.microsoft.com/office/drawing/2014/main" id="{2957B403-2B10-7F8B-499A-1366B952E9D3}"/>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53" name="Freeform 52">
                <a:extLst>
                  <a:ext uri="{FF2B5EF4-FFF2-40B4-BE49-F238E27FC236}">
                    <a16:creationId xmlns:a16="http://schemas.microsoft.com/office/drawing/2014/main" id="{90034E95-8BAF-77D4-3E12-B7B62011D9BD}"/>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54" name="Freeform 53">
                <a:extLst>
                  <a:ext uri="{FF2B5EF4-FFF2-40B4-BE49-F238E27FC236}">
                    <a16:creationId xmlns:a16="http://schemas.microsoft.com/office/drawing/2014/main" id="{1A9A897D-D6BF-3788-7061-FE460E23D05A}"/>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55" name="Freeform 54">
                <a:extLst>
                  <a:ext uri="{FF2B5EF4-FFF2-40B4-BE49-F238E27FC236}">
                    <a16:creationId xmlns:a16="http://schemas.microsoft.com/office/drawing/2014/main" id="{4A7CE062-68FE-F61F-8F83-A0C102E3193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56" name="Freeform 55">
                <a:extLst>
                  <a:ext uri="{FF2B5EF4-FFF2-40B4-BE49-F238E27FC236}">
                    <a16:creationId xmlns:a16="http://schemas.microsoft.com/office/drawing/2014/main" id="{B92ED204-A574-7206-6169-38599E4B93EB}"/>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7E0DB4C9-D130-29EF-D3B7-C9E484BE64BF}"/>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E1490733-603D-8802-1B59-E9C3A0DFB577}"/>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18" name="Freeform 17">
              <a:extLst>
                <a:ext uri="{FF2B5EF4-FFF2-40B4-BE49-F238E27FC236}">
                  <a16:creationId xmlns:a16="http://schemas.microsoft.com/office/drawing/2014/main" id="{C7B39F80-4B68-9B9B-9DEB-DB44CA570A3B}"/>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86" name="Text Placeholder 10">
            <a:extLst>
              <a:ext uri="{FF2B5EF4-FFF2-40B4-BE49-F238E27FC236}">
                <a16:creationId xmlns:a16="http://schemas.microsoft.com/office/drawing/2014/main" id="{617436A0-718E-2EE3-66A6-9B8478B63481}"/>
              </a:ext>
            </a:extLst>
          </p:cNvPr>
          <p:cNvSpPr>
            <a:spLocks noGrp="1"/>
          </p:cNvSpPr>
          <p:nvPr>
            <p:ph type="body" sz="quarter" idx="13" hasCustomPrompt="1"/>
          </p:nvPr>
        </p:nvSpPr>
        <p:spPr>
          <a:xfrm>
            <a:off x="450408" y="6126134"/>
            <a:ext cx="360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 name="TextBox 3">
            <a:extLst>
              <a:ext uri="{FF2B5EF4-FFF2-40B4-BE49-F238E27FC236}">
                <a16:creationId xmlns:a16="http://schemas.microsoft.com/office/drawing/2014/main" id="{0C404658-F18D-7676-1BE9-05AB034F9CAE}"/>
              </a:ext>
            </a:extLst>
          </p:cNvPr>
          <p:cNvSpPr txBox="1"/>
          <p:nvPr userDrawn="1"/>
        </p:nvSpPr>
        <p:spPr>
          <a:xfrm flipH="1">
            <a:off x="11357489"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bg1"/>
                </a:solidFill>
              </a:rPr>
              <a:pPr algn="r"/>
              <a:t>‹#›</a:t>
            </a:fld>
            <a:endParaRPr lang="en-GB" sz="800">
              <a:solidFill>
                <a:schemeClr val="bg1"/>
              </a:solidFill>
            </a:endParaRPr>
          </a:p>
        </p:txBody>
      </p:sp>
      <p:sp>
        <p:nvSpPr>
          <p:cNvPr id="8" name="Content Placeholder 2">
            <a:extLst>
              <a:ext uri="{FF2B5EF4-FFF2-40B4-BE49-F238E27FC236}">
                <a16:creationId xmlns:a16="http://schemas.microsoft.com/office/drawing/2014/main" id="{70DCEA54-CB0A-572E-6A46-CA98639185A4}"/>
              </a:ext>
            </a:extLst>
          </p:cNvPr>
          <p:cNvSpPr>
            <a:spLocks noGrp="1"/>
          </p:cNvSpPr>
          <p:nvPr>
            <p:ph idx="1"/>
          </p:nvPr>
        </p:nvSpPr>
        <p:spPr>
          <a:xfrm>
            <a:off x="450408" y="2105247"/>
            <a:ext cx="3600000" cy="3876843"/>
          </a:xfrm>
          <a:prstGeom prst="rect">
            <a:avLst/>
          </a:prstGeom>
        </p:spPr>
        <p:txBody>
          <a:bodyPr>
            <a:normAutofit/>
          </a:bodyPr>
          <a:lstStyle>
            <a:lvl1pPr marL="0" indent="0">
              <a:buNone/>
              <a:defRPr sz="1600"/>
            </a:lvl1pPr>
            <a:lvl2pPr marL="311392" indent="0">
              <a:buNone/>
              <a:defRPr sz="1400"/>
            </a:lvl2pPr>
            <a:lvl3pPr marL="599385" indent="0">
              <a:buNone/>
              <a:defRPr sz="1200"/>
            </a:lvl3pPr>
            <a:lvl4pPr marL="851379" indent="0">
              <a:buNone/>
              <a:defRPr sz="1100"/>
            </a:lvl4pPr>
            <a:lvl5pPr marL="1103372"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385173"/>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Blank_red">
    <p:spTree>
      <p:nvGrpSpPr>
        <p:cNvPr id="1" name=""/>
        <p:cNvGrpSpPr/>
        <p:nvPr/>
      </p:nvGrpSpPr>
      <p:grpSpPr>
        <a:xfrm>
          <a:off x="0" y="0"/>
          <a:ext cx="0" cy="0"/>
          <a:chOff x="0" y="0"/>
          <a:chExt cx="0" cy="0"/>
        </a:xfrm>
      </p:grpSpPr>
      <p:grpSp>
        <p:nvGrpSpPr>
          <p:cNvPr id="5" name="Graphic 8">
            <a:extLst>
              <a:ext uri="{FF2B5EF4-FFF2-40B4-BE49-F238E27FC236}">
                <a16:creationId xmlns:a16="http://schemas.microsoft.com/office/drawing/2014/main" id="{8C029B2E-A96B-B2E5-7EA6-C56C8C3A86CE}"/>
              </a:ext>
            </a:extLst>
          </p:cNvPr>
          <p:cNvGrpSpPr/>
          <p:nvPr userDrawn="1"/>
        </p:nvGrpSpPr>
        <p:grpSpPr>
          <a:xfrm>
            <a:off x="461047" y="6408447"/>
            <a:ext cx="1856491" cy="240876"/>
            <a:chOff x="461047" y="6408447"/>
            <a:chExt cx="1856490" cy="240876"/>
          </a:xfrm>
        </p:grpSpPr>
        <p:grpSp>
          <p:nvGrpSpPr>
            <p:cNvPr id="27" name="Graphic 8">
              <a:extLst>
                <a:ext uri="{FF2B5EF4-FFF2-40B4-BE49-F238E27FC236}">
                  <a16:creationId xmlns:a16="http://schemas.microsoft.com/office/drawing/2014/main" id="{CCBE5E8E-B6E8-42A0-77B9-2C7EE7E276CE}"/>
                </a:ext>
              </a:extLst>
            </p:cNvPr>
            <p:cNvGrpSpPr/>
            <p:nvPr/>
          </p:nvGrpSpPr>
          <p:grpSpPr>
            <a:xfrm>
              <a:off x="1603313" y="6465255"/>
              <a:ext cx="714224" cy="151045"/>
              <a:chOff x="1603313" y="6465255"/>
              <a:chExt cx="714224" cy="151045"/>
            </a:xfrm>
            <a:solidFill>
              <a:srgbClr val="58595B"/>
            </a:solidFill>
          </p:grpSpPr>
          <p:sp>
            <p:nvSpPr>
              <p:cNvPr id="38" name="Freeform 37">
                <a:extLst>
                  <a:ext uri="{FF2B5EF4-FFF2-40B4-BE49-F238E27FC236}">
                    <a16:creationId xmlns:a16="http://schemas.microsoft.com/office/drawing/2014/main" id="{1E95A329-5183-DE19-2E47-4C7850720166}"/>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07B8A472-11C1-01BD-1E25-7B00522F86E3}"/>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871D149F-CEF7-B7BB-DA96-AF43CE2A6DC3}"/>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1AEB83F2-71A0-9B1B-E2D6-CF3BCC4E480E}"/>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1007091A-BE49-F5D6-5648-20799F721734}"/>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809F82FD-BD02-BA1B-59C6-6E677517700C}"/>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793F02A7-F8D2-530F-8F93-CFEF853899EB}"/>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DA9325E9-3F20-C33B-2969-C0C59D638950}"/>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28" name="Graphic 8">
              <a:extLst>
                <a:ext uri="{FF2B5EF4-FFF2-40B4-BE49-F238E27FC236}">
                  <a16:creationId xmlns:a16="http://schemas.microsoft.com/office/drawing/2014/main" id="{3E1B0F29-1507-DAAC-9285-192B4BCF69F4}"/>
                </a:ext>
              </a:extLst>
            </p:cNvPr>
            <p:cNvGrpSpPr/>
            <p:nvPr/>
          </p:nvGrpSpPr>
          <p:grpSpPr>
            <a:xfrm>
              <a:off x="461047" y="6410373"/>
              <a:ext cx="892791" cy="238950"/>
              <a:chOff x="461047" y="6410373"/>
              <a:chExt cx="892791" cy="238950"/>
            </a:xfrm>
          </p:grpSpPr>
          <p:sp>
            <p:nvSpPr>
              <p:cNvPr id="30" name="Freeform 29">
                <a:extLst>
                  <a:ext uri="{FF2B5EF4-FFF2-40B4-BE49-F238E27FC236}">
                    <a16:creationId xmlns:a16="http://schemas.microsoft.com/office/drawing/2014/main" id="{821A1180-D915-DDBE-D7D6-998C2BCF4372}"/>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1" name="Freeform 30">
                <a:extLst>
                  <a:ext uri="{FF2B5EF4-FFF2-40B4-BE49-F238E27FC236}">
                    <a16:creationId xmlns:a16="http://schemas.microsoft.com/office/drawing/2014/main" id="{DA036AF8-F545-0822-1F25-A975BB162357}"/>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2" name="Freeform 31">
                <a:extLst>
                  <a:ext uri="{FF2B5EF4-FFF2-40B4-BE49-F238E27FC236}">
                    <a16:creationId xmlns:a16="http://schemas.microsoft.com/office/drawing/2014/main" id="{5142343E-36BE-691C-262F-5764EE8091C1}"/>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3" name="Freeform 32">
                <a:extLst>
                  <a:ext uri="{FF2B5EF4-FFF2-40B4-BE49-F238E27FC236}">
                    <a16:creationId xmlns:a16="http://schemas.microsoft.com/office/drawing/2014/main" id="{91869E9B-7650-8506-EC2A-10B894D67797}"/>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34C8293B-D599-C9A4-437F-5B4A0DBAC53B}"/>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47E6A0E4-6FA9-191A-BE45-8E7EE5E96224}"/>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77479947-497A-3E21-ECEE-AEA04A163D98}"/>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11FB4C5A-F169-BE8E-B8AA-C812FAA70760}"/>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29" name="Freeform 28">
              <a:extLst>
                <a:ext uri="{FF2B5EF4-FFF2-40B4-BE49-F238E27FC236}">
                  <a16:creationId xmlns:a16="http://schemas.microsoft.com/office/drawing/2014/main" id="{F6D5D85C-0C85-96B2-56B4-D7C4C687F3EB}"/>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pic>
        <p:nvPicPr>
          <p:cNvPr id="54" name="Picture 53">
            <a:extLst>
              <a:ext uri="{FF2B5EF4-FFF2-40B4-BE49-F238E27FC236}">
                <a16:creationId xmlns:a16="http://schemas.microsoft.com/office/drawing/2014/main" id="{76230B36-E849-82D9-8980-997C71F89B30}"/>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rot="3910172">
            <a:off x="9538358" y="4321119"/>
            <a:ext cx="3085647" cy="2262663"/>
          </a:xfrm>
          <a:custGeom>
            <a:avLst/>
            <a:gdLst>
              <a:gd name="connsiteX0" fmla="*/ 0 w 7589451"/>
              <a:gd name="connsiteY0" fmla="*/ 1804874 h 5565241"/>
              <a:gd name="connsiteX1" fmla="*/ 403205 w 7589451"/>
              <a:gd name="connsiteY1" fmla="*/ 933476 h 5565241"/>
              <a:gd name="connsiteX2" fmla="*/ 972922 w 7589451"/>
              <a:gd name="connsiteY2" fmla="*/ 0 h 5565241"/>
              <a:gd name="connsiteX3" fmla="*/ 4584925 w 7589451"/>
              <a:gd name="connsiteY3" fmla="*/ 0 h 5565241"/>
              <a:gd name="connsiteX4" fmla="*/ 5261717 w 7589451"/>
              <a:gd name="connsiteY4" fmla="*/ 313159 h 5565241"/>
              <a:gd name="connsiteX5" fmla="*/ 7589451 w 7589451"/>
              <a:gd name="connsiteY5" fmla="*/ 1733818 h 5565241"/>
              <a:gd name="connsiteX6" fmla="*/ 6467821 w 7589451"/>
              <a:gd name="connsiteY6" fmla="*/ 4157862 h 5565241"/>
              <a:gd name="connsiteX7" fmla="*/ 5608872 w 7589451"/>
              <a:gd name="connsiteY7" fmla="*/ 5565241 h 5565241"/>
              <a:gd name="connsiteX8" fmla="*/ 0 w 7589451"/>
              <a:gd name="connsiteY8" fmla="*/ 2969959 h 5565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89451" h="5565241">
                <a:moveTo>
                  <a:pt x="0" y="1804874"/>
                </a:moveTo>
                <a:lnTo>
                  <a:pt x="403205" y="933476"/>
                </a:lnTo>
                <a:lnTo>
                  <a:pt x="972922" y="0"/>
                </a:lnTo>
                <a:lnTo>
                  <a:pt x="4584925" y="0"/>
                </a:lnTo>
                <a:lnTo>
                  <a:pt x="5261717" y="313159"/>
                </a:lnTo>
                <a:lnTo>
                  <a:pt x="7589451" y="1733818"/>
                </a:lnTo>
                <a:lnTo>
                  <a:pt x="6467821" y="4157862"/>
                </a:lnTo>
                <a:lnTo>
                  <a:pt x="5608872" y="5565241"/>
                </a:lnTo>
                <a:lnTo>
                  <a:pt x="0" y="2969959"/>
                </a:lnTo>
                <a:close/>
              </a:path>
            </a:pathLst>
          </a:custGeom>
        </p:spPr>
      </p:pic>
      <p:sp>
        <p:nvSpPr>
          <p:cNvPr id="51" name="Title 1">
            <a:extLst>
              <a:ext uri="{FF2B5EF4-FFF2-40B4-BE49-F238E27FC236}">
                <a16:creationId xmlns:a16="http://schemas.microsoft.com/office/drawing/2014/main" id="{55BD21A2-5A5F-4837-22D9-11AB0ADC3B37}"/>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52" name="TextBox 51">
            <a:extLst>
              <a:ext uri="{FF2B5EF4-FFF2-40B4-BE49-F238E27FC236}">
                <a16:creationId xmlns:a16="http://schemas.microsoft.com/office/drawing/2014/main" id="{96327381-9DE8-DBE0-10EF-5DF5B1D992E2}"/>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56" name="Text Placeholder 10">
            <a:extLst>
              <a:ext uri="{FF2B5EF4-FFF2-40B4-BE49-F238E27FC236}">
                <a16:creationId xmlns:a16="http://schemas.microsoft.com/office/drawing/2014/main" id="{438B7451-FE4F-E06E-6CD3-E65DA57AE130}"/>
              </a:ext>
            </a:extLst>
          </p:cNvPr>
          <p:cNvSpPr>
            <a:spLocks noGrp="1"/>
          </p:cNvSpPr>
          <p:nvPr>
            <p:ph type="body" sz="quarter" idx="13" hasCustomPrompt="1"/>
          </p:nvPr>
        </p:nvSpPr>
        <p:spPr>
          <a:xfrm>
            <a:off x="450408" y="6126134"/>
            <a:ext cx="792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2697218172"/>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Small person 1">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792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3" name="Picture 2">
            <a:extLst>
              <a:ext uri="{FF2B5EF4-FFF2-40B4-BE49-F238E27FC236}">
                <a16:creationId xmlns:a16="http://schemas.microsoft.com/office/drawing/2014/main" id="{4181A38C-856F-01B2-EA53-C1B8ECB782E7}"/>
              </a:ext>
            </a:extLst>
          </p:cNvPr>
          <p:cNvPicPr>
            <a:picLocks noChangeAspect="1"/>
          </p:cNvPicPr>
          <p:nvPr userDrawn="1"/>
        </p:nvPicPr>
        <p:blipFill>
          <a:blip r:embed="rId2" cstate="print">
            <a:extLst>
              <a:ext uri="{28A0092B-C50C-407E-A947-70E740481C1C}">
                <a14:useLocalDpi xmlns:a14="http://schemas.microsoft.com/office/drawing/2010/main"/>
              </a:ext>
            </a:extLst>
          </a:blip>
          <a:srcRect l="-11672"/>
          <a:stretch>
            <a:fillRect/>
          </a:stretch>
        </p:blipFill>
        <p:spPr>
          <a:xfrm>
            <a:off x="6916724" y="2176042"/>
            <a:ext cx="5266307" cy="4681959"/>
          </a:xfrm>
          <a:prstGeom prst="rect">
            <a:avLst/>
          </a:prstGeom>
        </p:spPr>
      </p:pic>
    </p:spTree>
    <p:extLst>
      <p:ext uri="{BB962C8B-B14F-4D97-AF65-F5344CB8AC3E}">
        <p14:creationId xmlns:p14="http://schemas.microsoft.com/office/powerpoint/2010/main" val="1681593713"/>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1_Small person 1">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792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3" name="Picture 2">
            <a:extLst>
              <a:ext uri="{FF2B5EF4-FFF2-40B4-BE49-F238E27FC236}">
                <a16:creationId xmlns:a16="http://schemas.microsoft.com/office/drawing/2014/main" id="{4181A38C-856F-01B2-EA53-C1B8ECB782E7}"/>
              </a:ext>
            </a:extLst>
          </p:cNvPr>
          <p:cNvPicPr>
            <a:picLocks noChangeAspect="1"/>
          </p:cNvPicPr>
          <p:nvPr userDrawn="1"/>
        </p:nvPicPr>
        <p:blipFill>
          <a:blip r:embed="rId2" cstate="print">
            <a:extLst>
              <a:ext uri="{28A0092B-C50C-407E-A947-70E740481C1C}">
                <a14:useLocalDpi xmlns:a14="http://schemas.microsoft.com/office/drawing/2010/main"/>
              </a:ext>
            </a:extLst>
          </a:blip>
          <a:srcRect l="-3688" t="-3953"/>
          <a:stretch>
            <a:fillRect/>
          </a:stretch>
        </p:blipFill>
        <p:spPr>
          <a:xfrm>
            <a:off x="7080371" y="2321531"/>
            <a:ext cx="5102659" cy="4536469"/>
          </a:xfrm>
          <a:prstGeom prst="rect">
            <a:avLst/>
          </a:prstGeom>
        </p:spPr>
      </p:pic>
    </p:spTree>
    <p:extLst>
      <p:ext uri="{BB962C8B-B14F-4D97-AF65-F5344CB8AC3E}">
        <p14:creationId xmlns:p14="http://schemas.microsoft.com/office/powerpoint/2010/main" val="3907370290"/>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Small person 2">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792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4" name="Picture 3">
            <a:extLst>
              <a:ext uri="{FF2B5EF4-FFF2-40B4-BE49-F238E27FC236}">
                <a16:creationId xmlns:a16="http://schemas.microsoft.com/office/drawing/2014/main" id="{4DE93F56-C7C1-6C20-B479-4665513531BD}"/>
              </a:ext>
            </a:extLst>
          </p:cNvPr>
          <p:cNvPicPr>
            <a:picLocks noChangeAspect="1"/>
          </p:cNvPicPr>
          <p:nvPr userDrawn="1"/>
        </p:nvPicPr>
        <p:blipFill>
          <a:blip r:embed="rId2" cstate="print">
            <a:extLst>
              <a:ext uri="{28A0092B-C50C-407E-A947-70E740481C1C}">
                <a14:useLocalDpi xmlns:a14="http://schemas.microsoft.com/office/drawing/2010/main"/>
              </a:ext>
            </a:extLst>
          </a:blip>
          <a:srcRect l="-1" r="-1561"/>
          <a:stretch>
            <a:fillRect/>
          </a:stretch>
        </p:blipFill>
        <p:spPr>
          <a:xfrm flipH="1">
            <a:off x="7247416" y="2615877"/>
            <a:ext cx="4935611" cy="4242123"/>
          </a:xfrm>
          <a:prstGeom prst="rect">
            <a:avLst/>
          </a:prstGeom>
        </p:spPr>
      </p:pic>
    </p:spTree>
    <p:extLst>
      <p:ext uri="{BB962C8B-B14F-4D97-AF65-F5344CB8AC3E}">
        <p14:creationId xmlns:p14="http://schemas.microsoft.com/office/powerpoint/2010/main" val="1734377263"/>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Small person 3">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792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3" name="Picture 2">
            <a:extLst>
              <a:ext uri="{FF2B5EF4-FFF2-40B4-BE49-F238E27FC236}">
                <a16:creationId xmlns:a16="http://schemas.microsoft.com/office/drawing/2014/main" id="{D8F40AFC-60D2-6F44-8BC5-B81E16815576}"/>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flipH="1">
            <a:off x="7391197" y="2608730"/>
            <a:ext cx="4791833" cy="4249271"/>
          </a:xfrm>
          <a:prstGeom prst="rect">
            <a:avLst/>
          </a:prstGeom>
        </p:spPr>
      </p:pic>
    </p:spTree>
    <p:extLst>
      <p:ext uri="{BB962C8B-B14F-4D97-AF65-F5344CB8AC3E}">
        <p14:creationId xmlns:p14="http://schemas.microsoft.com/office/powerpoint/2010/main" val="2260153841"/>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1_Small person 3">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792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4" name="Picture 3">
            <a:extLst>
              <a:ext uri="{FF2B5EF4-FFF2-40B4-BE49-F238E27FC236}">
                <a16:creationId xmlns:a16="http://schemas.microsoft.com/office/drawing/2014/main" id="{565B1E7F-4A98-BE4A-4F27-6737E446B330}"/>
              </a:ext>
            </a:extLst>
          </p:cNvPr>
          <p:cNvPicPr>
            <a:picLocks noChangeAspect="1"/>
          </p:cNvPicPr>
          <p:nvPr userDrawn="1"/>
        </p:nvPicPr>
        <p:blipFill>
          <a:blip r:embed="rId2" cstate="print">
            <a:extLst>
              <a:ext uri="{28A0092B-C50C-407E-A947-70E740481C1C}">
                <a14:useLocalDpi xmlns:a14="http://schemas.microsoft.com/office/drawing/2010/main"/>
              </a:ext>
            </a:extLst>
          </a:blip>
          <a:srcRect l="-3068" t="-2026"/>
          <a:stretch>
            <a:fillRect/>
          </a:stretch>
        </p:blipFill>
        <p:spPr>
          <a:xfrm>
            <a:off x="6324917" y="2922105"/>
            <a:ext cx="5867083" cy="3966417"/>
          </a:xfrm>
          <a:prstGeom prst="rect">
            <a:avLst/>
          </a:prstGeom>
        </p:spPr>
      </p:pic>
    </p:spTree>
    <p:extLst>
      <p:ext uri="{BB962C8B-B14F-4D97-AF65-F5344CB8AC3E}">
        <p14:creationId xmlns:p14="http://schemas.microsoft.com/office/powerpoint/2010/main" val="1015504437"/>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Big person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87B53A-1AE5-4D69-AFC3-C2599263D316}"/>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6295082" y="0"/>
            <a:ext cx="5898463" cy="6858000"/>
          </a:xfrm>
          <a:prstGeom prst="rect">
            <a:avLst/>
          </a:prstGeom>
        </p:spPr>
      </p:pic>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3094567708"/>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Big person 2">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27" name="Picture 26">
            <a:extLst>
              <a:ext uri="{FF2B5EF4-FFF2-40B4-BE49-F238E27FC236}">
                <a16:creationId xmlns:a16="http://schemas.microsoft.com/office/drawing/2014/main" id="{E40E2CFE-83E1-7450-06D0-B2936F332644}"/>
              </a:ext>
            </a:extLst>
          </p:cNvPr>
          <p:cNvPicPr>
            <a:picLocks noChangeAspect="1"/>
          </p:cNvPicPr>
          <p:nvPr userDrawn="1"/>
        </p:nvPicPr>
        <p:blipFill>
          <a:blip r:embed="rId2" cstate="print">
            <a:extLst>
              <a:ext uri="{28A0092B-C50C-407E-A947-70E740481C1C}">
                <a14:useLocalDpi xmlns:a14="http://schemas.microsoft.com/office/drawing/2010/main"/>
              </a:ext>
            </a:extLst>
          </a:blip>
          <a:srcRect l="-80055"/>
          <a:stretch>
            <a:fillRect/>
          </a:stretch>
        </p:blipFill>
        <p:spPr>
          <a:xfrm>
            <a:off x="1899805" y="0"/>
            <a:ext cx="10292196" cy="6858000"/>
          </a:xfrm>
          <a:prstGeom prst="rect">
            <a:avLst/>
          </a:prstGeom>
        </p:spPr>
      </p:pic>
    </p:spTree>
    <p:extLst>
      <p:ext uri="{BB962C8B-B14F-4D97-AF65-F5344CB8AC3E}">
        <p14:creationId xmlns:p14="http://schemas.microsoft.com/office/powerpoint/2010/main" val="383457061"/>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2_Big person 2">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4" name="Picture 3">
            <a:extLst>
              <a:ext uri="{FF2B5EF4-FFF2-40B4-BE49-F238E27FC236}">
                <a16:creationId xmlns:a16="http://schemas.microsoft.com/office/drawing/2014/main" id="{E782E5C1-432A-853B-7ED9-4D31A78B2ABC}"/>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6534431" y="0"/>
            <a:ext cx="5691815" cy="6858000"/>
          </a:xfrm>
          <a:prstGeom prst="rect">
            <a:avLst/>
          </a:prstGeom>
        </p:spPr>
      </p:pic>
    </p:spTree>
    <p:extLst>
      <p:ext uri="{BB962C8B-B14F-4D97-AF65-F5344CB8AC3E}">
        <p14:creationId xmlns:p14="http://schemas.microsoft.com/office/powerpoint/2010/main" val="1093322803"/>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1_Big person 2">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27" name="Picture 26">
            <a:extLst>
              <a:ext uri="{FF2B5EF4-FFF2-40B4-BE49-F238E27FC236}">
                <a16:creationId xmlns:a16="http://schemas.microsoft.com/office/drawing/2014/main" id="{9F6B86D9-6820-1814-4815-D3AA1D7EFF1D}"/>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6295082" y="0"/>
            <a:ext cx="5898463" cy="6858000"/>
          </a:xfrm>
          <a:prstGeom prst="rect">
            <a:avLst/>
          </a:prstGeom>
        </p:spPr>
      </p:pic>
    </p:spTree>
    <p:extLst>
      <p:ext uri="{BB962C8B-B14F-4D97-AF65-F5344CB8AC3E}">
        <p14:creationId xmlns:p14="http://schemas.microsoft.com/office/powerpoint/2010/main" val="2744812504"/>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3_Big person 2">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27" name="Picture 26">
            <a:extLst>
              <a:ext uri="{FF2B5EF4-FFF2-40B4-BE49-F238E27FC236}">
                <a16:creationId xmlns:a16="http://schemas.microsoft.com/office/drawing/2014/main" id="{9F6B86D9-6820-1814-4815-D3AA1D7EFF1D}"/>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5001755" y="0"/>
            <a:ext cx="7190245" cy="6858000"/>
          </a:xfrm>
          <a:prstGeom prst="rect">
            <a:avLst/>
          </a:prstGeom>
        </p:spPr>
      </p:pic>
    </p:spTree>
    <p:extLst>
      <p:ext uri="{BB962C8B-B14F-4D97-AF65-F5344CB8AC3E}">
        <p14:creationId xmlns:p14="http://schemas.microsoft.com/office/powerpoint/2010/main" val="3227174504"/>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6_Blank_red">
    <p:spTree>
      <p:nvGrpSpPr>
        <p:cNvPr id="1" name=""/>
        <p:cNvGrpSpPr/>
        <p:nvPr/>
      </p:nvGrpSpPr>
      <p:grpSpPr>
        <a:xfrm>
          <a:off x="0" y="0"/>
          <a:ext cx="0" cy="0"/>
          <a:chOff x="0" y="0"/>
          <a:chExt cx="0" cy="0"/>
        </a:xfrm>
      </p:grpSpPr>
      <p:grpSp>
        <p:nvGrpSpPr>
          <p:cNvPr id="27" name="Graphic 8">
            <a:extLst>
              <a:ext uri="{FF2B5EF4-FFF2-40B4-BE49-F238E27FC236}">
                <a16:creationId xmlns:a16="http://schemas.microsoft.com/office/drawing/2014/main" id="{F1F0E24B-830F-2E7D-6F33-D7683296C418}"/>
              </a:ext>
            </a:extLst>
          </p:cNvPr>
          <p:cNvGrpSpPr/>
          <p:nvPr userDrawn="1"/>
        </p:nvGrpSpPr>
        <p:grpSpPr>
          <a:xfrm>
            <a:off x="461047" y="6408447"/>
            <a:ext cx="1856491" cy="240876"/>
            <a:chOff x="461047" y="6408447"/>
            <a:chExt cx="1856490" cy="240876"/>
          </a:xfrm>
        </p:grpSpPr>
        <p:grpSp>
          <p:nvGrpSpPr>
            <p:cNvPr id="28" name="Graphic 8">
              <a:extLst>
                <a:ext uri="{FF2B5EF4-FFF2-40B4-BE49-F238E27FC236}">
                  <a16:creationId xmlns:a16="http://schemas.microsoft.com/office/drawing/2014/main" id="{AC5B21AD-4F4B-F4D5-4E97-AE9A3441E211}"/>
                </a:ext>
              </a:extLst>
            </p:cNvPr>
            <p:cNvGrpSpPr/>
            <p:nvPr/>
          </p:nvGrpSpPr>
          <p:grpSpPr>
            <a:xfrm>
              <a:off x="1603313" y="6465255"/>
              <a:ext cx="714224" cy="151045"/>
              <a:chOff x="1603313" y="6465255"/>
              <a:chExt cx="714224" cy="151045"/>
            </a:xfrm>
            <a:solidFill>
              <a:srgbClr val="58595B"/>
            </a:solidFill>
          </p:grpSpPr>
          <p:sp>
            <p:nvSpPr>
              <p:cNvPr id="39" name="Freeform 38">
                <a:extLst>
                  <a:ext uri="{FF2B5EF4-FFF2-40B4-BE49-F238E27FC236}">
                    <a16:creationId xmlns:a16="http://schemas.microsoft.com/office/drawing/2014/main" id="{0227FA8F-F60C-E967-531D-FF4A694B928E}"/>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2470F851-B0DA-329E-4FCC-E6B1B00EF97E}"/>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E10EBD28-2482-E1C8-B6D3-15810E3C7714}"/>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BAADCB09-4194-D9F0-EB92-ACB60DA2627B}"/>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65E422D8-7ECA-D5E3-1909-6E9A0A399649}"/>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40CB7049-4BF4-F035-1DEC-589BCB5C029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D4FA7341-5A54-F410-E101-984BE19CF1C6}"/>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68787AF-E0DC-15A2-6196-C2834A37E26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29" name="Graphic 8">
              <a:extLst>
                <a:ext uri="{FF2B5EF4-FFF2-40B4-BE49-F238E27FC236}">
                  <a16:creationId xmlns:a16="http://schemas.microsoft.com/office/drawing/2014/main" id="{8FDA158A-7643-65E4-BBF2-F2A7FB64382C}"/>
                </a:ext>
              </a:extLst>
            </p:cNvPr>
            <p:cNvGrpSpPr/>
            <p:nvPr/>
          </p:nvGrpSpPr>
          <p:grpSpPr>
            <a:xfrm>
              <a:off x="461047" y="6410373"/>
              <a:ext cx="892791" cy="238950"/>
              <a:chOff x="461047" y="6410373"/>
              <a:chExt cx="892791" cy="238950"/>
            </a:xfrm>
          </p:grpSpPr>
          <p:sp>
            <p:nvSpPr>
              <p:cNvPr id="31" name="Freeform 30">
                <a:extLst>
                  <a:ext uri="{FF2B5EF4-FFF2-40B4-BE49-F238E27FC236}">
                    <a16:creationId xmlns:a16="http://schemas.microsoft.com/office/drawing/2014/main" id="{5FB1A0B9-8794-B475-381D-79DB9335BB77}"/>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2" name="Freeform 31">
                <a:extLst>
                  <a:ext uri="{FF2B5EF4-FFF2-40B4-BE49-F238E27FC236}">
                    <a16:creationId xmlns:a16="http://schemas.microsoft.com/office/drawing/2014/main" id="{12AA5086-5B0E-313C-FEF1-92441EBE2EF1}"/>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3" name="Freeform 32">
                <a:extLst>
                  <a:ext uri="{FF2B5EF4-FFF2-40B4-BE49-F238E27FC236}">
                    <a16:creationId xmlns:a16="http://schemas.microsoft.com/office/drawing/2014/main" id="{9F2A3637-3617-C06D-81FF-B4A2F1FD3CE0}"/>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99853D33-F2AF-4FD1-8B91-1866076D8C0E}"/>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07277243-B3F2-FB9E-C5C5-42E302526AF7}"/>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EF3F4EC3-1106-E3E0-631F-83888FE67715}"/>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A4FBFBBB-6A67-D456-10F5-A6D1DBAC53AF}"/>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35BA367A-BD31-00AA-6EA8-5FFB57726CEB}"/>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0" name="Freeform 29">
              <a:extLst>
                <a:ext uri="{FF2B5EF4-FFF2-40B4-BE49-F238E27FC236}">
                  <a16:creationId xmlns:a16="http://schemas.microsoft.com/office/drawing/2014/main" id="{5707168D-3C98-EF14-FD10-4A586BF48131}"/>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8" name="Title 1">
            <a:extLst>
              <a:ext uri="{FF2B5EF4-FFF2-40B4-BE49-F238E27FC236}">
                <a16:creationId xmlns:a16="http://schemas.microsoft.com/office/drawing/2014/main" id="{C6E8727A-0C78-76CA-72DB-9CD6EFCE813F}"/>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69" name="TextBox 68">
            <a:extLst>
              <a:ext uri="{FF2B5EF4-FFF2-40B4-BE49-F238E27FC236}">
                <a16:creationId xmlns:a16="http://schemas.microsoft.com/office/drawing/2014/main" id="{D7AC28E0-1BD2-172E-3E91-8C7FE256E3EB}"/>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pic>
        <p:nvPicPr>
          <p:cNvPr id="71" name="Picture 70">
            <a:extLst>
              <a:ext uri="{FF2B5EF4-FFF2-40B4-BE49-F238E27FC236}">
                <a16:creationId xmlns:a16="http://schemas.microsoft.com/office/drawing/2014/main" id="{D45A6B52-84A8-B1CE-B287-5531D014BA1B}"/>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8026104" y="0"/>
            <a:ext cx="4165896" cy="6858000"/>
          </a:xfrm>
          <a:prstGeom prst="rect">
            <a:avLst/>
          </a:prstGeom>
        </p:spPr>
      </p:pic>
      <p:sp>
        <p:nvSpPr>
          <p:cNvPr id="73" name="Text Placeholder 10">
            <a:extLst>
              <a:ext uri="{FF2B5EF4-FFF2-40B4-BE49-F238E27FC236}">
                <a16:creationId xmlns:a16="http://schemas.microsoft.com/office/drawing/2014/main" id="{EEA39E30-D85C-E28B-6A1C-1CF8E886221C}"/>
              </a:ext>
            </a:extLst>
          </p:cNvPr>
          <p:cNvSpPr>
            <a:spLocks noGrp="1"/>
          </p:cNvSpPr>
          <p:nvPr>
            <p:ph type="body" sz="quarter" idx="14"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3301179183"/>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7_Blank_red">
    <p:spTree>
      <p:nvGrpSpPr>
        <p:cNvPr id="1" name=""/>
        <p:cNvGrpSpPr/>
        <p:nvPr/>
      </p:nvGrpSpPr>
      <p:grpSpPr>
        <a:xfrm>
          <a:off x="0" y="0"/>
          <a:ext cx="0" cy="0"/>
          <a:chOff x="0" y="0"/>
          <a:chExt cx="0" cy="0"/>
        </a:xfrm>
      </p:grpSpPr>
      <p:grpSp>
        <p:nvGrpSpPr>
          <p:cNvPr id="27" name="Graphic 8">
            <a:extLst>
              <a:ext uri="{FF2B5EF4-FFF2-40B4-BE49-F238E27FC236}">
                <a16:creationId xmlns:a16="http://schemas.microsoft.com/office/drawing/2014/main" id="{F1F0E24B-830F-2E7D-6F33-D7683296C418}"/>
              </a:ext>
            </a:extLst>
          </p:cNvPr>
          <p:cNvGrpSpPr/>
          <p:nvPr userDrawn="1"/>
        </p:nvGrpSpPr>
        <p:grpSpPr>
          <a:xfrm>
            <a:off x="461047" y="6408447"/>
            <a:ext cx="1856491" cy="240876"/>
            <a:chOff x="461047" y="6408447"/>
            <a:chExt cx="1856490" cy="240876"/>
          </a:xfrm>
        </p:grpSpPr>
        <p:grpSp>
          <p:nvGrpSpPr>
            <p:cNvPr id="28" name="Graphic 8">
              <a:extLst>
                <a:ext uri="{FF2B5EF4-FFF2-40B4-BE49-F238E27FC236}">
                  <a16:creationId xmlns:a16="http://schemas.microsoft.com/office/drawing/2014/main" id="{AC5B21AD-4F4B-F4D5-4E97-AE9A3441E211}"/>
                </a:ext>
              </a:extLst>
            </p:cNvPr>
            <p:cNvGrpSpPr/>
            <p:nvPr/>
          </p:nvGrpSpPr>
          <p:grpSpPr>
            <a:xfrm>
              <a:off x="1603313" y="6465255"/>
              <a:ext cx="714224" cy="151045"/>
              <a:chOff x="1603313" y="6465255"/>
              <a:chExt cx="714224" cy="151045"/>
            </a:xfrm>
            <a:solidFill>
              <a:srgbClr val="58595B"/>
            </a:solidFill>
          </p:grpSpPr>
          <p:sp>
            <p:nvSpPr>
              <p:cNvPr id="39" name="Freeform 38">
                <a:extLst>
                  <a:ext uri="{FF2B5EF4-FFF2-40B4-BE49-F238E27FC236}">
                    <a16:creationId xmlns:a16="http://schemas.microsoft.com/office/drawing/2014/main" id="{0227FA8F-F60C-E967-531D-FF4A694B928E}"/>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2470F851-B0DA-329E-4FCC-E6B1B00EF97E}"/>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E10EBD28-2482-E1C8-B6D3-15810E3C7714}"/>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BAADCB09-4194-D9F0-EB92-ACB60DA2627B}"/>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65E422D8-7ECA-D5E3-1909-6E9A0A399649}"/>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40CB7049-4BF4-F035-1DEC-589BCB5C029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D4FA7341-5A54-F410-E101-984BE19CF1C6}"/>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68787AF-E0DC-15A2-6196-C2834A37E26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29" name="Graphic 8">
              <a:extLst>
                <a:ext uri="{FF2B5EF4-FFF2-40B4-BE49-F238E27FC236}">
                  <a16:creationId xmlns:a16="http://schemas.microsoft.com/office/drawing/2014/main" id="{8FDA158A-7643-65E4-BBF2-F2A7FB64382C}"/>
                </a:ext>
              </a:extLst>
            </p:cNvPr>
            <p:cNvGrpSpPr/>
            <p:nvPr/>
          </p:nvGrpSpPr>
          <p:grpSpPr>
            <a:xfrm>
              <a:off x="461047" y="6410373"/>
              <a:ext cx="892791" cy="238950"/>
              <a:chOff x="461047" y="6410373"/>
              <a:chExt cx="892791" cy="238950"/>
            </a:xfrm>
          </p:grpSpPr>
          <p:sp>
            <p:nvSpPr>
              <p:cNvPr id="31" name="Freeform 30">
                <a:extLst>
                  <a:ext uri="{FF2B5EF4-FFF2-40B4-BE49-F238E27FC236}">
                    <a16:creationId xmlns:a16="http://schemas.microsoft.com/office/drawing/2014/main" id="{5FB1A0B9-8794-B475-381D-79DB9335BB77}"/>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2" name="Freeform 31">
                <a:extLst>
                  <a:ext uri="{FF2B5EF4-FFF2-40B4-BE49-F238E27FC236}">
                    <a16:creationId xmlns:a16="http://schemas.microsoft.com/office/drawing/2014/main" id="{12AA5086-5B0E-313C-FEF1-92441EBE2EF1}"/>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3" name="Freeform 32">
                <a:extLst>
                  <a:ext uri="{FF2B5EF4-FFF2-40B4-BE49-F238E27FC236}">
                    <a16:creationId xmlns:a16="http://schemas.microsoft.com/office/drawing/2014/main" id="{9F2A3637-3617-C06D-81FF-B4A2F1FD3CE0}"/>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99853D33-F2AF-4FD1-8B91-1866076D8C0E}"/>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07277243-B3F2-FB9E-C5C5-42E302526AF7}"/>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EF3F4EC3-1106-E3E0-631F-83888FE67715}"/>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A4FBFBBB-6A67-D456-10F5-A6D1DBAC53AF}"/>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35BA367A-BD31-00AA-6EA8-5FFB57726CEB}"/>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0" name="Freeform 29">
              <a:extLst>
                <a:ext uri="{FF2B5EF4-FFF2-40B4-BE49-F238E27FC236}">
                  <a16:creationId xmlns:a16="http://schemas.microsoft.com/office/drawing/2014/main" id="{5707168D-3C98-EF14-FD10-4A586BF48131}"/>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8" name="Title 1">
            <a:extLst>
              <a:ext uri="{FF2B5EF4-FFF2-40B4-BE49-F238E27FC236}">
                <a16:creationId xmlns:a16="http://schemas.microsoft.com/office/drawing/2014/main" id="{C6E8727A-0C78-76CA-72DB-9CD6EFCE813F}"/>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69" name="TextBox 68">
            <a:extLst>
              <a:ext uri="{FF2B5EF4-FFF2-40B4-BE49-F238E27FC236}">
                <a16:creationId xmlns:a16="http://schemas.microsoft.com/office/drawing/2014/main" id="{D7AC28E0-1BD2-172E-3E91-8C7FE256E3EB}"/>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pic>
        <p:nvPicPr>
          <p:cNvPr id="71" name="Picture 70">
            <a:extLst>
              <a:ext uri="{FF2B5EF4-FFF2-40B4-BE49-F238E27FC236}">
                <a16:creationId xmlns:a16="http://schemas.microsoft.com/office/drawing/2014/main" id="{D45A6B52-84A8-B1CE-B287-5531D014BA1B}"/>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9879349" y="3050858"/>
            <a:ext cx="2312651" cy="3807143"/>
          </a:xfrm>
          <a:prstGeom prst="rect">
            <a:avLst/>
          </a:prstGeom>
        </p:spPr>
      </p:pic>
      <p:sp>
        <p:nvSpPr>
          <p:cNvPr id="73" name="Text Placeholder 10">
            <a:extLst>
              <a:ext uri="{FF2B5EF4-FFF2-40B4-BE49-F238E27FC236}">
                <a16:creationId xmlns:a16="http://schemas.microsoft.com/office/drawing/2014/main" id="{EEA39E30-D85C-E28B-6A1C-1CF8E886221C}"/>
              </a:ext>
            </a:extLst>
          </p:cNvPr>
          <p:cNvSpPr>
            <a:spLocks noGrp="1"/>
          </p:cNvSpPr>
          <p:nvPr>
            <p:ph type="body" sz="quarter" idx="14"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1438220080"/>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3" name="Title 1">
            <a:extLst>
              <a:ext uri="{FF2B5EF4-FFF2-40B4-BE49-F238E27FC236}">
                <a16:creationId xmlns:a16="http://schemas.microsoft.com/office/drawing/2014/main" id="{ADBD28B8-CAC9-4163-BE1D-AEC22B473EE2}"/>
              </a:ext>
            </a:extLst>
          </p:cNvPr>
          <p:cNvSpPr>
            <a:spLocks noGrp="1"/>
          </p:cNvSpPr>
          <p:nvPr>
            <p:ph type="title" hasCustomPrompt="1"/>
          </p:nvPr>
        </p:nvSpPr>
        <p:spPr>
          <a:xfrm>
            <a:off x="461047" y="2114054"/>
            <a:ext cx="4425279" cy="387799"/>
          </a:xfrm>
          <a:prstGeom prst="rect">
            <a:avLst/>
          </a:prstGeom>
        </p:spPr>
        <p:txBody>
          <a:bodyPr anchor="ctr" anchorCtr="0"/>
          <a:lstStyle>
            <a:lvl1pPr marL="0" algn="l">
              <a:defRPr sz="2800" b="0">
                <a:solidFill>
                  <a:schemeClr val="tx2"/>
                </a:solidFill>
              </a:defRPr>
            </a:lvl1pPr>
          </a:lstStyle>
          <a:p>
            <a:r>
              <a:rPr lang="en-US"/>
              <a:t>Quote slide</a:t>
            </a:r>
            <a:endParaRPr lang="en-GB"/>
          </a:p>
        </p:txBody>
      </p:sp>
      <p:sp>
        <p:nvSpPr>
          <p:cNvPr id="5" name="Text Placeholder 4">
            <a:extLst>
              <a:ext uri="{FF2B5EF4-FFF2-40B4-BE49-F238E27FC236}">
                <a16:creationId xmlns:a16="http://schemas.microsoft.com/office/drawing/2014/main" id="{678EAE37-C294-0369-19A3-52B85EE7BA25}"/>
              </a:ext>
            </a:extLst>
          </p:cNvPr>
          <p:cNvSpPr>
            <a:spLocks noGrp="1"/>
          </p:cNvSpPr>
          <p:nvPr>
            <p:ph type="body" sz="quarter" idx="10" hasCustomPrompt="1"/>
          </p:nvPr>
        </p:nvSpPr>
        <p:spPr>
          <a:xfrm>
            <a:off x="461047" y="2659014"/>
            <a:ext cx="4425279" cy="263149"/>
          </a:xfrm>
        </p:spPr>
        <p:txBody>
          <a:bodyPr wrap="square">
            <a:spAutoFit/>
          </a:bodyPr>
          <a:lstStyle>
            <a:lvl1pPr marL="0" indent="0" algn="l">
              <a:buNone/>
              <a:defRPr sz="1800" b="1">
                <a:solidFill>
                  <a:schemeClr val="accent1"/>
                </a:solidFill>
              </a:defRPr>
            </a:lvl1pPr>
          </a:lstStyle>
          <a:p>
            <a:pPr lvl="0"/>
            <a:r>
              <a:rPr lang="en-US"/>
              <a:t>Person’s name</a:t>
            </a:r>
          </a:p>
        </p:txBody>
      </p:sp>
      <p:grpSp>
        <p:nvGrpSpPr>
          <p:cNvPr id="2" name="Graphic 8">
            <a:extLst>
              <a:ext uri="{FF2B5EF4-FFF2-40B4-BE49-F238E27FC236}">
                <a16:creationId xmlns:a16="http://schemas.microsoft.com/office/drawing/2014/main" id="{A7A05350-D100-5967-BC94-CB67445EE8F8}"/>
              </a:ext>
            </a:extLst>
          </p:cNvPr>
          <p:cNvGrpSpPr/>
          <p:nvPr userDrawn="1"/>
        </p:nvGrpSpPr>
        <p:grpSpPr>
          <a:xfrm>
            <a:off x="461047" y="6408447"/>
            <a:ext cx="1856491" cy="240876"/>
            <a:chOff x="461047" y="6408447"/>
            <a:chExt cx="1856490" cy="240876"/>
          </a:xfrm>
        </p:grpSpPr>
        <p:grpSp>
          <p:nvGrpSpPr>
            <p:cNvPr id="3" name="Graphic 8">
              <a:extLst>
                <a:ext uri="{FF2B5EF4-FFF2-40B4-BE49-F238E27FC236}">
                  <a16:creationId xmlns:a16="http://schemas.microsoft.com/office/drawing/2014/main" id="{FCC07B00-864E-A46F-F382-767F17EDFCF4}"/>
                </a:ext>
              </a:extLst>
            </p:cNvPr>
            <p:cNvGrpSpPr/>
            <p:nvPr/>
          </p:nvGrpSpPr>
          <p:grpSpPr>
            <a:xfrm>
              <a:off x="1603313" y="6465255"/>
              <a:ext cx="714224" cy="151045"/>
              <a:chOff x="1603313" y="6465255"/>
              <a:chExt cx="714224" cy="151045"/>
            </a:xfrm>
            <a:solidFill>
              <a:srgbClr val="58595B"/>
            </a:solidFill>
          </p:grpSpPr>
          <p:sp>
            <p:nvSpPr>
              <p:cNvPr id="39" name="Freeform 38">
                <a:extLst>
                  <a:ext uri="{FF2B5EF4-FFF2-40B4-BE49-F238E27FC236}">
                    <a16:creationId xmlns:a16="http://schemas.microsoft.com/office/drawing/2014/main" id="{B6DF9BBB-4C28-E3BC-55B9-C470EA06FADB}"/>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95740952-8F11-D307-DF9C-2A6CD2CDBE95}"/>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426526E2-5FD8-4DD1-9430-C3EB9B23033D}"/>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7B4B90DF-653B-3C04-22C2-AD1753D6D301}"/>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8C057A9D-C682-6E4E-C7F6-6725D4F874D2}"/>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0B7ECEB9-9952-D331-D8E9-7D392B030887}"/>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5" name="Freeform 44">
                <a:extLst>
                  <a:ext uri="{FF2B5EF4-FFF2-40B4-BE49-F238E27FC236}">
                    <a16:creationId xmlns:a16="http://schemas.microsoft.com/office/drawing/2014/main" id="{657E7368-E80E-DDE6-DDB7-690CC4CAA924}"/>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6" name="Freeform 45">
                <a:extLst>
                  <a:ext uri="{FF2B5EF4-FFF2-40B4-BE49-F238E27FC236}">
                    <a16:creationId xmlns:a16="http://schemas.microsoft.com/office/drawing/2014/main" id="{70B5AE2F-56B5-93DE-846F-1DC0E954B4D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29" name="Graphic 8">
              <a:extLst>
                <a:ext uri="{FF2B5EF4-FFF2-40B4-BE49-F238E27FC236}">
                  <a16:creationId xmlns:a16="http://schemas.microsoft.com/office/drawing/2014/main" id="{4EE65DC8-5EFD-9D55-2CEF-F7BB64F2FE44}"/>
                </a:ext>
              </a:extLst>
            </p:cNvPr>
            <p:cNvGrpSpPr/>
            <p:nvPr/>
          </p:nvGrpSpPr>
          <p:grpSpPr>
            <a:xfrm>
              <a:off x="461047" y="6410373"/>
              <a:ext cx="892791" cy="238950"/>
              <a:chOff x="461047" y="6410373"/>
              <a:chExt cx="892791" cy="238950"/>
            </a:xfrm>
          </p:grpSpPr>
          <p:sp>
            <p:nvSpPr>
              <p:cNvPr id="31" name="Freeform 30">
                <a:extLst>
                  <a:ext uri="{FF2B5EF4-FFF2-40B4-BE49-F238E27FC236}">
                    <a16:creationId xmlns:a16="http://schemas.microsoft.com/office/drawing/2014/main" id="{E8D1C90B-2B84-A30B-0EAB-23EDB09AE142}"/>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2" name="Freeform 31">
                <a:extLst>
                  <a:ext uri="{FF2B5EF4-FFF2-40B4-BE49-F238E27FC236}">
                    <a16:creationId xmlns:a16="http://schemas.microsoft.com/office/drawing/2014/main" id="{EA1ABF33-825D-1172-2BC0-135AB10CC284}"/>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3" name="Freeform 32">
                <a:extLst>
                  <a:ext uri="{FF2B5EF4-FFF2-40B4-BE49-F238E27FC236}">
                    <a16:creationId xmlns:a16="http://schemas.microsoft.com/office/drawing/2014/main" id="{E7B013BF-96CE-CCE5-28E7-59B1B25A971A}"/>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C1B290A6-FA7B-5AE3-033C-06AB51334D30}"/>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741D6328-667D-029D-02F7-99B532780C62}"/>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C9FE74F2-2865-F041-44F7-F04350694883}"/>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65E83EFA-A6A1-6D67-CD04-54B930B73F9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814AB4D9-2221-76DB-CE82-60043AEC7F72}"/>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0" name="Freeform 29">
              <a:extLst>
                <a:ext uri="{FF2B5EF4-FFF2-40B4-BE49-F238E27FC236}">
                  <a16:creationId xmlns:a16="http://schemas.microsoft.com/office/drawing/2014/main" id="{BC868234-11A8-D796-3FEB-139A92B8CE28}"/>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47" name="Text Placeholder 10">
            <a:extLst>
              <a:ext uri="{FF2B5EF4-FFF2-40B4-BE49-F238E27FC236}">
                <a16:creationId xmlns:a16="http://schemas.microsoft.com/office/drawing/2014/main" id="{9D018B0C-0BD4-CEA6-9083-46F766554B15}"/>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48" name="TextBox 47">
            <a:extLst>
              <a:ext uri="{FF2B5EF4-FFF2-40B4-BE49-F238E27FC236}">
                <a16:creationId xmlns:a16="http://schemas.microsoft.com/office/drawing/2014/main" id="{E54D37D4-7844-A506-5A75-8A174B87D830}"/>
              </a:ext>
            </a:extLst>
          </p:cNvPr>
          <p:cNvSpPr txBox="1"/>
          <p:nvPr userDrawn="1"/>
        </p:nvSpPr>
        <p:spPr>
          <a:xfrm flipH="1">
            <a:off x="11357489"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pic>
        <p:nvPicPr>
          <p:cNvPr id="51" name="Picture 50">
            <a:extLst>
              <a:ext uri="{FF2B5EF4-FFF2-40B4-BE49-F238E27FC236}">
                <a16:creationId xmlns:a16="http://schemas.microsoft.com/office/drawing/2014/main" id="{046D7021-41F2-C055-7269-6E5504431590}"/>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02" b="-1"/>
          <a:stretch>
            <a:fillRect/>
          </a:stretch>
        </p:blipFill>
        <p:spPr>
          <a:xfrm>
            <a:off x="4556458" y="0"/>
            <a:ext cx="7635543" cy="6858000"/>
          </a:xfrm>
          <a:prstGeom prst="rect">
            <a:avLst/>
          </a:prstGeom>
        </p:spPr>
      </p:pic>
    </p:spTree>
    <p:extLst>
      <p:ext uri="{BB962C8B-B14F-4D97-AF65-F5344CB8AC3E}">
        <p14:creationId xmlns:p14="http://schemas.microsoft.com/office/powerpoint/2010/main" val="2889414214"/>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 name="Graphic 8">
            <a:extLst>
              <a:ext uri="{FF2B5EF4-FFF2-40B4-BE49-F238E27FC236}">
                <a16:creationId xmlns:a16="http://schemas.microsoft.com/office/drawing/2014/main" id="{451C010E-D07C-75B1-5DE4-AA55A8222644}"/>
              </a:ext>
            </a:extLst>
          </p:cNvPr>
          <p:cNvGrpSpPr/>
          <p:nvPr userDrawn="1"/>
        </p:nvGrpSpPr>
        <p:grpSpPr>
          <a:xfrm>
            <a:off x="461047" y="6408447"/>
            <a:ext cx="1856491" cy="240876"/>
            <a:chOff x="461047" y="6408447"/>
            <a:chExt cx="1856490" cy="240876"/>
          </a:xfrm>
        </p:grpSpPr>
        <p:grpSp>
          <p:nvGrpSpPr>
            <p:cNvPr id="6" name="Graphic 8">
              <a:extLst>
                <a:ext uri="{FF2B5EF4-FFF2-40B4-BE49-F238E27FC236}">
                  <a16:creationId xmlns:a16="http://schemas.microsoft.com/office/drawing/2014/main" id="{24E9183B-EDDC-27C0-4472-97C0CE852BAA}"/>
                </a:ext>
              </a:extLst>
            </p:cNvPr>
            <p:cNvGrpSpPr/>
            <p:nvPr/>
          </p:nvGrpSpPr>
          <p:grpSpPr>
            <a:xfrm>
              <a:off x="1603313" y="6465255"/>
              <a:ext cx="714224" cy="151045"/>
              <a:chOff x="1603313" y="6465255"/>
              <a:chExt cx="714224" cy="151045"/>
            </a:xfrm>
            <a:solidFill>
              <a:srgbClr val="58595B"/>
            </a:solidFill>
          </p:grpSpPr>
          <p:sp>
            <p:nvSpPr>
              <p:cNvPr id="54" name="Freeform 53">
                <a:extLst>
                  <a:ext uri="{FF2B5EF4-FFF2-40B4-BE49-F238E27FC236}">
                    <a16:creationId xmlns:a16="http://schemas.microsoft.com/office/drawing/2014/main" id="{B4A3531F-5C88-6FC2-3BB0-45BF32FB6C6F}"/>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55" name="Freeform 54">
                <a:extLst>
                  <a:ext uri="{FF2B5EF4-FFF2-40B4-BE49-F238E27FC236}">
                    <a16:creationId xmlns:a16="http://schemas.microsoft.com/office/drawing/2014/main" id="{81F9F56A-15C9-9155-C86B-58C84B0D2350}"/>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56" name="Freeform 55">
                <a:extLst>
                  <a:ext uri="{FF2B5EF4-FFF2-40B4-BE49-F238E27FC236}">
                    <a16:creationId xmlns:a16="http://schemas.microsoft.com/office/drawing/2014/main" id="{BEC5DD8A-6CAB-EF73-B99E-0ACC71B1BBAB}"/>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57" name="Freeform 56">
                <a:extLst>
                  <a:ext uri="{FF2B5EF4-FFF2-40B4-BE49-F238E27FC236}">
                    <a16:creationId xmlns:a16="http://schemas.microsoft.com/office/drawing/2014/main" id="{D981E697-118C-FEF4-C6DE-E56729730F57}"/>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58" name="Freeform 57">
                <a:extLst>
                  <a:ext uri="{FF2B5EF4-FFF2-40B4-BE49-F238E27FC236}">
                    <a16:creationId xmlns:a16="http://schemas.microsoft.com/office/drawing/2014/main" id="{3061497A-99D0-EC06-BD57-4D2F7427180C}"/>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59" name="Freeform 58">
                <a:extLst>
                  <a:ext uri="{FF2B5EF4-FFF2-40B4-BE49-F238E27FC236}">
                    <a16:creationId xmlns:a16="http://schemas.microsoft.com/office/drawing/2014/main" id="{97B95F19-9E79-9002-78CD-F0C6C5F2488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0" name="Freeform 59">
                <a:extLst>
                  <a:ext uri="{FF2B5EF4-FFF2-40B4-BE49-F238E27FC236}">
                    <a16:creationId xmlns:a16="http://schemas.microsoft.com/office/drawing/2014/main" id="{3B8EF7AD-9408-716B-4EFC-0C921D85A196}"/>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1" name="Freeform 60">
                <a:extLst>
                  <a:ext uri="{FF2B5EF4-FFF2-40B4-BE49-F238E27FC236}">
                    <a16:creationId xmlns:a16="http://schemas.microsoft.com/office/drawing/2014/main" id="{07101C4F-40C3-907F-C3BC-3F68E25BFD90}"/>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7" name="Graphic 8">
              <a:extLst>
                <a:ext uri="{FF2B5EF4-FFF2-40B4-BE49-F238E27FC236}">
                  <a16:creationId xmlns:a16="http://schemas.microsoft.com/office/drawing/2014/main" id="{B7EB3BBD-DD24-024B-2E5C-D15435782023}"/>
                </a:ext>
              </a:extLst>
            </p:cNvPr>
            <p:cNvGrpSpPr/>
            <p:nvPr/>
          </p:nvGrpSpPr>
          <p:grpSpPr>
            <a:xfrm>
              <a:off x="461047" y="6410373"/>
              <a:ext cx="892791" cy="238950"/>
              <a:chOff x="461047" y="6410373"/>
              <a:chExt cx="892791" cy="238950"/>
            </a:xfrm>
          </p:grpSpPr>
          <p:sp>
            <p:nvSpPr>
              <p:cNvPr id="14" name="Freeform 13">
                <a:extLst>
                  <a:ext uri="{FF2B5EF4-FFF2-40B4-BE49-F238E27FC236}">
                    <a16:creationId xmlns:a16="http://schemas.microsoft.com/office/drawing/2014/main" id="{8AADA979-5681-2104-B483-5F6B429E8943}"/>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47" name="Freeform 46">
                <a:extLst>
                  <a:ext uri="{FF2B5EF4-FFF2-40B4-BE49-F238E27FC236}">
                    <a16:creationId xmlns:a16="http://schemas.microsoft.com/office/drawing/2014/main" id="{14229FE8-3890-50E7-E1F7-6D4933F9BFC5}"/>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48" name="Freeform 47">
                <a:extLst>
                  <a:ext uri="{FF2B5EF4-FFF2-40B4-BE49-F238E27FC236}">
                    <a16:creationId xmlns:a16="http://schemas.microsoft.com/office/drawing/2014/main" id="{0540BBF7-5A1E-6862-59E2-4B5807477631}"/>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49" name="Freeform 48">
                <a:extLst>
                  <a:ext uri="{FF2B5EF4-FFF2-40B4-BE49-F238E27FC236}">
                    <a16:creationId xmlns:a16="http://schemas.microsoft.com/office/drawing/2014/main" id="{60F9A067-9A93-FFC3-1267-968E43CA3AFE}"/>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50" name="Freeform 49">
                <a:extLst>
                  <a:ext uri="{FF2B5EF4-FFF2-40B4-BE49-F238E27FC236}">
                    <a16:creationId xmlns:a16="http://schemas.microsoft.com/office/drawing/2014/main" id="{7B2FA7BA-FF7F-3EF4-FB89-A7932EDED837}"/>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51" name="Freeform 50">
                <a:extLst>
                  <a:ext uri="{FF2B5EF4-FFF2-40B4-BE49-F238E27FC236}">
                    <a16:creationId xmlns:a16="http://schemas.microsoft.com/office/drawing/2014/main" id="{F2D74809-A117-08DE-33C7-6DA7773457D4}"/>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52" name="Freeform 51">
                <a:extLst>
                  <a:ext uri="{FF2B5EF4-FFF2-40B4-BE49-F238E27FC236}">
                    <a16:creationId xmlns:a16="http://schemas.microsoft.com/office/drawing/2014/main" id="{7CE74F13-B31D-A0F5-51C5-9653E8DB278E}"/>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53" name="Freeform 52">
                <a:extLst>
                  <a:ext uri="{FF2B5EF4-FFF2-40B4-BE49-F238E27FC236}">
                    <a16:creationId xmlns:a16="http://schemas.microsoft.com/office/drawing/2014/main" id="{6D5219AE-BFAD-6AB5-43F9-D0D60FB91648}"/>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12" name="Freeform 11">
              <a:extLst>
                <a:ext uri="{FF2B5EF4-FFF2-40B4-BE49-F238E27FC236}">
                  <a16:creationId xmlns:a16="http://schemas.microsoft.com/office/drawing/2014/main" id="{C603294B-98E9-FAA6-CF4F-02121DD211B6}"/>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 name="Text Placeholder 10">
            <a:extLst>
              <a:ext uri="{FF2B5EF4-FFF2-40B4-BE49-F238E27FC236}">
                <a16:creationId xmlns:a16="http://schemas.microsoft.com/office/drawing/2014/main" id="{7DBED6FC-4BDC-B018-D990-C73484E0BB00}"/>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
        <p:nvSpPr>
          <p:cNvPr id="8" name="TextBox 7">
            <a:extLst>
              <a:ext uri="{FF2B5EF4-FFF2-40B4-BE49-F238E27FC236}">
                <a16:creationId xmlns:a16="http://schemas.microsoft.com/office/drawing/2014/main" id="{8C94A7B7-BEA4-4951-28A7-303732FD088A}"/>
              </a:ext>
            </a:extLst>
          </p:cNvPr>
          <p:cNvSpPr txBox="1"/>
          <p:nvPr userDrawn="1"/>
        </p:nvSpPr>
        <p:spPr>
          <a:xfrm flipH="1">
            <a:off x="11357489"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Tree>
    <p:extLst>
      <p:ext uri="{BB962C8B-B14F-4D97-AF65-F5344CB8AC3E}">
        <p14:creationId xmlns:p14="http://schemas.microsoft.com/office/powerpoint/2010/main" val="669478204"/>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3_Blank_red">
    <p:spTree>
      <p:nvGrpSpPr>
        <p:cNvPr id="1" name=""/>
        <p:cNvGrpSpPr/>
        <p:nvPr/>
      </p:nvGrpSpPr>
      <p:grpSpPr>
        <a:xfrm>
          <a:off x="0" y="0"/>
          <a:ext cx="0" cy="0"/>
          <a:chOff x="0" y="0"/>
          <a:chExt cx="0" cy="0"/>
        </a:xfrm>
      </p:grpSpPr>
      <p:sp>
        <p:nvSpPr>
          <p:cNvPr id="83" name="Title 1">
            <a:extLst>
              <a:ext uri="{FF2B5EF4-FFF2-40B4-BE49-F238E27FC236}">
                <a16:creationId xmlns:a16="http://schemas.microsoft.com/office/drawing/2014/main" id="{ADBD28B8-CAC9-4163-BE1D-AEC22B473EE2}"/>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grpSp>
        <p:nvGrpSpPr>
          <p:cNvPr id="4" name="Graphic 8">
            <a:extLst>
              <a:ext uri="{FF2B5EF4-FFF2-40B4-BE49-F238E27FC236}">
                <a16:creationId xmlns:a16="http://schemas.microsoft.com/office/drawing/2014/main" id="{D03D9A78-18B3-E37D-6894-04068B5C273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214CF6D1-505B-4AE6-8A87-4DC892208C5E}"/>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652DE0E2-8D7E-0035-87C0-92CD0CD3DD41}"/>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9217E1EF-687B-FEEF-1028-D6E03016D026}"/>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9E94313B-D416-924B-8E45-81719EA06D5A}"/>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F2215D3B-BC10-CE7E-20CE-75E38EC96BF9}"/>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DAEAD3BA-7BA0-8088-97B0-DEA3BA0D4092}"/>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E7300178-AF5A-2917-6AA5-8C5D3BA27539}"/>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24EEF335-1F08-E715-3C6D-1A09D1EDCDA9}"/>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648B91FE-D70D-194C-FEC0-9FBA96594D6A}"/>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8781246C-B0ED-B865-A86A-14934031B42D}"/>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A2F9BE03-0A32-58A8-A45C-8A6BEF2232A0}"/>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3AAB0D05-8502-C657-947D-666D48804810}"/>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B01A961A-45E6-C0EE-7F14-F9367958CDE7}"/>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2F6012D9-51EA-0D0C-27E7-5536559AA2F4}"/>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3170EED9-365A-0AE2-7A8B-F3203D9A2A49}"/>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D33A892C-5EAB-F7AB-94C2-C21E7EE3EF27}"/>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62B1D28B-05C0-C5F1-165A-B0DAB91D92C1}"/>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209FEC34-B8C1-57D1-4B24-692DA787046B}"/>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CE003FF3-18EB-5C5D-5E8E-E8FA5468AFF1}"/>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7" name="TextBox 26">
            <a:extLst>
              <a:ext uri="{FF2B5EF4-FFF2-40B4-BE49-F238E27FC236}">
                <a16:creationId xmlns:a16="http://schemas.microsoft.com/office/drawing/2014/main" id="{26BC5B0C-F34C-F978-5C73-9BB1A24EA29F}"/>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28" name="Text Placeholder 10">
            <a:extLst>
              <a:ext uri="{FF2B5EF4-FFF2-40B4-BE49-F238E27FC236}">
                <a16:creationId xmlns:a16="http://schemas.microsoft.com/office/drawing/2014/main" id="{9E838433-289B-4C2B-A8B2-79382788A954}"/>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3600615880"/>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3_Divider 1">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404DAA21-FE4E-4453-EEBB-3C17EB134F39}"/>
              </a:ext>
            </a:extLst>
          </p:cNvPr>
          <p:cNvPicPr>
            <a:picLocks noChangeAspect="1"/>
          </p:cNvPicPr>
          <p:nvPr userDrawn="1"/>
        </p:nvPicPr>
        <p:blipFill>
          <a:blip r:embed="rId2"/>
          <a:srcRect t="5161" b="5161"/>
          <a:stretch/>
        </p:blipFill>
        <p:spPr>
          <a:xfrm>
            <a:off x="0" y="1581"/>
            <a:ext cx="12194179" cy="6856419"/>
          </a:xfrm>
          <a:prstGeom prst="rect">
            <a:avLst/>
          </a:prstGeom>
        </p:spPr>
      </p:pic>
      <p:pic>
        <p:nvPicPr>
          <p:cNvPr id="56" name="Picture 55">
            <a:extLst>
              <a:ext uri="{FF2B5EF4-FFF2-40B4-BE49-F238E27FC236}">
                <a16:creationId xmlns:a16="http://schemas.microsoft.com/office/drawing/2014/main" id="{E0314CBD-D250-DCE1-1CCD-8B8EF2F0A883}"/>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a:fillRect/>
          </a:stretch>
        </p:blipFill>
        <p:spPr>
          <a:xfrm>
            <a:off x="2047717" y="30521"/>
            <a:ext cx="10144283" cy="6858000"/>
          </a:xfrm>
          <a:prstGeom prst="rect">
            <a:avLst/>
          </a:prstGeom>
        </p:spPr>
      </p:pic>
    </p:spTree>
    <p:extLst>
      <p:ext uri="{BB962C8B-B14F-4D97-AF65-F5344CB8AC3E}">
        <p14:creationId xmlns:p14="http://schemas.microsoft.com/office/powerpoint/2010/main" val="2247444540"/>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BAE6AD-B7D4-B04A-86FE-7779FC9A234F}"/>
              </a:ext>
            </a:extLst>
          </p:cNvPr>
          <p:cNvPicPr>
            <a:picLocks noChangeAspect="1"/>
          </p:cNvPicPr>
          <p:nvPr userDrawn="1"/>
        </p:nvPicPr>
        <p:blipFill>
          <a:blip r:embed="rId2"/>
          <a:stretch>
            <a:fillRect/>
          </a:stretch>
        </p:blipFill>
        <p:spPr>
          <a:xfrm>
            <a:off x="11765651" y="6408817"/>
            <a:ext cx="206592" cy="275456"/>
          </a:xfrm>
          <a:prstGeom prst="rect">
            <a:avLst/>
          </a:prstGeom>
        </p:spPr>
      </p:pic>
      <p:sp>
        <p:nvSpPr>
          <p:cNvPr id="4" name="Content Placeholder 3"/>
          <p:cNvSpPr>
            <a:spLocks noGrp="1"/>
          </p:cNvSpPr>
          <p:nvPr>
            <p:ph sz="quarter" idx="10"/>
          </p:nvPr>
        </p:nvSpPr>
        <p:spPr>
          <a:xfrm>
            <a:off x="609599" y="1794617"/>
            <a:ext cx="10894997" cy="449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4"/>
          <p:cNvSpPr>
            <a:spLocks noGrp="1"/>
          </p:cNvSpPr>
          <p:nvPr>
            <p:ph type="title"/>
          </p:nvPr>
        </p:nvSpPr>
        <p:spPr/>
        <p:txBody>
          <a:bodyPr/>
          <a:lstStyle/>
          <a:p>
            <a:r>
              <a:rPr lang="en-US"/>
              <a:t>Click to edit Master title style</a:t>
            </a:r>
          </a:p>
        </p:txBody>
      </p:sp>
      <p:sp>
        <p:nvSpPr>
          <p:cNvPr id="6" name="Footer Placeholder 5"/>
          <p:cNvSpPr>
            <a:spLocks noGrp="1"/>
          </p:cNvSpPr>
          <p:nvPr>
            <p:ph type="ftr" sz="quarter" idx="11"/>
          </p:nvPr>
        </p:nvSpPr>
        <p:spPr/>
        <p:txBody>
          <a:bodyPr/>
          <a:lstStyle/>
          <a:p>
            <a:r>
              <a:rPr lang="en-US"/>
              <a:t>Confidential – For Internal Use Only. Not for Promotion.</a:t>
            </a:r>
          </a:p>
        </p:txBody>
      </p:sp>
      <p:sp>
        <p:nvSpPr>
          <p:cNvPr id="10" name="Slide Number Placeholder 9"/>
          <p:cNvSpPr>
            <a:spLocks noGrp="1"/>
          </p:cNvSpPr>
          <p:nvPr>
            <p:ph type="sldNum" sz="quarter" idx="12"/>
          </p:nvPr>
        </p:nvSpPr>
        <p:spPr/>
        <p:txBody>
          <a:bodyPr/>
          <a:lstStyle/>
          <a:p>
            <a:fld id="{4BEAA09E-D67E-864E-8466-C38E88600C4F}" type="slidenum">
              <a:rPr lang="en-US" smtClean="0"/>
              <a:pPr/>
              <a:t>‹#›</a:t>
            </a:fld>
            <a:endParaRPr lang="en-US"/>
          </a:p>
        </p:txBody>
      </p:sp>
    </p:spTree>
    <p:extLst>
      <p:ext uri="{BB962C8B-B14F-4D97-AF65-F5344CB8AC3E}">
        <p14:creationId xmlns:p14="http://schemas.microsoft.com/office/powerpoint/2010/main" val="4053702255"/>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userDrawn="1">
  <p:cSld name="Long ribbon and big person">
    <p:spTree>
      <p:nvGrpSpPr>
        <p:cNvPr id="1" name=""/>
        <p:cNvGrpSpPr/>
        <p:nvPr/>
      </p:nvGrpSpPr>
      <p:grpSpPr>
        <a:xfrm>
          <a:off x="0" y="0"/>
          <a:ext cx="0" cy="0"/>
          <a:chOff x="0" y="0"/>
          <a:chExt cx="0" cy="0"/>
        </a:xfrm>
      </p:grpSpPr>
      <p:grpSp>
        <p:nvGrpSpPr>
          <p:cNvPr id="2" name="Graphic 8">
            <a:extLst>
              <a:ext uri="{FF2B5EF4-FFF2-40B4-BE49-F238E27FC236}">
                <a16:creationId xmlns:a16="http://schemas.microsoft.com/office/drawing/2014/main" id="{5E37CD87-5502-F81B-9625-3BCE5F21736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A5D9AEA3-8595-E3AB-B286-FAB5FD1AFFFA}"/>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A191F812-17FD-A155-6932-15FB5A3B6424}"/>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1AAD6712-6D2F-D007-8153-D5E261C70764}"/>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2F9F5FED-A5ED-BC3A-E6A9-41EAA3AB03F9}"/>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19E90191-75F6-03A9-3A61-C3AE882E5143}"/>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BF82CEF5-439A-9449-895D-747E7CFF45CF}"/>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291CA28C-EE43-A706-61CD-6B995D767BC0}"/>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68B9A19F-A2A3-24ED-A639-AD87672114FF}"/>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A1F2B760-8EEA-973C-8E0A-66D09548CD21}"/>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F0B02005-9835-B05D-5F0F-BCE760C42263}"/>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B7D73470-84DE-B05A-DCB7-CEEAF5CA10DB}"/>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C38F5300-7701-024A-6B10-6C04A43B287B}"/>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05408398-D3A8-38B7-B936-F930243A275B}"/>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B66A312B-E820-165E-CE53-CAF3DA124B39}"/>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C03F8AE3-FC6F-C109-273C-AD5B07468E2E}"/>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FF100D32-791C-7E4D-BC0B-85D9034FD53E}"/>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2CF20398-E83F-6624-C250-496A79C0ACF2}"/>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F8CD1395-E234-9092-4AE0-60505E0C67E4}"/>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6C6390D5-7A2D-165C-FBE6-980180AEDA22}"/>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5" name="Title 1">
            <a:extLst>
              <a:ext uri="{FF2B5EF4-FFF2-40B4-BE49-F238E27FC236}">
                <a16:creationId xmlns:a16="http://schemas.microsoft.com/office/drawing/2014/main" id="{495D0FAA-A981-115B-53DF-9BB9CE440D94}"/>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26" name="TextBox 25">
            <a:extLst>
              <a:ext uri="{FF2B5EF4-FFF2-40B4-BE49-F238E27FC236}">
                <a16:creationId xmlns:a16="http://schemas.microsoft.com/office/drawing/2014/main" id="{14C37DE6-E8A6-1C70-8906-1F5E57152855}"/>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33" name="Text Placeholder 10">
            <a:extLst>
              <a:ext uri="{FF2B5EF4-FFF2-40B4-BE49-F238E27FC236}">
                <a16:creationId xmlns:a16="http://schemas.microsoft.com/office/drawing/2014/main" id="{EB695412-3B3B-D447-B122-C46E16F3BA3B}"/>
              </a:ext>
            </a:extLst>
          </p:cNvPr>
          <p:cNvSpPr>
            <a:spLocks noGrp="1"/>
          </p:cNvSpPr>
          <p:nvPr>
            <p:ph type="body" sz="quarter" idx="13"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pic>
        <p:nvPicPr>
          <p:cNvPr id="27" name="Picture 26">
            <a:extLst>
              <a:ext uri="{FF2B5EF4-FFF2-40B4-BE49-F238E27FC236}">
                <a16:creationId xmlns:a16="http://schemas.microsoft.com/office/drawing/2014/main" id="{9F6B86D9-6820-1814-4815-D3AA1D7EFF1D}"/>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5001755" y="0"/>
            <a:ext cx="7190245" cy="6858000"/>
          </a:xfrm>
          <a:prstGeom prst="rect">
            <a:avLst/>
          </a:prstGeom>
        </p:spPr>
      </p:pic>
    </p:spTree>
    <p:extLst>
      <p:ext uri="{BB962C8B-B14F-4D97-AF65-F5344CB8AC3E}">
        <p14:creationId xmlns:p14="http://schemas.microsoft.com/office/powerpoint/2010/main" val="1527685437"/>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15.xml><?xml version="1.0" encoding="utf-8"?>
<p:sldLayout xmlns:a="http://schemas.openxmlformats.org/drawingml/2006/main" xmlns:r="http://schemas.openxmlformats.org/officeDocument/2006/relationships" xmlns:p="http://schemas.openxmlformats.org/presentationml/2006/main" userDrawn="1">
  <p:cSld name="White - Title only">
    <p:spTree>
      <p:nvGrpSpPr>
        <p:cNvPr id="1" name=""/>
        <p:cNvGrpSpPr/>
        <p:nvPr/>
      </p:nvGrpSpPr>
      <p:grpSpPr>
        <a:xfrm>
          <a:off x="0" y="0"/>
          <a:ext cx="0" cy="0"/>
          <a:chOff x="0" y="0"/>
          <a:chExt cx="0" cy="0"/>
        </a:xfrm>
      </p:grpSpPr>
      <p:sp>
        <p:nvSpPr>
          <p:cNvPr id="83" name="Title 1">
            <a:extLst>
              <a:ext uri="{FF2B5EF4-FFF2-40B4-BE49-F238E27FC236}">
                <a16:creationId xmlns:a16="http://schemas.microsoft.com/office/drawing/2014/main" id="{ADBD28B8-CAC9-4163-BE1D-AEC22B473EE2}"/>
              </a:ext>
            </a:extLst>
          </p:cNvPr>
          <p:cNvSpPr>
            <a:spLocks noGrp="1"/>
          </p:cNvSpPr>
          <p:nvPr>
            <p:ph type="title" hasCustomPrompt="1"/>
          </p:nvPr>
        </p:nvSpPr>
        <p:spPr>
          <a:xfrm>
            <a:off x="450409" y="448820"/>
            <a:ext cx="11298681"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grpSp>
        <p:nvGrpSpPr>
          <p:cNvPr id="4" name="Graphic 8">
            <a:extLst>
              <a:ext uri="{FF2B5EF4-FFF2-40B4-BE49-F238E27FC236}">
                <a16:creationId xmlns:a16="http://schemas.microsoft.com/office/drawing/2014/main" id="{D03D9A78-18B3-E37D-6894-04068B5C273B}"/>
              </a:ext>
            </a:extLst>
          </p:cNvPr>
          <p:cNvGrpSpPr/>
          <p:nvPr userDrawn="1"/>
        </p:nvGrpSpPr>
        <p:grpSpPr>
          <a:xfrm>
            <a:off x="461047" y="6408447"/>
            <a:ext cx="1856491" cy="240876"/>
            <a:chOff x="461047" y="6408447"/>
            <a:chExt cx="1856490" cy="240876"/>
          </a:xfrm>
        </p:grpSpPr>
        <p:grpSp>
          <p:nvGrpSpPr>
            <p:cNvPr id="5" name="Graphic 8">
              <a:extLst>
                <a:ext uri="{FF2B5EF4-FFF2-40B4-BE49-F238E27FC236}">
                  <a16:creationId xmlns:a16="http://schemas.microsoft.com/office/drawing/2014/main" id="{214CF6D1-505B-4AE6-8A87-4DC892208C5E}"/>
                </a:ext>
              </a:extLst>
            </p:cNvPr>
            <p:cNvGrpSpPr/>
            <p:nvPr/>
          </p:nvGrpSpPr>
          <p:grpSpPr>
            <a:xfrm>
              <a:off x="1603313" y="6465255"/>
              <a:ext cx="714224" cy="151045"/>
              <a:chOff x="1603313" y="6465255"/>
              <a:chExt cx="714224" cy="151045"/>
            </a:xfrm>
            <a:solidFill>
              <a:srgbClr val="58595B"/>
            </a:solidFill>
          </p:grpSpPr>
          <p:sp>
            <p:nvSpPr>
              <p:cNvPr id="17" name="Freeform 16">
                <a:extLst>
                  <a:ext uri="{FF2B5EF4-FFF2-40B4-BE49-F238E27FC236}">
                    <a16:creationId xmlns:a16="http://schemas.microsoft.com/office/drawing/2014/main" id="{652DE0E2-8D7E-0035-87C0-92CD0CD3DD41}"/>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18" name="Freeform 17">
                <a:extLst>
                  <a:ext uri="{FF2B5EF4-FFF2-40B4-BE49-F238E27FC236}">
                    <a16:creationId xmlns:a16="http://schemas.microsoft.com/office/drawing/2014/main" id="{9217E1EF-687B-FEEF-1028-D6E03016D026}"/>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19" name="Freeform 18">
                <a:extLst>
                  <a:ext uri="{FF2B5EF4-FFF2-40B4-BE49-F238E27FC236}">
                    <a16:creationId xmlns:a16="http://schemas.microsoft.com/office/drawing/2014/main" id="{9E94313B-D416-924B-8E45-81719EA06D5A}"/>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20" name="Freeform 19">
                <a:extLst>
                  <a:ext uri="{FF2B5EF4-FFF2-40B4-BE49-F238E27FC236}">
                    <a16:creationId xmlns:a16="http://schemas.microsoft.com/office/drawing/2014/main" id="{F2215D3B-BC10-CE7E-20CE-75E38EC96BF9}"/>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21" name="Freeform 20">
                <a:extLst>
                  <a:ext uri="{FF2B5EF4-FFF2-40B4-BE49-F238E27FC236}">
                    <a16:creationId xmlns:a16="http://schemas.microsoft.com/office/drawing/2014/main" id="{DAEAD3BA-7BA0-8088-97B0-DEA3BA0D4092}"/>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22" name="Freeform 21">
                <a:extLst>
                  <a:ext uri="{FF2B5EF4-FFF2-40B4-BE49-F238E27FC236}">
                    <a16:creationId xmlns:a16="http://schemas.microsoft.com/office/drawing/2014/main" id="{E7300178-AF5A-2917-6AA5-8C5D3BA27539}"/>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23" name="Freeform 22">
                <a:extLst>
                  <a:ext uri="{FF2B5EF4-FFF2-40B4-BE49-F238E27FC236}">
                    <a16:creationId xmlns:a16="http://schemas.microsoft.com/office/drawing/2014/main" id="{24EEF335-1F08-E715-3C6D-1A09D1EDCDA9}"/>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24" name="Freeform 23">
                <a:extLst>
                  <a:ext uri="{FF2B5EF4-FFF2-40B4-BE49-F238E27FC236}">
                    <a16:creationId xmlns:a16="http://schemas.microsoft.com/office/drawing/2014/main" id="{648B91FE-D70D-194C-FEC0-9FBA96594D6A}"/>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6" name="Graphic 8">
              <a:extLst>
                <a:ext uri="{FF2B5EF4-FFF2-40B4-BE49-F238E27FC236}">
                  <a16:creationId xmlns:a16="http://schemas.microsoft.com/office/drawing/2014/main" id="{8781246C-B0ED-B865-A86A-14934031B42D}"/>
                </a:ext>
              </a:extLst>
            </p:cNvPr>
            <p:cNvGrpSpPr/>
            <p:nvPr/>
          </p:nvGrpSpPr>
          <p:grpSpPr>
            <a:xfrm>
              <a:off x="461047" y="6410373"/>
              <a:ext cx="892791" cy="238950"/>
              <a:chOff x="461047" y="6410373"/>
              <a:chExt cx="892791" cy="238950"/>
            </a:xfrm>
          </p:grpSpPr>
          <p:sp>
            <p:nvSpPr>
              <p:cNvPr id="8" name="Freeform 7">
                <a:extLst>
                  <a:ext uri="{FF2B5EF4-FFF2-40B4-BE49-F238E27FC236}">
                    <a16:creationId xmlns:a16="http://schemas.microsoft.com/office/drawing/2014/main" id="{A2F9BE03-0A32-58A8-A45C-8A6BEF2232A0}"/>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9" name="Freeform 8">
                <a:extLst>
                  <a:ext uri="{FF2B5EF4-FFF2-40B4-BE49-F238E27FC236}">
                    <a16:creationId xmlns:a16="http://schemas.microsoft.com/office/drawing/2014/main" id="{3AAB0D05-8502-C657-947D-666D48804810}"/>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11" name="Freeform 10">
                <a:extLst>
                  <a:ext uri="{FF2B5EF4-FFF2-40B4-BE49-F238E27FC236}">
                    <a16:creationId xmlns:a16="http://schemas.microsoft.com/office/drawing/2014/main" id="{B01A961A-45E6-C0EE-7F14-F9367958CDE7}"/>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12" name="Freeform 11">
                <a:extLst>
                  <a:ext uri="{FF2B5EF4-FFF2-40B4-BE49-F238E27FC236}">
                    <a16:creationId xmlns:a16="http://schemas.microsoft.com/office/drawing/2014/main" id="{2F6012D9-51EA-0D0C-27E7-5536559AA2F4}"/>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13" name="Freeform 12">
                <a:extLst>
                  <a:ext uri="{FF2B5EF4-FFF2-40B4-BE49-F238E27FC236}">
                    <a16:creationId xmlns:a16="http://schemas.microsoft.com/office/drawing/2014/main" id="{3170EED9-365A-0AE2-7A8B-F3203D9A2A49}"/>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14" name="Freeform 13">
                <a:extLst>
                  <a:ext uri="{FF2B5EF4-FFF2-40B4-BE49-F238E27FC236}">
                    <a16:creationId xmlns:a16="http://schemas.microsoft.com/office/drawing/2014/main" id="{D33A892C-5EAB-F7AB-94C2-C21E7EE3EF27}"/>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15" name="Freeform 14">
                <a:extLst>
                  <a:ext uri="{FF2B5EF4-FFF2-40B4-BE49-F238E27FC236}">
                    <a16:creationId xmlns:a16="http://schemas.microsoft.com/office/drawing/2014/main" id="{62B1D28B-05C0-C5F1-165A-B0DAB91D92C1}"/>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16" name="Freeform 15">
                <a:extLst>
                  <a:ext uri="{FF2B5EF4-FFF2-40B4-BE49-F238E27FC236}">
                    <a16:creationId xmlns:a16="http://schemas.microsoft.com/office/drawing/2014/main" id="{209FEC34-B8C1-57D1-4B24-692DA787046B}"/>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7" name="Freeform 6">
              <a:extLst>
                <a:ext uri="{FF2B5EF4-FFF2-40B4-BE49-F238E27FC236}">
                  <a16:creationId xmlns:a16="http://schemas.microsoft.com/office/drawing/2014/main" id="{CE003FF3-18EB-5C5D-5E8E-E8FA5468AFF1}"/>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27" name="TextBox 26">
            <a:extLst>
              <a:ext uri="{FF2B5EF4-FFF2-40B4-BE49-F238E27FC236}">
                <a16:creationId xmlns:a16="http://schemas.microsoft.com/office/drawing/2014/main" id="{26BC5B0C-F34C-F978-5C73-9BB1A24EA29F}"/>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sp>
        <p:nvSpPr>
          <p:cNvPr id="28" name="Text Placeholder 10">
            <a:extLst>
              <a:ext uri="{FF2B5EF4-FFF2-40B4-BE49-F238E27FC236}">
                <a16:creationId xmlns:a16="http://schemas.microsoft.com/office/drawing/2014/main" id="{9E838433-289B-4C2B-A8B2-79382788A954}"/>
              </a:ext>
            </a:extLst>
          </p:cNvPr>
          <p:cNvSpPr>
            <a:spLocks noGrp="1"/>
          </p:cNvSpPr>
          <p:nvPr>
            <p:ph type="body" sz="quarter" idx="13" hasCustomPrompt="1"/>
          </p:nvPr>
        </p:nvSpPr>
        <p:spPr>
          <a:xfrm>
            <a:off x="450408" y="6126134"/>
            <a:ext cx="113004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2603649674"/>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16.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404DAA21-FE4E-4453-EEBB-3C17EB134F39}"/>
              </a:ext>
            </a:extLst>
          </p:cNvPr>
          <p:cNvPicPr>
            <a:picLocks noChangeAspect="1"/>
          </p:cNvPicPr>
          <p:nvPr userDrawn="1"/>
        </p:nvPicPr>
        <p:blipFill>
          <a:blip r:embed="rId2"/>
          <a:srcRect t="5161" b="5161"/>
          <a:stretch/>
        </p:blipFill>
        <p:spPr>
          <a:xfrm>
            <a:off x="0" y="1581"/>
            <a:ext cx="12194179" cy="6856419"/>
          </a:xfrm>
          <a:prstGeom prst="rect">
            <a:avLst/>
          </a:prstGeom>
        </p:spPr>
      </p:pic>
      <p:pic>
        <p:nvPicPr>
          <p:cNvPr id="56" name="Picture 55">
            <a:extLst>
              <a:ext uri="{FF2B5EF4-FFF2-40B4-BE49-F238E27FC236}">
                <a16:creationId xmlns:a16="http://schemas.microsoft.com/office/drawing/2014/main" id="{E0314CBD-D250-DCE1-1CCD-8B8EF2F0A883}"/>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a:fillRect/>
          </a:stretch>
        </p:blipFill>
        <p:spPr>
          <a:xfrm>
            <a:off x="2047717" y="30521"/>
            <a:ext cx="10144283" cy="6858000"/>
          </a:xfrm>
          <a:prstGeom prst="rect">
            <a:avLst/>
          </a:prstGeom>
        </p:spPr>
      </p:pic>
      <p:grpSp>
        <p:nvGrpSpPr>
          <p:cNvPr id="23" name="Graphic 8">
            <a:extLst>
              <a:ext uri="{FF2B5EF4-FFF2-40B4-BE49-F238E27FC236}">
                <a16:creationId xmlns:a16="http://schemas.microsoft.com/office/drawing/2014/main" id="{7E4CB8D8-0823-49EA-BA1D-D8D7836BC11B}"/>
              </a:ext>
            </a:extLst>
          </p:cNvPr>
          <p:cNvGrpSpPr/>
          <p:nvPr userDrawn="1"/>
        </p:nvGrpSpPr>
        <p:grpSpPr>
          <a:xfrm>
            <a:off x="868913" y="3188125"/>
            <a:ext cx="1856491" cy="240876"/>
            <a:chOff x="461047" y="6408447"/>
            <a:chExt cx="1856490" cy="240876"/>
          </a:xfrm>
        </p:grpSpPr>
        <p:grpSp>
          <p:nvGrpSpPr>
            <p:cNvPr id="24" name="Graphic 8">
              <a:extLst>
                <a:ext uri="{FF2B5EF4-FFF2-40B4-BE49-F238E27FC236}">
                  <a16:creationId xmlns:a16="http://schemas.microsoft.com/office/drawing/2014/main" id="{45119893-F3BC-AC47-D125-E64BBC1FAD7F}"/>
                </a:ext>
              </a:extLst>
            </p:cNvPr>
            <p:cNvGrpSpPr/>
            <p:nvPr/>
          </p:nvGrpSpPr>
          <p:grpSpPr>
            <a:xfrm>
              <a:off x="1603313" y="6465255"/>
              <a:ext cx="714224" cy="151045"/>
              <a:chOff x="1603313" y="6465255"/>
              <a:chExt cx="714224" cy="151045"/>
            </a:xfrm>
            <a:solidFill>
              <a:srgbClr val="58595B"/>
            </a:solidFill>
          </p:grpSpPr>
          <p:sp>
            <p:nvSpPr>
              <p:cNvPr id="36" name="Freeform 35">
                <a:extLst>
                  <a:ext uri="{FF2B5EF4-FFF2-40B4-BE49-F238E27FC236}">
                    <a16:creationId xmlns:a16="http://schemas.microsoft.com/office/drawing/2014/main" id="{67F00A1C-9D7C-6C7F-032C-3A8A6D553966}"/>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C9558099-1BC0-E9FB-4226-6200AD35D5AD}"/>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59AE8E6E-5AB1-B424-A480-1CAFF12BFBFE}"/>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39" name="Freeform 38">
                <a:extLst>
                  <a:ext uri="{FF2B5EF4-FFF2-40B4-BE49-F238E27FC236}">
                    <a16:creationId xmlns:a16="http://schemas.microsoft.com/office/drawing/2014/main" id="{3D74DC63-A080-6EA9-9261-325ACA2AF3FD}"/>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47E88B68-7FB1-B2AA-C41C-B822DAEAAF35}"/>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04E959A9-0436-FFD7-8E3F-DDABE0C1F507}"/>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A80CE73B-287A-A4EE-7AD7-14A88686D72D}"/>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48AA260C-12B7-2078-6BE1-065DA298EB4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25" name="Graphic 8">
              <a:extLst>
                <a:ext uri="{FF2B5EF4-FFF2-40B4-BE49-F238E27FC236}">
                  <a16:creationId xmlns:a16="http://schemas.microsoft.com/office/drawing/2014/main" id="{8FD7D470-DBFD-377A-FE4E-DE9EEA939ED6}"/>
                </a:ext>
              </a:extLst>
            </p:cNvPr>
            <p:cNvGrpSpPr/>
            <p:nvPr/>
          </p:nvGrpSpPr>
          <p:grpSpPr>
            <a:xfrm>
              <a:off x="461047" y="6410373"/>
              <a:ext cx="892791" cy="238950"/>
              <a:chOff x="461047" y="6410373"/>
              <a:chExt cx="892791" cy="238950"/>
            </a:xfrm>
          </p:grpSpPr>
          <p:sp>
            <p:nvSpPr>
              <p:cNvPr id="27" name="Freeform 26">
                <a:extLst>
                  <a:ext uri="{FF2B5EF4-FFF2-40B4-BE49-F238E27FC236}">
                    <a16:creationId xmlns:a16="http://schemas.microsoft.com/office/drawing/2014/main" id="{5F9BC3F2-A1D7-E575-BFFF-A934C366F658}"/>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28" name="Freeform 27">
                <a:extLst>
                  <a:ext uri="{FF2B5EF4-FFF2-40B4-BE49-F238E27FC236}">
                    <a16:creationId xmlns:a16="http://schemas.microsoft.com/office/drawing/2014/main" id="{D0D78A91-ACBF-583B-4CE2-146E7F99E358}"/>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29" name="Freeform 28">
                <a:extLst>
                  <a:ext uri="{FF2B5EF4-FFF2-40B4-BE49-F238E27FC236}">
                    <a16:creationId xmlns:a16="http://schemas.microsoft.com/office/drawing/2014/main" id="{76E4AB56-FAE1-A4F0-84D6-E243AD5DE732}"/>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1" name="Freeform 30">
                <a:extLst>
                  <a:ext uri="{FF2B5EF4-FFF2-40B4-BE49-F238E27FC236}">
                    <a16:creationId xmlns:a16="http://schemas.microsoft.com/office/drawing/2014/main" id="{279E01DD-01F1-D741-1197-BB4B567314FD}"/>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2" name="Freeform 31">
                <a:extLst>
                  <a:ext uri="{FF2B5EF4-FFF2-40B4-BE49-F238E27FC236}">
                    <a16:creationId xmlns:a16="http://schemas.microsoft.com/office/drawing/2014/main" id="{4E7326C0-2460-4038-E15B-7FB58F2EB098}"/>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3" name="Freeform 32">
                <a:extLst>
                  <a:ext uri="{FF2B5EF4-FFF2-40B4-BE49-F238E27FC236}">
                    <a16:creationId xmlns:a16="http://schemas.microsoft.com/office/drawing/2014/main" id="{00C2C57C-53CE-3DEB-0C0E-1E0B4533AD15}"/>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0A89D820-D363-B82E-0CC6-96A1A18217F5}"/>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ECBEAE10-D819-3E5D-8E28-251D88DF0997}"/>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26" name="Freeform 25">
              <a:extLst>
                <a:ext uri="{FF2B5EF4-FFF2-40B4-BE49-F238E27FC236}">
                  <a16:creationId xmlns:a16="http://schemas.microsoft.com/office/drawing/2014/main" id="{469BA703-BDFA-B91F-B63E-866268CBB916}"/>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48" name="Title 47">
            <a:extLst>
              <a:ext uri="{FF2B5EF4-FFF2-40B4-BE49-F238E27FC236}">
                <a16:creationId xmlns:a16="http://schemas.microsoft.com/office/drawing/2014/main" id="{9FEEC460-F75C-BBC8-E5AB-CC24B7F7C38E}"/>
              </a:ext>
            </a:extLst>
          </p:cNvPr>
          <p:cNvSpPr>
            <a:spLocks noGrp="1"/>
          </p:cNvSpPr>
          <p:nvPr>
            <p:ph type="title" hasCustomPrompt="1"/>
          </p:nvPr>
        </p:nvSpPr>
        <p:spPr>
          <a:xfrm>
            <a:off x="532143" y="2425758"/>
            <a:ext cx="2526295" cy="498599"/>
          </a:xfrm>
        </p:spPr>
        <p:txBody>
          <a:bodyPr/>
          <a:lstStyle>
            <a:lvl1pPr algn="ctr">
              <a:defRPr sz="3600">
                <a:solidFill>
                  <a:schemeClr val="accent1"/>
                </a:solidFill>
              </a:defRPr>
            </a:lvl1pPr>
          </a:lstStyle>
          <a:p>
            <a:r>
              <a:rPr lang="en-GB"/>
              <a:t>Thank you</a:t>
            </a:r>
            <a:endParaRPr lang="en-US"/>
          </a:p>
        </p:txBody>
      </p:sp>
    </p:spTree>
    <p:extLst>
      <p:ext uri="{BB962C8B-B14F-4D97-AF65-F5344CB8AC3E}">
        <p14:creationId xmlns:p14="http://schemas.microsoft.com/office/powerpoint/2010/main" val="192246493"/>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userDrawn="1">
  <p:cSld name="Ribbon 2">
    <p:spTree>
      <p:nvGrpSpPr>
        <p:cNvPr id="1" name=""/>
        <p:cNvGrpSpPr/>
        <p:nvPr/>
      </p:nvGrpSpPr>
      <p:grpSpPr>
        <a:xfrm>
          <a:off x="0" y="0"/>
          <a:ext cx="0" cy="0"/>
          <a:chOff x="0" y="0"/>
          <a:chExt cx="0" cy="0"/>
        </a:xfrm>
      </p:grpSpPr>
      <p:grpSp>
        <p:nvGrpSpPr>
          <p:cNvPr id="27" name="Graphic 8">
            <a:extLst>
              <a:ext uri="{FF2B5EF4-FFF2-40B4-BE49-F238E27FC236}">
                <a16:creationId xmlns:a16="http://schemas.microsoft.com/office/drawing/2014/main" id="{F1F0E24B-830F-2E7D-6F33-D7683296C418}"/>
              </a:ext>
            </a:extLst>
          </p:cNvPr>
          <p:cNvGrpSpPr/>
          <p:nvPr userDrawn="1"/>
        </p:nvGrpSpPr>
        <p:grpSpPr>
          <a:xfrm>
            <a:off x="461047" y="6408447"/>
            <a:ext cx="1856491" cy="240876"/>
            <a:chOff x="461047" y="6408447"/>
            <a:chExt cx="1856490" cy="240876"/>
          </a:xfrm>
        </p:grpSpPr>
        <p:grpSp>
          <p:nvGrpSpPr>
            <p:cNvPr id="28" name="Graphic 8">
              <a:extLst>
                <a:ext uri="{FF2B5EF4-FFF2-40B4-BE49-F238E27FC236}">
                  <a16:creationId xmlns:a16="http://schemas.microsoft.com/office/drawing/2014/main" id="{AC5B21AD-4F4B-F4D5-4E97-AE9A3441E211}"/>
                </a:ext>
              </a:extLst>
            </p:cNvPr>
            <p:cNvGrpSpPr/>
            <p:nvPr/>
          </p:nvGrpSpPr>
          <p:grpSpPr>
            <a:xfrm>
              <a:off x="1603313" y="6465255"/>
              <a:ext cx="714224" cy="151045"/>
              <a:chOff x="1603313" y="6465255"/>
              <a:chExt cx="714224" cy="151045"/>
            </a:xfrm>
            <a:solidFill>
              <a:srgbClr val="58595B"/>
            </a:solidFill>
          </p:grpSpPr>
          <p:sp>
            <p:nvSpPr>
              <p:cNvPr id="39" name="Freeform 38">
                <a:extLst>
                  <a:ext uri="{FF2B5EF4-FFF2-40B4-BE49-F238E27FC236}">
                    <a16:creationId xmlns:a16="http://schemas.microsoft.com/office/drawing/2014/main" id="{0227FA8F-F60C-E967-531D-FF4A694B928E}"/>
                  </a:ext>
                </a:extLst>
              </p:cNvPr>
              <p:cNvSpPr/>
              <p:nvPr/>
            </p:nvSpPr>
            <p:spPr>
              <a:xfrm>
                <a:off x="1603313" y="6465255"/>
                <a:ext cx="111802" cy="119246"/>
              </a:xfrm>
              <a:custGeom>
                <a:avLst/>
                <a:gdLst>
                  <a:gd name="connsiteX0" fmla="*/ 0 w 111802"/>
                  <a:gd name="connsiteY0" fmla="*/ 59623 h 119246"/>
                  <a:gd name="connsiteX1" fmla="*/ 55899 w 111802"/>
                  <a:gd name="connsiteY1" fmla="*/ 0 h 119246"/>
                  <a:gd name="connsiteX2" fmla="*/ 111802 w 111802"/>
                  <a:gd name="connsiteY2" fmla="*/ 59623 h 119246"/>
                  <a:gd name="connsiteX3" fmla="*/ 55899 w 111802"/>
                  <a:gd name="connsiteY3" fmla="*/ 119246 h 119246"/>
                  <a:gd name="connsiteX4" fmla="*/ 0 w 111802"/>
                  <a:gd name="connsiteY4" fmla="*/ 59623 h 119246"/>
                  <a:gd name="connsiteX5" fmla="*/ 101451 w 111802"/>
                  <a:gd name="connsiteY5" fmla="*/ 59623 h 119246"/>
                  <a:gd name="connsiteX6" fmla="*/ 55899 w 111802"/>
                  <a:gd name="connsiteY6" fmla="*/ 8989 h 119246"/>
                  <a:gd name="connsiteX7" fmla="*/ 10351 w 111802"/>
                  <a:gd name="connsiteY7" fmla="*/ 59623 h 119246"/>
                  <a:gd name="connsiteX8" fmla="*/ 55899 w 111802"/>
                  <a:gd name="connsiteY8" fmla="*/ 110257 h 119246"/>
                  <a:gd name="connsiteX9" fmla="*/ 101451 w 111802"/>
                  <a:gd name="connsiteY9" fmla="*/ 59623 h 119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802" h="119246">
                    <a:moveTo>
                      <a:pt x="0" y="59623"/>
                    </a:moveTo>
                    <a:cubicBezTo>
                      <a:pt x="0" y="25924"/>
                      <a:pt x="22086" y="0"/>
                      <a:pt x="55899" y="0"/>
                    </a:cubicBezTo>
                    <a:cubicBezTo>
                      <a:pt x="89713" y="0"/>
                      <a:pt x="111802" y="25924"/>
                      <a:pt x="111802" y="59623"/>
                    </a:cubicBezTo>
                    <a:cubicBezTo>
                      <a:pt x="111802" y="93323"/>
                      <a:pt x="89548" y="119246"/>
                      <a:pt x="55899" y="119246"/>
                    </a:cubicBezTo>
                    <a:cubicBezTo>
                      <a:pt x="22086" y="119246"/>
                      <a:pt x="0" y="93323"/>
                      <a:pt x="0" y="59623"/>
                    </a:cubicBezTo>
                    <a:close/>
                    <a:moveTo>
                      <a:pt x="101451" y="59623"/>
                    </a:moveTo>
                    <a:cubicBezTo>
                      <a:pt x="101451" y="30244"/>
                      <a:pt x="83506" y="8989"/>
                      <a:pt x="55899" y="8989"/>
                    </a:cubicBezTo>
                    <a:cubicBezTo>
                      <a:pt x="27951" y="8989"/>
                      <a:pt x="10351" y="30247"/>
                      <a:pt x="10351" y="59623"/>
                    </a:cubicBezTo>
                    <a:cubicBezTo>
                      <a:pt x="10351" y="88654"/>
                      <a:pt x="27948" y="110257"/>
                      <a:pt x="55899" y="110257"/>
                    </a:cubicBezTo>
                    <a:cubicBezTo>
                      <a:pt x="83506" y="110257"/>
                      <a:pt x="101451" y="88654"/>
                      <a:pt x="101451" y="59623"/>
                    </a:cubicBezTo>
                    <a:close/>
                  </a:path>
                </a:pathLst>
              </a:custGeom>
              <a:solidFill>
                <a:srgbClr val="58595B"/>
              </a:solidFill>
              <a:ln w="3589" cap="flat">
                <a:noFill/>
                <a:prstDash val="solid"/>
                <a:miter/>
              </a:ln>
            </p:spPr>
            <p:txBody>
              <a:bodyPr rtlCol="0" anchor="ctr"/>
              <a:lstStyle/>
              <a:p>
                <a:endParaRPr lang="en-GB" sz="1800"/>
              </a:p>
            </p:txBody>
          </p:sp>
          <p:sp>
            <p:nvSpPr>
              <p:cNvPr id="40" name="Freeform 39">
                <a:extLst>
                  <a:ext uri="{FF2B5EF4-FFF2-40B4-BE49-F238E27FC236}">
                    <a16:creationId xmlns:a16="http://schemas.microsoft.com/office/drawing/2014/main" id="{2470F851-B0DA-329E-4FCC-E6B1B00EF97E}"/>
                  </a:ext>
                </a:extLst>
              </p:cNvPr>
              <p:cNvSpPr/>
              <p:nvPr/>
            </p:nvSpPr>
            <p:spPr>
              <a:xfrm>
                <a:off x="1739081" y="6496874"/>
                <a:ext cx="65218" cy="85550"/>
              </a:xfrm>
              <a:custGeom>
                <a:avLst/>
                <a:gdLst>
                  <a:gd name="connsiteX0" fmla="*/ 56244 w 65218"/>
                  <a:gd name="connsiteY0" fmla="*/ 85550 h 85550"/>
                  <a:gd name="connsiteX1" fmla="*/ 56244 w 65218"/>
                  <a:gd name="connsiteY1" fmla="*/ 29041 h 85550"/>
                  <a:gd name="connsiteX2" fmla="*/ 36060 w 65218"/>
                  <a:gd name="connsiteY2" fmla="*/ 8129 h 85550"/>
                  <a:gd name="connsiteX3" fmla="*/ 8975 w 65218"/>
                  <a:gd name="connsiteY3" fmla="*/ 22471 h 85550"/>
                  <a:gd name="connsiteX4" fmla="*/ 8975 w 65218"/>
                  <a:gd name="connsiteY4" fmla="*/ 85547 h 85550"/>
                  <a:gd name="connsiteX5" fmla="*/ 0 w 65218"/>
                  <a:gd name="connsiteY5" fmla="*/ 85547 h 85550"/>
                  <a:gd name="connsiteX6" fmla="*/ 0 w 65218"/>
                  <a:gd name="connsiteY6" fmla="*/ 2077 h 85550"/>
                  <a:gd name="connsiteX7" fmla="*/ 8975 w 65218"/>
                  <a:gd name="connsiteY7" fmla="*/ 2077 h 85550"/>
                  <a:gd name="connsiteX8" fmla="*/ 8975 w 65218"/>
                  <a:gd name="connsiteY8" fmla="*/ 14692 h 85550"/>
                  <a:gd name="connsiteX9" fmla="*/ 38996 w 65218"/>
                  <a:gd name="connsiteY9" fmla="*/ 0 h 85550"/>
                  <a:gd name="connsiteX10" fmla="*/ 65219 w 65218"/>
                  <a:gd name="connsiteY10" fmla="*/ 27133 h 85550"/>
                  <a:gd name="connsiteX11" fmla="*/ 65219 w 65218"/>
                  <a:gd name="connsiteY11" fmla="*/ 85547 h 85550"/>
                  <a:gd name="connsiteX12" fmla="*/ 56248 w 65218"/>
                  <a:gd name="connsiteY12" fmla="*/ 85547 h 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218" h="85550">
                    <a:moveTo>
                      <a:pt x="56244" y="85550"/>
                    </a:moveTo>
                    <a:lnTo>
                      <a:pt x="56244" y="29041"/>
                    </a:lnTo>
                    <a:cubicBezTo>
                      <a:pt x="56244" y="12971"/>
                      <a:pt x="48136" y="8129"/>
                      <a:pt x="36060" y="8129"/>
                    </a:cubicBezTo>
                    <a:cubicBezTo>
                      <a:pt x="25360" y="8129"/>
                      <a:pt x="14319" y="14868"/>
                      <a:pt x="8975" y="22471"/>
                    </a:cubicBezTo>
                    <a:lnTo>
                      <a:pt x="8975" y="85547"/>
                    </a:lnTo>
                    <a:lnTo>
                      <a:pt x="0" y="85547"/>
                    </a:lnTo>
                    <a:lnTo>
                      <a:pt x="0" y="2077"/>
                    </a:lnTo>
                    <a:lnTo>
                      <a:pt x="8975" y="2077"/>
                    </a:lnTo>
                    <a:lnTo>
                      <a:pt x="8975" y="14692"/>
                    </a:lnTo>
                    <a:cubicBezTo>
                      <a:pt x="15013" y="7434"/>
                      <a:pt x="26916" y="0"/>
                      <a:pt x="38996" y="0"/>
                    </a:cubicBezTo>
                    <a:cubicBezTo>
                      <a:pt x="55903" y="0"/>
                      <a:pt x="65219" y="8294"/>
                      <a:pt x="65219" y="27133"/>
                    </a:cubicBezTo>
                    <a:lnTo>
                      <a:pt x="65219" y="85547"/>
                    </a:lnTo>
                    <a:lnTo>
                      <a:pt x="56248" y="85547"/>
                    </a:lnTo>
                    <a:close/>
                  </a:path>
                </a:pathLst>
              </a:custGeom>
              <a:solidFill>
                <a:srgbClr val="58595B"/>
              </a:solidFill>
              <a:ln w="3589" cap="flat">
                <a:noFill/>
                <a:prstDash val="solid"/>
                <a:miter/>
              </a:ln>
            </p:spPr>
            <p:txBody>
              <a:bodyPr rtlCol="0" anchor="ctr"/>
              <a:lstStyle/>
              <a:p>
                <a:endParaRPr lang="en-GB" sz="1800"/>
              </a:p>
            </p:txBody>
          </p:sp>
          <p:sp>
            <p:nvSpPr>
              <p:cNvPr id="41" name="Freeform 40">
                <a:extLst>
                  <a:ext uri="{FF2B5EF4-FFF2-40B4-BE49-F238E27FC236}">
                    <a16:creationId xmlns:a16="http://schemas.microsoft.com/office/drawing/2014/main" id="{E10EBD28-2482-E1C8-B6D3-15810E3C7714}"/>
                  </a:ext>
                </a:extLst>
              </p:cNvPr>
              <p:cNvSpPr/>
              <p:nvPr/>
            </p:nvSpPr>
            <p:spPr>
              <a:xfrm>
                <a:off x="1827410" y="6496881"/>
                <a:ext cx="70045" cy="87620"/>
              </a:xfrm>
              <a:custGeom>
                <a:avLst/>
                <a:gdLst>
                  <a:gd name="connsiteX0" fmla="*/ 0 w 70045"/>
                  <a:gd name="connsiteY0" fmla="*/ 43722 h 87620"/>
                  <a:gd name="connsiteX1" fmla="*/ 40545 w 70045"/>
                  <a:gd name="connsiteY1" fmla="*/ 0 h 87620"/>
                  <a:gd name="connsiteX2" fmla="*/ 70046 w 70045"/>
                  <a:gd name="connsiteY2" fmla="*/ 14173 h 87620"/>
                  <a:gd name="connsiteX3" fmla="*/ 63835 w 70045"/>
                  <a:gd name="connsiteY3" fmla="*/ 19703 h 87620"/>
                  <a:gd name="connsiteX4" fmla="*/ 41059 w 70045"/>
                  <a:gd name="connsiteY4" fmla="*/ 8125 h 87620"/>
                  <a:gd name="connsiteX5" fmla="*/ 9661 w 70045"/>
                  <a:gd name="connsiteY5" fmla="*/ 43726 h 87620"/>
                  <a:gd name="connsiteX6" fmla="*/ 41059 w 70045"/>
                  <a:gd name="connsiteY6" fmla="*/ 79499 h 87620"/>
                  <a:gd name="connsiteX7" fmla="*/ 63835 w 70045"/>
                  <a:gd name="connsiteY7" fmla="*/ 67748 h 87620"/>
                  <a:gd name="connsiteX8" fmla="*/ 70046 w 70045"/>
                  <a:gd name="connsiteY8" fmla="*/ 73278 h 87620"/>
                  <a:gd name="connsiteX9" fmla="*/ 40545 w 70045"/>
                  <a:gd name="connsiteY9" fmla="*/ 87620 h 87620"/>
                  <a:gd name="connsiteX10" fmla="*/ 0 w 70045"/>
                  <a:gd name="connsiteY10" fmla="*/ 43726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045" h="87620">
                    <a:moveTo>
                      <a:pt x="0" y="43722"/>
                    </a:moveTo>
                    <a:cubicBezTo>
                      <a:pt x="0" y="19354"/>
                      <a:pt x="16048" y="0"/>
                      <a:pt x="40545" y="0"/>
                    </a:cubicBezTo>
                    <a:cubicBezTo>
                      <a:pt x="55037" y="0"/>
                      <a:pt x="63318" y="5702"/>
                      <a:pt x="70046" y="14173"/>
                    </a:cubicBezTo>
                    <a:lnTo>
                      <a:pt x="63835" y="19703"/>
                    </a:lnTo>
                    <a:cubicBezTo>
                      <a:pt x="57794" y="11408"/>
                      <a:pt x="50206" y="8125"/>
                      <a:pt x="41059" y="8125"/>
                    </a:cubicBezTo>
                    <a:cubicBezTo>
                      <a:pt x="21565" y="8125"/>
                      <a:pt x="9661" y="23677"/>
                      <a:pt x="9661" y="43726"/>
                    </a:cubicBezTo>
                    <a:cubicBezTo>
                      <a:pt x="9661" y="63774"/>
                      <a:pt x="21565" y="79499"/>
                      <a:pt x="41059" y="79499"/>
                    </a:cubicBezTo>
                    <a:cubicBezTo>
                      <a:pt x="50206" y="79499"/>
                      <a:pt x="57794" y="76043"/>
                      <a:pt x="63835" y="67748"/>
                    </a:cubicBezTo>
                    <a:lnTo>
                      <a:pt x="70046" y="73278"/>
                    </a:lnTo>
                    <a:cubicBezTo>
                      <a:pt x="63318" y="81918"/>
                      <a:pt x="55037" y="87620"/>
                      <a:pt x="40545" y="87620"/>
                    </a:cubicBezTo>
                    <a:cubicBezTo>
                      <a:pt x="16048" y="87620"/>
                      <a:pt x="0" y="68090"/>
                      <a:pt x="0" y="43726"/>
                    </a:cubicBezTo>
                    <a:close/>
                  </a:path>
                </a:pathLst>
              </a:custGeom>
              <a:solidFill>
                <a:srgbClr val="58595B"/>
              </a:solidFill>
              <a:ln w="3589" cap="flat">
                <a:noFill/>
                <a:prstDash val="solid"/>
                <a:miter/>
              </a:ln>
            </p:spPr>
            <p:txBody>
              <a:bodyPr rtlCol="0" anchor="ctr"/>
              <a:lstStyle/>
              <a:p>
                <a:endParaRPr lang="en-GB" sz="1800"/>
              </a:p>
            </p:txBody>
          </p:sp>
          <p:sp>
            <p:nvSpPr>
              <p:cNvPr id="42" name="Freeform 41">
                <a:extLst>
                  <a:ext uri="{FF2B5EF4-FFF2-40B4-BE49-F238E27FC236}">
                    <a16:creationId xmlns:a16="http://schemas.microsoft.com/office/drawing/2014/main" id="{BAADCB09-4194-D9F0-EB92-ACB60DA2627B}"/>
                  </a:ext>
                </a:extLst>
              </p:cNvPr>
              <p:cNvSpPr/>
              <p:nvPr/>
            </p:nvSpPr>
            <p:spPr>
              <a:xfrm>
                <a:off x="1912634" y="6496881"/>
                <a:ext cx="80228" cy="87616"/>
              </a:xfrm>
              <a:custGeom>
                <a:avLst/>
                <a:gdLst>
                  <a:gd name="connsiteX0" fmla="*/ 0 w 80228"/>
                  <a:gd name="connsiteY0" fmla="*/ 43722 h 87616"/>
                  <a:gd name="connsiteX1" fmla="*/ 40028 w 80228"/>
                  <a:gd name="connsiteY1" fmla="*/ 0 h 87616"/>
                  <a:gd name="connsiteX2" fmla="*/ 80228 w 80228"/>
                  <a:gd name="connsiteY2" fmla="*/ 43722 h 87616"/>
                  <a:gd name="connsiteX3" fmla="*/ 40028 w 80228"/>
                  <a:gd name="connsiteY3" fmla="*/ 87617 h 87616"/>
                  <a:gd name="connsiteX4" fmla="*/ 0 w 80228"/>
                  <a:gd name="connsiteY4" fmla="*/ 43722 h 87616"/>
                  <a:gd name="connsiteX5" fmla="*/ 70563 w 80228"/>
                  <a:gd name="connsiteY5" fmla="*/ 43722 h 87616"/>
                  <a:gd name="connsiteX6" fmla="*/ 40028 w 80228"/>
                  <a:gd name="connsiteY6" fmla="*/ 8122 h 87616"/>
                  <a:gd name="connsiteX7" fmla="*/ 9661 w 80228"/>
                  <a:gd name="connsiteY7" fmla="*/ 43722 h 87616"/>
                  <a:gd name="connsiteX8" fmla="*/ 40028 w 80228"/>
                  <a:gd name="connsiteY8" fmla="*/ 79495 h 87616"/>
                  <a:gd name="connsiteX9" fmla="*/ 70563 w 80228"/>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28" h="87616">
                    <a:moveTo>
                      <a:pt x="0" y="43722"/>
                    </a:moveTo>
                    <a:cubicBezTo>
                      <a:pt x="0" y="19354"/>
                      <a:pt x="15699" y="0"/>
                      <a:pt x="40028" y="0"/>
                    </a:cubicBezTo>
                    <a:cubicBezTo>
                      <a:pt x="64698" y="0"/>
                      <a:pt x="80228" y="19354"/>
                      <a:pt x="80228" y="43722"/>
                    </a:cubicBezTo>
                    <a:cubicBezTo>
                      <a:pt x="80228" y="68090"/>
                      <a:pt x="64701" y="87617"/>
                      <a:pt x="40028" y="87617"/>
                    </a:cubicBezTo>
                    <a:cubicBezTo>
                      <a:pt x="15699" y="87617"/>
                      <a:pt x="0" y="68087"/>
                      <a:pt x="0" y="43722"/>
                    </a:cubicBezTo>
                    <a:close/>
                    <a:moveTo>
                      <a:pt x="70563" y="43722"/>
                    </a:moveTo>
                    <a:cubicBezTo>
                      <a:pt x="70563" y="25232"/>
                      <a:pt x="59698" y="8122"/>
                      <a:pt x="40028" y="8122"/>
                    </a:cubicBezTo>
                    <a:cubicBezTo>
                      <a:pt x="20702" y="8122"/>
                      <a:pt x="9661" y="25229"/>
                      <a:pt x="9661" y="43722"/>
                    </a:cubicBezTo>
                    <a:cubicBezTo>
                      <a:pt x="9661" y="62388"/>
                      <a:pt x="20702" y="79495"/>
                      <a:pt x="40028" y="79495"/>
                    </a:cubicBezTo>
                    <a:cubicBezTo>
                      <a:pt x="59698" y="79495"/>
                      <a:pt x="70563" y="62388"/>
                      <a:pt x="70563" y="43722"/>
                    </a:cubicBezTo>
                    <a:close/>
                  </a:path>
                </a:pathLst>
              </a:custGeom>
              <a:solidFill>
                <a:srgbClr val="58595B"/>
              </a:solidFill>
              <a:ln w="3589" cap="flat">
                <a:noFill/>
                <a:prstDash val="solid"/>
                <a:miter/>
              </a:ln>
            </p:spPr>
            <p:txBody>
              <a:bodyPr rtlCol="0" anchor="ctr"/>
              <a:lstStyle/>
              <a:p>
                <a:endParaRPr lang="en-GB" sz="1800"/>
              </a:p>
            </p:txBody>
          </p:sp>
          <p:sp>
            <p:nvSpPr>
              <p:cNvPr id="43" name="Freeform 42">
                <a:extLst>
                  <a:ext uri="{FF2B5EF4-FFF2-40B4-BE49-F238E27FC236}">
                    <a16:creationId xmlns:a16="http://schemas.microsoft.com/office/drawing/2014/main" id="{65E422D8-7ECA-D5E3-1909-6E9A0A399649}"/>
                  </a:ext>
                </a:extLst>
              </p:cNvPr>
              <p:cNvSpPr/>
              <p:nvPr/>
            </p:nvSpPr>
            <p:spPr>
              <a:xfrm>
                <a:off x="2015973" y="6467156"/>
                <a:ext cx="8970" cy="115268"/>
              </a:xfrm>
              <a:custGeom>
                <a:avLst/>
                <a:gdLst>
                  <a:gd name="connsiteX0" fmla="*/ 0 w 8970"/>
                  <a:gd name="connsiteY0" fmla="*/ 115268 h 115268"/>
                  <a:gd name="connsiteX1" fmla="*/ 0 w 8970"/>
                  <a:gd name="connsiteY1" fmla="*/ 0 h 115268"/>
                  <a:gd name="connsiteX2" fmla="*/ 8971 w 8970"/>
                  <a:gd name="connsiteY2" fmla="*/ 0 h 115268"/>
                  <a:gd name="connsiteX3" fmla="*/ 8971 w 8970"/>
                  <a:gd name="connsiteY3" fmla="*/ 115268 h 115268"/>
                  <a:gd name="connsiteX4" fmla="*/ 0 w 8970"/>
                  <a:gd name="connsiteY4" fmla="*/ 115268 h 115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0" h="115268">
                    <a:moveTo>
                      <a:pt x="0" y="115268"/>
                    </a:moveTo>
                    <a:lnTo>
                      <a:pt x="0" y="0"/>
                    </a:lnTo>
                    <a:lnTo>
                      <a:pt x="8971" y="0"/>
                    </a:lnTo>
                    <a:lnTo>
                      <a:pt x="8971" y="115268"/>
                    </a:lnTo>
                    <a:lnTo>
                      <a:pt x="0" y="115268"/>
                    </a:lnTo>
                    <a:close/>
                  </a:path>
                </a:pathLst>
              </a:custGeom>
              <a:solidFill>
                <a:srgbClr val="58595B"/>
              </a:solidFill>
              <a:ln w="3589" cap="flat">
                <a:noFill/>
                <a:prstDash val="solid"/>
                <a:miter/>
              </a:ln>
            </p:spPr>
            <p:txBody>
              <a:bodyPr rtlCol="0" anchor="ctr"/>
              <a:lstStyle/>
              <a:p>
                <a:endParaRPr lang="en-GB" sz="1800"/>
              </a:p>
            </p:txBody>
          </p:sp>
          <p:sp>
            <p:nvSpPr>
              <p:cNvPr id="44" name="Freeform 43">
                <a:extLst>
                  <a:ext uri="{FF2B5EF4-FFF2-40B4-BE49-F238E27FC236}">
                    <a16:creationId xmlns:a16="http://schemas.microsoft.com/office/drawing/2014/main" id="{40CB7049-4BF4-F035-1DEC-589BCB5C029E}"/>
                  </a:ext>
                </a:extLst>
              </p:cNvPr>
              <p:cNvSpPr/>
              <p:nvPr/>
            </p:nvSpPr>
            <p:spPr>
              <a:xfrm>
                <a:off x="2048057" y="6496881"/>
                <a:ext cx="80231" cy="87616"/>
              </a:xfrm>
              <a:custGeom>
                <a:avLst/>
                <a:gdLst>
                  <a:gd name="connsiteX0" fmla="*/ 0 w 80231"/>
                  <a:gd name="connsiteY0" fmla="*/ 43722 h 87616"/>
                  <a:gd name="connsiteX1" fmla="*/ 40031 w 80231"/>
                  <a:gd name="connsiteY1" fmla="*/ 0 h 87616"/>
                  <a:gd name="connsiteX2" fmla="*/ 80232 w 80231"/>
                  <a:gd name="connsiteY2" fmla="*/ 43722 h 87616"/>
                  <a:gd name="connsiteX3" fmla="*/ 40031 w 80231"/>
                  <a:gd name="connsiteY3" fmla="*/ 87617 h 87616"/>
                  <a:gd name="connsiteX4" fmla="*/ 0 w 80231"/>
                  <a:gd name="connsiteY4" fmla="*/ 43722 h 87616"/>
                  <a:gd name="connsiteX5" fmla="*/ 70567 w 80231"/>
                  <a:gd name="connsiteY5" fmla="*/ 43722 h 87616"/>
                  <a:gd name="connsiteX6" fmla="*/ 40031 w 80231"/>
                  <a:gd name="connsiteY6" fmla="*/ 8122 h 87616"/>
                  <a:gd name="connsiteX7" fmla="*/ 9665 w 80231"/>
                  <a:gd name="connsiteY7" fmla="*/ 43722 h 87616"/>
                  <a:gd name="connsiteX8" fmla="*/ 40031 w 80231"/>
                  <a:gd name="connsiteY8" fmla="*/ 79495 h 87616"/>
                  <a:gd name="connsiteX9" fmla="*/ 70567 w 80231"/>
                  <a:gd name="connsiteY9" fmla="*/ 43722 h 87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231" h="87616">
                    <a:moveTo>
                      <a:pt x="0" y="43722"/>
                    </a:moveTo>
                    <a:cubicBezTo>
                      <a:pt x="0" y="19354"/>
                      <a:pt x="15699" y="0"/>
                      <a:pt x="40031" y="0"/>
                    </a:cubicBezTo>
                    <a:cubicBezTo>
                      <a:pt x="64701" y="0"/>
                      <a:pt x="80232" y="19354"/>
                      <a:pt x="80232" y="43722"/>
                    </a:cubicBezTo>
                    <a:cubicBezTo>
                      <a:pt x="80232" y="68090"/>
                      <a:pt x="64705" y="87617"/>
                      <a:pt x="40031" y="87617"/>
                    </a:cubicBezTo>
                    <a:cubicBezTo>
                      <a:pt x="15699" y="87617"/>
                      <a:pt x="0" y="68087"/>
                      <a:pt x="0" y="43722"/>
                    </a:cubicBezTo>
                    <a:close/>
                    <a:moveTo>
                      <a:pt x="70567" y="43722"/>
                    </a:moveTo>
                    <a:cubicBezTo>
                      <a:pt x="70567" y="25232"/>
                      <a:pt x="59698" y="8122"/>
                      <a:pt x="40031" y="8122"/>
                    </a:cubicBezTo>
                    <a:cubicBezTo>
                      <a:pt x="20706" y="8122"/>
                      <a:pt x="9665" y="25229"/>
                      <a:pt x="9665" y="43722"/>
                    </a:cubicBezTo>
                    <a:cubicBezTo>
                      <a:pt x="9665" y="62388"/>
                      <a:pt x="20706" y="79495"/>
                      <a:pt x="40031" y="79495"/>
                    </a:cubicBezTo>
                    <a:cubicBezTo>
                      <a:pt x="59698" y="79495"/>
                      <a:pt x="70567" y="62388"/>
                      <a:pt x="70567" y="43722"/>
                    </a:cubicBezTo>
                    <a:close/>
                  </a:path>
                </a:pathLst>
              </a:custGeom>
              <a:solidFill>
                <a:srgbClr val="58595B"/>
              </a:solidFill>
              <a:ln w="3589" cap="flat">
                <a:noFill/>
                <a:prstDash val="solid"/>
                <a:miter/>
              </a:ln>
            </p:spPr>
            <p:txBody>
              <a:bodyPr rtlCol="0" anchor="ctr"/>
              <a:lstStyle/>
              <a:p>
                <a:endParaRPr lang="en-GB" sz="1800"/>
              </a:p>
            </p:txBody>
          </p:sp>
          <p:sp>
            <p:nvSpPr>
              <p:cNvPr id="66" name="Freeform 65">
                <a:extLst>
                  <a:ext uri="{FF2B5EF4-FFF2-40B4-BE49-F238E27FC236}">
                    <a16:creationId xmlns:a16="http://schemas.microsoft.com/office/drawing/2014/main" id="{D4FA7341-5A54-F410-E101-984BE19CF1C6}"/>
                  </a:ext>
                </a:extLst>
              </p:cNvPr>
              <p:cNvSpPr/>
              <p:nvPr/>
            </p:nvSpPr>
            <p:spPr>
              <a:xfrm>
                <a:off x="2146565" y="6496884"/>
                <a:ext cx="75397" cy="119415"/>
              </a:xfrm>
              <a:custGeom>
                <a:avLst/>
                <a:gdLst>
                  <a:gd name="connsiteX0" fmla="*/ 5003 w 75397"/>
                  <a:gd name="connsiteY0" fmla="*/ 106798 h 119415"/>
                  <a:gd name="connsiteX1" fmla="*/ 10178 w 75397"/>
                  <a:gd name="connsiteY1" fmla="*/ 99886 h 119415"/>
                  <a:gd name="connsiteX2" fmla="*/ 37782 w 75397"/>
                  <a:gd name="connsiteY2" fmla="*/ 111636 h 119415"/>
                  <a:gd name="connsiteX3" fmla="*/ 66250 w 75397"/>
                  <a:gd name="connsiteY3" fmla="*/ 84852 h 119415"/>
                  <a:gd name="connsiteX4" fmla="*/ 66250 w 75397"/>
                  <a:gd name="connsiteY4" fmla="*/ 71719 h 119415"/>
                  <a:gd name="connsiteX5" fmla="*/ 37268 w 75397"/>
                  <a:gd name="connsiteY5" fmla="*/ 87271 h 119415"/>
                  <a:gd name="connsiteX6" fmla="*/ 0 w 75397"/>
                  <a:gd name="connsiteY6" fmla="*/ 43722 h 119415"/>
                  <a:gd name="connsiteX7" fmla="*/ 37268 w 75397"/>
                  <a:gd name="connsiteY7" fmla="*/ 0 h 119415"/>
                  <a:gd name="connsiteX8" fmla="*/ 66250 w 75397"/>
                  <a:gd name="connsiteY8" fmla="*/ 15552 h 119415"/>
                  <a:gd name="connsiteX9" fmla="*/ 66250 w 75397"/>
                  <a:gd name="connsiteY9" fmla="*/ 2074 h 119415"/>
                  <a:gd name="connsiteX10" fmla="*/ 75397 w 75397"/>
                  <a:gd name="connsiteY10" fmla="*/ 2074 h 119415"/>
                  <a:gd name="connsiteX11" fmla="*/ 75397 w 75397"/>
                  <a:gd name="connsiteY11" fmla="*/ 84679 h 119415"/>
                  <a:gd name="connsiteX12" fmla="*/ 37782 w 75397"/>
                  <a:gd name="connsiteY12" fmla="*/ 119416 h 119415"/>
                  <a:gd name="connsiteX13" fmla="*/ 5003 w 75397"/>
                  <a:gd name="connsiteY13" fmla="*/ 106801 h 119415"/>
                  <a:gd name="connsiteX14" fmla="*/ 66250 w 75397"/>
                  <a:gd name="connsiteY14" fmla="*/ 63940 h 119415"/>
                  <a:gd name="connsiteX15" fmla="*/ 66250 w 75397"/>
                  <a:gd name="connsiteY15" fmla="*/ 23328 h 119415"/>
                  <a:gd name="connsiteX16" fmla="*/ 38816 w 75397"/>
                  <a:gd name="connsiteY16" fmla="*/ 8118 h 119415"/>
                  <a:gd name="connsiteX17" fmla="*/ 9661 w 75397"/>
                  <a:gd name="connsiteY17" fmla="*/ 43718 h 119415"/>
                  <a:gd name="connsiteX18" fmla="*/ 38816 w 75397"/>
                  <a:gd name="connsiteY18" fmla="*/ 79146 h 119415"/>
                  <a:gd name="connsiteX19" fmla="*/ 66250 w 75397"/>
                  <a:gd name="connsiteY19" fmla="*/ 63940 h 119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397" h="119415">
                    <a:moveTo>
                      <a:pt x="5003" y="106798"/>
                    </a:moveTo>
                    <a:lnTo>
                      <a:pt x="10178" y="99886"/>
                    </a:lnTo>
                    <a:cubicBezTo>
                      <a:pt x="17424" y="108526"/>
                      <a:pt x="25360" y="111636"/>
                      <a:pt x="37782" y="111636"/>
                    </a:cubicBezTo>
                    <a:cubicBezTo>
                      <a:pt x="52967" y="111636"/>
                      <a:pt x="66250" y="104033"/>
                      <a:pt x="66250" y="84852"/>
                    </a:cubicBezTo>
                    <a:lnTo>
                      <a:pt x="66250" y="71719"/>
                    </a:lnTo>
                    <a:cubicBezTo>
                      <a:pt x="60385" y="80186"/>
                      <a:pt x="49689" y="87271"/>
                      <a:pt x="37268" y="87271"/>
                    </a:cubicBezTo>
                    <a:cubicBezTo>
                      <a:pt x="15182" y="87271"/>
                      <a:pt x="0" y="70510"/>
                      <a:pt x="0" y="43722"/>
                    </a:cubicBezTo>
                    <a:cubicBezTo>
                      <a:pt x="0" y="17284"/>
                      <a:pt x="15185" y="0"/>
                      <a:pt x="37268" y="0"/>
                    </a:cubicBezTo>
                    <a:cubicBezTo>
                      <a:pt x="49171" y="0"/>
                      <a:pt x="59522" y="6048"/>
                      <a:pt x="66250" y="15552"/>
                    </a:cubicBezTo>
                    <a:lnTo>
                      <a:pt x="66250" y="2074"/>
                    </a:lnTo>
                    <a:lnTo>
                      <a:pt x="75397" y="2074"/>
                    </a:lnTo>
                    <a:lnTo>
                      <a:pt x="75397" y="84679"/>
                    </a:lnTo>
                    <a:cubicBezTo>
                      <a:pt x="75397" y="110257"/>
                      <a:pt x="58142" y="119416"/>
                      <a:pt x="37782" y="119416"/>
                    </a:cubicBezTo>
                    <a:cubicBezTo>
                      <a:pt x="23808" y="119416"/>
                      <a:pt x="14837" y="116824"/>
                      <a:pt x="5003" y="106801"/>
                    </a:cubicBezTo>
                    <a:close/>
                    <a:moveTo>
                      <a:pt x="66250" y="63940"/>
                    </a:moveTo>
                    <a:lnTo>
                      <a:pt x="66250" y="23328"/>
                    </a:lnTo>
                    <a:cubicBezTo>
                      <a:pt x="61420" y="15206"/>
                      <a:pt x="50379" y="8118"/>
                      <a:pt x="38816" y="8118"/>
                    </a:cubicBezTo>
                    <a:cubicBezTo>
                      <a:pt x="20357" y="8118"/>
                      <a:pt x="9661" y="23497"/>
                      <a:pt x="9661" y="43718"/>
                    </a:cubicBezTo>
                    <a:cubicBezTo>
                      <a:pt x="9661" y="63940"/>
                      <a:pt x="20361" y="79146"/>
                      <a:pt x="38816" y="79146"/>
                    </a:cubicBezTo>
                    <a:cubicBezTo>
                      <a:pt x="50379" y="79146"/>
                      <a:pt x="61420" y="72061"/>
                      <a:pt x="66250" y="63940"/>
                    </a:cubicBezTo>
                    <a:close/>
                  </a:path>
                </a:pathLst>
              </a:custGeom>
              <a:solidFill>
                <a:srgbClr val="58595B"/>
              </a:solidFill>
              <a:ln w="3589" cap="flat">
                <a:noFill/>
                <a:prstDash val="solid"/>
                <a:miter/>
              </a:ln>
            </p:spPr>
            <p:txBody>
              <a:bodyPr rtlCol="0" anchor="ctr"/>
              <a:lstStyle/>
              <a:p>
                <a:endParaRPr lang="en-GB" sz="1800"/>
              </a:p>
            </p:txBody>
          </p:sp>
          <p:sp>
            <p:nvSpPr>
              <p:cNvPr id="67" name="Freeform 66">
                <a:extLst>
                  <a:ext uri="{FF2B5EF4-FFF2-40B4-BE49-F238E27FC236}">
                    <a16:creationId xmlns:a16="http://schemas.microsoft.com/office/drawing/2014/main" id="{C68787AF-E0DC-15A2-6196-C2834A37E269}"/>
                  </a:ext>
                </a:extLst>
              </p:cNvPr>
              <p:cNvSpPr/>
              <p:nvPr/>
            </p:nvSpPr>
            <p:spPr>
              <a:xfrm>
                <a:off x="2236964" y="6498954"/>
                <a:ext cx="80573" cy="117338"/>
              </a:xfrm>
              <a:custGeom>
                <a:avLst/>
                <a:gdLst>
                  <a:gd name="connsiteX0" fmla="*/ 8798 w 80573"/>
                  <a:gd name="connsiteY0" fmla="*/ 107838 h 117338"/>
                  <a:gd name="connsiteX1" fmla="*/ 16048 w 80573"/>
                  <a:gd name="connsiteY1" fmla="*/ 109220 h 117338"/>
                  <a:gd name="connsiteX2" fmla="*/ 28642 w 80573"/>
                  <a:gd name="connsiteY2" fmla="*/ 99022 h 117338"/>
                  <a:gd name="connsiteX3" fmla="*/ 35197 w 80573"/>
                  <a:gd name="connsiteY3" fmla="*/ 84161 h 117338"/>
                  <a:gd name="connsiteX4" fmla="*/ 0 w 80573"/>
                  <a:gd name="connsiteY4" fmla="*/ 0 h 117338"/>
                  <a:gd name="connsiteX5" fmla="*/ 10006 w 80573"/>
                  <a:gd name="connsiteY5" fmla="*/ 0 h 117338"/>
                  <a:gd name="connsiteX6" fmla="*/ 40373 w 80573"/>
                  <a:gd name="connsiteY6" fmla="*/ 72929 h 117338"/>
                  <a:gd name="connsiteX7" fmla="*/ 70395 w 80573"/>
                  <a:gd name="connsiteY7" fmla="*/ 0 h 117338"/>
                  <a:gd name="connsiteX8" fmla="*/ 80573 w 80573"/>
                  <a:gd name="connsiteY8" fmla="*/ 0 h 117338"/>
                  <a:gd name="connsiteX9" fmla="*/ 37440 w 80573"/>
                  <a:gd name="connsiteY9" fmla="*/ 101786 h 117338"/>
                  <a:gd name="connsiteX10" fmla="*/ 16048 w 80573"/>
                  <a:gd name="connsiteY10" fmla="*/ 117338 h 117338"/>
                  <a:gd name="connsiteX11" fmla="*/ 7249 w 80573"/>
                  <a:gd name="connsiteY11" fmla="*/ 116129 h 117338"/>
                  <a:gd name="connsiteX12" fmla="*/ 8802 w 80573"/>
                  <a:gd name="connsiteY12" fmla="*/ 107834 h 11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573" h="117338">
                    <a:moveTo>
                      <a:pt x="8798" y="107838"/>
                    </a:moveTo>
                    <a:cubicBezTo>
                      <a:pt x="10696" y="108702"/>
                      <a:pt x="13974" y="109220"/>
                      <a:pt x="16048" y="109220"/>
                    </a:cubicBezTo>
                    <a:cubicBezTo>
                      <a:pt x="21568" y="109220"/>
                      <a:pt x="25364" y="106970"/>
                      <a:pt x="28642" y="99022"/>
                    </a:cubicBezTo>
                    <a:lnTo>
                      <a:pt x="35197" y="84161"/>
                    </a:lnTo>
                    <a:lnTo>
                      <a:pt x="0" y="0"/>
                    </a:lnTo>
                    <a:lnTo>
                      <a:pt x="10006" y="0"/>
                    </a:lnTo>
                    <a:lnTo>
                      <a:pt x="40373" y="72929"/>
                    </a:lnTo>
                    <a:lnTo>
                      <a:pt x="70395" y="0"/>
                    </a:lnTo>
                    <a:lnTo>
                      <a:pt x="80573" y="0"/>
                    </a:lnTo>
                    <a:lnTo>
                      <a:pt x="37440" y="101786"/>
                    </a:lnTo>
                    <a:cubicBezTo>
                      <a:pt x="32955" y="112327"/>
                      <a:pt x="25881" y="117338"/>
                      <a:pt x="16048" y="117338"/>
                    </a:cubicBezTo>
                    <a:cubicBezTo>
                      <a:pt x="13284" y="117338"/>
                      <a:pt x="9492" y="116820"/>
                      <a:pt x="7249" y="116129"/>
                    </a:cubicBezTo>
                    <a:lnTo>
                      <a:pt x="8802" y="107834"/>
                    </a:lnTo>
                    <a:close/>
                  </a:path>
                </a:pathLst>
              </a:custGeom>
              <a:solidFill>
                <a:srgbClr val="58595B"/>
              </a:solidFill>
              <a:ln w="3589" cap="flat">
                <a:noFill/>
                <a:prstDash val="solid"/>
                <a:miter/>
              </a:ln>
            </p:spPr>
            <p:txBody>
              <a:bodyPr rtlCol="0" anchor="ctr"/>
              <a:lstStyle/>
              <a:p>
                <a:endParaRPr lang="en-GB" sz="1800"/>
              </a:p>
            </p:txBody>
          </p:sp>
        </p:grpSp>
        <p:grpSp>
          <p:nvGrpSpPr>
            <p:cNvPr id="29" name="Graphic 8">
              <a:extLst>
                <a:ext uri="{FF2B5EF4-FFF2-40B4-BE49-F238E27FC236}">
                  <a16:creationId xmlns:a16="http://schemas.microsoft.com/office/drawing/2014/main" id="{8FDA158A-7643-65E4-BBF2-F2A7FB64382C}"/>
                </a:ext>
              </a:extLst>
            </p:cNvPr>
            <p:cNvGrpSpPr/>
            <p:nvPr/>
          </p:nvGrpSpPr>
          <p:grpSpPr>
            <a:xfrm>
              <a:off x="461047" y="6410373"/>
              <a:ext cx="892791" cy="238950"/>
              <a:chOff x="461047" y="6410373"/>
              <a:chExt cx="892791" cy="238950"/>
            </a:xfrm>
          </p:grpSpPr>
          <p:sp>
            <p:nvSpPr>
              <p:cNvPr id="31" name="Freeform 30">
                <a:extLst>
                  <a:ext uri="{FF2B5EF4-FFF2-40B4-BE49-F238E27FC236}">
                    <a16:creationId xmlns:a16="http://schemas.microsoft.com/office/drawing/2014/main" id="{5FB1A0B9-8794-B475-381D-79DB9335BB77}"/>
                  </a:ext>
                </a:extLst>
              </p:cNvPr>
              <p:cNvSpPr/>
              <p:nvPr/>
            </p:nvSpPr>
            <p:spPr>
              <a:xfrm>
                <a:off x="711057" y="6467469"/>
                <a:ext cx="107791" cy="117726"/>
              </a:xfrm>
              <a:custGeom>
                <a:avLst/>
                <a:gdLst>
                  <a:gd name="connsiteX0" fmla="*/ 87391 w 107791"/>
                  <a:gd name="connsiteY0" fmla="*/ 56037 h 117726"/>
                  <a:gd name="connsiteX1" fmla="*/ 87391 w 107791"/>
                  <a:gd name="connsiteY1" fmla="*/ 97721 h 117726"/>
                  <a:gd name="connsiteX2" fmla="*/ 67049 w 107791"/>
                  <a:gd name="connsiteY2" fmla="*/ 100594 h 117726"/>
                  <a:gd name="connsiteX3" fmla="*/ 21903 w 107791"/>
                  <a:gd name="connsiteY3" fmla="*/ 58906 h 117726"/>
                  <a:gd name="connsiteX4" fmla="*/ 68472 w 107791"/>
                  <a:gd name="connsiteY4" fmla="*/ 17276 h 117726"/>
                  <a:gd name="connsiteX5" fmla="*/ 96118 w 107791"/>
                  <a:gd name="connsiteY5" fmla="*/ 21556 h 117726"/>
                  <a:gd name="connsiteX6" fmla="*/ 99058 w 107791"/>
                  <a:gd name="connsiteY6" fmla="*/ 23021 h 117726"/>
                  <a:gd name="connsiteX7" fmla="*/ 104898 w 107791"/>
                  <a:gd name="connsiteY7" fmla="*/ 7192 h 117726"/>
                  <a:gd name="connsiteX8" fmla="*/ 101894 w 107791"/>
                  <a:gd name="connsiteY8" fmla="*/ 5785 h 117726"/>
                  <a:gd name="connsiteX9" fmla="*/ 69892 w 107791"/>
                  <a:gd name="connsiteY9" fmla="*/ 35 h 117726"/>
                  <a:gd name="connsiteX10" fmla="*/ 47 w 107791"/>
                  <a:gd name="connsiteY10" fmla="*/ 58906 h 117726"/>
                  <a:gd name="connsiteX11" fmla="*/ 17550 w 107791"/>
                  <a:gd name="connsiteY11" fmla="*/ 100486 h 117726"/>
                  <a:gd name="connsiteX12" fmla="*/ 65582 w 107791"/>
                  <a:gd name="connsiteY12" fmla="*/ 117723 h 117726"/>
                  <a:gd name="connsiteX13" fmla="*/ 106314 w 107791"/>
                  <a:gd name="connsiteY13" fmla="*/ 110512 h 117726"/>
                  <a:gd name="connsiteX14" fmla="*/ 107792 w 107791"/>
                  <a:gd name="connsiteY14" fmla="*/ 110512 h 117726"/>
                  <a:gd name="connsiteX15" fmla="*/ 107792 w 107791"/>
                  <a:gd name="connsiteY15" fmla="*/ 56033 h 117726"/>
                  <a:gd name="connsiteX16" fmla="*/ 87399 w 107791"/>
                  <a:gd name="connsiteY16" fmla="*/ 56033 h 117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791" h="117726">
                    <a:moveTo>
                      <a:pt x="87391" y="56037"/>
                    </a:moveTo>
                    <a:lnTo>
                      <a:pt x="87391" y="97721"/>
                    </a:lnTo>
                    <a:cubicBezTo>
                      <a:pt x="80893" y="100090"/>
                      <a:pt x="73960" y="101073"/>
                      <a:pt x="67049" y="100594"/>
                    </a:cubicBezTo>
                    <a:cubicBezTo>
                      <a:pt x="39356" y="100594"/>
                      <a:pt x="21903" y="84765"/>
                      <a:pt x="21903" y="58906"/>
                    </a:cubicBezTo>
                    <a:cubicBezTo>
                      <a:pt x="21903" y="33047"/>
                      <a:pt x="39356" y="17276"/>
                      <a:pt x="68472" y="17276"/>
                    </a:cubicBezTo>
                    <a:cubicBezTo>
                      <a:pt x="77874" y="16930"/>
                      <a:pt x="87258" y="18388"/>
                      <a:pt x="96118" y="21556"/>
                    </a:cubicBezTo>
                    <a:lnTo>
                      <a:pt x="99058" y="23021"/>
                    </a:lnTo>
                    <a:lnTo>
                      <a:pt x="104898" y="7192"/>
                    </a:lnTo>
                    <a:lnTo>
                      <a:pt x="101894" y="5785"/>
                    </a:lnTo>
                    <a:cubicBezTo>
                      <a:pt x="91751" y="1663"/>
                      <a:pt x="80847" y="-292"/>
                      <a:pt x="69892" y="35"/>
                    </a:cubicBezTo>
                    <a:cubicBezTo>
                      <a:pt x="21856" y="35"/>
                      <a:pt x="47" y="30178"/>
                      <a:pt x="47" y="58906"/>
                    </a:cubicBezTo>
                    <a:cubicBezTo>
                      <a:pt x="-618" y="74660"/>
                      <a:pt x="5798" y="89895"/>
                      <a:pt x="17550" y="100486"/>
                    </a:cubicBezTo>
                    <a:cubicBezTo>
                      <a:pt x="29217" y="111977"/>
                      <a:pt x="45196" y="117723"/>
                      <a:pt x="65582" y="117723"/>
                    </a:cubicBezTo>
                    <a:cubicBezTo>
                      <a:pt x="79495" y="117831"/>
                      <a:pt x="93300" y="115386"/>
                      <a:pt x="106314" y="110512"/>
                    </a:cubicBezTo>
                    <a:lnTo>
                      <a:pt x="107792" y="110512"/>
                    </a:lnTo>
                    <a:lnTo>
                      <a:pt x="107792" y="56033"/>
                    </a:lnTo>
                    <a:lnTo>
                      <a:pt x="87399" y="56033"/>
                    </a:lnTo>
                    <a:close/>
                  </a:path>
                </a:pathLst>
              </a:custGeom>
              <a:solidFill>
                <a:srgbClr val="58595B"/>
              </a:solidFill>
              <a:ln w="3589" cap="flat">
                <a:noFill/>
                <a:prstDash val="solid"/>
                <a:miter/>
              </a:ln>
            </p:spPr>
            <p:txBody>
              <a:bodyPr rtlCol="0" anchor="ctr"/>
              <a:lstStyle/>
              <a:p>
                <a:endParaRPr lang="en-GB" sz="1800"/>
              </a:p>
            </p:txBody>
          </p:sp>
          <p:sp>
            <p:nvSpPr>
              <p:cNvPr id="32" name="Freeform 31">
                <a:extLst>
                  <a:ext uri="{FF2B5EF4-FFF2-40B4-BE49-F238E27FC236}">
                    <a16:creationId xmlns:a16="http://schemas.microsoft.com/office/drawing/2014/main" id="{12AA5086-5B0E-313C-FEF1-92441EBE2EF1}"/>
                  </a:ext>
                </a:extLst>
              </p:cNvPr>
              <p:cNvSpPr/>
              <p:nvPr/>
            </p:nvSpPr>
            <p:spPr>
              <a:xfrm>
                <a:off x="854715" y="6469895"/>
                <a:ext cx="20339" cy="114209"/>
              </a:xfrm>
              <a:custGeom>
                <a:avLst/>
                <a:gdLst>
                  <a:gd name="connsiteX0" fmla="*/ 0 w 20339"/>
                  <a:gd name="connsiteY0" fmla="*/ 0 h 114209"/>
                  <a:gd name="connsiteX1" fmla="*/ 20339 w 20339"/>
                  <a:gd name="connsiteY1" fmla="*/ 0 h 114209"/>
                  <a:gd name="connsiteX2" fmla="*/ 20339 w 20339"/>
                  <a:gd name="connsiteY2" fmla="*/ 114210 h 114209"/>
                  <a:gd name="connsiteX3" fmla="*/ 0 w 20339"/>
                  <a:gd name="connsiteY3" fmla="*/ 114210 h 114209"/>
                  <a:gd name="connsiteX4" fmla="*/ 0 w 20339"/>
                  <a:gd name="connsiteY4" fmla="*/ 0 h 114209"/>
                  <a:gd name="connsiteX5" fmla="*/ 0 w 20339"/>
                  <a:gd name="connsiteY5" fmla="*/ 0 h 11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39" h="114209">
                    <a:moveTo>
                      <a:pt x="0" y="0"/>
                    </a:moveTo>
                    <a:lnTo>
                      <a:pt x="20339" y="0"/>
                    </a:lnTo>
                    <a:lnTo>
                      <a:pt x="20339" y="114210"/>
                    </a:lnTo>
                    <a:lnTo>
                      <a:pt x="0" y="114210"/>
                    </a:lnTo>
                    <a:lnTo>
                      <a:pt x="0" y="0"/>
                    </a:lnTo>
                    <a:lnTo>
                      <a:pt x="0" y="0"/>
                    </a:lnTo>
                    <a:close/>
                  </a:path>
                </a:pathLst>
              </a:custGeom>
              <a:solidFill>
                <a:srgbClr val="58595B"/>
              </a:solidFill>
              <a:ln w="3589" cap="flat">
                <a:noFill/>
                <a:prstDash val="solid"/>
                <a:miter/>
              </a:ln>
            </p:spPr>
            <p:txBody>
              <a:bodyPr rtlCol="0" anchor="ctr"/>
              <a:lstStyle/>
              <a:p>
                <a:endParaRPr lang="en-GB" sz="1800"/>
              </a:p>
            </p:txBody>
          </p:sp>
          <p:sp>
            <p:nvSpPr>
              <p:cNvPr id="33" name="Freeform 32">
                <a:extLst>
                  <a:ext uri="{FF2B5EF4-FFF2-40B4-BE49-F238E27FC236}">
                    <a16:creationId xmlns:a16="http://schemas.microsoft.com/office/drawing/2014/main" id="{9F2A3637-3617-C06D-81FF-B4A2F1FD3CE0}"/>
                  </a:ext>
                </a:extLst>
              </p:cNvPr>
              <p:cNvSpPr/>
              <p:nvPr/>
            </p:nvSpPr>
            <p:spPr>
              <a:xfrm>
                <a:off x="913385" y="6469895"/>
                <a:ext cx="74153" cy="114213"/>
              </a:xfrm>
              <a:custGeom>
                <a:avLst/>
                <a:gdLst>
                  <a:gd name="connsiteX0" fmla="*/ 20336 w 74153"/>
                  <a:gd name="connsiteY0" fmla="*/ 96325 h 114213"/>
                  <a:gd name="connsiteX1" fmla="*/ 20336 w 74153"/>
                  <a:gd name="connsiteY1" fmla="*/ 0 h 114213"/>
                  <a:gd name="connsiteX2" fmla="*/ 0 w 74153"/>
                  <a:gd name="connsiteY2" fmla="*/ 0 h 114213"/>
                  <a:gd name="connsiteX3" fmla="*/ 0 w 74153"/>
                  <a:gd name="connsiteY3" fmla="*/ 114214 h 114213"/>
                  <a:gd name="connsiteX4" fmla="*/ 74154 w 74153"/>
                  <a:gd name="connsiteY4" fmla="*/ 114214 h 114213"/>
                  <a:gd name="connsiteX5" fmla="*/ 74154 w 74153"/>
                  <a:gd name="connsiteY5" fmla="*/ 96325 h 114213"/>
                  <a:gd name="connsiteX6" fmla="*/ 20336 w 74153"/>
                  <a:gd name="connsiteY6" fmla="*/ 96325 h 114213"/>
                  <a:gd name="connsiteX7" fmla="*/ 20336 w 74153"/>
                  <a:gd name="connsiteY7"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53" h="114213">
                    <a:moveTo>
                      <a:pt x="20336" y="96325"/>
                    </a:moveTo>
                    <a:lnTo>
                      <a:pt x="20336" y="0"/>
                    </a:lnTo>
                    <a:lnTo>
                      <a:pt x="0" y="0"/>
                    </a:lnTo>
                    <a:lnTo>
                      <a:pt x="0" y="114214"/>
                    </a:lnTo>
                    <a:lnTo>
                      <a:pt x="74154" y="114214"/>
                    </a:lnTo>
                    <a:lnTo>
                      <a:pt x="74154" y="96325"/>
                    </a:lnTo>
                    <a:lnTo>
                      <a:pt x="20336" y="96325"/>
                    </a:lnTo>
                    <a:lnTo>
                      <a:pt x="20336" y="96325"/>
                    </a:lnTo>
                    <a:close/>
                  </a:path>
                </a:pathLst>
              </a:custGeom>
              <a:solidFill>
                <a:srgbClr val="58595B"/>
              </a:solidFill>
              <a:ln w="3589" cap="flat">
                <a:noFill/>
                <a:prstDash val="solid"/>
                <a:miter/>
              </a:ln>
            </p:spPr>
            <p:txBody>
              <a:bodyPr rtlCol="0" anchor="ctr"/>
              <a:lstStyle/>
              <a:p>
                <a:endParaRPr lang="en-GB" sz="1800"/>
              </a:p>
            </p:txBody>
          </p:sp>
          <p:sp>
            <p:nvSpPr>
              <p:cNvPr id="34" name="Freeform 33">
                <a:extLst>
                  <a:ext uri="{FF2B5EF4-FFF2-40B4-BE49-F238E27FC236}">
                    <a16:creationId xmlns:a16="http://schemas.microsoft.com/office/drawing/2014/main" id="{99853D33-F2AF-4FD1-8B91-1866076D8C0E}"/>
                  </a:ext>
                </a:extLst>
              </p:cNvPr>
              <p:cNvSpPr/>
              <p:nvPr/>
            </p:nvSpPr>
            <p:spPr>
              <a:xfrm>
                <a:off x="1012676" y="6469895"/>
                <a:ext cx="76601" cy="114213"/>
              </a:xfrm>
              <a:custGeom>
                <a:avLst/>
                <a:gdLst>
                  <a:gd name="connsiteX0" fmla="*/ 20332 w 76601"/>
                  <a:gd name="connsiteY0" fmla="*/ 96325 h 114213"/>
                  <a:gd name="connsiteX1" fmla="*/ 20332 w 76601"/>
                  <a:gd name="connsiteY1" fmla="*/ 61848 h 114213"/>
                  <a:gd name="connsiteX2" fmla="*/ 70607 w 76601"/>
                  <a:gd name="connsiteY2" fmla="*/ 61848 h 114213"/>
                  <a:gd name="connsiteX3" fmla="*/ 70607 w 76601"/>
                  <a:gd name="connsiteY3" fmla="*/ 45209 h 114213"/>
                  <a:gd name="connsiteX4" fmla="*/ 20332 w 76601"/>
                  <a:gd name="connsiteY4" fmla="*/ 45209 h 114213"/>
                  <a:gd name="connsiteX5" fmla="*/ 20332 w 76601"/>
                  <a:gd name="connsiteY5" fmla="*/ 16639 h 114213"/>
                  <a:gd name="connsiteX6" fmla="*/ 74208 w 76601"/>
                  <a:gd name="connsiteY6" fmla="*/ 16639 h 114213"/>
                  <a:gd name="connsiteX7" fmla="*/ 74208 w 76601"/>
                  <a:gd name="connsiteY7" fmla="*/ 0 h 114213"/>
                  <a:gd name="connsiteX8" fmla="*/ 0 w 76601"/>
                  <a:gd name="connsiteY8" fmla="*/ 0 h 114213"/>
                  <a:gd name="connsiteX9" fmla="*/ 0 w 76601"/>
                  <a:gd name="connsiteY9" fmla="*/ 114214 h 114213"/>
                  <a:gd name="connsiteX10" fmla="*/ 76602 w 76601"/>
                  <a:gd name="connsiteY10" fmla="*/ 114214 h 114213"/>
                  <a:gd name="connsiteX11" fmla="*/ 76602 w 76601"/>
                  <a:gd name="connsiteY11" fmla="*/ 96325 h 114213"/>
                  <a:gd name="connsiteX12" fmla="*/ 20332 w 76601"/>
                  <a:gd name="connsiteY12" fmla="*/ 96325 h 114213"/>
                  <a:gd name="connsiteX13" fmla="*/ 20332 w 76601"/>
                  <a:gd name="connsiteY13" fmla="*/ 96325 h 11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01" h="114213">
                    <a:moveTo>
                      <a:pt x="20332" y="96325"/>
                    </a:moveTo>
                    <a:lnTo>
                      <a:pt x="20332" y="61848"/>
                    </a:lnTo>
                    <a:lnTo>
                      <a:pt x="70607" y="61848"/>
                    </a:lnTo>
                    <a:lnTo>
                      <a:pt x="70607" y="45209"/>
                    </a:lnTo>
                    <a:lnTo>
                      <a:pt x="20332" y="45209"/>
                    </a:lnTo>
                    <a:lnTo>
                      <a:pt x="20332" y="16639"/>
                    </a:lnTo>
                    <a:lnTo>
                      <a:pt x="74208" y="16639"/>
                    </a:lnTo>
                    <a:lnTo>
                      <a:pt x="74208" y="0"/>
                    </a:lnTo>
                    <a:lnTo>
                      <a:pt x="0" y="0"/>
                    </a:lnTo>
                    <a:lnTo>
                      <a:pt x="0" y="114214"/>
                    </a:lnTo>
                    <a:lnTo>
                      <a:pt x="76602" y="114214"/>
                    </a:lnTo>
                    <a:lnTo>
                      <a:pt x="76602" y="96325"/>
                    </a:lnTo>
                    <a:lnTo>
                      <a:pt x="20332" y="96325"/>
                    </a:lnTo>
                    <a:lnTo>
                      <a:pt x="20332" y="96325"/>
                    </a:lnTo>
                    <a:close/>
                  </a:path>
                </a:pathLst>
              </a:custGeom>
              <a:solidFill>
                <a:srgbClr val="58595B"/>
              </a:solidFill>
              <a:ln w="3589" cap="flat">
                <a:noFill/>
                <a:prstDash val="solid"/>
                <a:miter/>
              </a:ln>
            </p:spPr>
            <p:txBody>
              <a:bodyPr rtlCol="0" anchor="ctr"/>
              <a:lstStyle/>
              <a:p>
                <a:endParaRPr lang="en-GB" sz="1800"/>
              </a:p>
            </p:txBody>
          </p:sp>
          <p:sp>
            <p:nvSpPr>
              <p:cNvPr id="35" name="Freeform 34">
                <a:extLst>
                  <a:ext uri="{FF2B5EF4-FFF2-40B4-BE49-F238E27FC236}">
                    <a16:creationId xmlns:a16="http://schemas.microsoft.com/office/drawing/2014/main" id="{07277243-B3F2-FB9E-C5C5-42E302526AF7}"/>
                  </a:ext>
                </a:extLst>
              </p:cNvPr>
              <p:cNvSpPr/>
              <p:nvPr/>
            </p:nvSpPr>
            <p:spPr>
              <a:xfrm>
                <a:off x="1110821" y="6469895"/>
                <a:ext cx="109868" cy="114325"/>
              </a:xfrm>
              <a:custGeom>
                <a:avLst/>
                <a:gdLst>
                  <a:gd name="connsiteX0" fmla="*/ 54304 w 109868"/>
                  <a:gd name="connsiteY0" fmla="*/ 22820 h 114325"/>
                  <a:gd name="connsiteX1" fmla="*/ 68971 w 109868"/>
                  <a:gd name="connsiteY1" fmla="*/ 62827 h 114325"/>
                  <a:gd name="connsiteX2" fmla="*/ 38162 w 109868"/>
                  <a:gd name="connsiteY2" fmla="*/ 62827 h 114325"/>
                  <a:gd name="connsiteX3" fmla="*/ 54523 w 109868"/>
                  <a:gd name="connsiteY3" fmla="*/ 22820 h 114325"/>
                  <a:gd name="connsiteX4" fmla="*/ 64773 w 109868"/>
                  <a:gd name="connsiteY4" fmla="*/ 0 h 114325"/>
                  <a:gd name="connsiteX5" fmla="*/ 44272 w 109868"/>
                  <a:gd name="connsiteY5" fmla="*/ 0 h 114325"/>
                  <a:gd name="connsiteX6" fmla="*/ 0 w 109868"/>
                  <a:gd name="connsiteY6" fmla="*/ 114325 h 114325"/>
                  <a:gd name="connsiteX7" fmla="*/ 20555 w 109868"/>
                  <a:gd name="connsiteY7" fmla="*/ 114325 h 114325"/>
                  <a:gd name="connsiteX8" fmla="*/ 33752 w 109868"/>
                  <a:gd name="connsiteY8" fmla="*/ 80060 h 114325"/>
                  <a:gd name="connsiteX9" fmla="*/ 74862 w 109868"/>
                  <a:gd name="connsiteY9" fmla="*/ 80060 h 114325"/>
                  <a:gd name="connsiteX10" fmla="*/ 88060 w 109868"/>
                  <a:gd name="connsiteY10" fmla="*/ 114325 h 114325"/>
                  <a:gd name="connsiteX11" fmla="*/ 109869 w 109868"/>
                  <a:gd name="connsiteY11" fmla="*/ 114325 h 114325"/>
                  <a:gd name="connsiteX12" fmla="*/ 64777 w 109868"/>
                  <a:gd name="connsiteY12" fmla="*/ 0 h 114325"/>
                  <a:gd name="connsiteX13" fmla="*/ 64777 w 109868"/>
                  <a:gd name="connsiteY13" fmla="*/ 0 h 114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868" h="114325">
                    <a:moveTo>
                      <a:pt x="54304" y="22820"/>
                    </a:moveTo>
                    <a:cubicBezTo>
                      <a:pt x="55774" y="25693"/>
                      <a:pt x="66028" y="54263"/>
                      <a:pt x="68971" y="62827"/>
                    </a:cubicBezTo>
                    <a:lnTo>
                      <a:pt x="38162" y="62827"/>
                    </a:lnTo>
                    <a:cubicBezTo>
                      <a:pt x="38162" y="62827"/>
                      <a:pt x="52830" y="25693"/>
                      <a:pt x="54523" y="22820"/>
                    </a:cubicBezTo>
                    <a:moveTo>
                      <a:pt x="64773" y="0"/>
                    </a:moveTo>
                    <a:lnTo>
                      <a:pt x="44272" y="0"/>
                    </a:lnTo>
                    <a:lnTo>
                      <a:pt x="0" y="114325"/>
                    </a:lnTo>
                    <a:lnTo>
                      <a:pt x="20555" y="114325"/>
                    </a:lnTo>
                    <a:lnTo>
                      <a:pt x="33752" y="80060"/>
                    </a:lnTo>
                    <a:lnTo>
                      <a:pt x="74862" y="80060"/>
                    </a:lnTo>
                    <a:lnTo>
                      <a:pt x="88060" y="114325"/>
                    </a:lnTo>
                    <a:lnTo>
                      <a:pt x="109869" y="114325"/>
                    </a:lnTo>
                    <a:lnTo>
                      <a:pt x="64777" y="0"/>
                    </a:lnTo>
                    <a:lnTo>
                      <a:pt x="64777" y="0"/>
                    </a:lnTo>
                    <a:close/>
                  </a:path>
                </a:pathLst>
              </a:custGeom>
              <a:solidFill>
                <a:srgbClr val="58595B"/>
              </a:solidFill>
              <a:ln w="3589" cap="flat">
                <a:noFill/>
                <a:prstDash val="solid"/>
                <a:miter/>
              </a:ln>
            </p:spPr>
            <p:txBody>
              <a:bodyPr rtlCol="0" anchor="ctr"/>
              <a:lstStyle/>
              <a:p>
                <a:endParaRPr lang="en-GB" sz="1800"/>
              </a:p>
            </p:txBody>
          </p:sp>
          <p:sp>
            <p:nvSpPr>
              <p:cNvPr id="36" name="Freeform 35">
                <a:extLst>
                  <a:ext uri="{FF2B5EF4-FFF2-40B4-BE49-F238E27FC236}">
                    <a16:creationId xmlns:a16="http://schemas.microsoft.com/office/drawing/2014/main" id="{EF3F4EC3-1106-E3E0-631F-83888FE67715}"/>
                  </a:ext>
                </a:extLst>
              </p:cNvPr>
              <p:cNvSpPr/>
              <p:nvPr/>
            </p:nvSpPr>
            <p:spPr>
              <a:xfrm>
                <a:off x="1244839" y="6467505"/>
                <a:ext cx="108999" cy="117881"/>
              </a:xfrm>
              <a:custGeom>
                <a:avLst/>
                <a:gdLst>
                  <a:gd name="connsiteX0" fmla="*/ 92696 w 108999"/>
                  <a:gd name="connsiteY0" fmla="*/ 15779 h 117881"/>
                  <a:gd name="connsiteX1" fmla="*/ 38170 w 108999"/>
                  <a:gd name="connsiteY1" fmla="*/ 0 h 117881"/>
                  <a:gd name="connsiteX2" fmla="*/ 0 w 108999"/>
                  <a:gd name="connsiteY2" fmla="*/ 0 h 117881"/>
                  <a:gd name="connsiteX3" fmla="*/ 0 w 108999"/>
                  <a:gd name="connsiteY3" fmla="*/ 17244 h 117881"/>
                  <a:gd name="connsiteX4" fmla="*/ 38170 w 108999"/>
                  <a:gd name="connsiteY4" fmla="*/ 17244 h 117881"/>
                  <a:gd name="connsiteX5" fmla="*/ 77863 w 108999"/>
                  <a:gd name="connsiteY5" fmla="*/ 28732 h 117881"/>
                  <a:gd name="connsiteX6" fmla="*/ 88167 w 108999"/>
                  <a:gd name="connsiteY6" fmla="*/ 55832 h 117881"/>
                  <a:gd name="connsiteX7" fmla="*/ 76390 w 108999"/>
                  <a:gd name="connsiteY7" fmla="*/ 87437 h 117881"/>
                  <a:gd name="connsiteX8" fmla="*/ 35226 w 108999"/>
                  <a:gd name="connsiteY8" fmla="*/ 100390 h 117881"/>
                  <a:gd name="connsiteX9" fmla="*/ 20666 w 108999"/>
                  <a:gd name="connsiteY9" fmla="*/ 100390 h 117881"/>
                  <a:gd name="connsiteX10" fmla="*/ 20666 w 108999"/>
                  <a:gd name="connsiteY10" fmla="*/ 47376 h 117881"/>
                  <a:gd name="connsiteX11" fmla="*/ 57 w 108999"/>
                  <a:gd name="connsiteY11" fmla="*/ 47376 h 117881"/>
                  <a:gd name="connsiteX12" fmla="*/ 57 w 108999"/>
                  <a:gd name="connsiteY12" fmla="*/ 116323 h 117881"/>
                  <a:gd name="connsiteX13" fmla="*/ 1527 w 108999"/>
                  <a:gd name="connsiteY13" fmla="*/ 116323 h 117881"/>
                  <a:gd name="connsiteX14" fmla="*/ 32444 w 108999"/>
                  <a:gd name="connsiteY14" fmla="*/ 117788 h 117881"/>
                  <a:gd name="connsiteX15" fmla="*/ 91276 w 108999"/>
                  <a:gd name="connsiteY15" fmla="*/ 99090 h 117881"/>
                  <a:gd name="connsiteX16" fmla="*/ 108945 w 108999"/>
                  <a:gd name="connsiteY16" fmla="*/ 55994 h 117881"/>
                  <a:gd name="connsiteX17" fmla="*/ 92588 w 108999"/>
                  <a:gd name="connsiteY17" fmla="*/ 15772 h 117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999" h="117881">
                    <a:moveTo>
                      <a:pt x="92696" y="15779"/>
                    </a:moveTo>
                    <a:cubicBezTo>
                      <a:pt x="80918" y="5753"/>
                      <a:pt x="61779" y="0"/>
                      <a:pt x="38170" y="0"/>
                    </a:cubicBezTo>
                    <a:lnTo>
                      <a:pt x="0" y="0"/>
                    </a:lnTo>
                    <a:lnTo>
                      <a:pt x="0" y="17244"/>
                    </a:lnTo>
                    <a:lnTo>
                      <a:pt x="38170" y="17244"/>
                    </a:lnTo>
                    <a:cubicBezTo>
                      <a:pt x="55781" y="17244"/>
                      <a:pt x="69029" y="21524"/>
                      <a:pt x="77863" y="28732"/>
                    </a:cubicBezTo>
                    <a:cubicBezTo>
                      <a:pt x="84458" y="36248"/>
                      <a:pt x="88117" y="45864"/>
                      <a:pt x="88167" y="55832"/>
                    </a:cubicBezTo>
                    <a:cubicBezTo>
                      <a:pt x="88602" y="67504"/>
                      <a:pt x="84368" y="78869"/>
                      <a:pt x="76390" y="87437"/>
                    </a:cubicBezTo>
                    <a:cubicBezTo>
                      <a:pt x="67555" y="96055"/>
                      <a:pt x="52888" y="100390"/>
                      <a:pt x="35226" y="100390"/>
                    </a:cubicBezTo>
                    <a:lnTo>
                      <a:pt x="20666" y="100390"/>
                    </a:lnTo>
                    <a:lnTo>
                      <a:pt x="20666" y="47376"/>
                    </a:lnTo>
                    <a:lnTo>
                      <a:pt x="57" y="47376"/>
                    </a:lnTo>
                    <a:lnTo>
                      <a:pt x="57" y="116323"/>
                    </a:lnTo>
                    <a:lnTo>
                      <a:pt x="1527" y="116323"/>
                    </a:lnTo>
                    <a:cubicBezTo>
                      <a:pt x="11782" y="117612"/>
                      <a:pt x="22118" y="118105"/>
                      <a:pt x="32444" y="117788"/>
                    </a:cubicBezTo>
                    <a:cubicBezTo>
                      <a:pt x="57416" y="117788"/>
                      <a:pt x="78028" y="110578"/>
                      <a:pt x="91276" y="99090"/>
                    </a:cubicBezTo>
                    <a:cubicBezTo>
                      <a:pt x="103209" y="87973"/>
                      <a:pt x="109664" y="72230"/>
                      <a:pt x="108945" y="55994"/>
                    </a:cubicBezTo>
                    <a:cubicBezTo>
                      <a:pt x="109157" y="40946"/>
                      <a:pt x="103259" y="26446"/>
                      <a:pt x="92588" y="15772"/>
                    </a:cubicBezTo>
                  </a:path>
                </a:pathLst>
              </a:custGeom>
              <a:solidFill>
                <a:srgbClr val="58595B"/>
              </a:solidFill>
              <a:ln w="3589" cap="flat">
                <a:noFill/>
                <a:prstDash val="solid"/>
                <a:miter/>
              </a:ln>
            </p:spPr>
            <p:txBody>
              <a:bodyPr rtlCol="0" anchor="ctr"/>
              <a:lstStyle/>
              <a:p>
                <a:endParaRPr lang="en-GB" sz="1800"/>
              </a:p>
            </p:txBody>
          </p:sp>
          <p:sp>
            <p:nvSpPr>
              <p:cNvPr id="37" name="Freeform 36">
                <a:extLst>
                  <a:ext uri="{FF2B5EF4-FFF2-40B4-BE49-F238E27FC236}">
                    <a16:creationId xmlns:a16="http://schemas.microsoft.com/office/drawing/2014/main" id="{A4FBFBBB-6A67-D456-10F5-A6D1DBAC53AF}"/>
                  </a:ext>
                </a:extLst>
              </p:cNvPr>
              <p:cNvSpPr/>
              <p:nvPr/>
            </p:nvSpPr>
            <p:spPr>
              <a:xfrm>
                <a:off x="497142" y="6410373"/>
                <a:ext cx="148257" cy="185608"/>
              </a:xfrm>
              <a:custGeom>
                <a:avLst/>
                <a:gdLst>
                  <a:gd name="connsiteX0" fmla="*/ 148197 w 148257"/>
                  <a:gd name="connsiteY0" fmla="*/ 0 h 185608"/>
                  <a:gd name="connsiteX1" fmla="*/ 146777 w 148257"/>
                  <a:gd name="connsiteY1" fmla="*/ 0 h 185608"/>
                  <a:gd name="connsiteX2" fmla="*/ 24645 w 148257"/>
                  <a:gd name="connsiteY2" fmla="*/ 148475 h 185608"/>
                  <a:gd name="connsiteX3" fmla="*/ 24645 w 148257"/>
                  <a:gd name="connsiteY3" fmla="*/ 185609 h 185608"/>
                  <a:gd name="connsiteX4" fmla="*/ 30536 w 148257"/>
                  <a:gd name="connsiteY4" fmla="*/ 152755 h 185608"/>
                  <a:gd name="connsiteX5" fmla="*/ 146781 w 148257"/>
                  <a:gd name="connsiteY5" fmla="*/ 1465 h 185608"/>
                  <a:gd name="connsiteX6" fmla="*/ 148258 w 148257"/>
                  <a:gd name="connsiteY6" fmla="*/ 0 h 18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57" h="185608">
                    <a:moveTo>
                      <a:pt x="148197" y="0"/>
                    </a:moveTo>
                    <a:lnTo>
                      <a:pt x="146777" y="0"/>
                    </a:lnTo>
                    <a:cubicBezTo>
                      <a:pt x="-6214" y="14310"/>
                      <a:pt x="-25353" y="115679"/>
                      <a:pt x="24645" y="148475"/>
                    </a:cubicBezTo>
                    <a:cubicBezTo>
                      <a:pt x="15868" y="185609"/>
                      <a:pt x="24645" y="185609"/>
                      <a:pt x="24645" y="185609"/>
                    </a:cubicBezTo>
                    <a:cubicBezTo>
                      <a:pt x="25770" y="174528"/>
                      <a:pt x="27740" y="163541"/>
                      <a:pt x="30536" y="152755"/>
                    </a:cubicBezTo>
                    <a:cubicBezTo>
                      <a:pt x="49674" y="79956"/>
                      <a:pt x="98202" y="17186"/>
                      <a:pt x="146781" y="1465"/>
                    </a:cubicBezTo>
                    <a:cubicBezTo>
                      <a:pt x="147765" y="1465"/>
                      <a:pt x="148258" y="977"/>
                      <a:pt x="148258" y="0"/>
                    </a:cubicBezTo>
                  </a:path>
                </a:pathLst>
              </a:custGeom>
              <a:solidFill>
                <a:srgbClr val="CF0A2C"/>
              </a:solidFill>
              <a:ln w="3589" cap="flat">
                <a:noFill/>
                <a:prstDash val="solid"/>
                <a:miter/>
              </a:ln>
            </p:spPr>
            <p:txBody>
              <a:bodyPr rtlCol="0" anchor="ctr"/>
              <a:lstStyle/>
              <a:p>
                <a:endParaRPr lang="en-GB" sz="1800"/>
              </a:p>
            </p:txBody>
          </p:sp>
          <p:sp>
            <p:nvSpPr>
              <p:cNvPr id="38" name="Freeform 37">
                <a:extLst>
                  <a:ext uri="{FF2B5EF4-FFF2-40B4-BE49-F238E27FC236}">
                    <a16:creationId xmlns:a16="http://schemas.microsoft.com/office/drawing/2014/main" id="{35BA367A-BD31-00AA-6EA8-5FFB57726CEB}"/>
                  </a:ext>
                </a:extLst>
              </p:cNvPr>
              <p:cNvSpPr/>
              <p:nvPr/>
            </p:nvSpPr>
            <p:spPr>
              <a:xfrm>
                <a:off x="461047" y="6434172"/>
                <a:ext cx="174699" cy="215150"/>
              </a:xfrm>
              <a:custGeom>
                <a:avLst/>
                <a:gdLst>
                  <a:gd name="connsiteX0" fmla="*/ 174700 w 174699"/>
                  <a:gd name="connsiteY0" fmla="*/ 1465 h 215150"/>
                  <a:gd name="connsiteX1" fmla="*/ 174700 w 174699"/>
                  <a:gd name="connsiteY1" fmla="*/ 0 h 215150"/>
                  <a:gd name="connsiteX2" fmla="*/ 173230 w 174699"/>
                  <a:gd name="connsiteY2" fmla="*/ 1465 h 215150"/>
                  <a:gd name="connsiteX3" fmla="*/ 148258 w 174699"/>
                  <a:gd name="connsiteY3" fmla="*/ 85594 h 215150"/>
                  <a:gd name="connsiteX4" fmla="*/ 86644 w 174699"/>
                  <a:gd name="connsiteY4" fmla="*/ 134053 h 215150"/>
                  <a:gd name="connsiteX5" fmla="*/ 86644 w 174699"/>
                  <a:gd name="connsiteY5" fmla="*/ 208213 h 215150"/>
                  <a:gd name="connsiteX6" fmla="*/ 5894 w 174699"/>
                  <a:gd name="connsiteY6" fmla="*/ 115517 h 215150"/>
                  <a:gd name="connsiteX7" fmla="*/ 5894 w 174699"/>
                  <a:gd name="connsiteY7" fmla="*/ 8564 h 215150"/>
                  <a:gd name="connsiteX8" fmla="*/ 71922 w 174699"/>
                  <a:gd name="connsiteY8" fmla="*/ 2873 h 215150"/>
                  <a:gd name="connsiteX9" fmla="*/ 73392 w 174699"/>
                  <a:gd name="connsiteY9" fmla="*/ 1465 h 215150"/>
                  <a:gd name="connsiteX10" fmla="*/ 0 w 174699"/>
                  <a:gd name="connsiteY10" fmla="*/ 1465 h 215150"/>
                  <a:gd name="connsiteX11" fmla="*/ 0 w 174699"/>
                  <a:gd name="connsiteY11" fmla="*/ 115301 h 215150"/>
                  <a:gd name="connsiteX12" fmla="*/ 86640 w 174699"/>
                  <a:gd name="connsiteY12" fmla="*/ 215150 h 215150"/>
                  <a:gd name="connsiteX13" fmla="*/ 174700 w 174699"/>
                  <a:gd name="connsiteY13" fmla="*/ 115517 h 215150"/>
                  <a:gd name="connsiteX14" fmla="*/ 174700 w 174699"/>
                  <a:gd name="connsiteY14" fmla="*/ 1465 h 215150"/>
                  <a:gd name="connsiteX15" fmla="*/ 174700 w 174699"/>
                  <a:gd name="connsiteY15" fmla="*/ 1465 h 21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699" h="215150">
                    <a:moveTo>
                      <a:pt x="174700" y="1465"/>
                    </a:moveTo>
                    <a:lnTo>
                      <a:pt x="174700" y="0"/>
                    </a:lnTo>
                    <a:lnTo>
                      <a:pt x="173230" y="1465"/>
                    </a:lnTo>
                    <a:cubicBezTo>
                      <a:pt x="161502" y="25693"/>
                      <a:pt x="156869" y="59897"/>
                      <a:pt x="148258" y="85594"/>
                    </a:cubicBezTo>
                    <a:cubicBezTo>
                      <a:pt x="136534" y="115517"/>
                      <a:pt x="117449" y="136926"/>
                      <a:pt x="86644" y="134053"/>
                    </a:cubicBezTo>
                    <a:lnTo>
                      <a:pt x="86644" y="208213"/>
                    </a:lnTo>
                    <a:cubicBezTo>
                      <a:pt x="86644" y="208213"/>
                      <a:pt x="5894" y="172595"/>
                      <a:pt x="5894" y="115517"/>
                    </a:cubicBezTo>
                    <a:lnTo>
                      <a:pt x="5894" y="8564"/>
                    </a:lnTo>
                    <a:lnTo>
                      <a:pt x="71922" y="2873"/>
                    </a:lnTo>
                    <a:cubicBezTo>
                      <a:pt x="72902" y="2873"/>
                      <a:pt x="73392" y="2404"/>
                      <a:pt x="73392" y="1465"/>
                    </a:cubicBezTo>
                    <a:lnTo>
                      <a:pt x="0" y="1465"/>
                    </a:lnTo>
                    <a:lnTo>
                      <a:pt x="0" y="115301"/>
                    </a:lnTo>
                    <a:cubicBezTo>
                      <a:pt x="0" y="179482"/>
                      <a:pt x="86640" y="215150"/>
                      <a:pt x="86640" y="215150"/>
                    </a:cubicBezTo>
                    <a:cubicBezTo>
                      <a:pt x="86640" y="215150"/>
                      <a:pt x="174700" y="178290"/>
                      <a:pt x="174700" y="115517"/>
                    </a:cubicBezTo>
                    <a:lnTo>
                      <a:pt x="174700" y="1465"/>
                    </a:lnTo>
                    <a:lnTo>
                      <a:pt x="174700" y="1465"/>
                    </a:lnTo>
                    <a:close/>
                  </a:path>
                </a:pathLst>
              </a:custGeom>
              <a:solidFill>
                <a:srgbClr val="CF0A2C"/>
              </a:solidFill>
              <a:ln w="3589" cap="flat">
                <a:noFill/>
                <a:prstDash val="solid"/>
                <a:miter/>
              </a:ln>
            </p:spPr>
            <p:txBody>
              <a:bodyPr rtlCol="0" anchor="ctr"/>
              <a:lstStyle/>
              <a:p>
                <a:endParaRPr lang="en-GB" sz="1800"/>
              </a:p>
            </p:txBody>
          </p:sp>
        </p:grpSp>
        <p:sp>
          <p:nvSpPr>
            <p:cNvPr id="30" name="Freeform 29">
              <a:extLst>
                <a:ext uri="{FF2B5EF4-FFF2-40B4-BE49-F238E27FC236}">
                  <a16:creationId xmlns:a16="http://schemas.microsoft.com/office/drawing/2014/main" id="{5707168D-3C98-EF14-FD10-4A586BF48131}"/>
                </a:ext>
              </a:extLst>
            </p:cNvPr>
            <p:cNvSpPr/>
            <p:nvPr/>
          </p:nvSpPr>
          <p:spPr>
            <a:xfrm>
              <a:off x="1478791" y="6408447"/>
              <a:ext cx="3594" cy="238939"/>
            </a:xfrm>
            <a:custGeom>
              <a:avLst/>
              <a:gdLst>
                <a:gd name="connsiteX0" fmla="*/ 0 w 3594"/>
                <a:gd name="connsiteY0" fmla="*/ 238939 h 238939"/>
                <a:gd name="connsiteX1" fmla="*/ 0 w 3594"/>
                <a:gd name="connsiteY1" fmla="*/ 0 h 238939"/>
              </a:gdLst>
              <a:ahLst/>
              <a:cxnLst>
                <a:cxn ang="0">
                  <a:pos x="connsiteX0" y="connsiteY0"/>
                </a:cxn>
                <a:cxn ang="0">
                  <a:pos x="connsiteX1" y="connsiteY1"/>
                </a:cxn>
              </a:cxnLst>
              <a:rect l="l" t="t" r="r" b="b"/>
              <a:pathLst>
                <a:path w="3594" h="238939">
                  <a:moveTo>
                    <a:pt x="0" y="238939"/>
                  </a:moveTo>
                  <a:lnTo>
                    <a:pt x="0" y="0"/>
                  </a:lnTo>
                </a:path>
              </a:pathLst>
            </a:custGeom>
            <a:ln w="3062" cap="flat">
              <a:solidFill>
                <a:srgbClr val="58595B"/>
              </a:solidFill>
              <a:prstDash val="solid"/>
              <a:miter/>
            </a:ln>
          </p:spPr>
          <p:txBody>
            <a:bodyPr rtlCol="0" anchor="ctr"/>
            <a:lstStyle/>
            <a:p>
              <a:endParaRPr lang="en-GB" sz="1800"/>
            </a:p>
          </p:txBody>
        </p:sp>
      </p:grpSp>
      <p:sp>
        <p:nvSpPr>
          <p:cNvPr id="68" name="Title 1">
            <a:extLst>
              <a:ext uri="{FF2B5EF4-FFF2-40B4-BE49-F238E27FC236}">
                <a16:creationId xmlns:a16="http://schemas.microsoft.com/office/drawing/2014/main" id="{C6E8727A-0C78-76CA-72DB-9CD6EFCE813F}"/>
              </a:ext>
            </a:extLst>
          </p:cNvPr>
          <p:cNvSpPr>
            <a:spLocks noGrp="1"/>
          </p:cNvSpPr>
          <p:nvPr>
            <p:ph type="title" hasCustomPrompt="1"/>
          </p:nvPr>
        </p:nvSpPr>
        <p:spPr>
          <a:xfrm>
            <a:off x="450407" y="448820"/>
            <a:ext cx="11300400" cy="775597"/>
          </a:xfrm>
          <a:prstGeom prst="rect">
            <a:avLst/>
          </a:prstGeom>
        </p:spPr>
        <p:txBody>
          <a:bodyPr/>
          <a:lstStyle>
            <a:lvl1pPr>
              <a:defRPr b="1">
                <a:solidFill>
                  <a:schemeClr val="tx2"/>
                </a:solidFill>
              </a:defRPr>
            </a:lvl1pPr>
          </a:lstStyle>
          <a:p>
            <a:r>
              <a:rPr lang="en-US"/>
              <a:t>Slide headline text goes over no more than two lines</a:t>
            </a:r>
            <a:br>
              <a:rPr lang="en-US"/>
            </a:br>
            <a:r>
              <a:rPr lang="en-US"/>
              <a:t>Title only</a:t>
            </a:r>
            <a:endParaRPr lang="en-GB"/>
          </a:p>
        </p:txBody>
      </p:sp>
      <p:sp>
        <p:nvSpPr>
          <p:cNvPr id="69" name="TextBox 68">
            <a:extLst>
              <a:ext uri="{FF2B5EF4-FFF2-40B4-BE49-F238E27FC236}">
                <a16:creationId xmlns:a16="http://schemas.microsoft.com/office/drawing/2014/main" id="{D7AC28E0-1BD2-172E-3E91-8C7FE256E3EB}"/>
              </a:ext>
            </a:extLst>
          </p:cNvPr>
          <p:cNvSpPr txBox="1"/>
          <p:nvPr userDrawn="1"/>
        </p:nvSpPr>
        <p:spPr>
          <a:xfrm flipH="1">
            <a:off x="11354061" y="6457089"/>
            <a:ext cx="393321" cy="123111"/>
          </a:xfrm>
          <a:prstGeom prst="rect">
            <a:avLst/>
          </a:prstGeom>
          <a:noFill/>
        </p:spPr>
        <p:txBody>
          <a:bodyPr wrap="square" lIns="0" tIns="0" rIns="0" bIns="0" rtlCol="0">
            <a:spAutoFit/>
          </a:bodyPr>
          <a:lstStyle/>
          <a:p>
            <a:pPr algn="r"/>
            <a:fld id="{0C982021-A810-0549-BFBE-F9A06A82FAB9}" type="slidenum">
              <a:rPr lang="en-GB" sz="800" smtClean="0">
                <a:solidFill>
                  <a:schemeClr val="tx1"/>
                </a:solidFill>
              </a:rPr>
              <a:pPr algn="r"/>
              <a:t>‹#›</a:t>
            </a:fld>
            <a:endParaRPr lang="en-GB" sz="800">
              <a:solidFill>
                <a:schemeClr val="tx1"/>
              </a:solidFill>
            </a:endParaRPr>
          </a:p>
        </p:txBody>
      </p:sp>
      <p:pic>
        <p:nvPicPr>
          <p:cNvPr id="71" name="Picture 70">
            <a:extLst>
              <a:ext uri="{FF2B5EF4-FFF2-40B4-BE49-F238E27FC236}">
                <a16:creationId xmlns:a16="http://schemas.microsoft.com/office/drawing/2014/main" id="{D45A6B52-84A8-B1CE-B287-5531D014BA1B}"/>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a:xfrm>
            <a:off x="8026104" y="0"/>
            <a:ext cx="4165896" cy="6858000"/>
          </a:xfrm>
          <a:prstGeom prst="rect">
            <a:avLst/>
          </a:prstGeom>
        </p:spPr>
      </p:pic>
      <p:sp>
        <p:nvSpPr>
          <p:cNvPr id="73" name="Text Placeholder 10">
            <a:extLst>
              <a:ext uri="{FF2B5EF4-FFF2-40B4-BE49-F238E27FC236}">
                <a16:creationId xmlns:a16="http://schemas.microsoft.com/office/drawing/2014/main" id="{EEA39E30-D85C-E28B-6A1C-1CF8E886221C}"/>
              </a:ext>
            </a:extLst>
          </p:cNvPr>
          <p:cNvSpPr>
            <a:spLocks noGrp="1"/>
          </p:cNvSpPr>
          <p:nvPr>
            <p:ph type="body" sz="quarter" idx="14" hasCustomPrompt="1"/>
          </p:nvPr>
        </p:nvSpPr>
        <p:spPr>
          <a:xfrm>
            <a:off x="450408" y="6126134"/>
            <a:ext cx="6840000" cy="123111"/>
          </a:xfrm>
          <a:prstGeom prst="rect">
            <a:avLst/>
          </a:prstGeom>
        </p:spPr>
        <p:txBody>
          <a:bodyPr wrap="square" anchor="b" anchorCtr="0">
            <a:spAutoFit/>
          </a:bodyPr>
          <a:lstStyle>
            <a:lvl1pPr marL="0" indent="0">
              <a:lnSpc>
                <a:spcPct val="100000"/>
              </a:lnSpc>
              <a:spcAft>
                <a:spcPts val="0"/>
              </a:spcAft>
              <a:buNone/>
              <a:defRPr lang="en-GB" sz="800" smtClean="0">
                <a:solidFill>
                  <a:schemeClr val="tx1"/>
                </a:solidFill>
                <a:effectLst/>
              </a:defRPr>
            </a:lvl1pPr>
            <a:lvl2pPr marL="311392" indent="0">
              <a:buNone/>
              <a:defRPr sz="2800" b="1">
                <a:solidFill>
                  <a:schemeClr val="bg1"/>
                </a:solidFill>
              </a:defRPr>
            </a:lvl2pPr>
            <a:lvl3pPr marL="599385" indent="0">
              <a:buNone/>
              <a:defRPr sz="2800" b="1">
                <a:solidFill>
                  <a:schemeClr val="bg1"/>
                </a:solidFill>
              </a:defRPr>
            </a:lvl3pPr>
            <a:lvl4pPr marL="851379" indent="0">
              <a:buNone/>
              <a:defRPr sz="2800" b="1">
                <a:solidFill>
                  <a:schemeClr val="bg1"/>
                </a:solidFill>
              </a:defRPr>
            </a:lvl4pPr>
            <a:lvl5pPr marL="1103372" indent="0">
              <a:buNone/>
              <a:defRPr sz="2800" b="1">
                <a:solidFill>
                  <a:schemeClr val="bg1"/>
                </a:solidFill>
              </a:defRPr>
            </a:lvl5pPr>
          </a:lstStyle>
          <a:p>
            <a:r>
              <a:rPr lang="en-GB">
                <a:effectLst/>
                <a:latin typeface="Arial" panose="020B0604020202020204" pitchFamily="34" charset="0"/>
              </a:rPr>
              <a:t>Optional footer space placeholder</a:t>
            </a:r>
          </a:p>
        </p:txBody>
      </p:sp>
    </p:spTree>
    <p:extLst>
      <p:ext uri="{BB962C8B-B14F-4D97-AF65-F5344CB8AC3E}">
        <p14:creationId xmlns:p14="http://schemas.microsoft.com/office/powerpoint/2010/main" val="1154710594"/>
      </p:ext>
    </p:extLst>
  </p:cSld>
  <p:clrMapOvr>
    <a:masterClrMapping/>
  </p:clrMapOvr>
  <p:extLst>
    <p:ext uri="{DCECCB84-F9BA-43D5-87BE-67443E8EF086}">
      <p15:sldGuideLst xmlns:p15="http://schemas.microsoft.com/office/powerpoint/2012/main">
        <p15:guide id="1" orient="horz" pos="3906">
          <p15:clr>
            <a:srgbClr val="FBAE40"/>
          </p15:clr>
        </p15:guide>
      </p15:sldGuideLst>
    </p:ext>
  </p:extLst>
</p:sldLayout>
</file>

<file path=ppt/slideLayouts/slideLayout318.xml><?xml version="1.0" encoding="utf-8"?>
<p:sldLayout xmlns:a="http://schemas.openxmlformats.org/drawingml/2006/main" xmlns:r="http://schemas.openxmlformats.org/officeDocument/2006/relationships" xmlns:p="http://schemas.openxmlformats.org/presentationml/2006/main" userDrawn="1">
  <p:cSld name="1_Key statemen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770E7B-5095-A006-082D-C61F5F9DA30F}"/>
              </a:ext>
            </a:extLst>
          </p:cNvPr>
          <p:cNvPicPr>
            <a:picLocks noChangeAspect="1"/>
          </p:cNvPicPr>
          <p:nvPr userDrawn="1"/>
        </p:nvPicPr>
        <p:blipFill>
          <a:blip r:embed="rId2"/>
          <a:srcRect t="5161" b="5161"/>
          <a:stretch/>
        </p:blipFill>
        <p:spPr>
          <a:xfrm>
            <a:off x="0" y="5577"/>
            <a:ext cx="12194179" cy="6856419"/>
          </a:xfrm>
          <a:prstGeom prst="rect">
            <a:avLst/>
          </a:prstGeom>
        </p:spPr>
      </p:pic>
      <p:pic>
        <p:nvPicPr>
          <p:cNvPr id="7" name="Picture 6">
            <a:extLst>
              <a:ext uri="{FF2B5EF4-FFF2-40B4-BE49-F238E27FC236}">
                <a16:creationId xmlns:a16="http://schemas.microsoft.com/office/drawing/2014/main" id="{B721F3F8-276E-ADF0-4EB9-6B72A24BDC83}"/>
              </a:ext>
            </a:extLst>
          </p:cNvPr>
          <p:cNvPicPr>
            <a:picLocks noChangeAspect="1"/>
          </p:cNvPicPr>
          <p:nvPr userDrawn="1"/>
        </p:nvPicPr>
        <p:blipFill>
          <a:blip r:embed="rId3"/>
          <a:srcRect l="10867" t="1" r="12170" b="23036"/>
          <a:stretch>
            <a:fillRect/>
          </a:stretch>
        </p:blipFill>
        <p:spPr>
          <a:xfrm>
            <a:off x="-620234" y="3820457"/>
            <a:ext cx="4564611" cy="3041539"/>
          </a:xfrm>
          <a:prstGeom prst="rect">
            <a:avLst/>
          </a:prstGeom>
        </p:spPr>
      </p:pic>
      <p:pic>
        <p:nvPicPr>
          <p:cNvPr id="10" name="Picture 9">
            <a:extLst>
              <a:ext uri="{FF2B5EF4-FFF2-40B4-BE49-F238E27FC236}">
                <a16:creationId xmlns:a16="http://schemas.microsoft.com/office/drawing/2014/main" id="{756C497A-3DFE-AE4E-1679-6EC83C0E888C}"/>
              </a:ext>
            </a:extLst>
          </p:cNvPr>
          <p:cNvPicPr>
            <a:picLocks noChangeAspect="1"/>
          </p:cNvPicPr>
          <p:nvPr userDrawn="1"/>
        </p:nvPicPr>
        <p:blipFill>
          <a:blip r:embed="rId4"/>
          <a:srcRect l="22658" t="2663" r="23262" b="43219"/>
          <a:stretch>
            <a:fillRect/>
          </a:stretch>
        </p:blipFill>
        <p:spPr>
          <a:xfrm>
            <a:off x="8040688" y="3817027"/>
            <a:ext cx="4566232" cy="3044764"/>
          </a:xfrm>
          <a:prstGeom prst="rect">
            <a:avLst/>
          </a:prstGeom>
        </p:spPr>
      </p:pic>
      <p:pic>
        <p:nvPicPr>
          <p:cNvPr id="12" name="Picture 11" descr="A person in a red shirt&#10;&#10;AI-generated content may be incorrect.">
            <a:extLst>
              <a:ext uri="{FF2B5EF4-FFF2-40B4-BE49-F238E27FC236}">
                <a16:creationId xmlns:a16="http://schemas.microsoft.com/office/drawing/2014/main" id="{6BEA7450-D855-BD3A-B5B5-C55343900568}"/>
              </a:ext>
            </a:extLst>
          </p:cNvPr>
          <p:cNvPicPr>
            <a:picLocks noChangeAspect="1"/>
          </p:cNvPicPr>
          <p:nvPr userDrawn="1"/>
        </p:nvPicPr>
        <p:blipFill>
          <a:blip r:embed="rId5"/>
          <a:srcRect l="23771" t="2138" r="23771" b="45405"/>
          <a:stretch>
            <a:fillRect/>
          </a:stretch>
        </p:blipFill>
        <p:spPr>
          <a:xfrm>
            <a:off x="1801740" y="3817027"/>
            <a:ext cx="4566232" cy="3044764"/>
          </a:xfrm>
          <a:prstGeom prst="rect">
            <a:avLst/>
          </a:prstGeom>
        </p:spPr>
      </p:pic>
      <p:sp>
        <p:nvSpPr>
          <p:cNvPr id="16" name="Title 15">
            <a:extLst>
              <a:ext uri="{FF2B5EF4-FFF2-40B4-BE49-F238E27FC236}">
                <a16:creationId xmlns:a16="http://schemas.microsoft.com/office/drawing/2014/main" id="{45137B25-DAD2-1C42-FB0A-C79CD5EB26CE}"/>
              </a:ext>
            </a:extLst>
          </p:cNvPr>
          <p:cNvSpPr>
            <a:spLocks noGrp="1"/>
          </p:cNvSpPr>
          <p:nvPr>
            <p:ph type="title" hasCustomPrompt="1"/>
          </p:nvPr>
        </p:nvSpPr>
        <p:spPr>
          <a:xfrm>
            <a:off x="2194884" y="1588715"/>
            <a:ext cx="7809728" cy="845616"/>
          </a:xfrm>
        </p:spPr>
        <p:txBody>
          <a:bodyPr anchor="ctr"/>
          <a:lstStyle>
            <a:lvl1pPr algn="ctr">
              <a:lnSpc>
                <a:spcPct val="120000"/>
              </a:lnSpc>
              <a:defRPr sz="2400" b="0"/>
            </a:lvl1pPr>
          </a:lstStyle>
          <a:p>
            <a:r>
              <a:rPr lang="en-GB"/>
              <a:t>Click to edit Master title style</a:t>
            </a:r>
            <a:br>
              <a:rPr lang="en-GB"/>
            </a:br>
            <a:r>
              <a:rPr lang="en-GB"/>
              <a:t>No more than 2 lines</a:t>
            </a:r>
            <a:endParaRPr lang="en-US"/>
          </a:p>
        </p:txBody>
      </p:sp>
      <p:pic>
        <p:nvPicPr>
          <p:cNvPr id="2" name="Picture 1" descr="A person with a red scarf on her head&#10;&#10;AI-generated content may be incorrect.">
            <a:extLst>
              <a:ext uri="{FF2B5EF4-FFF2-40B4-BE49-F238E27FC236}">
                <a16:creationId xmlns:a16="http://schemas.microsoft.com/office/drawing/2014/main" id="{10105EE6-2198-3791-E4A9-7F5083A470F9}"/>
              </a:ext>
            </a:extLst>
          </p:cNvPr>
          <p:cNvPicPr>
            <a:picLocks noChangeAspect="1"/>
          </p:cNvPicPr>
          <p:nvPr userDrawn="1"/>
        </p:nvPicPr>
        <p:blipFill>
          <a:blip r:embed="rId6"/>
          <a:stretch>
            <a:fillRect/>
          </a:stretch>
        </p:blipFill>
        <p:spPr>
          <a:xfrm>
            <a:off x="4961507" y="3820457"/>
            <a:ext cx="5069232" cy="3041539"/>
          </a:xfrm>
          <a:prstGeom prst="rect">
            <a:avLst/>
          </a:prstGeom>
        </p:spPr>
      </p:pic>
    </p:spTree>
    <p:extLst>
      <p:ext uri="{BB962C8B-B14F-4D97-AF65-F5344CB8AC3E}">
        <p14:creationId xmlns:p14="http://schemas.microsoft.com/office/powerpoint/2010/main" val="3928741133"/>
      </p:ext>
    </p:extLst>
  </p:cSld>
  <p:clrMapOvr>
    <a:masterClrMapping/>
  </p:clrMapOvr>
  <p:extLst>
    <p:ext uri="{DCECCB84-F9BA-43D5-87BE-67443E8EF086}">
      <p15:sldGuideLst xmlns:p15="http://schemas.microsoft.com/office/powerpoint/2012/main">
        <p15:guide id="1" orient="horz" pos="2455">
          <p15:clr>
            <a:srgbClr val="FBAE40"/>
          </p15:clr>
        </p15:guide>
      </p15:sldGuideLst>
    </p:ext>
  </p:extLst>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6" name="Picture 5">
            <a:extLst>
              <a:ext uri="{FF2B5EF4-FFF2-40B4-BE49-F238E27FC236}">
                <a16:creationId xmlns:a16="http://schemas.microsoft.com/office/drawing/2014/main" id="{351D5810-6ABE-4866-B826-6CB9430617AA}"/>
              </a:ext>
            </a:extLst>
          </p:cNvPr>
          <p:cNvPicPr>
            <a:picLocks noChangeAspect="1"/>
          </p:cNvPicPr>
          <p:nvPr userDrawn="1"/>
        </p:nvPicPr>
        <p:blipFill>
          <a:blip r:embed="rId2">
            <a:extLst>
              <a:ext uri="{28A0092B-C50C-407E-A947-70E740481C1C}">
                <a14:useLocalDpi xmlns:a14="http://schemas.microsoft.com/office/drawing/2010/main" val="0"/>
              </a:ext>
            </a:extLst>
          </a:blip>
          <a:srcRect t="83" b="83"/>
          <a:stretch/>
        </p:blipFill>
        <p:spPr>
          <a:xfrm>
            <a:off x="0" y="0"/>
            <a:ext cx="6040437" cy="6857993"/>
          </a:xfrm>
          <a:prstGeom prst="rect">
            <a:avLst/>
          </a:prstGeom>
        </p:spPr>
      </p:pic>
      <p:grpSp>
        <p:nvGrpSpPr>
          <p:cNvPr id="11" name="Group 10">
            <a:extLst>
              <a:ext uri="{FF2B5EF4-FFF2-40B4-BE49-F238E27FC236}">
                <a16:creationId xmlns:a16="http://schemas.microsoft.com/office/drawing/2014/main" id="{90769B42-86AB-4314-AE3B-ECBE300CBA2E}"/>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7B4407E6-D0A6-49E9-B9EE-71F91A5688B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00B11398-43C4-4E21-945B-B4AD92911494}"/>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0BF34BA8-9DAA-14A3-28C3-213A64189C5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5" name="Picture 4">
            <a:extLst>
              <a:ext uri="{FF2B5EF4-FFF2-40B4-BE49-F238E27FC236}">
                <a16:creationId xmlns:a16="http://schemas.microsoft.com/office/drawing/2014/main" id="{9FFA72D1-BC9A-FC45-25C3-89CF091D4537}"/>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26297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Title Slide - Winship at Emory Midtown">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6" name="Picture 5">
            <a:extLst>
              <a:ext uri="{FF2B5EF4-FFF2-40B4-BE49-F238E27FC236}">
                <a16:creationId xmlns:a16="http://schemas.microsoft.com/office/drawing/2014/main" id="{6B96172B-9A14-4BA5-9C0F-899E396CAB1E}"/>
              </a:ext>
            </a:extLst>
          </p:cNvPr>
          <p:cNvPicPr>
            <a:picLocks noChangeAspect="1"/>
          </p:cNvPicPr>
          <p:nvPr userDrawn="1"/>
        </p:nvPicPr>
        <p:blipFill>
          <a:blip r:embed="rId2">
            <a:extLst>
              <a:ext uri="{28A0092B-C50C-407E-A947-70E740481C1C}">
                <a14:useLocalDpi xmlns:a14="http://schemas.microsoft.com/office/drawing/2010/main" val="0"/>
              </a:ext>
            </a:extLst>
          </a:blip>
          <a:srcRect l="1" r="1"/>
          <a:stretch/>
        </p:blipFill>
        <p:spPr>
          <a:xfrm>
            <a:off x="0" y="0"/>
            <a:ext cx="6040437" cy="6858000"/>
          </a:xfrm>
          <a:prstGeom prst="rect">
            <a:avLst/>
          </a:prstGeom>
        </p:spPr>
      </p:pic>
      <p:grpSp>
        <p:nvGrpSpPr>
          <p:cNvPr id="11" name="Group 10">
            <a:extLst>
              <a:ext uri="{FF2B5EF4-FFF2-40B4-BE49-F238E27FC236}">
                <a16:creationId xmlns:a16="http://schemas.microsoft.com/office/drawing/2014/main" id="{969DE319-E07A-4E51-8FE2-8856AEF22D19}"/>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C8F6E714-57D5-4A82-85D7-160DE9A1D7FF}"/>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E8ACB41B-A446-4645-AB84-35C8B207533D}"/>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5F622B2C-24F7-D244-98EB-A69EC26F177F}"/>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5" name="Picture 4">
            <a:extLst>
              <a:ext uri="{FF2B5EF4-FFF2-40B4-BE49-F238E27FC236}">
                <a16:creationId xmlns:a16="http://schemas.microsoft.com/office/drawing/2014/main" id="{8B7BBEB4-53DD-39B7-98EC-DD5D345E9388}"/>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26558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Title Slide - Winship Stairwell">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6" name="Picture 5">
            <a:extLst>
              <a:ext uri="{FF2B5EF4-FFF2-40B4-BE49-F238E27FC236}">
                <a16:creationId xmlns:a16="http://schemas.microsoft.com/office/drawing/2014/main" id="{6B96172B-9A14-4BA5-9C0F-899E396CAB1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22672" t="270" r="18979" b="407"/>
          <a:stretch/>
        </p:blipFill>
        <p:spPr>
          <a:xfrm>
            <a:off x="0" y="0"/>
            <a:ext cx="6040437" cy="6858000"/>
          </a:xfrm>
          <a:prstGeom prst="rect">
            <a:avLst/>
          </a:prstGeom>
        </p:spPr>
      </p:pic>
      <p:grpSp>
        <p:nvGrpSpPr>
          <p:cNvPr id="11" name="Group 10">
            <a:extLst>
              <a:ext uri="{FF2B5EF4-FFF2-40B4-BE49-F238E27FC236}">
                <a16:creationId xmlns:a16="http://schemas.microsoft.com/office/drawing/2014/main" id="{969DE319-E07A-4E51-8FE2-8856AEF22D19}"/>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C8F6E714-57D5-4A82-85D7-160DE9A1D7FF}"/>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E8ACB41B-A446-4645-AB84-35C8B207533D}"/>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5F622B2C-24F7-D244-98EB-A69EC26F177F}"/>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5" name="Picture 4">
            <a:extLst>
              <a:ext uri="{FF2B5EF4-FFF2-40B4-BE49-F238E27FC236}">
                <a16:creationId xmlns:a16="http://schemas.microsoft.com/office/drawing/2014/main" id="{8B7BBEB4-53DD-39B7-98EC-DD5D345E9388}"/>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926673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Title Slide - Cell and Molecular Biology Research Program">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6" name="Picture 5" descr="A picture containing light, sitting, dark, lit&#10;&#10;Description automatically generated">
            <a:extLst>
              <a:ext uri="{FF2B5EF4-FFF2-40B4-BE49-F238E27FC236}">
                <a16:creationId xmlns:a16="http://schemas.microsoft.com/office/drawing/2014/main" id="{AF13B112-AA64-47A7-9176-49ABFD327C5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4439" t="4102" r="903" b="22487"/>
          <a:stretch/>
        </p:blipFill>
        <p:spPr>
          <a:xfrm flipH="1">
            <a:off x="0" y="-2"/>
            <a:ext cx="6040438" cy="6858002"/>
          </a:xfrm>
          <a:prstGeom prst="rect">
            <a:avLst/>
          </a:prstGeom>
        </p:spPr>
      </p:pic>
      <p:grpSp>
        <p:nvGrpSpPr>
          <p:cNvPr id="11" name="Group 10">
            <a:extLst>
              <a:ext uri="{FF2B5EF4-FFF2-40B4-BE49-F238E27FC236}">
                <a16:creationId xmlns:a16="http://schemas.microsoft.com/office/drawing/2014/main" id="{A7A7670B-22B1-4D33-A19B-CB6937C828AA}"/>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59AF90DD-7D19-4843-BAA3-196D9B4F290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84431981-075A-4151-A722-067608893B34}"/>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607CD445-03BC-7078-DB68-A19508F16A9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5" name="Picture 4">
            <a:extLst>
              <a:ext uri="{FF2B5EF4-FFF2-40B4-BE49-F238E27FC236}">
                <a16:creationId xmlns:a16="http://schemas.microsoft.com/office/drawing/2014/main" id="{B344F048-9BFE-626E-E941-A1BF94523C85}"/>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27928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Title Slide - Cancer Immunology Research Program">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5" name="Picture 4" descr="A picture containing food&#10;&#10;Description automatically generated">
            <a:extLst>
              <a:ext uri="{FF2B5EF4-FFF2-40B4-BE49-F238E27FC236}">
                <a16:creationId xmlns:a16="http://schemas.microsoft.com/office/drawing/2014/main" id="{9318AFE2-6A2D-4FB5-80F0-268B1901F54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5303" r="18639"/>
          <a:stretch/>
        </p:blipFill>
        <p:spPr>
          <a:xfrm>
            <a:off x="0" y="0"/>
            <a:ext cx="6040437" cy="6858000"/>
          </a:xfrm>
          <a:prstGeom prst="rect">
            <a:avLst/>
          </a:prstGeom>
        </p:spPr>
      </p:pic>
      <p:grpSp>
        <p:nvGrpSpPr>
          <p:cNvPr id="11" name="Group 10">
            <a:extLst>
              <a:ext uri="{FF2B5EF4-FFF2-40B4-BE49-F238E27FC236}">
                <a16:creationId xmlns:a16="http://schemas.microsoft.com/office/drawing/2014/main" id="{05CB6243-CD83-472C-B733-3ED6139283C3}"/>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6DA28539-42D2-404A-9EC2-1F80F056AAD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54BEEAF2-5C0F-4F2A-A45F-ED957B3516E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66E575D1-B1F0-F5CF-74FD-C9FAC9C73731}"/>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6" name="Picture 5">
            <a:extLst>
              <a:ext uri="{FF2B5EF4-FFF2-40B4-BE49-F238E27FC236}">
                <a16:creationId xmlns:a16="http://schemas.microsoft.com/office/drawing/2014/main" id="{DC3330FD-3DBA-9CC4-D369-62953B88F7DF}"/>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3362090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Title Slide - Cancer Prevention and Control Research Program">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sp>
        <p:nvSpPr>
          <p:cNvPr id="7" name="Rectangle 6">
            <a:extLst>
              <a:ext uri="{FF2B5EF4-FFF2-40B4-BE49-F238E27FC236}">
                <a16:creationId xmlns:a16="http://schemas.microsoft.com/office/drawing/2014/main" id="{EC6DCFEA-1AD0-4C71-8F60-52178E5CCC0D}"/>
              </a:ext>
            </a:extLst>
          </p:cNvPr>
          <p:cNvSpPr/>
          <p:nvPr userDrawn="1"/>
        </p:nvSpPr>
        <p:spPr>
          <a:xfrm>
            <a:off x="0" y="0"/>
            <a:ext cx="6040438" cy="685800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picture containing flying, air, large, people&#10;&#10;Description automatically generated">
            <a:extLst>
              <a:ext uri="{FF2B5EF4-FFF2-40B4-BE49-F238E27FC236}">
                <a16:creationId xmlns:a16="http://schemas.microsoft.com/office/drawing/2014/main" id="{B26F636E-358D-45D9-8D5A-6C380AC6844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6182" y="568049"/>
            <a:ext cx="5652135" cy="5652135"/>
          </a:xfrm>
          <a:prstGeom prst="rect">
            <a:avLst/>
          </a:prstGeom>
        </p:spPr>
      </p:pic>
      <p:grpSp>
        <p:nvGrpSpPr>
          <p:cNvPr id="14" name="Group 13">
            <a:extLst>
              <a:ext uri="{FF2B5EF4-FFF2-40B4-BE49-F238E27FC236}">
                <a16:creationId xmlns:a16="http://schemas.microsoft.com/office/drawing/2014/main" id="{C9616F4A-E937-490D-8D2C-C12F18627A7F}"/>
              </a:ext>
            </a:extLst>
          </p:cNvPr>
          <p:cNvGrpSpPr/>
          <p:nvPr userDrawn="1"/>
        </p:nvGrpSpPr>
        <p:grpSpPr>
          <a:xfrm>
            <a:off x="9055275" y="5346544"/>
            <a:ext cx="2776363" cy="1024341"/>
            <a:chOff x="6503991" y="5346544"/>
            <a:chExt cx="2776363" cy="1024341"/>
          </a:xfrm>
        </p:grpSpPr>
        <p:pic>
          <p:nvPicPr>
            <p:cNvPr id="17" name="Picture 16">
              <a:extLst>
                <a:ext uri="{FF2B5EF4-FFF2-40B4-BE49-F238E27FC236}">
                  <a16:creationId xmlns:a16="http://schemas.microsoft.com/office/drawing/2014/main" id="{E5001043-E928-452B-AD5D-F76C2C656641}"/>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8" name="Picture 17" descr="A close up of a sign&#10;&#10;Description automatically generated">
              <a:extLst>
                <a:ext uri="{FF2B5EF4-FFF2-40B4-BE49-F238E27FC236}">
                  <a16:creationId xmlns:a16="http://schemas.microsoft.com/office/drawing/2014/main" id="{78029B5F-C607-4757-BEC1-B871413234A1}"/>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5BF08387-3407-BCC3-9CC3-51835C1F6298}"/>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5" name="Picture 4">
            <a:extLst>
              <a:ext uri="{FF2B5EF4-FFF2-40B4-BE49-F238E27FC236}">
                <a16:creationId xmlns:a16="http://schemas.microsoft.com/office/drawing/2014/main" id="{9EF31B37-0599-4057-64B2-8E207F7B3989}"/>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4131276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Title Slide - Discovery and Developmental Therapeutics Research Program">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5" name="Picture 4">
            <a:extLst>
              <a:ext uri="{FF2B5EF4-FFF2-40B4-BE49-F238E27FC236}">
                <a16:creationId xmlns:a16="http://schemas.microsoft.com/office/drawing/2014/main" id="{9318AFE2-6A2D-4FB5-80F0-268B1901F547}"/>
              </a:ext>
            </a:extLst>
          </p:cNvPr>
          <p:cNvPicPr>
            <a:picLocks noChangeAspect="1"/>
          </p:cNvPicPr>
          <p:nvPr userDrawn="1"/>
        </p:nvPicPr>
        <p:blipFill>
          <a:blip r:embed="rId2">
            <a:extLst>
              <a:ext uri="{28A0092B-C50C-407E-A947-70E740481C1C}">
                <a14:useLocalDpi xmlns:a14="http://schemas.microsoft.com/office/drawing/2010/main" val="0"/>
              </a:ext>
            </a:extLst>
          </a:blip>
          <a:srcRect l="27" r="27"/>
          <a:stretch/>
        </p:blipFill>
        <p:spPr>
          <a:xfrm>
            <a:off x="0" y="0"/>
            <a:ext cx="6040437" cy="6858000"/>
          </a:xfrm>
          <a:prstGeom prst="rect">
            <a:avLst/>
          </a:prstGeom>
        </p:spPr>
      </p:pic>
      <p:grpSp>
        <p:nvGrpSpPr>
          <p:cNvPr id="11" name="Group 10">
            <a:extLst>
              <a:ext uri="{FF2B5EF4-FFF2-40B4-BE49-F238E27FC236}">
                <a16:creationId xmlns:a16="http://schemas.microsoft.com/office/drawing/2014/main" id="{05CB6243-CD83-472C-B733-3ED6139283C3}"/>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6DA28539-42D2-404A-9EC2-1F80F056AAD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54BEEAF2-5C0F-4F2A-A45F-ED957B3516E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66E575D1-B1F0-F5CF-74FD-C9FAC9C73731}"/>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6" name="Picture 5">
            <a:extLst>
              <a:ext uri="{FF2B5EF4-FFF2-40B4-BE49-F238E27FC236}">
                <a16:creationId xmlns:a16="http://schemas.microsoft.com/office/drawing/2014/main" id="{DC3330FD-3DBA-9CC4-D369-62953B88F7DF}"/>
              </a:ext>
            </a:extLst>
          </p:cNvPr>
          <p:cNvPicPr>
            <a:picLocks noChangeAspect="1"/>
          </p:cNvPicPr>
          <p:nvPr userDrawn="1"/>
        </p:nvPicPr>
        <p:blipFill>
          <a:blip r:embed="rId6">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Tree>
    <p:extLst>
      <p:ext uri="{BB962C8B-B14F-4D97-AF65-F5344CB8AC3E}">
        <p14:creationId xmlns:p14="http://schemas.microsoft.com/office/powerpoint/2010/main" val="117808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1_Title Slide - Discovery and developmental theraputicss research program">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grpSp>
        <p:nvGrpSpPr>
          <p:cNvPr id="11" name="Group 10">
            <a:extLst>
              <a:ext uri="{FF2B5EF4-FFF2-40B4-BE49-F238E27FC236}">
                <a16:creationId xmlns:a16="http://schemas.microsoft.com/office/drawing/2014/main" id="{845AC1CF-37B3-41BC-84FF-3285A548A2D9}"/>
              </a:ext>
            </a:extLst>
          </p:cNvPr>
          <p:cNvGrpSpPr/>
          <p:nvPr userDrawn="1"/>
        </p:nvGrpSpPr>
        <p:grpSpPr>
          <a:xfrm>
            <a:off x="9055275" y="5346544"/>
            <a:ext cx="2776363" cy="1024341"/>
            <a:chOff x="6503991" y="5346544"/>
            <a:chExt cx="2776363" cy="1024341"/>
          </a:xfrm>
        </p:grpSpPr>
        <p:pic>
          <p:nvPicPr>
            <p:cNvPr id="14" name="Picture 13">
              <a:extLst>
                <a:ext uri="{FF2B5EF4-FFF2-40B4-BE49-F238E27FC236}">
                  <a16:creationId xmlns:a16="http://schemas.microsoft.com/office/drawing/2014/main" id="{FA7152FD-0958-4887-8028-2D493EECA76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503991" y="5372324"/>
              <a:ext cx="1276553" cy="998561"/>
            </a:xfrm>
            <a:prstGeom prst="rect">
              <a:avLst/>
            </a:prstGeom>
          </p:spPr>
        </p:pic>
        <p:pic>
          <p:nvPicPr>
            <p:cNvPr id="17" name="Picture 16" descr="A close up of a sign&#10;&#10;Description automatically generated">
              <a:extLst>
                <a:ext uri="{FF2B5EF4-FFF2-40B4-BE49-F238E27FC236}">
                  <a16:creationId xmlns:a16="http://schemas.microsoft.com/office/drawing/2014/main" id="{9F7D6575-9B76-4AE1-94A2-26B72D6D5F9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118940" y="5346544"/>
              <a:ext cx="1161414" cy="1018420"/>
            </a:xfrm>
            <a:prstGeom prst="rect">
              <a:avLst/>
            </a:prstGeom>
          </p:spPr>
        </p:pic>
      </p:grpSp>
      <p:pic>
        <p:nvPicPr>
          <p:cNvPr id="4" name="Picture 3">
            <a:extLst>
              <a:ext uri="{FF2B5EF4-FFF2-40B4-BE49-F238E27FC236}">
                <a16:creationId xmlns:a16="http://schemas.microsoft.com/office/drawing/2014/main" id="{03EC0D32-5535-C05F-2B63-418A9E2C5DD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338733" y="6520146"/>
            <a:ext cx="2492904" cy="162997"/>
          </a:xfrm>
          <a:prstGeom prst="rect">
            <a:avLst/>
          </a:prstGeom>
        </p:spPr>
      </p:pic>
      <p:pic>
        <p:nvPicPr>
          <p:cNvPr id="5" name="Picture 4">
            <a:extLst>
              <a:ext uri="{FF2B5EF4-FFF2-40B4-BE49-F238E27FC236}">
                <a16:creationId xmlns:a16="http://schemas.microsoft.com/office/drawing/2014/main" id="{08C56B49-DC82-8AD3-D7EA-25744A06B763}"/>
              </a:ext>
            </a:extLst>
          </p:cNvPr>
          <p:cNvPicPr>
            <a:picLocks noChangeAspect="1"/>
          </p:cNvPicPr>
          <p:nvPr userDrawn="1"/>
        </p:nvPicPr>
        <p:blipFill>
          <a:blip r:embed="rId5">
            <a:alphaModFix amt="52000"/>
            <a:extLst>
              <a:ext uri="{28A0092B-C50C-407E-A947-70E740481C1C}">
                <a14:useLocalDpi xmlns:a14="http://schemas.microsoft.com/office/drawing/2010/main" val="0"/>
              </a:ext>
            </a:extLst>
          </a:blip>
          <a:stretch>
            <a:fillRect/>
          </a:stretch>
        </p:blipFill>
        <p:spPr>
          <a:xfrm>
            <a:off x="6429693" y="9524"/>
            <a:ext cx="1715425" cy="6861698"/>
          </a:xfrm>
          <a:prstGeom prst="rect">
            <a:avLst/>
          </a:prstGeom>
        </p:spPr>
      </p:pic>
      <p:sp>
        <p:nvSpPr>
          <p:cNvPr id="7" name="Picture Placeholder 7">
            <a:extLst>
              <a:ext uri="{FF2B5EF4-FFF2-40B4-BE49-F238E27FC236}">
                <a16:creationId xmlns:a16="http://schemas.microsoft.com/office/drawing/2014/main" id="{A0C68349-C298-8DF1-9E75-791BE9228E5A}"/>
              </a:ext>
            </a:extLst>
          </p:cNvPr>
          <p:cNvSpPr>
            <a:spLocks noGrp="1"/>
          </p:cNvSpPr>
          <p:nvPr>
            <p:ph type="pic" sz="quarter" idx="10" hasCustomPrompt="1"/>
          </p:nvPr>
        </p:nvSpPr>
        <p:spPr>
          <a:xfrm>
            <a:off x="1" y="0"/>
            <a:ext cx="6040436" cy="6858000"/>
          </a:xfrm>
          <a:solidFill>
            <a:schemeClr val="bg2"/>
          </a:solidFill>
        </p:spPr>
        <p:txBody>
          <a:bodyPr bIns="1080000" anchor="ctr"/>
          <a:lstStyle>
            <a:lvl1pPr algn="ctr">
              <a:defRPr/>
            </a:lvl1pPr>
          </a:lstStyle>
          <a:p>
            <a:r>
              <a:rPr lang="en-GB" dirty="0"/>
              <a:t>Click icon to insert image </a:t>
            </a:r>
          </a:p>
        </p:txBody>
      </p:sp>
    </p:spTree>
    <p:extLst>
      <p:ext uri="{BB962C8B-B14F-4D97-AF65-F5344CB8AC3E}">
        <p14:creationId xmlns:p14="http://schemas.microsoft.com/office/powerpoint/2010/main" val="2958559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Title Slide - Custom Image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D007A6-7751-414D-8A71-EA5A6BC98985}"/>
              </a:ext>
            </a:extLst>
          </p:cNvPr>
          <p:cNvSpPr/>
          <p:nvPr userDrawn="1"/>
        </p:nvSpPr>
        <p:spPr>
          <a:xfrm flipH="1">
            <a:off x="6151562" y="0"/>
            <a:ext cx="6040438" cy="6857999"/>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3" name="Rectangle 12">
            <a:extLst>
              <a:ext uri="{FF2B5EF4-FFF2-40B4-BE49-F238E27FC236}">
                <a16:creationId xmlns:a16="http://schemas.microsoft.com/office/drawing/2014/main" id="{DF08CE7F-8000-4729-9B24-63C8AC781E54}"/>
              </a:ext>
            </a:extLst>
          </p:cNvPr>
          <p:cNvSpPr/>
          <p:nvPr userDrawn="1"/>
        </p:nvSpPr>
        <p:spPr>
          <a:xfrm>
            <a:off x="6040438" y="9524"/>
            <a:ext cx="107950" cy="6843395"/>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437E06-F37C-4948-876D-AB0E87508838}"/>
              </a:ext>
            </a:extLst>
          </p:cNvPr>
          <p:cNvSpPr>
            <a:spLocks noGrp="1"/>
          </p:cNvSpPr>
          <p:nvPr>
            <p:ph type="ctrTitle" hasCustomPrompt="1"/>
          </p:nvPr>
        </p:nvSpPr>
        <p:spPr>
          <a:xfrm>
            <a:off x="6584314" y="493036"/>
            <a:ext cx="5247323" cy="2391939"/>
          </a:xfrm>
          <a:noFill/>
        </p:spPr>
        <p:txBody>
          <a:bodyPr lIns="0" tIns="0" bIns="0" anchor="b">
            <a:normAutofit/>
          </a:bodyPr>
          <a:lstStyle>
            <a:lvl1pPr algn="l">
              <a:defRPr sz="2800" baseline="0">
                <a:solidFill>
                  <a:schemeClr val="bg1"/>
                </a:solidFill>
              </a:defRPr>
            </a:lvl1pPr>
          </a:lstStyle>
          <a:p>
            <a:r>
              <a:rPr lang="en-US"/>
              <a:t>CLICK TO ADD PRESENTATION title</a:t>
            </a:r>
            <a:endParaRPr lang="en-GB"/>
          </a:p>
        </p:txBody>
      </p:sp>
      <p:sp>
        <p:nvSpPr>
          <p:cNvPr id="3" name="Subtitle 2">
            <a:extLst>
              <a:ext uri="{FF2B5EF4-FFF2-40B4-BE49-F238E27FC236}">
                <a16:creationId xmlns:a16="http://schemas.microsoft.com/office/drawing/2014/main" id="{B065B0F4-ADA9-49D5-92D6-7498C28FDA55}"/>
              </a:ext>
            </a:extLst>
          </p:cNvPr>
          <p:cNvSpPr>
            <a:spLocks noGrp="1"/>
          </p:cNvSpPr>
          <p:nvPr>
            <p:ph type="subTitle" idx="1" hasCustomPrompt="1"/>
          </p:nvPr>
        </p:nvSpPr>
        <p:spPr>
          <a:xfrm>
            <a:off x="6584315" y="3192785"/>
            <a:ext cx="5247321" cy="1697519"/>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12" name="Picture 11" descr="A close up of a logo&#10;&#10;Description automatically generated">
            <a:extLst>
              <a:ext uri="{FF2B5EF4-FFF2-40B4-BE49-F238E27FC236}">
                <a16:creationId xmlns:a16="http://schemas.microsoft.com/office/drawing/2014/main" id="{39CD9A54-0CA3-4D11-867B-9A797D658401}"/>
              </a:ext>
            </a:extLst>
          </p:cNvPr>
          <p:cNvPicPr>
            <a:picLocks noChangeAspect="1"/>
          </p:cNvPicPr>
          <p:nvPr userDrawn="1"/>
        </p:nvPicPr>
        <p:blipFill rotWithShape="1">
          <a:blip r:embed="rId2">
            <a:alphaModFix amt="11000"/>
            <a:extLst>
              <a:ext uri="{28A0092B-C50C-407E-A947-70E740481C1C}">
                <a14:useLocalDpi xmlns:a14="http://schemas.microsoft.com/office/drawing/2010/main" val="0"/>
              </a:ext>
            </a:extLst>
          </a:blip>
          <a:srcRect t="62433" r="49916" b="24917"/>
          <a:stretch/>
        </p:blipFill>
        <p:spPr>
          <a:xfrm rot="5400000">
            <a:off x="3685796" y="2443948"/>
            <a:ext cx="6890192" cy="1965006"/>
          </a:xfrm>
          <a:prstGeom prst="rect">
            <a:avLst/>
          </a:prstGeom>
        </p:spPr>
      </p:pic>
      <p:sp>
        <p:nvSpPr>
          <p:cNvPr id="4" name="Picture Placeholder 7">
            <a:extLst>
              <a:ext uri="{FF2B5EF4-FFF2-40B4-BE49-F238E27FC236}">
                <a16:creationId xmlns:a16="http://schemas.microsoft.com/office/drawing/2014/main" id="{D7E22310-B333-8C54-1189-5E03AB0E1B3E}"/>
              </a:ext>
            </a:extLst>
          </p:cNvPr>
          <p:cNvSpPr>
            <a:spLocks noGrp="1"/>
          </p:cNvSpPr>
          <p:nvPr>
            <p:ph type="pic" sz="quarter" idx="10" hasCustomPrompt="1"/>
          </p:nvPr>
        </p:nvSpPr>
        <p:spPr>
          <a:xfrm>
            <a:off x="1" y="0"/>
            <a:ext cx="6040436" cy="6858000"/>
          </a:xfrm>
          <a:solidFill>
            <a:schemeClr val="bg2"/>
          </a:solidFill>
        </p:spPr>
        <p:txBody>
          <a:bodyPr bIns="1080000" anchor="ctr"/>
          <a:lstStyle>
            <a:lvl1pPr algn="ctr">
              <a:defRPr/>
            </a:lvl1pPr>
          </a:lstStyle>
          <a:p>
            <a:r>
              <a:rPr lang="en-GB" dirty="0"/>
              <a:t>Click icon to insert image </a:t>
            </a:r>
          </a:p>
        </p:txBody>
      </p:sp>
      <p:pic>
        <p:nvPicPr>
          <p:cNvPr id="5" name="Picture 4" descr="A close up of a sign&#10;&#10;Description automatically generated">
            <a:extLst>
              <a:ext uri="{FF2B5EF4-FFF2-40B4-BE49-F238E27FC236}">
                <a16:creationId xmlns:a16="http://schemas.microsoft.com/office/drawing/2014/main" id="{B2328B4D-A7AF-7665-BBAD-2951869DD2D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70224" y="5187520"/>
            <a:ext cx="1161414" cy="1018420"/>
          </a:xfrm>
          <a:prstGeom prst="rect">
            <a:avLst/>
          </a:prstGeom>
        </p:spPr>
      </p:pic>
      <p:pic>
        <p:nvPicPr>
          <p:cNvPr id="6" name="Picture 5">
            <a:extLst>
              <a:ext uri="{FF2B5EF4-FFF2-40B4-BE49-F238E27FC236}">
                <a16:creationId xmlns:a16="http://schemas.microsoft.com/office/drawing/2014/main" id="{C2905E08-96E7-1FAD-6415-074798076B9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964099" y="5187520"/>
            <a:ext cx="1454786" cy="1136254"/>
          </a:xfrm>
          <a:prstGeom prst="rect">
            <a:avLst/>
          </a:prstGeom>
        </p:spPr>
      </p:pic>
    </p:spTree>
    <p:extLst>
      <p:ext uri="{BB962C8B-B14F-4D97-AF65-F5344CB8AC3E}">
        <p14:creationId xmlns:p14="http://schemas.microsoft.com/office/powerpoint/2010/main" val="1980605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par>
                                <p:cTn id="8" presetID="42" presetClass="path" presetSubtype="0" decel="100000" fill="hold" grpId="1" nodeType="withEffect">
                                  <p:stCondLst>
                                    <p:cond delay="0"/>
                                  </p:stCondLst>
                                  <p:childTnLst>
                                    <p:animMotion origin="layout" path="M -0.01719 -0.00024 L 1.66667E-6 3.7037E-6 " pathEditMode="relative" rAng="0" ptsTypes="AA">
                                      <p:cBhvr>
                                        <p:cTn id="9" dur="500" fill="hold"/>
                                        <p:tgtEl>
                                          <p:spTgt spid="2"/>
                                        </p:tgtEl>
                                        <p:attrNameLst>
                                          <p:attrName>ppt_x</p:attrName>
                                          <p:attrName>ppt_y</p:attrName>
                                        </p:attrNameLst>
                                      </p:cBhvr>
                                      <p:rCtr x="859" y="0"/>
                                    </p:animMotion>
                                  </p:childTnLst>
                                </p:cTn>
                              </p:par>
                              <p:par>
                                <p:cTn id="10" presetID="10" presetClass="entr" presetSubtype="0" fill="hold" grpId="0" nodeType="withEffect">
                                  <p:stCondLst>
                                    <p:cond delay="25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50"/>
                                        <p:tgtEl>
                                          <p:spTgt spid="3"/>
                                        </p:tgtEl>
                                      </p:cBhvr>
                                    </p:animEffect>
                                  </p:childTnLst>
                                </p:cTn>
                              </p:par>
                              <p:par>
                                <p:cTn id="13" presetID="42" presetClass="path" presetSubtype="0" decel="100000" fill="hold" grpId="1" nodeType="withEffect">
                                  <p:stCondLst>
                                    <p:cond delay="250"/>
                                  </p:stCondLst>
                                  <p:childTnLst>
                                    <p:animMotion origin="layout" path="M 1.66667E-6 -0.03472 L 1.66667E-6 -1.85185E-6 " pathEditMode="relative" rAng="0" ptsTypes="AA">
                                      <p:cBhvr>
                                        <p:cTn id="14" dur="500" fill="hold"/>
                                        <p:tgtEl>
                                          <p:spTgt spid="3"/>
                                        </p:tgtEl>
                                        <p:attrNameLst>
                                          <p:attrName>ppt_x</p:attrName>
                                          <p:attrName>ppt_y</p:attrName>
                                        </p:attrNameLst>
                                      </p:cBhvr>
                                      <p:rCtr x="0" y="1736"/>
                                    </p:animMotion>
                                  </p:childTnLst>
                                </p:cTn>
                              </p:par>
                              <p:par>
                                <p:cTn id="15" presetID="2" presetClass="entr" presetSubtype="8" decel="10000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0-#ppt_w/2"/>
                                          </p:val>
                                        </p:tav>
                                        <p:tav tm="100000">
                                          <p:val>
                                            <p:strVal val="#ppt_x"/>
                                          </p:val>
                                        </p:tav>
                                      </p:tavLst>
                                    </p:anim>
                                    <p:anim calcmode="lin" valueType="num">
                                      <p:cBhvr additive="base">
                                        <p:cTn id="1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tmplLst>
          <p:tmpl>
            <p:tnLst>
              <p:par>
                <p:cTn presetID="10" presetClass="entr" presetSubtype="0" fill="hold" nodeType="withEffect">
                  <p:stCondLst>
                    <p:cond delay="250"/>
                  </p:stCondLst>
                  <p:childTnLst>
                    <p:set>
                      <p:cBhvr>
                        <p:cTn dur="1" fill="hold">
                          <p:stCondLst>
                            <p:cond delay="0"/>
                          </p:stCondLst>
                        </p:cTn>
                        <p:tgtEl>
                          <p:spTgt spid="3"/>
                        </p:tgtEl>
                        <p:attrNameLst>
                          <p:attrName>style.visibility</p:attrName>
                        </p:attrNameLst>
                      </p:cBhvr>
                      <p:to>
                        <p:strVal val="visible"/>
                      </p:to>
                    </p:set>
                    <p:animEffect transition="in" filter="fade">
                      <p:cBhvr>
                        <p:cTn dur="250"/>
                        <p:tgtEl>
                          <p:spTgt spid="3"/>
                        </p:tgtEl>
                      </p:cBhvr>
                    </p:animEffect>
                  </p:childTnLst>
                </p:cTn>
              </p:par>
            </p:tnLst>
          </p:tmpl>
        </p:tmplLst>
      </p:bldP>
      <p:bldP spid="3" grpId="1">
        <p:tmplLst>
          <p:tmpl>
            <p:tnLst>
              <p:par>
                <p:cTn presetID="42" presetClass="path" presetSubtype="0" decel="100000" fill="hold" nodeType="withEffect">
                  <p:stCondLst>
                    <p:cond delay="250"/>
                  </p:stCondLst>
                  <p:childTnLst>
                    <p:animMotion origin="layout" path="M 1.66667E-6 -0.03472 L 1.66667E-6 -1.85185E-6 " pathEditMode="relative" rAng="0" ptsTypes="AA">
                      <p:cBhvr>
                        <p:cTn dur="500" fill="hold"/>
                        <p:tgtEl>
                          <p:spTgt spid="3"/>
                        </p:tgtEl>
                        <p:attrNameLst>
                          <p:attrName>ppt_x</p:attrName>
                          <p:attrName>ppt_y</p:attrName>
                        </p:attrNameLst>
                      </p:cBhvr>
                      <p:rCtr x="0" y="1736"/>
                    </p:animMotion>
                  </p:childTnLst>
                </p:cTn>
              </p:par>
            </p:tnLst>
          </p:tmpl>
        </p:tmplLst>
      </p:bldP>
    </p:bldLst>
  </p:timing>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84BB5F9-4457-4ADA-9E5E-7AF60F5A5294}"/>
              </a:ext>
            </a:extLst>
          </p:cNvPr>
          <p:cNvSpPr>
            <a:spLocks noGrp="1"/>
          </p:cNvSpPr>
          <p:nvPr>
            <p:ph type="pic" sz="quarter" idx="10" hasCustomPrompt="1"/>
          </p:nvPr>
        </p:nvSpPr>
        <p:spPr>
          <a:xfrm>
            <a:off x="4219575" y="0"/>
            <a:ext cx="7972425" cy="6858000"/>
          </a:xfrm>
          <a:solidFill>
            <a:schemeClr val="bg2"/>
          </a:solidFill>
        </p:spPr>
        <p:txBody>
          <a:bodyPr bIns="1080000" anchor="ctr"/>
          <a:lstStyle>
            <a:lvl1pPr algn="ctr">
              <a:defRPr/>
            </a:lvl1pPr>
          </a:lstStyle>
          <a:p>
            <a:r>
              <a:rPr lang="en-GB"/>
              <a:t>Click icon to insert image </a:t>
            </a:r>
          </a:p>
        </p:txBody>
      </p:sp>
      <p:sp>
        <p:nvSpPr>
          <p:cNvPr id="10" name="Rectangle 9">
            <a:extLst>
              <a:ext uri="{FF2B5EF4-FFF2-40B4-BE49-F238E27FC236}">
                <a16:creationId xmlns:a16="http://schemas.microsoft.com/office/drawing/2014/main" id="{F17394BB-CB43-4F29-988F-1C9C5025AB2A}"/>
              </a:ext>
            </a:extLst>
          </p:cNvPr>
          <p:cNvSpPr/>
          <p:nvPr userDrawn="1"/>
        </p:nvSpPr>
        <p:spPr>
          <a:xfrm flipH="1">
            <a:off x="0" y="0"/>
            <a:ext cx="4113212" cy="6858002"/>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a:p>
        </p:txBody>
      </p:sp>
      <p:sp>
        <p:nvSpPr>
          <p:cNvPr id="12" name="Rectangle 11">
            <a:extLst>
              <a:ext uri="{FF2B5EF4-FFF2-40B4-BE49-F238E27FC236}">
                <a16:creationId xmlns:a16="http://schemas.microsoft.com/office/drawing/2014/main" id="{D85C50CC-657E-436C-93D7-330C32A06B0E}"/>
              </a:ext>
            </a:extLst>
          </p:cNvPr>
          <p:cNvSpPr/>
          <p:nvPr userDrawn="1"/>
        </p:nvSpPr>
        <p:spPr>
          <a:xfrm>
            <a:off x="4113213" y="5078"/>
            <a:ext cx="107950" cy="6852922"/>
          </a:xfrm>
          <a:prstGeom prst="rect">
            <a:avLst/>
          </a:prstGeom>
          <a:solidFill>
            <a:schemeClr val="accent4"/>
          </a:solid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5C4B1E0-E2D3-42B7-9AF0-A026BD5419F4}"/>
              </a:ext>
            </a:extLst>
          </p:cNvPr>
          <p:cNvSpPr>
            <a:spLocks noGrp="1"/>
          </p:cNvSpPr>
          <p:nvPr>
            <p:ph type="title" hasCustomPrompt="1"/>
          </p:nvPr>
        </p:nvSpPr>
        <p:spPr>
          <a:xfrm>
            <a:off x="358774" y="448900"/>
            <a:ext cx="3466659" cy="2280014"/>
          </a:xfrm>
        </p:spPr>
        <p:txBody>
          <a:bodyPr anchor="b">
            <a:normAutofit/>
          </a:bodyPr>
          <a:lstStyle>
            <a:lvl1pPr>
              <a:defRPr sz="2800">
                <a:solidFill>
                  <a:schemeClr val="bg1"/>
                </a:solidFill>
              </a:defRPr>
            </a:lvl1pPr>
          </a:lstStyle>
          <a:p>
            <a:r>
              <a:rPr lang="en-US"/>
              <a:t>Click to insert section header</a:t>
            </a:r>
            <a:endParaRPr lang="en-GB"/>
          </a:p>
        </p:txBody>
      </p:sp>
      <p:sp>
        <p:nvSpPr>
          <p:cNvPr id="13" name="Subtitle 2">
            <a:extLst>
              <a:ext uri="{FF2B5EF4-FFF2-40B4-BE49-F238E27FC236}">
                <a16:creationId xmlns:a16="http://schemas.microsoft.com/office/drawing/2014/main" id="{B08DEA7C-AD62-481C-9B4F-E60DF3C4D953}"/>
              </a:ext>
            </a:extLst>
          </p:cNvPr>
          <p:cNvSpPr>
            <a:spLocks noGrp="1"/>
          </p:cNvSpPr>
          <p:nvPr>
            <p:ph type="subTitle" idx="11" hasCustomPrompt="1"/>
          </p:nvPr>
        </p:nvSpPr>
        <p:spPr>
          <a:xfrm>
            <a:off x="358772" y="2963988"/>
            <a:ext cx="3466013" cy="1523875"/>
          </a:xfrm>
        </p:spPr>
        <p:txBody>
          <a:bodyPr>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b="0" baseline="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Click to add subtitle / speakers </a:t>
            </a:r>
            <a:endParaRPr lang="en-GB"/>
          </a:p>
        </p:txBody>
      </p:sp>
      <p:pic>
        <p:nvPicPr>
          <p:cNvPr id="17" name="Picture 16">
            <a:extLst>
              <a:ext uri="{FF2B5EF4-FFF2-40B4-BE49-F238E27FC236}">
                <a16:creationId xmlns:a16="http://schemas.microsoft.com/office/drawing/2014/main" id="{0F0A3D0C-C2F9-4381-9BA0-C8BC0E2B148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55602" y="5372324"/>
            <a:ext cx="1276553" cy="998561"/>
          </a:xfrm>
          <a:prstGeom prst="rect">
            <a:avLst/>
          </a:prstGeom>
        </p:spPr>
      </p:pic>
      <p:pic>
        <p:nvPicPr>
          <p:cNvPr id="19" name="Picture 18" descr="A close up of a sign&#10;&#10;Description automatically generated">
            <a:extLst>
              <a:ext uri="{FF2B5EF4-FFF2-40B4-BE49-F238E27FC236}">
                <a16:creationId xmlns:a16="http://schemas.microsoft.com/office/drawing/2014/main" id="{CF473E9F-8AE8-4E83-9F04-A3F1CFDA873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970551" y="5346544"/>
            <a:ext cx="1161414" cy="1018420"/>
          </a:xfrm>
          <a:prstGeom prst="rect">
            <a:avLst/>
          </a:prstGeom>
        </p:spPr>
      </p:pic>
      <p:sp>
        <p:nvSpPr>
          <p:cNvPr id="3" name="Rectangle 2">
            <a:extLst>
              <a:ext uri="{FF2B5EF4-FFF2-40B4-BE49-F238E27FC236}">
                <a16:creationId xmlns:a16="http://schemas.microsoft.com/office/drawing/2014/main" id="{441CB819-40F3-4763-91D9-78A7E279FED8}"/>
              </a:ext>
            </a:extLst>
          </p:cNvPr>
          <p:cNvSpPr/>
          <p:nvPr userDrawn="1"/>
        </p:nvSpPr>
        <p:spPr>
          <a:xfrm>
            <a:off x="-2392680" y="0"/>
            <a:ext cx="2247418" cy="36652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a:solidFill>
                  <a:schemeClr val="accent5"/>
                </a:solidFill>
              </a:rPr>
              <a:t>TO ADD OR CHANGE PICTURE:</a:t>
            </a:r>
            <a:br>
              <a:rPr lang="en-GB" sz="1050" b="1">
                <a:solidFill>
                  <a:schemeClr val="accent5"/>
                </a:solidFill>
              </a:rPr>
            </a:br>
            <a:endParaRPr lang="en-GB" sz="1050">
              <a:solidFill>
                <a:schemeClr val="accent5"/>
              </a:solidFill>
            </a:endParaRPr>
          </a:p>
          <a:p>
            <a:endParaRPr lang="en-GB" sz="1050">
              <a:solidFill>
                <a:schemeClr val="tx2"/>
              </a:solidFill>
            </a:endParaRPr>
          </a:p>
          <a:p>
            <a:pPr marL="228600" indent="-228600">
              <a:spcAft>
                <a:spcPts val="600"/>
              </a:spcAft>
              <a:buAutoNum type="arabicParenR"/>
            </a:pPr>
            <a:r>
              <a:rPr lang="en-GB" sz="1050">
                <a:solidFill>
                  <a:schemeClr val="accent1"/>
                </a:solidFill>
              </a:rPr>
              <a:t>Click the icon in the middle placeholder, or right click -&gt; change picture. If a picture is already inserted into the placeholder, you can change by right clicking on the picture and selecting ‘change picture.</a:t>
            </a:r>
          </a:p>
          <a:p>
            <a:pPr marL="228600" indent="-228600">
              <a:spcAft>
                <a:spcPts val="600"/>
              </a:spcAft>
              <a:buAutoNum type="arabicParenR"/>
            </a:pPr>
            <a:r>
              <a:rPr lang="en-GB" sz="1050" b="0">
                <a:solidFill>
                  <a:schemeClr val="accent1"/>
                </a:solidFill>
              </a:rPr>
              <a:t>Choose a picture </a:t>
            </a:r>
          </a:p>
          <a:p>
            <a:pPr marL="228600" indent="-228600">
              <a:spcAft>
                <a:spcPts val="600"/>
              </a:spcAft>
              <a:buAutoNum type="arabicParenR"/>
            </a:pPr>
            <a:r>
              <a:rPr lang="en-GB" sz="1050">
                <a:solidFill>
                  <a:schemeClr val="accent1"/>
                </a:solidFill>
              </a:rPr>
              <a:t>To realign the picture, simply reset the slide, or use the crop feature that can be found under the ‘picture format’ tab.</a:t>
            </a:r>
          </a:p>
          <a:p>
            <a:pPr marL="228600" marR="0" lvl="0" indent="-228600" algn="l" defTabSz="914400" rtl="0" eaLnBrk="1" fontAlgn="auto" latinLnBrk="0" hangingPunct="1">
              <a:lnSpc>
                <a:spcPct val="100000"/>
              </a:lnSpc>
              <a:spcBef>
                <a:spcPts val="0"/>
              </a:spcBef>
              <a:spcAft>
                <a:spcPts val="600"/>
              </a:spcAft>
              <a:buClrTx/>
              <a:buSzTx/>
              <a:buFontTx/>
              <a:buAutoNum type="arabicParenR"/>
              <a:tabLst/>
              <a:defRPr/>
            </a:pPr>
            <a:r>
              <a:rPr lang="en-GB" sz="1050">
                <a:solidFill>
                  <a:schemeClr val="accent1"/>
                </a:solidFill>
              </a:rPr>
              <a:t>Right click the picture and select ‘send to back’</a:t>
            </a:r>
          </a:p>
        </p:txBody>
      </p:sp>
      <p:pic>
        <p:nvPicPr>
          <p:cNvPr id="4" name="Picture 3">
            <a:extLst>
              <a:ext uri="{FF2B5EF4-FFF2-40B4-BE49-F238E27FC236}">
                <a16:creationId xmlns:a16="http://schemas.microsoft.com/office/drawing/2014/main" id="{204F20ED-ADCF-86D9-8997-FFC96292110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39061" y="6527024"/>
            <a:ext cx="2492904" cy="162997"/>
          </a:xfrm>
          <a:prstGeom prst="rect">
            <a:avLst/>
          </a:prstGeom>
        </p:spPr>
      </p:pic>
    </p:spTree>
    <p:extLst>
      <p:ext uri="{BB962C8B-B14F-4D97-AF65-F5344CB8AC3E}">
        <p14:creationId xmlns:p14="http://schemas.microsoft.com/office/powerpoint/2010/main" val="218128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50"/>
                                        <p:tgtEl>
                                          <p:spTgt spid="13"/>
                                        </p:tgtEl>
                                      </p:cBhvr>
                                    </p:animEffect>
                                  </p:childTnLst>
                                </p:cTn>
                              </p:par>
                              <p:par>
                                <p:cTn id="8" presetID="42" presetClass="path" presetSubtype="0" decel="100000" fill="hold" grpId="1" nodeType="withEffect">
                                  <p:stCondLst>
                                    <p:cond delay="250"/>
                                  </p:stCondLst>
                                  <p:childTnLst>
                                    <p:animMotion origin="layout" path="M -4.375E-6 -0.03473 L -4.375E-6 2.96296E-6 " pathEditMode="relative" rAng="0" ptsTypes="AA">
                                      <p:cBhvr>
                                        <p:cTn id="9" dur="500" fill="hold"/>
                                        <p:tgtEl>
                                          <p:spTgt spid="1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tmplLst>
          <p:tmpl>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250"/>
                        <p:tgtEl>
                          <p:spTgt spid="13"/>
                        </p:tgtEl>
                      </p:cBhvr>
                    </p:animEffect>
                  </p:childTnLst>
                </p:cTn>
              </p:par>
            </p:tnLst>
          </p:tmpl>
        </p:tmplLst>
      </p:bldP>
      <p:bldP spid="13" grpId="1">
        <p:tmplLst>
          <p:tmpl>
            <p:tnLst>
              <p:par>
                <p:cTn presetID="42" presetClass="path" presetSubtype="0" decel="100000" fill="hold" nodeType="withEffect">
                  <p:stCondLst>
                    <p:cond delay="250"/>
                  </p:stCondLst>
                  <p:childTnLst>
                    <p:animMotion origin="layout" path="M -4.375E-6 -0.03473 L -4.375E-6 2.96296E-6 " pathEditMode="relative" rAng="0" ptsTypes="AA">
                      <p:cBhvr>
                        <p:cTn dur="500" fill="hold"/>
                        <p:tgtEl>
                          <p:spTgt spid="13"/>
                        </p:tgtEl>
                        <p:attrNameLst>
                          <p:attrName>ppt_x</p:attrName>
                          <p:attrName>ppt_y</p:attrName>
                        </p:attrNameLst>
                      </p:cBhvr>
                      <p:rCtr x="0" y="1736"/>
                    </p:animMotion>
                  </p:childTnLst>
                </p:cTn>
              </p:par>
            </p:tnLst>
          </p:tmpl>
        </p:tmplLst>
      </p:bldP>
    </p:bldLst>
  </p:timing>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C0B2D55-82D7-4441-B7D4-2C2D2ED7F645}"/>
              </a:ext>
            </a:extLst>
          </p:cNvPr>
          <p:cNvSpPr/>
          <p:nvPr userDrawn="1"/>
        </p:nvSpPr>
        <p:spPr>
          <a:xfrm>
            <a:off x="0" y="6430905"/>
            <a:ext cx="12192000" cy="4270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25B78BB6-C14F-482D-9E8F-45C1A69E04CC}"/>
              </a:ext>
            </a:extLst>
          </p:cNvPr>
          <p:cNvSpPr/>
          <p:nvPr userDrawn="1"/>
        </p:nvSpPr>
        <p:spPr>
          <a:xfrm flipV="1">
            <a:off x="0" y="6385186"/>
            <a:ext cx="1219200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8DA2FCE2-B92C-4F51-BF31-CF529662BAB0}"/>
              </a:ext>
            </a:extLst>
          </p:cNvPr>
          <p:cNvSpPr/>
          <p:nvPr userDrawn="1"/>
        </p:nvSpPr>
        <p:spPr>
          <a:xfrm>
            <a:off x="-1" y="214133"/>
            <a:ext cx="75248" cy="67752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A7B64BC0-C64C-4A17-A6A8-C82F3C4E80DE}"/>
              </a:ext>
            </a:extLst>
          </p:cNvPr>
          <p:cNvSpPr/>
          <p:nvPr userDrawn="1"/>
        </p:nvSpPr>
        <p:spPr>
          <a:xfrm>
            <a:off x="11826021" y="6430905"/>
            <a:ext cx="365978" cy="427095"/>
          </a:xfrm>
          <a:prstGeom prst="rect">
            <a:avLst/>
          </a:prstGeom>
          <a:solidFill>
            <a:schemeClr val="accent1">
              <a:lumMod val="7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lide Number Placeholder 5">
            <a:extLst>
              <a:ext uri="{FF2B5EF4-FFF2-40B4-BE49-F238E27FC236}">
                <a16:creationId xmlns:a16="http://schemas.microsoft.com/office/drawing/2014/main" id="{21AD83DC-F8CA-42C7-B21F-4866D6F8DAAD}"/>
              </a:ext>
            </a:extLst>
          </p:cNvPr>
          <p:cNvSpPr>
            <a:spLocks noGrp="1"/>
          </p:cNvSpPr>
          <p:nvPr>
            <p:ph type="sldNum" sz="quarter" idx="12"/>
          </p:nvPr>
        </p:nvSpPr>
        <p:spPr/>
        <p:txBody>
          <a:bodyPr/>
          <a:lstStyle/>
          <a:p>
            <a:fld id="{C7CDA862-96DC-4F2E-B8EE-450732EFABAA}" type="slidenum">
              <a:rPr lang="en-GB" smtClean="0"/>
              <a:t>‹#›</a:t>
            </a:fld>
            <a:endParaRPr lang="en-GB"/>
          </a:p>
        </p:txBody>
      </p:sp>
      <p:sp>
        <p:nvSpPr>
          <p:cNvPr id="4" name="TextBox 3">
            <a:extLst>
              <a:ext uri="{FF2B5EF4-FFF2-40B4-BE49-F238E27FC236}">
                <a16:creationId xmlns:a16="http://schemas.microsoft.com/office/drawing/2014/main" id="{ED292034-3885-4E97-9345-92BF090A2844}"/>
              </a:ext>
            </a:extLst>
          </p:cNvPr>
          <p:cNvSpPr txBox="1"/>
          <p:nvPr userDrawn="1"/>
        </p:nvSpPr>
        <p:spPr>
          <a:xfrm>
            <a:off x="8438196" y="6513647"/>
            <a:ext cx="3302417" cy="261610"/>
          </a:xfrm>
          <a:prstGeom prst="rect">
            <a:avLst/>
          </a:prstGeom>
          <a:noFill/>
        </p:spPr>
        <p:txBody>
          <a:bodyPr wrap="square" rIns="0" rtlCol="0">
            <a:spAutoFit/>
          </a:bodyPr>
          <a:lstStyle/>
          <a:p>
            <a:pPr algn="r">
              <a:buClr>
                <a:schemeClr val="accent3"/>
              </a:buClr>
            </a:pPr>
            <a:r>
              <a:rPr lang="en-GB" sz="1100" b="0">
                <a:solidFill>
                  <a:schemeClr val="bg1"/>
                </a:solidFill>
                <a:latin typeface="+mj-lt"/>
                <a:cs typeface="Calibri" panose="020F0502020204030204" pitchFamily="34" charset="0"/>
              </a:rPr>
              <a:t>NCI Designated Comprehensive Cancer Center</a:t>
            </a:r>
          </a:p>
        </p:txBody>
      </p:sp>
      <p:sp>
        <p:nvSpPr>
          <p:cNvPr id="8" name="TextBox 7">
            <a:extLst>
              <a:ext uri="{FF2B5EF4-FFF2-40B4-BE49-F238E27FC236}">
                <a16:creationId xmlns:a16="http://schemas.microsoft.com/office/drawing/2014/main" id="{08382E0F-423E-495F-8566-40C481B632C1}"/>
              </a:ext>
            </a:extLst>
          </p:cNvPr>
          <p:cNvSpPr txBox="1"/>
          <p:nvPr userDrawn="1"/>
        </p:nvSpPr>
        <p:spPr>
          <a:xfrm>
            <a:off x="355600" y="6513647"/>
            <a:ext cx="4008056" cy="261610"/>
          </a:xfrm>
          <a:prstGeom prst="rect">
            <a:avLst/>
          </a:prstGeom>
          <a:noFill/>
        </p:spPr>
        <p:txBody>
          <a:bodyPr wrap="square" lIns="0" rIns="0" rtlCol="0">
            <a:spAutoFit/>
          </a:bodyPr>
          <a:lstStyle/>
          <a:p>
            <a:pPr algn="l">
              <a:buClr>
                <a:schemeClr val="accent3"/>
              </a:buClr>
            </a:pPr>
            <a:r>
              <a:rPr lang="en-US" sz="1100" b="0">
                <a:solidFill>
                  <a:schemeClr val="bg1"/>
                </a:solidFill>
                <a:latin typeface="+mj-lt"/>
                <a:cs typeface="Calibri" panose="020F0502020204030204" pitchFamily="34" charset="0"/>
              </a:rPr>
              <a:t>WINSHIP CANCER INSTITUTE OF EMORY UNIVERSITY</a:t>
            </a:r>
            <a:endParaRPr lang="en-GB" sz="1100" b="0">
              <a:solidFill>
                <a:schemeClr val="bg1"/>
              </a:solidFill>
              <a:latin typeface="+mj-lt"/>
              <a:cs typeface="Calibri" panose="020F0502020204030204" pitchFamily="34" charset="0"/>
            </a:endParaRPr>
          </a:p>
        </p:txBody>
      </p:sp>
      <p:pic>
        <p:nvPicPr>
          <p:cNvPr id="5" name="Picture Placeholder 4">
            <a:extLst>
              <a:ext uri="{FF2B5EF4-FFF2-40B4-BE49-F238E27FC236}">
                <a16:creationId xmlns:a16="http://schemas.microsoft.com/office/drawing/2014/main" id="{1E3AEAE2-9105-EEE7-2CDB-B5A53EEA6A0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8291" b="3105"/>
          <a:stretch/>
        </p:blipFill>
        <p:spPr>
          <a:xfrm>
            <a:off x="-12700" y="0"/>
            <a:ext cx="12204700" cy="6384925"/>
          </a:xfrm>
          <a:prstGeom prst="rect">
            <a:avLst/>
          </a:prstGeom>
        </p:spPr>
      </p:pic>
    </p:spTree>
    <p:extLst>
      <p:ext uri="{BB962C8B-B14F-4D97-AF65-F5344CB8AC3E}">
        <p14:creationId xmlns:p14="http://schemas.microsoft.com/office/powerpoint/2010/main" val="373819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50"/>
                                        <p:tgtEl>
                                          <p:spTgt spid="13"/>
                                        </p:tgtEl>
                                      </p:cBhvr>
                                    </p:animEffect>
                                  </p:childTnLst>
                                </p:cTn>
                              </p:par>
                              <p:par>
                                <p:cTn id="8" presetID="42" presetClass="path" presetSubtype="0" decel="100000" fill="hold" grpId="1" nodeType="withEffect">
                                  <p:stCondLst>
                                    <p:cond delay="0"/>
                                  </p:stCondLst>
                                  <p:childTnLst>
                                    <p:animMotion origin="layout" path="M -0.01718 -0.00023 L -4.79167E-6 -7.40741E-7 " pathEditMode="relative" rAng="0" ptsTypes="AA">
                                      <p:cBhvr>
                                        <p:cTn id="9" dur="500" fill="hold"/>
                                        <p:tgtEl>
                                          <p:spTgt spid="13"/>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extLst>
    <p:ext uri="{DCECCB84-F9BA-43D5-87BE-67443E8EF086}">
      <p15:sldGuideLst xmlns:p15="http://schemas.microsoft.com/office/powerpoint/2012/main"/>
    </p:ext>
  </p:extLst>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C0B2D55-82D7-4441-B7D4-2C2D2ED7F645}"/>
              </a:ext>
            </a:extLst>
          </p:cNvPr>
          <p:cNvSpPr/>
          <p:nvPr userDrawn="1"/>
        </p:nvSpPr>
        <p:spPr>
          <a:xfrm>
            <a:off x="0" y="6430905"/>
            <a:ext cx="12192000" cy="4270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25B78BB6-C14F-482D-9E8F-45C1A69E04CC}"/>
              </a:ext>
            </a:extLst>
          </p:cNvPr>
          <p:cNvSpPr/>
          <p:nvPr userDrawn="1"/>
        </p:nvSpPr>
        <p:spPr>
          <a:xfrm flipV="1">
            <a:off x="0" y="6385186"/>
            <a:ext cx="1219200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8DA2FCE2-B92C-4F51-BF31-CF529662BAB0}"/>
              </a:ext>
            </a:extLst>
          </p:cNvPr>
          <p:cNvSpPr/>
          <p:nvPr userDrawn="1"/>
        </p:nvSpPr>
        <p:spPr>
          <a:xfrm>
            <a:off x="-1" y="214133"/>
            <a:ext cx="75248" cy="67752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A7B64BC0-C64C-4A17-A6A8-C82F3C4E80DE}"/>
              </a:ext>
            </a:extLst>
          </p:cNvPr>
          <p:cNvSpPr/>
          <p:nvPr userDrawn="1"/>
        </p:nvSpPr>
        <p:spPr>
          <a:xfrm>
            <a:off x="11826021" y="6430905"/>
            <a:ext cx="365978" cy="427095"/>
          </a:xfrm>
          <a:prstGeom prst="rect">
            <a:avLst/>
          </a:prstGeom>
          <a:solidFill>
            <a:schemeClr val="accent1">
              <a:lumMod val="75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lide Number Placeholder 5">
            <a:extLst>
              <a:ext uri="{FF2B5EF4-FFF2-40B4-BE49-F238E27FC236}">
                <a16:creationId xmlns:a16="http://schemas.microsoft.com/office/drawing/2014/main" id="{21AD83DC-F8CA-42C7-B21F-4866D6F8DAAD}"/>
              </a:ext>
            </a:extLst>
          </p:cNvPr>
          <p:cNvSpPr>
            <a:spLocks noGrp="1"/>
          </p:cNvSpPr>
          <p:nvPr>
            <p:ph type="sldNum" sz="quarter" idx="12"/>
          </p:nvPr>
        </p:nvSpPr>
        <p:spPr/>
        <p:txBody>
          <a:bodyPr/>
          <a:lstStyle/>
          <a:p>
            <a:fld id="{C7CDA862-96DC-4F2E-B8EE-450732EFABAA}" type="slidenum">
              <a:rPr lang="en-GB" smtClean="0"/>
              <a:t>‹#›</a:t>
            </a:fld>
            <a:endParaRPr lang="en-GB"/>
          </a:p>
        </p:txBody>
      </p:sp>
      <p:sp>
        <p:nvSpPr>
          <p:cNvPr id="4" name="TextBox 3">
            <a:extLst>
              <a:ext uri="{FF2B5EF4-FFF2-40B4-BE49-F238E27FC236}">
                <a16:creationId xmlns:a16="http://schemas.microsoft.com/office/drawing/2014/main" id="{ED292034-3885-4E97-9345-92BF090A2844}"/>
              </a:ext>
            </a:extLst>
          </p:cNvPr>
          <p:cNvSpPr txBox="1"/>
          <p:nvPr userDrawn="1"/>
        </p:nvSpPr>
        <p:spPr>
          <a:xfrm>
            <a:off x="8438196" y="6513647"/>
            <a:ext cx="3302417" cy="261610"/>
          </a:xfrm>
          <a:prstGeom prst="rect">
            <a:avLst/>
          </a:prstGeom>
          <a:noFill/>
        </p:spPr>
        <p:txBody>
          <a:bodyPr wrap="square" rIns="0" rtlCol="0">
            <a:spAutoFit/>
          </a:bodyPr>
          <a:lstStyle/>
          <a:p>
            <a:pPr algn="r">
              <a:buClr>
                <a:schemeClr val="accent3"/>
              </a:buClr>
            </a:pPr>
            <a:r>
              <a:rPr lang="en-GB" sz="1100" b="0">
                <a:solidFill>
                  <a:schemeClr val="bg1"/>
                </a:solidFill>
                <a:latin typeface="+mj-lt"/>
                <a:cs typeface="Calibri" panose="020F0502020204030204" pitchFamily="34" charset="0"/>
              </a:rPr>
              <a:t>NCI Designated Comprehensive Cancer Center</a:t>
            </a:r>
          </a:p>
        </p:txBody>
      </p:sp>
      <p:sp>
        <p:nvSpPr>
          <p:cNvPr id="8" name="TextBox 7">
            <a:extLst>
              <a:ext uri="{FF2B5EF4-FFF2-40B4-BE49-F238E27FC236}">
                <a16:creationId xmlns:a16="http://schemas.microsoft.com/office/drawing/2014/main" id="{08382E0F-423E-495F-8566-40C481B632C1}"/>
              </a:ext>
            </a:extLst>
          </p:cNvPr>
          <p:cNvSpPr txBox="1"/>
          <p:nvPr userDrawn="1"/>
        </p:nvSpPr>
        <p:spPr>
          <a:xfrm>
            <a:off x="355600" y="6513647"/>
            <a:ext cx="4008056" cy="261610"/>
          </a:xfrm>
          <a:prstGeom prst="rect">
            <a:avLst/>
          </a:prstGeom>
          <a:noFill/>
        </p:spPr>
        <p:txBody>
          <a:bodyPr wrap="square" lIns="0" rIns="0" rtlCol="0">
            <a:spAutoFit/>
          </a:bodyPr>
          <a:lstStyle/>
          <a:p>
            <a:pPr algn="l">
              <a:buClr>
                <a:schemeClr val="accent3"/>
              </a:buClr>
            </a:pPr>
            <a:r>
              <a:rPr lang="en-US" sz="1100" b="0">
                <a:solidFill>
                  <a:schemeClr val="bg1"/>
                </a:solidFill>
                <a:latin typeface="+mj-lt"/>
                <a:cs typeface="Calibri" panose="020F0502020204030204" pitchFamily="34" charset="0"/>
              </a:rPr>
              <a:t>WINSHIP CANCER INSTITUTE OF EMORY UNIVERSITY</a:t>
            </a:r>
            <a:endParaRPr lang="en-GB" sz="1100" b="0">
              <a:solidFill>
                <a:schemeClr val="bg1"/>
              </a:solidFill>
              <a:latin typeface="+mj-lt"/>
              <a:cs typeface="Calibri" panose="020F0502020204030204" pitchFamily="34" charset="0"/>
            </a:endParaRPr>
          </a:p>
        </p:txBody>
      </p:sp>
    </p:spTree>
    <p:extLst>
      <p:ext uri="{BB962C8B-B14F-4D97-AF65-F5344CB8AC3E}">
        <p14:creationId xmlns:p14="http://schemas.microsoft.com/office/powerpoint/2010/main" val="3991905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50"/>
                                        <p:tgtEl>
                                          <p:spTgt spid="13"/>
                                        </p:tgtEl>
                                      </p:cBhvr>
                                    </p:animEffect>
                                  </p:childTnLst>
                                </p:cTn>
                              </p:par>
                              <p:par>
                                <p:cTn id="8" presetID="42" presetClass="path" presetSubtype="0" decel="100000" fill="hold" grpId="1" nodeType="withEffect">
                                  <p:stCondLst>
                                    <p:cond delay="0"/>
                                  </p:stCondLst>
                                  <p:childTnLst>
                                    <p:animMotion origin="layout" path="M -0.01718 -0.00023 L -4.79167E-6 -7.40741E-7 " pathEditMode="relative" rAng="0" ptsTypes="AA">
                                      <p:cBhvr>
                                        <p:cTn id="9" dur="500" fill="hold"/>
                                        <p:tgtEl>
                                          <p:spTgt spid="13"/>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extLst>
    <p:ext uri="{DCECCB84-F9BA-43D5-87BE-67443E8EF086}">
      <p15:sldGuideLst xmlns:p15="http://schemas.microsoft.com/office/powerpoint/2012/main"/>
    </p:ext>
  </p:extLst>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Do not use">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0A5B27D-3BB1-4E07-9C43-DF4D40C6446C}"/>
              </a:ext>
            </a:extLst>
          </p:cNvPr>
          <p:cNvSpPr>
            <a:spLocks noGrp="1"/>
          </p:cNvSpPr>
          <p:nvPr>
            <p:ph type="sldNum" sz="quarter" idx="10"/>
          </p:nvPr>
        </p:nvSpPr>
        <p:spPr/>
        <p:txBody>
          <a:bodyPr/>
          <a:lstStyle/>
          <a:p>
            <a:fld id="{C7CDA862-96DC-4F2E-B8EE-450732EFABAA}" type="slidenum">
              <a:rPr lang="en-GB" smtClean="0"/>
              <a:pPr/>
              <a:t>‹#›</a:t>
            </a:fld>
            <a:endParaRPr lang="en-GB"/>
          </a:p>
        </p:txBody>
      </p:sp>
      <p:sp>
        <p:nvSpPr>
          <p:cNvPr id="4" name="Rectangle 3">
            <a:extLst>
              <a:ext uri="{FF2B5EF4-FFF2-40B4-BE49-F238E27FC236}">
                <a16:creationId xmlns:a16="http://schemas.microsoft.com/office/drawing/2014/main" id="{150EA2F8-EC71-4727-984A-253C55E07C8B}"/>
              </a:ext>
            </a:extLst>
          </p:cNvPr>
          <p:cNvSpPr/>
          <p:nvPr userDrawn="1"/>
        </p:nvSpPr>
        <p:spPr>
          <a:xfrm>
            <a:off x="0" y="0"/>
            <a:ext cx="12192000" cy="6858000"/>
          </a:xfrm>
          <a:prstGeom prst="rect">
            <a:avLst/>
          </a:prstGeom>
          <a:solidFill>
            <a:schemeClr val="tx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a:t>Please do not use any layouts </a:t>
            </a:r>
            <a:br>
              <a:rPr lang="en-GB" sz="4800"/>
            </a:br>
            <a:r>
              <a:rPr lang="en-GB" sz="4800"/>
              <a:t>that appear after this.</a:t>
            </a:r>
          </a:p>
        </p:txBody>
      </p:sp>
    </p:spTree>
    <p:extLst>
      <p:ext uri="{BB962C8B-B14F-4D97-AF65-F5344CB8AC3E}">
        <p14:creationId xmlns:p14="http://schemas.microsoft.com/office/powerpoint/2010/main" val="3581787066"/>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70F14-0024-F9F0-1B79-384EB69C56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081F71-45D7-E005-A630-8DF54BFF4E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1D8E3A1-7EC7-B96C-AA41-7C102B13D94C}"/>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3917E69B-178F-184B-6734-673438C30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8DF4D6-1853-30B5-996A-30CD91BEE59D}"/>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53695391"/>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B9E1F-18CF-EDED-24CF-7F573CB1FA67}"/>
              </a:ext>
            </a:extLst>
          </p:cNvPr>
          <p:cNvSpPr>
            <a:spLocks noGrp="1"/>
          </p:cNvSpPr>
          <p:nvPr>
            <p:ph type="title"/>
          </p:nvPr>
        </p:nvSpPr>
        <p:spPr>
          <a:xfrm>
            <a:off x="838200" y="365125"/>
            <a:ext cx="10515600" cy="10383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6755C70-C23E-7C2A-2AFB-1C391FEFCE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F4E1D-1C39-E8C0-169C-7E5B11117486}"/>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26E0ADA0-0289-79D5-9F16-5B63E190A1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04199-CB32-E649-9CF6-C6DFB486EC3E}"/>
              </a:ext>
            </a:extLst>
          </p:cNvPr>
          <p:cNvSpPr>
            <a:spLocks noGrp="1"/>
          </p:cNvSpPr>
          <p:nvPr>
            <p:ph type="sldNum" sz="quarter" idx="12"/>
          </p:nvPr>
        </p:nvSpPr>
        <p:spPr/>
        <p:txBody>
          <a:bodyPr/>
          <a:lstStyle/>
          <a:p>
            <a:fld id="{C5EA718D-E786-B34D-971C-557123869481}" type="slidenum">
              <a:rPr lang="en-US" smtClean="0"/>
              <a:t>‹#›</a:t>
            </a:fld>
            <a:endParaRPr lang="en-US"/>
          </a:p>
        </p:txBody>
      </p:sp>
      <p:cxnSp>
        <p:nvCxnSpPr>
          <p:cNvPr id="7" name="Straight Connector 6">
            <a:extLst>
              <a:ext uri="{FF2B5EF4-FFF2-40B4-BE49-F238E27FC236}">
                <a16:creationId xmlns:a16="http://schemas.microsoft.com/office/drawing/2014/main" id="{80B6522B-2A81-F93E-9A6D-B12FC81004E3}"/>
              </a:ext>
            </a:extLst>
          </p:cNvPr>
          <p:cNvCxnSpPr>
            <a:cxnSpLocks/>
          </p:cNvCxnSpPr>
          <p:nvPr userDrawn="1"/>
        </p:nvCxnSpPr>
        <p:spPr>
          <a:xfrm flipH="1">
            <a:off x="2195275" y="6219573"/>
            <a:ext cx="10547331" cy="0"/>
          </a:xfrm>
          <a:prstGeom prst="line">
            <a:avLst/>
          </a:prstGeom>
          <a:ln w="41275">
            <a:solidFill>
              <a:srgbClr val="FFCC3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C904EDE-9F69-F397-C1A5-2A7813386936}"/>
              </a:ext>
            </a:extLst>
          </p:cNvPr>
          <p:cNvCxnSpPr>
            <a:cxnSpLocks/>
          </p:cNvCxnSpPr>
          <p:nvPr userDrawn="1"/>
        </p:nvCxnSpPr>
        <p:spPr>
          <a:xfrm flipH="1">
            <a:off x="823675" y="1352605"/>
            <a:ext cx="10547331" cy="0"/>
          </a:xfrm>
          <a:prstGeom prst="line">
            <a:avLst/>
          </a:prstGeom>
          <a:ln w="41275">
            <a:solidFill>
              <a:srgbClr val="FFCC3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023093"/>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5003-697B-9977-DBAA-86E5665E79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D13B70-29F6-B896-5086-54C6116C36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AE746E-0EA7-B350-E9F1-11B1DB6E0958}"/>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AAF1AC85-9F43-F202-FE1C-6D1E251C2A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BF687A-93DF-0051-01C4-5D2BA271BBAE}"/>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3538343895"/>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0BCC-644E-38D0-C530-D42FA3FC72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4A4BCE-DE5D-5EBF-88D5-DBDC99F87E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74CABEE-1144-F634-916D-97A9FB1EC8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704F06-0BE4-3F14-19CF-D7135BE39C0C}"/>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6" name="Footer Placeholder 5">
            <a:extLst>
              <a:ext uri="{FF2B5EF4-FFF2-40B4-BE49-F238E27FC236}">
                <a16:creationId xmlns:a16="http://schemas.microsoft.com/office/drawing/2014/main" id="{3790DF95-09EA-59A2-075B-AE67C4E4BF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7C5118-4189-5844-510D-A90B13596D01}"/>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1025311113"/>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82851-119C-EE13-83B3-6DC3EB9F09A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33276CC-4749-6BFE-3874-358B0ED99B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BB85D6-84CF-3072-3E62-C87FB43320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890058-EA64-8B79-9F0F-29CF307FD8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83B26A-9982-2377-9DEA-2277CC3EB7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A90499-B82E-FA76-2020-604F281A64ED}"/>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8" name="Footer Placeholder 7">
            <a:extLst>
              <a:ext uri="{FF2B5EF4-FFF2-40B4-BE49-F238E27FC236}">
                <a16:creationId xmlns:a16="http://schemas.microsoft.com/office/drawing/2014/main" id="{B25BD66A-F8E3-0C7E-4B55-61EF70A939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5582A1-9373-2B34-09F0-0D2F3CF9C872}"/>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2541527898"/>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B4E7-441F-D683-B1A3-5B89C2A95BA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3860022-36D2-C6EF-7088-74D9E37CD818}"/>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4" name="Footer Placeholder 3">
            <a:extLst>
              <a:ext uri="{FF2B5EF4-FFF2-40B4-BE49-F238E27FC236}">
                <a16:creationId xmlns:a16="http://schemas.microsoft.com/office/drawing/2014/main" id="{8F25FD2D-6846-0092-88A9-EF0A706F9B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F3EFFA-4755-6554-F5B1-4553738A8960}"/>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3439083334"/>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42727D-DDC6-7584-4C3D-C1DE8D182826}"/>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3" name="Footer Placeholder 2">
            <a:extLst>
              <a:ext uri="{FF2B5EF4-FFF2-40B4-BE49-F238E27FC236}">
                <a16:creationId xmlns:a16="http://schemas.microsoft.com/office/drawing/2014/main" id="{A696C94A-24BD-554E-212C-EE9582C3B2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363FEA-E90D-A214-0297-9EBA78433037}"/>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1434632239"/>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7D01-1F84-83DB-5AFE-C15A5B1B44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E985E2-2C54-1609-6C68-31C87B18BE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825EA84-75BF-30DE-964A-28212E07CC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32F69-9372-E433-6A0E-C28EFBE943CE}"/>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6" name="Footer Placeholder 5">
            <a:extLst>
              <a:ext uri="{FF2B5EF4-FFF2-40B4-BE49-F238E27FC236}">
                <a16:creationId xmlns:a16="http://schemas.microsoft.com/office/drawing/2014/main" id="{5AADEACD-C647-DB08-EC7E-8DF2FE797E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58192F-6B38-BD77-3BB2-915CE5E2C322}"/>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634095956"/>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F0B8-02B8-1DAE-A496-DD14CCBD71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F1E1FB-284E-539E-B37C-C1BA835CCD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C28718-606F-B458-5EA2-9F0951387E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B7F1CE-06FD-08AA-181E-978848B02AE1}"/>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6" name="Footer Placeholder 5">
            <a:extLst>
              <a:ext uri="{FF2B5EF4-FFF2-40B4-BE49-F238E27FC236}">
                <a16:creationId xmlns:a16="http://schemas.microsoft.com/office/drawing/2014/main" id="{CA60A8C7-5A86-3A2A-E1B0-6CCE89D94E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821093-9C33-EFB9-8920-D26FDA91C84F}"/>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2953158189"/>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08FFF-F338-57FF-E5A0-30C568B943F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B1BBA9B-238C-101D-DF38-E64EF405CD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5A19EF-D64F-C089-5EF0-AB8AD55091CE}"/>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E5CE4B6B-0581-6016-0E9C-688EF0925C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D9C3BB-C5DC-6883-B260-326780224EEA}"/>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824636473"/>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5CE63C-689F-BA7E-4A84-EFD125B1B5A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FBBA98-44EF-E7CA-1B13-62CC6DFEB4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86F452-5F8D-44E9-793B-23CE2275E58F}"/>
              </a:ext>
            </a:extLst>
          </p:cNvPr>
          <p:cNvSpPr>
            <a:spLocks noGrp="1"/>
          </p:cNvSpPr>
          <p:nvPr>
            <p:ph type="dt" sz="half" idx="10"/>
          </p:nvPr>
        </p:nvSpPr>
        <p:spPr/>
        <p:txBody>
          <a:body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DD1E7149-18A9-1C6C-31CB-64C85E3079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D69B78-B126-0098-2721-1C2154791702}"/>
              </a:ext>
            </a:extLst>
          </p:cNvPr>
          <p:cNvSpPr>
            <a:spLocks noGrp="1"/>
          </p:cNvSpPr>
          <p:nvPr>
            <p:ph type="sldNum" sz="quarter" idx="12"/>
          </p:nvPr>
        </p:nvSpPr>
        <p:spPr/>
        <p:txBody>
          <a:bodyPr/>
          <a:lstStyle/>
          <a:p>
            <a:fld id="{C5EA718D-E786-B34D-971C-557123869481}" type="slidenum">
              <a:rPr lang="en-US" smtClean="0"/>
              <a:t>‹#›</a:t>
            </a:fld>
            <a:endParaRPr lang="en-US"/>
          </a:p>
        </p:txBody>
      </p:sp>
    </p:spTree>
    <p:extLst>
      <p:ext uri="{BB962C8B-B14F-4D97-AF65-F5344CB8AC3E}">
        <p14:creationId xmlns:p14="http://schemas.microsoft.com/office/powerpoint/2010/main" val="4168027792"/>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pic>
        <p:nvPicPr>
          <p:cNvPr id="4" name="Picture 3" descr="A white background with red lines&#10;&#10;AI-generated content may be incorrect.">
            <a:extLst>
              <a:ext uri="{FF2B5EF4-FFF2-40B4-BE49-F238E27FC236}">
                <a16:creationId xmlns:a16="http://schemas.microsoft.com/office/drawing/2014/main" id="{BBC6FDE7-AFD8-2EAD-9F1F-D33CC027DCF8}"/>
              </a:ext>
            </a:extLst>
          </p:cNvPr>
          <p:cNvPicPr>
            <a:picLocks noChangeAspect="1"/>
          </p:cNvPicPr>
          <p:nvPr userDrawn="1"/>
        </p:nvPicPr>
        <p:blipFill>
          <a:blip r:embed="rId2"/>
          <a:stretch>
            <a:fillRect/>
          </a:stretch>
        </p:blipFill>
        <p:spPr>
          <a:xfrm>
            <a:off x="0" y="288292"/>
            <a:ext cx="12192000" cy="6858000"/>
          </a:xfrm>
          <a:prstGeom prst="rect">
            <a:avLst/>
          </a:prstGeom>
        </p:spPr>
      </p:pic>
      <p:sp>
        <p:nvSpPr>
          <p:cNvPr id="5" name="Content Placeholder 2">
            <a:extLst>
              <a:ext uri="{FF2B5EF4-FFF2-40B4-BE49-F238E27FC236}">
                <a16:creationId xmlns:a16="http://schemas.microsoft.com/office/drawing/2014/main" id="{EEFF8F6F-CD57-4A4C-A46C-F178B7473D93}"/>
              </a:ext>
            </a:extLst>
          </p:cNvPr>
          <p:cNvSpPr>
            <a:spLocks noGrp="1"/>
          </p:cNvSpPr>
          <p:nvPr>
            <p:ph idx="1"/>
          </p:nvPr>
        </p:nvSpPr>
        <p:spPr>
          <a:xfrm>
            <a:off x="508000" y="1454311"/>
            <a:ext cx="10972800" cy="4525963"/>
          </a:xfrm>
          <a:prstGeom prst="rect">
            <a:avLst/>
          </a:prstGeom>
        </p:spPr>
        <p:txBody>
          <a:bodyPr/>
          <a:lstStyle>
            <a:lvl1pPr marL="457189" indent="-457189">
              <a:lnSpc>
                <a:spcPct val="100000"/>
              </a:lnSpc>
              <a:spcBef>
                <a:spcPts val="1200"/>
              </a:spcBef>
              <a:buClr>
                <a:srgbClr val="4DAF46"/>
              </a:buClr>
              <a:buFont typeface="Wingdings" pitchFamily="2" charset="2"/>
              <a:buChar char="§"/>
              <a:defRPr sz="2933">
                <a:latin typeface="Arial" panose="020B0604020202020204" pitchFamily="34" charset="0"/>
                <a:cs typeface="Arial" panose="020B0604020202020204" pitchFamily="34" charset="0"/>
              </a:defRPr>
            </a:lvl1pPr>
            <a:lvl2pPr marL="990575" indent="-380990">
              <a:lnSpc>
                <a:spcPct val="100000"/>
              </a:lnSpc>
              <a:spcBef>
                <a:spcPts val="1200"/>
              </a:spcBef>
              <a:buClr>
                <a:srgbClr val="4DAF46"/>
              </a:buClr>
              <a:buFont typeface="Arial" panose="020B0604020202020204" pitchFamily="34" charset="0"/>
              <a:buChar char="•"/>
              <a:defRPr sz="2667">
                <a:latin typeface="Arial" panose="020B0604020202020204" pitchFamily="34" charset="0"/>
                <a:cs typeface="Arial" panose="020B0604020202020204" pitchFamily="34" charset="0"/>
              </a:defRPr>
            </a:lvl2pPr>
            <a:lvl3pPr marL="1676358" indent="-457189">
              <a:lnSpc>
                <a:spcPct val="100000"/>
              </a:lnSpc>
              <a:spcBef>
                <a:spcPts val="1200"/>
              </a:spcBef>
              <a:buClr>
                <a:srgbClr val="4DAF46"/>
              </a:buClr>
              <a:buFont typeface="Wingdings" pitchFamily="2" charset="2"/>
              <a:buChar char="q"/>
              <a:defRPr sz="2400">
                <a:latin typeface="Arial" panose="020B0604020202020204" pitchFamily="34" charset="0"/>
                <a:cs typeface="Arial" panose="020B0604020202020204" pitchFamily="34" charset="0"/>
              </a:defRPr>
            </a:lvl3pPr>
            <a:lvl4pPr marL="2133547" indent="-304792">
              <a:lnSpc>
                <a:spcPct val="100000"/>
              </a:lnSpc>
              <a:spcBef>
                <a:spcPts val="1200"/>
              </a:spcBef>
              <a:buClr>
                <a:srgbClr val="4DAF46"/>
              </a:buClr>
              <a:buSzPct val="100000"/>
              <a:buFont typeface="Courier New" panose="02070309020205020404" pitchFamily="49" charset="0"/>
              <a:buChar char="o"/>
              <a:defRPr sz="2133">
                <a:latin typeface="Arial" panose="020B0604020202020204" pitchFamily="34" charset="0"/>
                <a:cs typeface="Arial" panose="020B0604020202020204" pitchFamily="34" charset="0"/>
              </a:defRPr>
            </a:lvl4pPr>
            <a:lvl5pPr marL="2743131" indent="-304792">
              <a:lnSpc>
                <a:spcPct val="100000"/>
              </a:lnSpc>
              <a:spcBef>
                <a:spcPts val="1200"/>
              </a:spcBef>
              <a:buClr>
                <a:srgbClr val="4DAF46"/>
              </a:buClr>
              <a:buSzPct val="100000"/>
              <a:buFont typeface="Lucida Grande"/>
              <a:buChar char="-"/>
              <a:defRPr sz="1867">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itle 1">
            <a:extLst>
              <a:ext uri="{FF2B5EF4-FFF2-40B4-BE49-F238E27FC236}">
                <a16:creationId xmlns:a16="http://schemas.microsoft.com/office/drawing/2014/main" id="{D3A0CC44-D3C5-4A46-ACF1-ADFBA933B2AE}"/>
              </a:ext>
            </a:extLst>
          </p:cNvPr>
          <p:cNvSpPr>
            <a:spLocks noGrp="1"/>
          </p:cNvSpPr>
          <p:nvPr>
            <p:ph type="title"/>
          </p:nvPr>
        </p:nvSpPr>
        <p:spPr>
          <a:xfrm>
            <a:off x="508000" y="55312"/>
            <a:ext cx="7737296" cy="949648"/>
          </a:xfrm>
          <a:prstGeom prst="rect">
            <a:avLst/>
          </a:prstGeom>
        </p:spPr>
        <p:txBody>
          <a:bodyPr anchor="b"/>
          <a:lstStyle>
            <a:lvl1pPr algn="l">
              <a:defRPr sz="3467">
                <a:latin typeface="Arial" panose="020B0604020202020204" pitchFamily="34" charset="0"/>
                <a:cs typeface="Arial" panose="020B0604020202020204" pitchFamily="34" charset="0"/>
              </a:defRPr>
            </a:lvl1pPr>
          </a:lstStyle>
          <a:p>
            <a:r>
              <a:rPr lang="en-US" dirty="0"/>
              <a:t>Click to edit Master title style</a:t>
            </a:r>
          </a:p>
        </p:txBody>
      </p:sp>
      <p:sp>
        <p:nvSpPr>
          <p:cNvPr id="3" name="TextBox 2">
            <a:extLst>
              <a:ext uri="{FF2B5EF4-FFF2-40B4-BE49-F238E27FC236}">
                <a16:creationId xmlns:a16="http://schemas.microsoft.com/office/drawing/2014/main" id="{19A876C6-E12C-CB3F-524C-72726087D82D}"/>
              </a:ext>
            </a:extLst>
          </p:cNvPr>
          <p:cNvSpPr txBox="1"/>
          <p:nvPr userDrawn="1"/>
        </p:nvSpPr>
        <p:spPr>
          <a:xfrm>
            <a:off x="91440" y="6570741"/>
            <a:ext cx="12009120" cy="256545"/>
          </a:xfrm>
          <a:prstGeom prst="rect">
            <a:avLst/>
          </a:prstGeom>
          <a:noFill/>
        </p:spPr>
        <p:txBody>
          <a:bodyPr wrap="square" rtlCol="0">
            <a:spAutoFit/>
          </a:bodyPr>
          <a:lstStyle/>
          <a:p>
            <a:pPr marL="0" marR="0" indent="0" algn="ctr" defTabSz="609585" rtl="0" eaLnBrk="1" fontAlgn="auto" latinLnBrk="0" hangingPunct="1">
              <a:lnSpc>
                <a:spcPct val="100000"/>
              </a:lnSpc>
              <a:spcBef>
                <a:spcPts val="0"/>
              </a:spcBef>
              <a:spcAft>
                <a:spcPts val="0"/>
              </a:spcAft>
              <a:buClrTx/>
              <a:buSzTx/>
              <a:buFontTx/>
              <a:buNone/>
              <a:tabLst/>
              <a:defRPr/>
            </a:pPr>
            <a:r>
              <a:rPr lang="en-US" sz="1067" kern="100" dirty="0">
                <a:solidFill>
                  <a:schemeClr val="bg1">
                    <a:lumMod val="50000"/>
                  </a:schemeClr>
                </a:solidFill>
                <a:effectLst/>
                <a:latin typeface="Arial" panose="020B0604020202020204" pitchFamily="34" charset="0"/>
                <a:ea typeface="Aptos" panose="020B0004020202020204" pitchFamily="34" charset="0"/>
                <a:cs typeface="Arial" panose="020B0604020202020204" pitchFamily="34" charset="0"/>
              </a:rPr>
              <a:t>This presentation is the intellectual property of the author/presenter. Contact </a:t>
            </a:r>
            <a:r>
              <a:rPr lang="en-US" sz="1067" kern="100" dirty="0">
                <a:solidFill>
                  <a:srgbClr val="0073C2"/>
                </a:solidFill>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Sara_Tolaney@DFCI.HARVARD.EDU</a:t>
            </a:r>
            <a:r>
              <a:rPr lang="en-US" sz="1067" kern="100" dirty="0">
                <a:solidFill>
                  <a:srgbClr val="0073C2"/>
                </a:solidFill>
                <a:effectLst/>
                <a:latin typeface="Arial" panose="020B0604020202020204" pitchFamily="34" charset="0"/>
                <a:ea typeface="Aptos" panose="020B0004020202020204" pitchFamily="34" charset="0"/>
                <a:cs typeface="Arial" panose="020B0604020202020204" pitchFamily="34" charset="0"/>
              </a:rPr>
              <a:t> </a:t>
            </a:r>
            <a:r>
              <a:rPr lang="en-US" sz="1067" kern="100" dirty="0">
                <a:solidFill>
                  <a:schemeClr val="bg1">
                    <a:lumMod val="50000"/>
                  </a:schemeClr>
                </a:solidFill>
                <a:effectLst/>
                <a:latin typeface="Arial" panose="020B0604020202020204" pitchFamily="34" charset="0"/>
                <a:ea typeface="Aptos" panose="020B0004020202020204" pitchFamily="34" charset="0"/>
                <a:cs typeface="Arial" panose="020B0604020202020204" pitchFamily="34" charset="0"/>
              </a:rPr>
              <a:t>for permission to reprint and/or distribute.</a:t>
            </a:r>
          </a:p>
        </p:txBody>
      </p:sp>
      <p:pic>
        <p:nvPicPr>
          <p:cNvPr id="7" name="Picture 6">
            <a:extLst>
              <a:ext uri="{FF2B5EF4-FFF2-40B4-BE49-F238E27FC236}">
                <a16:creationId xmlns:a16="http://schemas.microsoft.com/office/drawing/2014/main" id="{E9D90357-395F-D304-A504-6DA260FB9678}"/>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508000" y="6626030"/>
            <a:ext cx="719168" cy="176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505658"/>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4.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52.xml"/><Relationship Id="rId7" Type="http://schemas.openxmlformats.org/officeDocument/2006/relationships/slideLayout" Target="../slideLayouts/slideLayout56.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5" Type="http://schemas.openxmlformats.org/officeDocument/2006/relationships/slideLayout" Target="../slideLayouts/slideLayout54.xml"/><Relationship Id="rId4" Type="http://schemas.openxmlformats.org/officeDocument/2006/relationships/slideLayout" Target="../slideLayouts/slideLayout53.xml"/><Relationship Id="rId9" Type="http://schemas.openxmlformats.org/officeDocument/2006/relationships/tags" Target="../tags/tag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18" Type="http://schemas.openxmlformats.org/officeDocument/2006/relationships/slideLayout" Target="../slideLayouts/slideLayout74.xml"/><Relationship Id="rId3" Type="http://schemas.openxmlformats.org/officeDocument/2006/relationships/slideLayout" Target="../slideLayouts/slideLayout59.xml"/><Relationship Id="rId21" Type="http://schemas.openxmlformats.org/officeDocument/2006/relationships/slideLayout" Target="../slideLayouts/slideLayout77.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17" Type="http://schemas.openxmlformats.org/officeDocument/2006/relationships/slideLayout" Target="../slideLayouts/slideLayout73.xml"/><Relationship Id="rId2" Type="http://schemas.openxmlformats.org/officeDocument/2006/relationships/slideLayout" Target="../slideLayouts/slideLayout58.xml"/><Relationship Id="rId16" Type="http://schemas.openxmlformats.org/officeDocument/2006/relationships/slideLayout" Target="../slideLayouts/slideLayout72.xml"/><Relationship Id="rId20" Type="http://schemas.openxmlformats.org/officeDocument/2006/relationships/slideLayout" Target="../slideLayouts/slideLayout76.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24" Type="http://schemas.openxmlformats.org/officeDocument/2006/relationships/image" Target="../media/image7.jpeg"/><Relationship Id="rId5" Type="http://schemas.openxmlformats.org/officeDocument/2006/relationships/slideLayout" Target="../slideLayouts/slideLayout61.xml"/><Relationship Id="rId15" Type="http://schemas.openxmlformats.org/officeDocument/2006/relationships/slideLayout" Target="../slideLayouts/slideLayout71.xml"/><Relationship Id="rId23" Type="http://schemas.openxmlformats.org/officeDocument/2006/relationships/image" Target="../media/image6.png"/><Relationship Id="rId10" Type="http://schemas.openxmlformats.org/officeDocument/2006/relationships/slideLayout" Target="../slideLayouts/slideLayout66.xml"/><Relationship Id="rId19" Type="http://schemas.openxmlformats.org/officeDocument/2006/relationships/slideLayout" Target="../slideLayouts/slideLayout75.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 Id="rId22"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slideLayout" Target="../slideLayouts/slideLayout90.xml"/><Relationship Id="rId18" Type="http://schemas.openxmlformats.org/officeDocument/2006/relationships/slideLayout" Target="../slideLayouts/slideLayout95.xml"/><Relationship Id="rId3" Type="http://schemas.openxmlformats.org/officeDocument/2006/relationships/slideLayout" Target="../slideLayouts/slideLayout80.xml"/><Relationship Id="rId21" Type="http://schemas.openxmlformats.org/officeDocument/2006/relationships/slideLayout" Target="../slideLayouts/slideLayout98.xml"/><Relationship Id="rId7" Type="http://schemas.openxmlformats.org/officeDocument/2006/relationships/slideLayout" Target="../slideLayouts/slideLayout84.xml"/><Relationship Id="rId12" Type="http://schemas.openxmlformats.org/officeDocument/2006/relationships/slideLayout" Target="../slideLayouts/slideLayout89.xml"/><Relationship Id="rId17" Type="http://schemas.openxmlformats.org/officeDocument/2006/relationships/slideLayout" Target="../slideLayouts/slideLayout94.xml"/><Relationship Id="rId2" Type="http://schemas.openxmlformats.org/officeDocument/2006/relationships/slideLayout" Target="../slideLayouts/slideLayout79.xml"/><Relationship Id="rId16" Type="http://schemas.openxmlformats.org/officeDocument/2006/relationships/slideLayout" Target="../slideLayouts/slideLayout93.xml"/><Relationship Id="rId20" Type="http://schemas.openxmlformats.org/officeDocument/2006/relationships/slideLayout" Target="../slideLayouts/slideLayout97.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24" Type="http://schemas.openxmlformats.org/officeDocument/2006/relationships/image" Target="../media/image82.png"/><Relationship Id="rId5" Type="http://schemas.openxmlformats.org/officeDocument/2006/relationships/slideLayout" Target="../slideLayouts/slideLayout82.xml"/><Relationship Id="rId15" Type="http://schemas.openxmlformats.org/officeDocument/2006/relationships/slideLayout" Target="../slideLayouts/slideLayout92.xml"/><Relationship Id="rId23" Type="http://schemas.openxmlformats.org/officeDocument/2006/relationships/theme" Target="../theme/theme7.xml"/><Relationship Id="rId10" Type="http://schemas.openxmlformats.org/officeDocument/2006/relationships/slideLayout" Target="../slideLayouts/slideLayout87.xml"/><Relationship Id="rId19" Type="http://schemas.openxmlformats.org/officeDocument/2006/relationships/slideLayout" Target="../slideLayouts/slideLayout96.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slideLayout" Target="../slideLayouts/slideLayout91.xml"/><Relationship Id="rId22" Type="http://schemas.openxmlformats.org/officeDocument/2006/relationships/slideLayout" Target="../slideLayouts/slideLayout9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slideLayout" Target="../slideLayouts/slideLayout112.xml"/><Relationship Id="rId18" Type="http://schemas.openxmlformats.org/officeDocument/2006/relationships/theme" Target="../theme/theme8.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slideLayout" Target="../slideLayouts/slideLayout111.xml"/><Relationship Id="rId17" Type="http://schemas.openxmlformats.org/officeDocument/2006/relationships/slideLayout" Target="../slideLayouts/slideLayout116.xml"/><Relationship Id="rId2" Type="http://schemas.openxmlformats.org/officeDocument/2006/relationships/slideLayout" Target="../slideLayouts/slideLayout101.xml"/><Relationship Id="rId16" Type="http://schemas.openxmlformats.org/officeDocument/2006/relationships/slideLayout" Target="../slideLayouts/slideLayout115.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5" Type="http://schemas.openxmlformats.org/officeDocument/2006/relationships/slideLayout" Target="../slideLayouts/slideLayout11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slideLayout" Target="../slideLayouts/slideLayout11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24.xml"/><Relationship Id="rId13" Type="http://schemas.openxmlformats.org/officeDocument/2006/relationships/slideLayout" Target="../slideLayouts/slideLayout129.xml"/><Relationship Id="rId18" Type="http://schemas.openxmlformats.org/officeDocument/2006/relationships/slideLayout" Target="../slideLayouts/slideLayout134.xml"/><Relationship Id="rId3" Type="http://schemas.openxmlformats.org/officeDocument/2006/relationships/slideLayout" Target="../slideLayouts/slideLayout119.xml"/><Relationship Id="rId21" Type="http://schemas.openxmlformats.org/officeDocument/2006/relationships/image" Target="../media/image82.png"/><Relationship Id="rId7" Type="http://schemas.openxmlformats.org/officeDocument/2006/relationships/slideLayout" Target="../slideLayouts/slideLayout123.xml"/><Relationship Id="rId12" Type="http://schemas.openxmlformats.org/officeDocument/2006/relationships/slideLayout" Target="../slideLayouts/slideLayout128.xml"/><Relationship Id="rId17" Type="http://schemas.openxmlformats.org/officeDocument/2006/relationships/slideLayout" Target="../slideLayouts/slideLayout133.xml"/><Relationship Id="rId2" Type="http://schemas.openxmlformats.org/officeDocument/2006/relationships/slideLayout" Target="../slideLayouts/slideLayout118.xml"/><Relationship Id="rId16" Type="http://schemas.openxmlformats.org/officeDocument/2006/relationships/slideLayout" Target="../slideLayouts/slideLayout132.xml"/><Relationship Id="rId20" Type="http://schemas.openxmlformats.org/officeDocument/2006/relationships/theme" Target="../theme/theme9.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5" Type="http://schemas.openxmlformats.org/officeDocument/2006/relationships/slideLayout" Target="../slideLayouts/slideLayout121.xml"/><Relationship Id="rId15" Type="http://schemas.openxmlformats.org/officeDocument/2006/relationships/slideLayout" Target="../slideLayouts/slideLayout131.xml"/><Relationship Id="rId10" Type="http://schemas.openxmlformats.org/officeDocument/2006/relationships/slideLayout" Target="../slideLayouts/slideLayout126.xml"/><Relationship Id="rId19" Type="http://schemas.openxmlformats.org/officeDocument/2006/relationships/slideLayout" Target="../slideLayouts/slideLayout135.xml"/><Relationship Id="rId4" Type="http://schemas.openxmlformats.org/officeDocument/2006/relationships/slideLayout" Target="../slideLayouts/slideLayout120.xml"/><Relationship Id="rId9" Type="http://schemas.openxmlformats.org/officeDocument/2006/relationships/slideLayout" Target="../slideLayouts/slideLayout125.xml"/><Relationship Id="rId14" Type="http://schemas.openxmlformats.org/officeDocument/2006/relationships/slideLayout" Target="../slideLayouts/slideLayout13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43.xml"/><Relationship Id="rId13" Type="http://schemas.openxmlformats.org/officeDocument/2006/relationships/slideLayout" Target="../slideLayouts/slideLayout148.xml"/><Relationship Id="rId18" Type="http://schemas.openxmlformats.org/officeDocument/2006/relationships/slideLayout" Target="../slideLayouts/slideLayout153.xml"/><Relationship Id="rId26" Type="http://schemas.openxmlformats.org/officeDocument/2006/relationships/image" Target="../media/image82.png"/><Relationship Id="rId3" Type="http://schemas.openxmlformats.org/officeDocument/2006/relationships/slideLayout" Target="../slideLayouts/slideLayout138.xml"/><Relationship Id="rId21" Type="http://schemas.openxmlformats.org/officeDocument/2006/relationships/slideLayout" Target="../slideLayouts/slideLayout156.xml"/><Relationship Id="rId7" Type="http://schemas.openxmlformats.org/officeDocument/2006/relationships/slideLayout" Target="../slideLayouts/slideLayout142.xml"/><Relationship Id="rId12" Type="http://schemas.openxmlformats.org/officeDocument/2006/relationships/slideLayout" Target="../slideLayouts/slideLayout147.xml"/><Relationship Id="rId17" Type="http://schemas.openxmlformats.org/officeDocument/2006/relationships/slideLayout" Target="../slideLayouts/slideLayout152.xml"/><Relationship Id="rId25" Type="http://schemas.openxmlformats.org/officeDocument/2006/relationships/theme" Target="../theme/theme10.xml"/><Relationship Id="rId2" Type="http://schemas.openxmlformats.org/officeDocument/2006/relationships/slideLayout" Target="../slideLayouts/slideLayout137.xml"/><Relationship Id="rId16" Type="http://schemas.openxmlformats.org/officeDocument/2006/relationships/slideLayout" Target="../slideLayouts/slideLayout151.xml"/><Relationship Id="rId20" Type="http://schemas.openxmlformats.org/officeDocument/2006/relationships/slideLayout" Target="../slideLayouts/slideLayout155.xml"/><Relationship Id="rId1" Type="http://schemas.openxmlformats.org/officeDocument/2006/relationships/slideLayout" Target="../slideLayouts/slideLayout136.xml"/><Relationship Id="rId6" Type="http://schemas.openxmlformats.org/officeDocument/2006/relationships/slideLayout" Target="../slideLayouts/slideLayout141.xml"/><Relationship Id="rId11" Type="http://schemas.openxmlformats.org/officeDocument/2006/relationships/slideLayout" Target="../slideLayouts/slideLayout146.xml"/><Relationship Id="rId24" Type="http://schemas.openxmlformats.org/officeDocument/2006/relationships/slideLayout" Target="../slideLayouts/slideLayout159.xml"/><Relationship Id="rId5" Type="http://schemas.openxmlformats.org/officeDocument/2006/relationships/slideLayout" Target="../slideLayouts/slideLayout140.xml"/><Relationship Id="rId15" Type="http://schemas.openxmlformats.org/officeDocument/2006/relationships/slideLayout" Target="../slideLayouts/slideLayout150.xml"/><Relationship Id="rId23" Type="http://schemas.openxmlformats.org/officeDocument/2006/relationships/slideLayout" Target="../slideLayouts/slideLayout158.xml"/><Relationship Id="rId10" Type="http://schemas.openxmlformats.org/officeDocument/2006/relationships/slideLayout" Target="../slideLayouts/slideLayout145.xml"/><Relationship Id="rId19" Type="http://schemas.openxmlformats.org/officeDocument/2006/relationships/slideLayout" Target="../slideLayouts/slideLayout154.xml"/><Relationship Id="rId4" Type="http://schemas.openxmlformats.org/officeDocument/2006/relationships/slideLayout" Target="../slideLayouts/slideLayout139.xml"/><Relationship Id="rId9" Type="http://schemas.openxmlformats.org/officeDocument/2006/relationships/slideLayout" Target="../slideLayouts/slideLayout144.xml"/><Relationship Id="rId14" Type="http://schemas.openxmlformats.org/officeDocument/2006/relationships/slideLayout" Target="../slideLayouts/slideLayout149.xml"/><Relationship Id="rId22" Type="http://schemas.openxmlformats.org/officeDocument/2006/relationships/slideLayout" Target="../slideLayouts/slideLayout157.xml"/></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161.xml"/><Relationship Id="rId1" Type="http://schemas.openxmlformats.org/officeDocument/2006/relationships/slideLayout" Target="../slideLayouts/slideLayout16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69.xml"/><Relationship Id="rId13" Type="http://schemas.openxmlformats.org/officeDocument/2006/relationships/slideLayout" Target="../slideLayouts/slideLayout174.xml"/><Relationship Id="rId18" Type="http://schemas.openxmlformats.org/officeDocument/2006/relationships/slideLayout" Target="../slideLayouts/slideLayout179.xml"/><Relationship Id="rId26" Type="http://schemas.openxmlformats.org/officeDocument/2006/relationships/slideLayout" Target="../slideLayouts/slideLayout187.xml"/><Relationship Id="rId3" Type="http://schemas.openxmlformats.org/officeDocument/2006/relationships/slideLayout" Target="../slideLayouts/slideLayout164.xml"/><Relationship Id="rId21" Type="http://schemas.openxmlformats.org/officeDocument/2006/relationships/slideLayout" Target="../slideLayouts/slideLayout182.xml"/><Relationship Id="rId7" Type="http://schemas.openxmlformats.org/officeDocument/2006/relationships/slideLayout" Target="../slideLayouts/slideLayout168.xml"/><Relationship Id="rId12" Type="http://schemas.openxmlformats.org/officeDocument/2006/relationships/slideLayout" Target="../slideLayouts/slideLayout173.xml"/><Relationship Id="rId17" Type="http://schemas.openxmlformats.org/officeDocument/2006/relationships/slideLayout" Target="../slideLayouts/slideLayout178.xml"/><Relationship Id="rId25" Type="http://schemas.openxmlformats.org/officeDocument/2006/relationships/slideLayout" Target="../slideLayouts/slideLayout186.xml"/><Relationship Id="rId2" Type="http://schemas.openxmlformats.org/officeDocument/2006/relationships/slideLayout" Target="../slideLayouts/slideLayout163.xml"/><Relationship Id="rId16" Type="http://schemas.openxmlformats.org/officeDocument/2006/relationships/slideLayout" Target="../slideLayouts/slideLayout177.xml"/><Relationship Id="rId20" Type="http://schemas.openxmlformats.org/officeDocument/2006/relationships/slideLayout" Target="../slideLayouts/slideLayout181.xml"/><Relationship Id="rId29" Type="http://schemas.openxmlformats.org/officeDocument/2006/relationships/slideLayout" Target="../slideLayouts/slideLayout190.xml"/><Relationship Id="rId1" Type="http://schemas.openxmlformats.org/officeDocument/2006/relationships/slideLayout" Target="../slideLayouts/slideLayout162.xml"/><Relationship Id="rId6" Type="http://schemas.openxmlformats.org/officeDocument/2006/relationships/slideLayout" Target="../slideLayouts/slideLayout167.xml"/><Relationship Id="rId11" Type="http://schemas.openxmlformats.org/officeDocument/2006/relationships/slideLayout" Target="../slideLayouts/slideLayout172.xml"/><Relationship Id="rId24" Type="http://schemas.openxmlformats.org/officeDocument/2006/relationships/slideLayout" Target="../slideLayouts/slideLayout185.xml"/><Relationship Id="rId5" Type="http://schemas.openxmlformats.org/officeDocument/2006/relationships/slideLayout" Target="../slideLayouts/slideLayout166.xml"/><Relationship Id="rId15" Type="http://schemas.openxmlformats.org/officeDocument/2006/relationships/slideLayout" Target="../slideLayouts/slideLayout176.xml"/><Relationship Id="rId23" Type="http://schemas.openxmlformats.org/officeDocument/2006/relationships/slideLayout" Target="../slideLayouts/slideLayout184.xml"/><Relationship Id="rId28" Type="http://schemas.openxmlformats.org/officeDocument/2006/relationships/slideLayout" Target="../slideLayouts/slideLayout189.xml"/><Relationship Id="rId10" Type="http://schemas.openxmlformats.org/officeDocument/2006/relationships/slideLayout" Target="../slideLayouts/slideLayout171.xml"/><Relationship Id="rId19" Type="http://schemas.openxmlformats.org/officeDocument/2006/relationships/slideLayout" Target="../slideLayouts/slideLayout180.xml"/><Relationship Id="rId31" Type="http://schemas.openxmlformats.org/officeDocument/2006/relationships/image" Target="../media/image95.png"/><Relationship Id="rId4" Type="http://schemas.openxmlformats.org/officeDocument/2006/relationships/slideLayout" Target="../slideLayouts/slideLayout165.xml"/><Relationship Id="rId9" Type="http://schemas.openxmlformats.org/officeDocument/2006/relationships/slideLayout" Target="../slideLayouts/slideLayout170.xml"/><Relationship Id="rId14" Type="http://schemas.openxmlformats.org/officeDocument/2006/relationships/slideLayout" Target="../slideLayouts/slideLayout175.xml"/><Relationship Id="rId22" Type="http://schemas.openxmlformats.org/officeDocument/2006/relationships/slideLayout" Target="../slideLayouts/slideLayout183.xml"/><Relationship Id="rId27" Type="http://schemas.openxmlformats.org/officeDocument/2006/relationships/slideLayout" Target="../slideLayouts/slideLayout188.xml"/><Relationship Id="rId30"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98.xml"/><Relationship Id="rId13" Type="http://schemas.openxmlformats.org/officeDocument/2006/relationships/slideLayout" Target="../slideLayouts/slideLayout203.xml"/><Relationship Id="rId18" Type="http://schemas.openxmlformats.org/officeDocument/2006/relationships/slideLayout" Target="../slideLayouts/slideLayout20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17" Type="http://schemas.openxmlformats.org/officeDocument/2006/relationships/slideLayout" Target="../slideLayouts/slideLayout207.xml"/><Relationship Id="rId2" Type="http://schemas.openxmlformats.org/officeDocument/2006/relationships/slideLayout" Target="../slideLayouts/slideLayout192.xml"/><Relationship Id="rId16" Type="http://schemas.openxmlformats.org/officeDocument/2006/relationships/slideLayout" Target="../slideLayouts/slideLayout206.xml"/><Relationship Id="rId20" Type="http://schemas.openxmlformats.org/officeDocument/2006/relationships/image" Target="../media/image108.png"/><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5" Type="http://schemas.openxmlformats.org/officeDocument/2006/relationships/slideLayout" Target="../slideLayouts/slideLayout205.xml"/><Relationship Id="rId10" Type="http://schemas.openxmlformats.org/officeDocument/2006/relationships/slideLayout" Target="../slideLayouts/slideLayout200.xml"/><Relationship Id="rId19" Type="http://schemas.openxmlformats.org/officeDocument/2006/relationships/theme" Target="../theme/theme13.xml"/><Relationship Id="rId4" Type="http://schemas.openxmlformats.org/officeDocument/2006/relationships/slideLayout" Target="../slideLayouts/slideLayout194.xml"/><Relationship Id="rId9" Type="http://schemas.openxmlformats.org/officeDocument/2006/relationships/slideLayout" Target="../slideLayouts/slideLayout199.xml"/><Relationship Id="rId14" Type="http://schemas.openxmlformats.org/officeDocument/2006/relationships/slideLayout" Target="../slideLayouts/slideLayout20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16.xml"/><Relationship Id="rId13" Type="http://schemas.openxmlformats.org/officeDocument/2006/relationships/slideLayout" Target="../slideLayouts/slideLayout221.xml"/><Relationship Id="rId18" Type="http://schemas.openxmlformats.org/officeDocument/2006/relationships/theme" Target="../theme/theme14.xml"/><Relationship Id="rId3" Type="http://schemas.openxmlformats.org/officeDocument/2006/relationships/slideLayout" Target="../slideLayouts/slideLayout211.xml"/><Relationship Id="rId7" Type="http://schemas.openxmlformats.org/officeDocument/2006/relationships/slideLayout" Target="../slideLayouts/slideLayout215.xml"/><Relationship Id="rId12" Type="http://schemas.openxmlformats.org/officeDocument/2006/relationships/slideLayout" Target="../slideLayouts/slideLayout220.xml"/><Relationship Id="rId17" Type="http://schemas.openxmlformats.org/officeDocument/2006/relationships/slideLayout" Target="../slideLayouts/slideLayout225.xml"/><Relationship Id="rId2" Type="http://schemas.openxmlformats.org/officeDocument/2006/relationships/slideLayout" Target="../slideLayouts/slideLayout210.xml"/><Relationship Id="rId16" Type="http://schemas.openxmlformats.org/officeDocument/2006/relationships/slideLayout" Target="../slideLayouts/slideLayout224.xml"/><Relationship Id="rId1" Type="http://schemas.openxmlformats.org/officeDocument/2006/relationships/slideLayout" Target="../slideLayouts/slideLayout209.xml"/><Relationship Id="rId6" Type="http://schemas.openxmlformats.org/officeDocument/2006/relationships/slideLayout" Target="../slideLayouts/slideLayout214.xml"/><Relationship Id="rId11" Type="http://schemas.openxmlformats.org/officeDocument/2006/relationships/slideLayout" Target="../slideLayouts/slideLayout219.xml"/><Relationship Id="rId5" Type="http://schemas.openxmlformats.org/officeDocument/2006/relationships/slideLayout" Target="../slideLayouts/slideLayout213.xml"/><Relationship Id="rId15" Type="http://schemas.openxmlformats.org/officeDocument/2006/relationships/slideLayout" Target="../slideLayouts/slideLayout223.xml"/><Relationship Id="rId10" Type="http://schemas.openxmlformats.org/officeDocument/2006/relationships/slideLayout" Target="../slideLayouts/slideLayout218.xml"/><Relationship Id="rId19" Type="http://schemas.openxmlformats.org/officeDocument/2006/relationships/image" Target="../media/image108.png"/><Relationship Id="rId4" Type="http://schemas.openxmlformats.org/officeDocument/2006/relationships/slideLayout" Target="../slideLayouts/slideLayout212.xml"/><Relationship Id="rId9" Type="http://schemas.openxmlformats.org/officeDocument/2006/relationships/slideLayout" Target="../slideLayouts/slideLayout217.xml"/><Relationship Id="rId14" Type="http://schemas.openxmlformats.org/officeDocument/2006/relationships/slideLayout" Target="../slideLayouts/slideLayout22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33.xml"/><Relationship Id="rId13" Type="http://schemas.openxmlformats.org/officeDocument/2006/relationships/theme" Target="../theme/theme15.xml"/><Relationship Id="rId3" Type="http://schemas.openxmlformats.org/officeDocument/2006/relationships/slideLayout" Target="../slideLayouts/slideLayout228.xml"/><Relationship Id="rId7" Type="http://schemas.openxmlformats.org/officeDocument/2006/relationships/slideLayout" Target="../slideLayouts/slideLayout232.xml"/><Relationship Id="rId12" Type="http://schemas.openxmlformats.org/officeDocument/2006/relationships/slideLayout" Target="../slideLayouts/slideLayout237.xml"/><Relationship Id="rId2" Type="http://schemas.openxmlformats.org/officeDocument/2006/relationships/slideLayout" Target="../slideLayouts/slideLayout227.xml"/><Relationship Id="rId1" Type="http://schemas.openxmlformats.org/officeDocument/2006/relationships/slideLayout" Target="../slideLayouts/slideLayout226.xml"/><Relationship Id="rId6" Type="http://schemas.openxmlformats.org/officeDocument/2006/relationships/slideLayout" Target="../slideLayouts/slideLayout231.xml"/><Relationship Id="rId11" Type="http://schemas.openxmlformats.org/officeDocument/2006/relationships/slideLayout" Target="../slideLayouts/slideLayout236.xml"/><Relationship Id="rId5" Type="http://schemas.openxmlformats.org/officeDocument/2006/relationships/slideLayout" Target="../slideLayouts/slideLayout230.xml"/><Relationship Id="rId10" Type="http://schemas.openxmlformats.org/officeDocument/2006/relationships/slideLayout" Target="../slideLayouts/slideLayout235.xml"/><Relationship Id="rId4" Type="http://schemas.openxmlformats.org/officeDocument/2006/relationships/slideLayout" Target="../slideLayouts/slideLayout229.xml"/><Relationship Id="rId9" Type="http://schemas.openxmlformats.org/officeDocument/2006/relationships/slideLayout" Target="../slideLayouts/slideLayout23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45.xml"/><Relationship Id="rId13" Type="http://schemas.openxmlformats.org/officeDocument/2006/relationships/slideLayout" Target="../slideLayouts/slideLayout250.xml"/><Relationship Id="rId18" Type="http://schemas.openxmlformats.org/officeDocument/2006/relationships/theme" Target="../theme/theme16.xml"/><Relationship Id="rId3" Type="http://schemas.openxmlformats.org/officeDocument/2006/relationships/slideLayout" Target="../slideLayouts/slideLayout240.xml"/><Relationship Id="rId7" Type="http://schemas.openxmlformats.org/officeDocument/2006/relationships/slideLayout" Target="../slideLayouts/slideLayout244.xml"/><Relationship Id="rId12" Type="http://schemas.openxmlformats.org/officeDocument/2006/relationships/slideLayout" Target="../slideLayouts/slideLayout249.xml"/><Relationship Id="rId17" Type="http://schemas.openxmlformats.org/officeDocument/2006/relationships/slideLayout" Target="../slideLayouts/slideLayout254.xml"/><Relationship Id="rId2" Type="http://schemas.openxmlformats.org/officeDocument/2006/relationships/slideLayout" Target="../slideLayouts/slideLayout239.xml"/><Relationship Id="rId16" Type="http://schemas.openxmlformats.org/officeDocument/2006/relationships/slideLayout" Target="../slideLayouts/slideLayout253.xml"/><Relationship Id="rId1" Type="http://schemas.openxmlformats.org/officeDocument/2006/relationships/slideLayout" Target="../slideLayouts/slideLayout238.xml"/><Relationship Id="rId6" Type="http://schemas.openxmlformats.org/officeDocument/2006/relationships/slideLayout" Target="../slideLayouts/slideLayout243.xml"/><Relationship Id="rId11" Type="http://schemas.openxmlformats.org/officeDocument/2006/relationships/slideLayout" Target="../slideLayouts/slideLayout248.xml"/><Relationship Id="rId5" Type="http://schemas.openxmlformats.org/officeDocument/2006/relationships/slideLayout" Target="../slideLayouts/slideLayout242.xml"/><Relationship Id="rId15" Type="http://schemas.openxmlformats.org/officeDocument/2006/relationships/slideLayout" Target="../slideLayouts/slideLayout252.xml"/><Relationship Id="rId10" Type="http://schemas.openxmlformats.org/officeDocument/2006/relationships/slideLayout" Target="../slideLayouts/slideLayout247.xml"/><Relationship Id="rId19" Type="http://schemas.openxmlformats.org/officeDocument/2006/relationships/image" Target="../media/image112.png"/><Relationship Id="rId4" Type="http://schemas.openxmlformats.org/officeDocument/2006/relationships/slideLayout" Target="../slideLayouts/slideLayout241.xml"/><Relationship Id="rId9" Type="http://schemas.openxmlformats.org/officeDocument/2006/relationships/slideLayout" Target="../slideLayouts/slideLayout246.xml"/><Relationship Id="rId14" Type="http://schemas.openxmlformats.org/officeDocument/2006/relationships/slideLayout" Target="../slideLayouts/slideLayout251.xml"/></Relationships>
</file>

<file path=ppt/slideMasters/_rels/slideMaster17.xml.rels><?xml version="1.0" encoding="UTF-8" standalone="yes"?>
<Relationships xmlns="http://schemas.openxmlformats.org/package/2006/relationships"><Relationship Id="rId8" Type="http://schemas.openxmlformats.org/officeDocument/2006/relationships/theme" Target="../theme/theme17.xml"/><Relationship Id="rId3" Type="http://schemas.openxmlformats.org/officeDocument/2006/relationships/slideLayout" Target="../slideLayouts/slideLayout257.xml"/><Relationship Id="rId7" Type="http://schemas.openxmlformats.org/officeDocument/2006/relationships/slideLayout" Target="../slideLayouts/slideLayout261.xml"/><Relationship Id="rId2" Type="http://schemas.openxmlformats.org/officeDocument/2006/relationships/slideLayout" Target="../slideLayouts/slideLayout256.xml"/><Relationship Id="rId1" Type="http://schemas.openxmlformats.org/officeDocument/2006/relationships/slideLayout" Target="../slideLayouts/slideLayout255.xml"/><Relationship Id="rId6" Type="http://schemas.openxmlformats.org/officeDocument/2006/relationships/slideLayout" Target="../slideLayouts/slideLayout260.xml"/><Relationship Id="rId5" Type="http://schemas.openxmlformats.org/officeDocument/2006/relationships/slideLayout" Target="../slideLayouts/slideLayout259.xml"/><Relationship Id="rId4" Type="http://schemas.openxmlformats.org/officeDocument/2006/relationships/slideLayout" Target="../slideLayouts/slideLayout258.xml"/><Relationship Id="rId9" Type="http://schemas.openxmlformats.org/officeDocument/2006/relationships/image" Target="../media/image113.jpeg"/></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264.xml"/><Relationship Id="rId2" Type="http://schemas.openxmlformats.org/officeDocument/2006/relationships/slideLayout" Target="../slideLayouts/slideLayout263.xml"/><Relationship Id="rId1" Type="http://schemas.openxmlformats.org/officeDocument/2006/relationships/slideLayout" Target="../slideLayouts/slideLayout262.xml"/><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72.xml"/><Relationship Id="rId13" Type="http://schemas.openxmlformats.org/officeDocument/2006/relationships/image" Target="../media/image119.png"/><Relationship Id="rId3" Type="http://schemas.openxmlformats.org/officeDocument/2006/relationships/slideLayout" Target="../slideLayouts/slideLayout267.xml"/><Relationship Id="rId7" Type="http://schemas.openxmlformats.org/officeDocument/2006/relationships/slideLayout" Target="../slideLayouts/slideLayout271.xml"/><Relationship Id="rId12" Type="http://schemas.openxmlformats.org/officeDocument/2006/relationships/theme" Target="../theme/theme19.xml"/><Relationship Id="rId2" Type="http://schemas.openxmlformats.org/officeDocument/2006/relationships/slideLayout" Target="../slideLayouts/slideLayout266.xml"/><Relationship Id="rId1" Type="http://schemas.openxmlformats.org/officeDocument/2006/relationships/slideLayout" Target="../slideLayouts/slideLayout265.xml"/><Relationship Id="rId6" Type="http://schemas.openxmlformats.org/officeDocument/2006/relationships/slideLayout" Target="../slideLayouts/slideLayout270.xml"/><Relationship Id="rId11" Type="http://schemas.openxmlformats.org/officeDocument/2006/relationships/slideLayout" Target="../slideLayouts/slideLayout275.xml"/><Relationship Id="rId5" Type="http://schemas.openxmlformats.org/officeDocument/2006/relationships/slideLayout" Target="../slideLayouts/slideLayout269.xml"/><Relationship Id="rId10" Type="http://schemas.openxmlformats.org/officeDocument/2006/relationships/slideLayout" Target="../slideLayouts/slideLayout274.xml"/><Relationship Id="rId4" Type="http://schemas.openxmlformats.org/officeDocument/2006/relationships/slideLayout" Target="../slideLayouts/slideLayout268.xml"/><Relationship Id="rId9" Type="http://schemas.openxmlformats.org/officeDocument/2006/relationships/slideLayout" Target="../slideLayouts/slideLayout273.xml"/></Relationships>
</file>

<file path=ppt/slideMasters/_rels/slideMaster20.xml.rels><?xml version="1.0" encoding="UTF-8" standalone="yes"?>
<Relationships xmlns="http://schemas.openxmlformats.org/package/2006/relationships"><Relationship Id="rId13" Type="http://schemas.openxmlformats.org/officeDocument/2006/relationships/slideLayout" Target="../slideLayouts/slideLayout288.xml"/><Relationship Id="rId18" Type="http://schemas.openxmlformats.org/officeDocument/2006/relationships/slideLayout" Target="../slideLayouts/slideLayout293.xml"/><Relationship Id="rId26" Type="http://schemas.openxmlformats.org/officeDocument/2006/relationships/slideLayout" Target="../slideLayouts/slideLayout301.xml"/><Relationship Id="rId39" Type="http://schemas.openxmlformats.org/officeDocument/2006/relationships/slideLayout" Target="../slideLayouts/slideLayout314.xml"/><Relationship Id="rId21" Type="http://schemas.openxmlformats.org/officeDocument/2006/relationships/slideLayout" Target="../slideLayouts/slideLayout296.xml"/><Relationship Id="rId34" Type="http://schemas.openxmlformats.org/officeDocument/2006/relationships/slideLayout" Target="../slideLayouts/slideLayout309.xml"/><Relationship Id="rId42" Type="http://schemas.openxmlformats.org/officeDocument/2006/relationships/slideLayout" Target="../slideLayouts/slideLayout317.xml"/><Relationship Id="rId7" Type="http://schemas.openxmlformats.org/officeDocument/2006/relationships/slideLayout" Target="../slideLayouts/slideLayout282.xml"/><Relationship Id="rId2" Type="http://schemas.openxmlformats.org/officeDocument/2006/relationships/slideLayout" Target="../slideLayouts/slideLayout277.xml"/><Relationship Id="rId16" Type="http://schemas.openxmlformats.org/officeDocument/2006/relationships/slideLayout" Target="../slideLayouts/slideLayout291.xml"/><Relationship Id="rId29" Type="http://schemas.openxmlformats.org/officeDocument/2006/relationships/slideLayout" Target="../slideLayouts/slideLayout304.xml"/><Relationship Id="rId1" Type="http://schemas.openxmlformats.org/officeDocument/2006/relationships/slideLayout" Target="../slideLayouts/slideLayout276.xml"/><Relationship Id="rId6" Type="http://schemas.openxmlformats.org/officeDocument/2006/relationships/slideLayout" Target="../slideLayouts/slideLayout281.xml"/><Relationship Id="rId11" Type="http://schemas.openxmlformats.org/officeDocument/2006/relationships/slideLayout" Target="../slideLayouts/slideLayout286.xml"/><Relationship Id="rId24" Type="http://schemas.openxmlformats.org/officeDocument/2006/relationships/slideLayout" Target="../slideLayouts/slideLayout299.xml"/><Relationship Id="rId32" Type="http://schemas.openxmlformats.org/officeDocument/2006/relationships/slideLayout" Target="../slideLayouts/slideLayout307.xml"/><Relationship Id="rId37" Type="http://schemas.openxmlformats.org/officeDocument/2006/relationships/slideLayout" Target="../slideLayouts/slideLayout312.xml"/><Relationship Id="rId40" Type="http://schemas.openxmlformats.org/officeDocument/2006/relationships/slideLayout" Target="../slideLayouts/slideLayout315.xml"/><Relationship Id="rId45" Type="http://schemas.openxmlformats.org/officeDocument/2006/relationships/image" Target="../media/image120.jpeg"/><Relationship Id="rId5" Type="http://schemas.openxmlformats.org/officeDocument/2006/relationships/slideLayout" Target="../slideLayouts/slideLayout280.xml"/><Relationship Id="rId15" Type="http://schemas.openxmlformats.org/officeDocument/2006/relationships/slideLayout" Target="../slideLayouts/slideLayout290.xml"/><Relationship Id="rId23" Type="http://schemas.openxmlformats.org/officeDocument/2006/relationships/slideLayout" Target="../slideLayouts/slideLayout298.xml"/><Relationship Id="rId28" Type="http://schemas.openxmlformats.org/officeDocument/2006/relationships/slideLayout" Target="../slideLayouts/slideLayout303.xml"/><Relationship Id="rId36" Type="http://schemas.openxmlformats.org/officeDocument/2006/relationships/slideLayout" Target="../slideLayouts/slideLayout311.xml"/><Relationship Id="rId10" Type="http://schemas.openxmlformats.org/officeDocument/2006/relationships/slideLayout" Target="../slideLayouts/slideLayout285.xml"/><Relationship Id="rId19" Type="http://schemas.openxmlformats.org/officeDocument/2006/relationships/slideLayout" Target="../slideLayouts/slideLayout294.xml"/><Relationship Id="rId31" Type="http://schemas.openxmlformats.org/officeDocument/2006/relationships/slideLayout" Target="../slideLayouts/slideLayout306.xml"/><Relationship Id="rId44" Type="http://schemas.openxmlformats.org/officeDocument/2006/relationships/theme" Target="../theme/theme20.xml"/><Relationship Id="rId4" Type="http://schemas.openxmlformats.org/officeDocument/2006/relationships/slideLayout" Target="../slideLayouts/slideLayout279.xml"/><Relationship Id="rId9" Type="http://schemas.openxmlformats.org/officeDocument/2006/relationships/slideLayout" Target="../slideLayouts/slideLayout284.xml"/><Relationship Id="rId14" Type="http://schemas.openxmlformats.org/officeDocument/2006/relationships/slideLayout" Target="../slideLayouts/slideLayout289.xml"/><Relationship Id="rId22" Type="http://schemas.openxmlformats.org/officeDocument/2006/relationships/slideLayout" Target="../slideLayouts/slideLayout297.xml"/><Relationship Id="rId27" Type="http://schemas.openxmlformats.org/officeDocument/2006/relationships/slideLayout" Target="../slideLayouts/slideLayout302.xml"/><Relationship Id="rId30" Type="http://schemas.openxmlformats.org/officeDocument/2006/relationships/slideLayout" Target="../slideLayouts/slideLayout305.xml"/><Relationship Id="rId35" Type="http://schemas.openxmlformats.org/officeDocument/2006/relationships/slideLayout" Target="../slideLayouts/slideLayout310.xml"/><Relationship Id="rId43" Type="http://schemas.openxmlformats.org/officeDocument/2006/relationships/slideLayout" Target="../slideLayouts/slideLayout318.xml"/><Relationship Id="rId8" Type="http://schemas.openxmlformats.org/officeDocument/2006/relationships/slideLayout" Target="../slideLayouts/slideLayout283.xml"/><Relationship Id="rId3" Type="http://schemas.openxmlformats.org/officeDocument/2006/relationships/slideLayout" Target="../slideLayouts/slideLayout278.xml"/><Relationship Id="rId12" Type="http://schemas.openxmlformats.org/officeDocument/2006/relationships/slideLayout" Target="../slideLayouts/slideLayout287.xml"/><Relationship Id="rId17" Type="http://schemas.openxmlformats.org/officeDocument/2006/relationships/slideLayout" Target="../slideLayouts/slideLayout292.xml"/><Relationship Id="rId25" Type="http://schemas.openxmlformats.org/officeDocument/2006/relationships/slideLayout" Target="../slideLayouts/slideLayout300.xml"/><Relationship Id="rId33" Type="http://schemas.openxmlformats.org/officeDocument/2006/relationships/slideLayout" Target="../slideLayouts/slideLayout308.xml"/><Relationship Id="rId38" Type="http://schemas.openxmlformats.org/officeDocument/2006/relationships/slideLayout" Target="../slideLayouts/slideLayout313.xml"/><Relationship Id="rId20" Type="http://schemas.openxmlformats.org/officeDocument/2006/relationships/slideLayout" Target="../slideLayouts/slideLayout295.xml"/><Relationship Id="rId41" Type="http://schemas.openxmlformats.org/officeDocument/2006/relationships/slideLayout" Target="../slideLayouts/slideLayout316.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26.xml"/><Relationship Id="rId13" Type="http://schemas.openxmlformats.org/officeDocument/2006/relationships/slideLayout" Target="../slideLayouts/slideLayout331.xml"/><Relationship Id="rId3" Type="http://schemas.openxmlformats.org/officeDocument/2006/relationships/slideLayout" Target="../slideLayouts/slideLayout321.xml"/><Relationship Id="rId7" Type="http://schemas.openxmlformats.org/officeDocument/2006/relationships/slideLayout" Target="../slideLayouts/slideLayout325.xml"/><Relationship Id="rId12" Type="http://schemas.openxmlformats.org/officeDocument/2006/relationships/slideLayout" Target="../slideLayouts/slideLayout330.xml"/><Relationship Id="rId2" Type="http://schemas.openxmlformats.org/officeDocument/2006/relationships/slideLayout" Target="../slideLayouts/slideLayout320.xml"/><Relationship Id="rId1" Type="http://schemas.openxmlformats.org/officeDocument/2006/relationships/slideLayout" Target="../slideLayouts/slideLayout319.xml"/><Relationship Id="rId6" Type="http://schemas.openxmlformats.org/officeDocument/2006/relationships/slideLayout" Target="../slideLayouts/slideLayout324.xml"/><Relationship Id="rId11" Type="http://schemas.openxmlformats.org/officeDocument/2006/relationships/slideLayout" Target="../slideLayouts/slideLayout329.xml"/><Relationship Id="rId5" Type="http://schemas.openxmlformats.org/officeDocument/2006/relationships/slideLayout" Target="../slideLayouts/slideLayout323.xml"/><Relationship Id="rId10" Type="http://schemas.openxmlformats.org/officeDocument/2006/relationships/slideLayout" Target="../slideLayouts/slideLayout328.xml"/><Relationship Id="rId4" Type="http://schemas.openxmlformats.org/officeDocument/2006/relationships/slideLayout" Target="../slideLayouts/slideLayout322.xml"/><Relationship Id="rId9" Type="http://schemas.openxmlformats.org/officeDocument/2006/relationships/slideLayout" Target="../slideLayouts/slideLayout327.xml"/><Relationship Id="rId14" Type="http://schemas.openxmlformats.org/officeDocument/2006/relationships/theme" Target="../theme/theme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39.xml"/><Relationship Id="rId13" Type="http://schemas.openxmlformats.org/officeDocument/2006/relationships/theme" Target="../theme/theme22.xml"/><Relationship Id="rId3" Type="http://schemas.openxmlformats.org/officeDocument/2006/relationships/slideLayout" Target="../slideLayouts/slideLayout334.xml"/><Relationship Id="rId7" Type="http://schemas.openxmlformats.org/officeDocument/2006/relationships/slideLayout" Target="../slideLayouts/slideLayout338.xml"/><Relationship Id="rId12" Type="http://schemas.openxmlformats.org/officeDocument/2006/relationships/slideLayout" Target="../slideLayouts/slideLayout343.xml"/><Relationship Id="rId2" Type="http://schemas.openxmlformats.org/officeDocument/2006/relationships/slideLayout" Target="../slideLayouts/slideLayout333.xml"/><Relationship Id="rId1" Type="http://schemas.openxmlformats.org/officeDocument/2006/relationships/slideLayout" Target="../slideLayouts/slideLayout332.xml"/><Relationship Id="rId6" Type="http://schemas.openxmlformats.org/officeDocument/2006/relationships/slideLayout" Target="../slideLayouts/slideLayout337.xml"/><Relationship Id="rId11" Type="http://schemas.openxmlformats.org/officeDocument/2006/relationships/slideLayout" Target="../slideLayouts/slideLayout342.xml"/><Relationship Id="rId5" Type="http://schemas.openxmlformats.org/officeDocument/2006/relationships/slideLayout" Target="../slideLayouts/slideLayout336.xml"/><Relationship Id="rId10" Type="http://schemas.openxmlformats.org/officeDocument/2006/relationships/slideLayout" Target="../slideLayouts/slideLayout341.xml"/><Relationship Id="rId4" Type="http://schemas.openxmlformats.org/officeDocument/2006/relationships/slideLayout" Target="../slideLayouts/slideLayout335.xml"/><Relationship Id="rId9" Type="http://schemas.openxmlformats.org/officeDocument/2006/relationships/slideLayout" Target="../slideLayouts/slideLayout340.xml"/><Relationship Id="rId14" Type="http://schemas.openxmlformats.org/officeDocument/2006/relationships/image" Target="../media/image160.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88952" cy="6856286"/>
          </a:xfrm>
          <a:prstGeom prst="rect">
            <a:avLst/>
          </a:prstGeom>
        </p:spPr>
      </p:pic>
      <p:sp>
        <p:nvSpPr>
          <p:cNvPr id="2" name="Title Placeholder 1"/>
          <p:cNvSpPr>
            <a:spLocks noGrp="1"/>
          </p:cNvSpPr>
          <p:nvPr>
            <p:ph type="title"/>
          </p:nvPr>
        </p:nvSpPr>
        <p:spPr>
          <a:xfrm>
            <a:off x="838200" y="1"/>
            <a:ext cx="10515600" cy="11445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383737"/>
            <a:ext cx="10515600" cy="4800600"/>
          </a:xfrm>
          <a:prstGeom prst="rect">
            <a:avLst/>
          </a:prstGeom>
        </p:spPr>
        <p:txBody>
          <a:bodyPr vert="horz" lIns="91440" tIns="45720" rIns="91440" bIns="45720" rtlCol="0">
            <a:normAutofit/>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ea typeface="Arial" charset="0"/>
                <a:cs typeface="Arial" charset="0"/>
              </a:defRPr>
            </a:lvl1pPr>
          </a:lstStyle>
          <a:p>
            <a:fld id="{5916FF65-E16B-BA4F-9591-6B4416106527}" type="datetimeFigureOut">
              <a:rPr lang="en-US" smtClean="0"/>
              <a:pPr/>
              <a:t>4/24/26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Arial" charset="0"/>
                <a:cs typeface="Arial"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ea typeface="Arial" charset="0"/>
                <a:cs typeface="Arial" charset="0"/>
              </a:defRPr>
            </a:lvl1pPr>
          </a:lstStyle>
          <a:p>
            <a:fld id="{BB442168-F8B8-B34D-83CF-DF309AC8169E}" type="slidenum">
              <a:rPr lang="en-US" smtClean="0"/>
              <a:pPr/>
              <a:t>‹#›</a:t>
            </a:fld>
            <a:endParaRPr lang="en-US"/>
          </a:p>
        </p:txBody>
      </p:sp>
    </p:spTree>
    <p:extLst>
      <p:ext uri="{BB962C8B-B14F-4D97-AF65-F5344CB8AC3E}">
        <p14:creationId xmlns:p14="http://schemas.microsoft.com/office/powerpoint/2010/main" val="1832068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p:titleStyle>
    <p:bodyStyle>
      <a:lvl1pPr marL="228600" indent="-228600" algn="l" defTabSz="914400" rtl="0" eaLnBrk="1" latinLnBrk="0" hangingPunct="1">
        <a:lnSpc>
          <a:spcPct val="90000"/>
        </a:lnSpc>
        <a:spcBef>
          <a:spcPts val="1000"/>
        </a:spcBef>
        <a:buFont typeface="Arial"/>
        <a:buChar char="•"/>
        <a:defRPr sz="2800" kern="1200">
          <a:solidFill>
            <a:srgbClr val="505153"/>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rgbClr val="505153"/>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a:buChar char="•"/>
        <a:defRPr sz="2000" kern="1200">
          <a:solidFill>
            <a:srgbClr val="505153"/>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0" y="0"/>
            <a:ext cx="12188952" cy="6856286"/>
          </a:xfrm>
          <a:prstGeom prst="rect">
            <a:avLst/>
          </a:prstGeom>
        </p:spPr>
      </p:pic>
      <p:sp>
        <p:nvSpPr>
          <p:cNvPr id="2" name="Title Placeholder 1"/>
          <p:cNvSpPr>
            <a:spLocks noGrp="1"/>
          </p:cNvSpPr>
          <p:nvPr>
            <p:ph type="title"/>
          </p:nvPr>
        </p:nvSpPr>
        <p:spPr>
          <a:xfrm>
            <a:off x="838200" y="1"/>
            <a:ext cx="10515600" cy="11445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383737"/>
            <a:ext cx="10515600" cy="4800600"/>
          </a:xfrm>
          <a:prstGeom prst="rect">
            <a:avLst/>
          </a:prstGeom>
        </p:spPr>
        <p:txBody>
          <a:bodyPr vert="horz" lIns="91440" tIns="45720" rIns="91440" bIns="45720" rtlCol="0">
            <a:normAutofit/>
          </a:bodyPr>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ea typeface="Arial" charset="0"/>
                <a:cs typeface="Arial" charset="0"/>
              </a:defRPr>
            </a:lvl1pPr>
          </a:lstStyle>
          <a:p>
            <a:fld id="{5916FF65-E16B-BA4F-9591-6B4416106527}" type="datetimeFigureOut">
              <a:rPr lang="en-US" smtClean="0"/>
              <a:pPr/>
              <a:t>4/24/26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Arial" charset="0"/>
                <a:cs typeface="Arial" charset="0"/>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ea typeface="Arial" charset="0"/>
                <a:cs typeface="Arial" charset="0"/>
              </a:defRPr>
            </a:lvl1pPr>
          </a:lstStyle>
          <a:p>
            <a:fld id="{BB442168-F8B8-B34D-83CF-DF309AC8169E}" type="slidenum">
              <a:rPr lang="en-US" smtClean="0"/>
              <a:pPr/>
              <a:t>‹#›</a:t>
            </a:fld>
            <a:endParaRPr lang="en-US"/>
          </a:p>
        </p:txBody>
      </p:sp>
    </p:spTree>
    <p:extLst>
      <p:ext uri="{BB962C8B-B14F-4D97-AF65-F5344CB8AC3E}">
        <p14:creationId xmlns:p14="http://schemas.microsoft.com/office/powerpoint/2010/main" val="345061346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Lst>
  <p:txStyles>
    <p:title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p:titleStyle>
    <p:bodyStyle>
      <a:lvl1pPr marL="228600" indent="-228600" algn="l" defTabSz="914400" rtl="0" eaLnBrk="1" latinLnBrk="0" hangingPunct="1">
        <a:lnSpc>
          <a:spcPct val="90000"/>
        </a:lnSpc>
        <a:spcBef>
          <a:spcPts val="1000"/>
        </a:spcBef>
        <a:buFont typeface="Arial"/>
        <a:buChar char="•"/>
        <a:defRPr sz="2800" kern="1200">
          <a:solidFill>
            <a:srgbClr val="505153"/>
          </a:solidFill>
          <a:latin typeface="Arial" charset="0"/>
          <a:ea typeface="Arial" charset="0"/>
          <a:cs typeface="Arial" charset="0"/>
        </a:defRPr>
      </a:lvl1pPr>
      <a:lvl2pPr marL="685800" indent="-228600" algn="l" defTabSz="914400" rtl="0" eaLnBrk="1" latinLnBrk="0" hangingPunct="1">
        <a:lnSpc>
          <a:spcPct val="90000"/>
        </a:lnSpc>
        <a:spcBef>
          <a:spcPts val="500"/>
        </a:spcBef>
        <a:buFont typeface="Arial"/>
        <a:buChar char="•"/>
        <a:defRPr sz="2400" kern="1200">
          <a:solidFill>
            <a:srgbClr val="505153"/>
          </a:solidFill>
          <a:latin typeface="Arial" charset="0"/>
          <a:ea typeface="Arial" charset="0"/>
          <a:cs typeface="Arial" charset="0"/>
        </a:defRPr>
      </a:lvl2pPr>
      <a:lvl3pPr marL="1143000" indent="-228600" algn="l" defTabSz="914400" rtl="0" eaLnBrk="1" latinLnBrk="0" hangingPunct="1">
        <a:lnSpc>
          <a:spcPct val="90000"/>
        </a:lnSpc>
        <a:spcBef>
          <a:spcPts val="500"/>
        </a:spcBef>
        <a:buFont typeface="Arial"/>
        <a:buChar char="•"/>
        <a:defRPr sz="2000" kern="1200">
          <a:solidFill>
            <a:srgbClr val="505153"/>
          </a:solidFill>
          <a:latin typeface="Arial" charset="0"/>
          <a:ea typeface="Arial" charset="0"/>
          <a:cs typeface="Arial" charset="0"/>
        </a:defRPr>
      </a:lvl3pPr>
      <a:lvl4pPr marL="16002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4pPr>
      <a:lvl5pPr marL="2057400" indent="-228600" algn="l" defTabSz="914400" rtl="0" eaLnBrk="1" latinLnBrk="0" hangingPunct="1">
        <a:lnSpc>
          <a:spcPct val="90000"/>
        </a:lnSpc>
        <a:spcBef>
          <a:spcPts val="500"/>
        </a:spcBef>
        <a:buFont typeface="Arial"/>
        <a:buChar char="•"/>
        <a:defRPr sz="1800" kern="1200">
          <a:solidFill>
            <a:srgbClr val="505153"/>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4EBEF6-8EEC-3F68-F1A6-3484EA0829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475DBDA-D383-101A-9D61-0B88A4BB2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4F7056-BF60-8798-069C-6EF5C66BF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F65BA1-FF81-2649-B131-867A1569098E}" type="datetimeFigureOut">
              <a:rPr lang="en-US" smtClean="0"/>
              <a:t>4/24/26</a:t>
            </a:fld>
            <a:endParaRPr lang="en-US"/>
          </a:p>
        </p:txBody>
      </p:sp>
      <p:sp>
        <p:nvSpPr>
          <p:cNvPr id="5" name="Footer Placeholder 4">
            <a:extLst>
              <a:ext uri="{FF2B5EF4-FFF2-40B4-BE49-F238E27FC236}">
                <a16:creationId xmlns:a16="http://schemas.microsoft.com/office/drawing/2014/main" id="{A169E0E3-EB6D-E415-02D7-36E516F7B9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1FC9ECD-8419-1A2F-E35D-3CEDA6A361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9D09EC-4468-944E-A41B-635E216EF954}" type="slidenum">
              <a:rPr lang="en-US" smtClean="0"/>
              <a:t>‹#›</a:t>
            </a:fld>
            <a:endParaRPr lang="en-US"/>
          </a:p>
        </p:txBody>
      </p:sp>
    </p:spTree>
    <p:extLst>
      <p:ext uri="{BB962C8B-B14F-4D97-AF65-F5344CB8AC3E}">
        <p14:creationId xmlns:p14="http://schemas.microsoft.com/office/powerpoint/2010/main" val="2914096970"/>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5BB789-C5D9-814B-9ABF-6EAD88997E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A891B29-DAC4-214F-8B13-2FE12A8DD9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848D80-375B-1641-877C-738938BE3F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4BDA5C-4002-2C45-B203-8455EA8D969E}" type="datetimeFigureOut">
              <a:rPr lang="en-US" smtClean="0"/>
              <a:t>4/24/26</a:t>
            </a:fld>
            <a:endParaRPr lang="en-US"/>
          </a:p>
        </p:txBody>
      </p:sp>
      <p:sp>
        <p:nvSpPr>
          <p:cNvPr id="5" name="Footer Placeholder 4">
            <a:extLst>
              <a:ext uri="{FF2B5EF4-FFF2-40B4-BE49-F238E27FC236}">
                <a16:creationId xmlns:a16="http://schemas.microsoft.com/office/drawing/2014/main" id="{0E024D35-A87D-F249-BB82-C82195D343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044D0E7-7A5E-2944-8DC8-B4BA633717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1605C2-29A6-6C4B-A5EF-B6038DF18921}" type="slidenum">
              <a:rPr lang="en-US" smtClean="0"/>
              <a:t>‹#›</a:t>
            </a:fld>
            <a:endParaRPr lang="en-US"/>
          </a:p>
        </p:txBody>
      </p:sp>
    </p:spTree>
    <p:extLst>
      <p:ext uri="{BB962C8B-B14F-4D97-AF65-F5344CB8AC3E}">
        <p14:creationId xmlns:p14="http://schemas.microsoft.com/office/powerpoint/2010/main" val="2512784531"/>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ustDataLst>
      <p:tags r:id="rId9"/>
    </p:custDataLst>
    <p:extLst>
      <p:ext uri="{BB962C8B-B14F-4D97-AF65-F5344CB8AC3E}">
        <p14:creationId xmlns:p14="http://schemas.microsoft.com/office/powerpoint/2010/main" val="1004676872"/>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Ls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240">
          <p15:clr>
            <a:srgbClr val="F26B43"/>
          </p15:clr>
        </p15:guide>
        <p15:guide id="2" pos="5760">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85EA5A0-D1FC-C4BF-4DFB-7F96EA0E2821}"/>
              </a:ext>
            </a:extLst>
          </p:cNvPr>
          <p:cNvGrpSpPr/>
          <p:nvPr userDrawn="1"/>
        </p:nvGrpSpPr>
        <p:grpSpPr>
          <a:xfrm>
            <a:off x="10712127" y="6159177"/>
            <a:ext cx="1479873" cy="698823"/>
            <a:chOff x="16068190" y="9227649"/>
            <a:chExt cx="2219810" cy="1048234"/>
          </a:xfrm>
        </p:grpSpPr>
        <p:pic>
          <p:nvPicPr>
            <p:cNvPr id="3" name="Rectangle 95">
              <a:extLst>
                <a:ext uri="{FF2B5EF4-FFF2-40B4-BE49-F238E27FC236}">
                  <a16:creationId xmlns:a16="http://schemas.microsoft.com/office/drawing/2014/main" id="{F0D8A05C-EF27-D25B-659E-85E9382A7172}"/>
                </a:ext>
              </a:extLst>
            </p:cNvPr>
            <p:cNvPicPr>
              <a:picLocks noChangeAspect="1"/>
            </p:cNvPicPr>
            <p:nvPr userDrawn="1"/>
          </p:nvPicPr>
          <p:blipFill>
            <a:blip r:embed="rId23"/>
            <a:srcRect/>
            <a:stretch/>
          </p:blipFill>
          <p:spPr>
            <a:xfrm>
              <a:off x="16068190" y="9227649"/>
              <a:ext cx="2219810" cy="1048234"/>
            </a:xfrm>
            <a:prstGeom prst="rect">
              <a:avLst/>
            </a:prstGeom>
          </p:spPr>
        </p:pic>
        <p:pic>
          <p:nvPicPr>
            <p:cNvPr id="4" name="Picture 3" descr="A logo for esm&#10;&#10;AI-generated content may be incorrect.">
              <a:extLst>
                <a:ext uri="{FF2B5EF4-FFF2-40B4-BE49-F238E27FC236}">
                  <a16:creationId xmlns:a16="http://schemas.microsoft.com/office/drawing/2014/main" id="{D2D362B6-41E2-56D5-A4B0-606D27D9C217}"/>
                </a:ext>
              </a:extLst>
            </p:cNvPr>
            <p:cNvPicPr>
              <a:picLocks noChangeAspect="1"/>
            </p:cNvPicPr>
            <p:nvPr userDrawn="1"/>
          </p:nvPicPr>
          <p:blipFill>
            <a:blip r:embed="rId24"/>
            <a:stretch>
              <a:fillRect/>
            </a:stretch>
          </p:blipFill>
          <p:spPr>
            <a:xfrm>
              <a:off x="16959304" y="9497766"/>
              <a:ext cx="892662" cy="624416"/>
            </a:xfrm>
            <a:prstGeom prst="rect">
              <a:avLst/>
            </a:prstGeom>
          </p:spPr>
        </p:pic>
      </p:grpSp>
    </p:spTree>
    <p:extLst>
      <p:ext uri="{BB962C8B-B14F-4D97-AF65-F5344CB8AC3E}">
        <p14:creationId xmlns:p14="http://schemas.microsoft.com/office/powerpoint/2010/main" val="254606590"/>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 id="2147483809" r:id="rId18"/>
    <p:sldLayoutId id="2147483810" r:id="rId19"/>
    <p:sldLayoutId id="2147483811" r:id="rId20"/>
    <p:sldLayoutId id="2147483812" r:id="rId21"/>
  </p:sldLayoutIdLs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ooter Placeholder 6"/>
          <p:cNvSpPr>
            <a:spLocks noGrp="1"/>
          </p:cNvSpPr>
          <p:nvPr>
            <p:ph type="ftr" sz="quarter" idx="3"/>
          </p:nvPr>
        </p:nvSpPr>
        <p:spPr>
          <a:xfrm>
            <a:off x="304800" y="6356351"/>
            <a:ext cx="9997440" cy="365125"/>
          </a:xfrm>
          <a:prstGeom prst="rect">
            <a:avLst/>
          </a:prstGeom>
        </p:spPr>
        <p:txBody>
          <a:bodyPr vert="horz" lIns="45720" tIns="45720" rIns="91440" bIns="45720" rtlCol="0" anchor="b"/>
          <a:lstStyle>
            <a:lvl1pPr algn="l">
              <a:defRPr sz="1067">
                <a:solidFill>
                  <a:schemeClr val="tx1"/>
                </a:solidFill>
                <a:latin typeface="Arial" panose="020B0604020202020204" pitchFamily="34" charset="0"/>
                <a:cs typeface="Arial" panose="020B0604020202020204" pitchFamily="34" charset="0"/>
              </a:defRPr>
            </a:lvl1pPr>
          </a:lstStyle>
          <a:p>
            <a:r>
              <a:rPr lang="en-US">
                <a:solidFill>
                  <a:srgbClr val="000000"/>
                </a:solidFill>
              </a:rPr>
              <a:t>Confidential</a:t>
            </a:r>
            <a:endParaRPr lang="en-US" dirty="0">
              <a:solidFill>
                <a:srgbClr val="000000"/>
              </a:solidFill>
            </a:endParaRPr>
          </a:p>
        </p:txBody>
      </p:sp>
      <p:pic>
        <p:nvPicPr>
          <p:cNvPr id="9" name="Picture 8" descr="PeerView.com-RGB@2x.png"/>
          <p:cNvPicPr>
            <a:picLocks noChangeAspect="1"/>
          </p:cNvPicPr>
          <p:nvPr userDrawn="1"/>
        </p:nvPicPr>
        <p:blipFill>
          <a:blip r:embed="rId24" cstate="print">
            <a:extLst>
              <a:ext uri="{28A0092B-C50C-407E-A947-70E740481C1C}">
                <a14:useLocalDpi xmlns:a14="http://schemas.microsoft.com/office/drawing/2010/main" val="0"/>
              </a:ext>
            </a:extLst>
          </a:blip>
          <a:stretch>
            <a:fillRect/>
          </a:stretch>
        </p:blipFill>
        <p:spPr>
          <a:xfrm>
            <a:off x="10225021" y="6366691"/>
            <a:ext cx="1865376" cy="487680"/>
          </a:xfrm>
          <a:prstGeom prst="rect">
            <a:avLst/>
          </a:prstGeom>
        </p:spPr>
      </p:pic>
      <p:sp>
        <p:nvSpPr>
          <p:cNvPr id="6" name="Text Placeholder 3"/>
          <p:cNvSpPr>
            <a:spLocks noGrp="1"/>
          </p:cNvSpPr>
          <p:nvPr>
            <p:ph type="body" idx="1"/>
          </p:nvPr>
        </p:nvSpPr>
        <p:spPr>
          <a:xfrm>
            <a:off x="304800" y="1382974"/>
            <a:ext cx="11582400" cy="4720188"/>
          </a:xfrm>
          <a:prstGeom prst="rect">
            <a:avLst/>
          </a:prstGeom>
        </p:spPr>
        <p:txBody>
          <a:bodyPr vert="horz" lIns="91440" tIns="45720" rIns="91440" bIns="45720" rtlCol="0">
            <a:noAutofit/>
          </a:bodyPr>
          <a:lstStyle/>
          <a:p>
            <a:pPr lvl="0"/>
            <a:endParaRPr lang="en-US" dirty="0"/>
          </a:p>
        </p:txBody>
      </p:sp>
      <p:sp>
        <p:nvSpPr>
          <p:cNvPr id="8" name="Title Placeholder 1"/>
          <p:cNvSpPr>
            <a:spLocks noGrp="1"/>
          </p:cNvSpPr>
          <p:nvPr>
            <p:ph type="title"/>
          </p:nvPr>
        </p:nvSpPr>
        <p:spPr>
          <a:xfrm>
            <a:off x="121920" y="101763"/>
            <a:ext cx="11948160" cy="868363"/>
          </a:xfrm>
          <a:prstGeom prst="rect">
            <a:avLst/>
          </a:prstGeom>
        </p:spPr>
        <p:txBody>
          <a:bodyPr vert="horz" lIns="91440" tIns="45720" rIns="91440" bIns="45720" rtlCol="0" anchor="ctr">
            <a:noAutofit/>
          </a:bodyPr>
          <a:lstStyle/>
          <a:p>
            <a:r>
              <a:rPr lang="en-US" dirty="0"/>
              <a:t>Click to edit Master title style</a:t>
            </a:r>
          </a:p>
        </p:txBody>
      </p:sp>
    </p:spTree>
    <p:extLst>
      <p:ext uri="{BB962C8B-B14F-4D97-AF65-F5344CB8AC3E}">
        <p14:creationId xmlns:p14="http://schemas.microsoft.com/office/powerpoint/2010/main" val="3951871358"/>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 id="2147483830" r:id="rId17"/>
    <p:sldLayoutId id="2147483831" r:id="rId18"/>
    <p:sldLayoutId id="2147483832" r:id="rId19"/>
    <p:sldLayoutId id="2147483833" r:id="rId20"/>
    <p:sldLayoutId id="2147483834" r:id="rId21"/>
    <p:sldLayoutId id="2147483835" r:id="rId22"/>
  </p:sldLayoutIdLst>
  <p:hf sldNum="0" hdr="0" ftr="0" dt="0"/>
  <p:txStyles>
    <p:titleStyle>
      <a:lvl1pPr algn="ctr" defTabSz="1219170" rtl="0" eaLnBrk="1" latinLnBrk="0" hangingPunct="1">
        <a:spcBef>
          <a:spcPct val="0"/>
        </a:spcBef>
        <a:buNone/>
        <a:defRPr sz="3200" b="1" kern="1200" baseline="0">
          <a:solidFill>
            <a:schemeClr val="accent1"/>
          </a:solidFill>
          <a:latin typeface="Arial" panose="020B0604020202020204" pitchFamily="34" charset="0"/>
          <a:ea typeface="+mj-ea"/>
          <a:cs typeface="Arial" panose="020B0604020202020204" pitchFamily="34" charset="0"/>
        </a:defRPr>
      </a:lvl1pPr>
    </p:titleStyle>
    <p:bodyStyle>
      <a:lvl1pPr marL="0" indent="0" algn="l" defTabSz="1219170" rtl="0" eaLnBrk="1" latinLnBrk="0" hangingPunct="1">
        <a:spcBef>
          <a:spcPts val="0"/>
        </a:spcBef>
        <a:spcAft>
          <a:spcPts val="800"/>
        </a:spcAft>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1066773" indent="-457189"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2pPr>
      <a:lvl3pPr marL="1676358" marR="0" indent="-457189" algn="l" defTabSz="1219170" rtl="0" eaLnBrk="1" fontAlgn="auto" latinLnBrk="0" hangingPunct="1">
        <a:lnSpc>
          <a:spcPct val="100000"/>
        </a:lnSpc>
        <a:spcBef>
          <a:spcPts val="0"/>
        </a:spcBef>
        <a:spcAft>
          <a:spcPts val="800"/>
        </a:spcAft>
        <a:buClrTx/>
        <a:buSzPct val="70000"/>
        <a:buFont typeface="Wingdings 2" panose="05020102010507070707" pitchFamily="18" charset="2"/>
        <a:buChar char="®"/>
        <a:tabLst/>
        <a:defRPr sz="3200" kern="1200">
          <a:solidFill>
            <a:schemeClr val="tx1"/>
          </a:solidFill>
          <a:latin typeface="Arial" panose="020B0604020202020204" pitchFamily="34" charset="0"/>
          <a:ea typeface="+mn-ea"/>
          <a:cs typeface="Arial" panose="020B0604020202020204" pitchFamily="34" charset="0"/>
        </a:defRPr>
      </a:lvl3pPr>
      <a:lvl4pPr marL="2133547"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4pPr>
      <a:lvl5pPr marL="2743131"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4D7E44-9AA1-DB43-B4B6-D7C65154CA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633FCA6-D801-A448-954F-CB3198602E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BA432C-0189-804B-89C2-6918E2056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EEE37F-D90A-BD4A-9C9E-C00218D81956}" type="datetimeFigureOut">
              <a:rPr lang="en-US" smtClean="0"/>
              <a:t>4/24/26</a:t>
            </a:fld>
            <a:endParaRPr lang="en-US"/>
          </a:p>
        </p:txBody>
      </p:sp>
      <p:sp>
        <p:nvSpPr>
          <p:cNvPr id="5" name="Footer Placeholder 4">
            <a:extLst>
              <a:ext uri="{FF2B5EF4-FFF2-40B4-BE49-F238E27FC236}">
                <a16:creationId xmlns:a16="http://schemas.microsoft.com/office/drawing/2014/main" id="{8CF17BAA-ECB0-1445-8034-FBDF931332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A52DCE5-9702-5940-A747-BADC17FFF2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4BFEC0-09D7-DF4F-917F-036A176E8653}" type="slidenum">
              <a:rPr lang="en-US" smtClean="0"/>
              <a:t>‹#›</a:t>
            </a:fld>
            <a:endParaRPr lang="en-US"/>
          </a:p>
        </p:txBody>
      </p:sp>
    </p:spTree>
    <p:extLst>
      <p:ext uri="{BB962C8B-B14F-4D97-AF65-F5344CB8AC3E}">
        <p14:creationId xmlns:p14="http://schemas.microsoft.com/office/powerpoint/2010/main" val="1788946284"/>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 id="2147483849" r:id="rId13"/>
    <p:sldLayoutId id="2147483850" r:id="rId14"/>
    <p:sldLayoutId id="2147483851" r:id="rId15"/>
    <p:sldLayoutId id="2147483852" r:id="rId16"/>
    <p:sldLayoutId id="2147483853"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ooter Placeholder 6"/>
          <p:cNvSpPr>
            <a:spLocks noGrp="1"/>
          </p:cNvSpPr>
          <p:nvPr>
            <p:ph type="ftr" sz="quarter" idx="3"/>
          </p:nvPr>
        </p:nvSpPr>
        <p:spPr>
          <a:xfrm>
            <a:off x="304800" y="6356351"/>
            <a:ext cx="9997440" cy="365125"/>
          </a:xfrm>
          <a:prstGeom prst="rect">
            <a:avLst/>
          </a:prstGeom>
        </p:spPr>
        <p:txBody>
          <a:bodyPr vert="horz" lIns="45720" tIns="45720" rIns="91440" bIns="45720" rtlCol="0" anchor="b"/>
          <a:lstStyle>
            <a:lvl1pPr algn="l">
              <a:defRPr sz="1067">
                <a:solidFill>
                  <a:schemeClr val="tx1"/>
                </a:solidFill>
                <a:latin typeface="Arial" panose="020B0604020202020204" pitchFamily="34" charset="0"/>
                <a:cs typeface="Arial" panose="020B0604020202020204" pitchFamily="34" charset="0"/>
              </a:defRPr>
            </a:lvl1pPr>
          </a:lstStyle>
          <a:p>
            <a:endParaRPr lang="en-US" dirty="0">
              <a:solidFill>
                <a:srgbClr val="000000"/>
              </a:solidFill>
            </a:endParaRPr>
          </a:p>
        </p:txBody>
      </p:sp>
      <p:pic>
        <p:nvPicPr>
          <p:cNvPr id="9" name="Picture 8" descr="PeerView.com-RGB@2x.png"/>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10225021" y="6366691"/>
            <a:ext cx="1865376" cy="487680"/>
          </a:xfrm>
          <a:prstGeom prst="rect">
            <a:avLst/>
          </a:prstGeom>
        </p:spPr>
      </p:pic>
      <p:sp>
        <p:nvSpPr>
          <p:cNvPr id="6" name="Text Placeholder 3"/>
          <p:cNvSpPr>
            <a:spLocks noGrp="1"/>
          </p:cNvSpPr>
          <p:nvPr>
            <p:ph type="body" idx="1"/>
          </p:nvPr>
        </p:nvSpPr>
        <p:spPr>
          <a:xfrm>
            <a:off x="304800" y="1382974"/>
            <a:ext cx="11582400" cy="4720188"/>
          </a:xfrm>
          <a:prstGeom prst="rect">
            <a:avLst/>
          </a:prstGeom>
        </p:spPr>
        <p:txBody>
          <a:bodyPr vert="horz" lIns="91440" tIns="45720" rIns="91440" bIns="45720" rtlCol="0">
            <a:noAutofit/>
          </a:bodyPr>
          <a:lstStyle/>
          <a:p>
            <a:pPr lvl="0"/>
            <a:endParaRPr lang="en-US" dirty="0"/>
          </a:p>
        </p:txBody>
      </p:sp>
      <p:sp>
        <p:nvSpPr>
          <p:cNvPr id="8" name="Title Placeholder 1"/>
          <p:cNvSpPr>
            <a:spLocks noGrp="1"/>
          </p:cNvSpPr>
          <p:nvPr>
            <p:ph type="title"/>
          </p:nvPr>
        </p:nvSpPr>
        <p:spPr>
          <a:xfrm>
            <a:off x="121920" y="101763"/>
            <a:ext cx="11948160" cy="868363"/>
          </a:xfrm>
          <a:prstGeom prst="rect">
            <a:avLst/>
          </a:prstGeom>
        </p:spPr>
        <p:txBody>
          <a:bodyPr vert="horz" lIns="91440" tIns="45720" rIns="91440" bIns="45720" rtlCol="0" anchor="ctr">
            <a:noAutofit/>
          </a:bodyPr>
          <a:lstStyle/>
          <a:p>
            <a:r>
              <a:rPr lang="en-US" dirty="0"/>
              <a:t>Click to edit Master title style</a:t>
            </a:r>
          </a:p>
        </p:txBody>
      </p:sp>
    </p:spTree>
    <p:extLst>
      <p:ext uri="{BB962C8B-B14F-4D97-AF65-F5344CB8AC3E}">
        <p14:creationId xmlns:p14="http://schemas.microsoft.com/office/powerpoint/2010/main" val="2570173661"/>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 id="2147483872" r:id="rId18"/>
    <p:sldLayoutId id="2147483873" r:id="rId19"/>
  </p:sldLayoutIdLst>
  <p:hf sldNum="0" hdr="0" ftr="0" dt="0"/>
  <p:txStyles>
    <p:titleStyle>
      <a:lvl1pPr algn="ctr" defTabSz="1219170" rtl="0" eaLnBrk="1" latinLnBrk="0" hangingPunct="1">
        <a:spcBef>
          <a:spcPct val="0"/>
        </a:spcBef>
        <a:buNone/>
        <a:defRPr sz="3200" b="1" kern="1200" baseline="0">
          <a:solidFill>
            <a:schemeClr val="accent1"/>
          </a:solidFill>
          <a:latin typeface="Arial" panose="020B0604020202020204" pitchFamily="34" charset="0"/>
          <a:ea typeface="+mj-ea"/>
          <a:cs typeface="Arial" panose="020B0604020202020204" pitchFamily="34" charset="0"/>
        </a:defRPr>
      </a:lvl1pPr>
    </p:titleStyle>
    <p:bodyStyle>
      <a:lvl1pPr marL="0" indent="0" algn="l" defTabSz="1219170" rtl="0" eaLnBrk="1" latinLnBrk="0" hangingPunct="1">
        <a:spcBef>
          <a:spcPts val="0"/>
        </a:spcBef>
        <a:spcAft>
          <a:spcPts val="800"/>
        </a:spcAft>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1066773" indent="-457189"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2pPr>
      <a:lvl3pPr marL="1676358" marR="0" indent="-457189" algn="l" defTabSz="1219170" rtl="0" eaLnBrk="1" fontAlgn="auto" latinLnBrk="0" hangingPunct="1">
        <a:lnSpc>
          <a:spcPct val="100000"/>
        </a:lnSpc>
        <a:spcBef>
          <a:spcPts val="0"/>
        </a:spcBef>
        <a:spcAft>
          <a:spcPts val="800"/>
        </a:spcAft>
        <a:buClrTx/>
        <a:buSzPct val="70000"/>
        <a:buFont typeface="Wingdings 2" panose="05020102010507070707" pitchFamily="18" charset="2"/>
        <a:buChar char="®"/>
        <a:tabLst/>
        <a:defRPr sz="3200" kern="1200">
          <a:solidFill>
            <a:schemeClr val="tx1"/>
          </a:solidFill>
          <a:latin typeface="Arial" panose="020B0604020202020204" pitchFamily="34" charset="0"/>
          <a:ea typeface="+mn-ea"/>
          <a:cs typeface="Arial" panose="020B0604020202020204" pitchFamily="34" charset="0"/>
        </a:defRPr>
      </a:lvl3pPr>
      <a:lvl4pPr marL="2133547"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4pPr>
      <a:lvl5pPr marL="2743131"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ooter Placeholder 6"/>
          <p:cNvSpPr>
            <a:spLocks noGrp="1"/>
          </p:cNvSpPr>
          <p:nvPr>
            <p:ph type="ftr" sz="quarter" idx="3"/>
          </p:nvPr>
        </p:nvSpPr>
        <p:spPr>
          <a:xfrm>
            <a:off x="304800" y="6356351"/>
            <a:ext cx="9997440" cy="365125"/>
          </a:xfrm>
          <a:prstGeom prst="rect">
            <a:avLst/>
          </a:prstGeom>
        </p:spPr>
        <p:txBody>
          <a:bodyPr vert="horz" lIns="45720" tIns="45720" rIns="91440" bIns="45720" rtlCol="0" anchor="b"/>
          <a:lstStyle>
            <a:lvl1pPr algn="l">
              <a:defRPr sz="1067">
                <a:solidFill>
                  <a:schemeClr val="tx1"/>
                </a:solidFill>
                <a:latin typeface="Arial" panose="020B0604020202020204" pitchFamily="34" charset="0"/>
                <a:cs typeface="Arial" panose="020B0604020202020204" pitchFamily="34" charset="0"/>
              </a:defRPr>
            </a:lvl1pPr>
          </a:lstStyle>
          <a:p>
            <a:r>
              <a:rPr lang="en-US">
                <a:solidFill>
                  <a:srgbClr val="000000"/>
                </a:solidFill>
              </a:rPr>
              <a:t>Confidential</a:t>
            </a:r>
            <a:endParaRPr lang="en-US" dirty="0">
              <a:solidFill>
                <a:srgbClr val="000000"/>
              </a:solidFill>
            </a:endParaRPr>
          </a:p>
        </p:txBody>
      </p:sp>
      <p:pic>
        <p:nvPicPr>
          <p:cNvPr id="9" name="Picture 8" descr="PeerView.com-RGB@2x.png"/>
          <p:cNvPicPr>
            <a:picLocks noChangeAspect="1"/>
          </p:cNvPicPr>
          <p:nvPr userDrawn="1"/>
        </p:nvPicPr>
        <p:blipFill>
          <a:blip r:embed="rId26" cstate="print">
            <a:extLst>
              <a:ext uri="{28A0092B-C50C-407E-A947-70E740481C1C}">
                <a14:useLocalDpi xmlns:a14="http://schemas.microsoft.com/office/drawing/2010/main" val="0"/>
              </a:ext>
            </a:extLst>
          </a:blip>
          <a:stretch>
            <a:fillRect/>
          </a:stretch>
        </p:blipFill>
        <p:spPr>
          <a:xfrm>
            <a:off x="10225021" y="6366691"/>
            <a:ext cx="1865376" cy="487680"/>
          </a:xfrm>
          <a:prstGeom prst="rect">
            <a:avLst/>
          </a:prstGeom>
        </p:spPr>
      </p:pic>
      <p:sp>
        <p:nvSpPr>
          <p:cNvPr id="6" name="Text Placeholder 3"/>
          <p:cNvSpPr>
            <a:spLocks noGrp="1"/>
          </p:cNvSpPr>
          <p:nvPr>
            <p:ph type="body" idx="1"/>
          </p:nvPr>
        </p:nvSpPr>
        <p:spPr>
          <a:xfrm>
            <a:off x="304800" y="1382974"/>
            <a:ext cx="11582400" cy="4720188"/>
          </a:xfrm>
          <a:prstGeom prst="rect">
            <a:avLst/>
          </a:prstGeom>
        </p:spPr>
        <p:txBody>
          <a:bodyPr vert="horz" lIns="91440" tIns="45720" rIns="91440" bIns="45720" rtlCol="0">
            <a:noAutofit/>
          </a:bodyPr>
          <a:lstStyle/>
          <a:p>
            <a:pPr lvl="0"/>
            <a:endParaRPr lang="en-US" dirty="0"/>
          </a:p>
        </p:txBody>
      </p:sp>
      <p:sp>
        <p:nvSpPr>
          <p:cNvPr id="8" name="Title Placeholder 1"/>
          <p:cNvSpPr>
            <a:spLocks noGrp="1"/>
          </p:cNvSpPr>
          <p:nvPr>
            <p:ph type="title"/>
          </p:nvPr>
        </p:nvSpPr>
        <p:spPr>
          <a:xfrm>
            <a:off x="121920" y="101763"/>
            <a:ext cx="11948160" cy="868363"/>
          </a:xfrm>
          <a:prstGeom prst="rect">
            <a:avLst/>
          </a:prstGeom>
        </p:spPr>
        <p:txBody>
          <a:bodyPr vert="horz" lIns="91440" tIns="45720" rIns="91440" bIns="45720" rtlCol="0" anchor="ctr">
            <a:noAutofit/>
          </a:bodyPr>
          <a:lstStyle/>
          <a:p>
            <a:r>
              <a:rPr lang="en-US" dirty="0"/>
              <a:t>Click to edit Master title style</a:t>
            </a:r>
          </a:p>
        </p:txBody>
      </p:sp>
    </p:spTree>
    <p:extLst>
      <p:ext uri="{BB962C8B-B14F-4D97-AF65-F5344CB8AC3E}">
        <p14:creationId xmlns:p14="http://schemas.microsoft.com/office/powerpoint/2010/main" val="157707749"/>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 id="2147483891" r:id="rId17"/>
    <p:sldLayoutId id="2147483892" r:id="rId18"/>
    <p:sldLayoutId id="2147483893" r:id="rId19"/>
    <p:sldLayoutId id="2147483894" r:id="rId20"/>
    <p:sldLayoutId id="2147483895" r:id="rId21"/>
    <p:sldLayoutId id="2147483896" r:id="rId22"/>
    <p:sldLayoutId id="2147483897" r:id="rId23"/>
    <p:sldLayoutId id="2147483898" r:id="rId24"/>
  </p:sldLayoutIdLst>
  <p:hf sldNum="0" hdr="0" ftr="0" dt="0"/>
  <p:txStyles>
    <p:titleStyle>
      <a:lvl1pPr algn="ctr" defTabSz="1219170" rtl="0" eaLnBrk="1" latinLnBrk="0" hangingPunct="1">
        <a:spcBef>
          <a:spcPct val="0"/>
        </a:spcBef>
        <a:buNone/>
        <a:defRPr sz="3200" b="1" kern="1200" baseline="0">
          <a:solidFill>
            <a:schemeClr val="accent1"/>
          </a:solidFill>
          <a:latin typeface="Arial" panose="020B0604020202020204" pitchFamily="34" charset="0"/>
          <a:ea typeface="+mj-ea"/>
          <a:cs typeface="Arial" panose="020B0604020202020204" pitchFamily="34" charset="0"/>
        </a:defRPr>
      </a:lvl1pPr>
    </p:titleStyle>
    <p:bodyStyle>
      <a:lvl1pPr marL="0" indent="0" algn="l" defTabSz="1219170" rtl="0" eaLnBrk="1" latinLnBrk="0" hangingPunct="1">
        <a:spcBef>
          <a:spcPts val="0"/>
        </a:spcBef>
        <a:spcAft>
          <a:spcPts val="800"/>
        </a:spcAft>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1066773" indent="-457189"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2pPr>
      <a:lvl3pPr marL="1676358" marR="0" indent="-457189" algn="l" defTabSz="1219170" rtl="0" eaLnBrk="1" fontAlgn="auto" latinLnBrk="0" hangingPunct="1">
        <a:lnSpc>
          <a:spcPct val="100000"/>
        </a:lnSpc>
        <a:spcBef>
          <a:spcPts val="0"/>
        </a:spcBef>
        <a:spcAft>
          <a:spcPts val="800"/>
        </a:spcAft>
        <a:buClrTx/>
        <a:buSzPct val="70000"/>
        <a:buFont typeface="Wingdings 2" panose="05020102010507070707" pitchFamily="18" charset="2"/>
        <a:buChar char="®"/>
        <a:tabLst/>
        <a:defRPr sz="3200" kern="1200">
          <a:solidFill>
            <a:schemeClr val="tx1"/>
          </a:solidFill>
          <a:latin typeface="Arial" panose="020B0604020202020204" pitchFamily="34" charset="0"/>
          <a:ea typeface="+mn-ea"/>
          <a:cs typeface="Arial" panose="020B0604020202020204" pitchFamily="34" charset="0"/>
        </a:defRPr>
      </a:lvl3pPr>
      <a:lvl4pPr marL="2133547"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4pPr>
      <a:lvl5pPr marL="2743131"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1489215"/>
      </p:ext>
    </p:extLst>
  </p:cSld>
  <p:clrMap bg1="lt1" tx1="dk1" bg2="lt2" tx2="dk2" accent1="accent1" accent2="accent2" accent3="accent3" accent4="accent4" accent5="accent5" accent6="accent6" hlink="hlink" folHlink="folHlink"/>
  <p:sldLayoutIdLst>
    <p:sldLayoutId id="2147483900" r:id="rId1"/>
    <p:sldLayoutId id="2147483901"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Title Placeholder 15">
            <a:extLst>
              <a:ext uri="{FF2B5EF4-FFF2-40B4-BE49-F238E27FC236}">
                <a16:creationId xmlns:a16="http://schemas.microsoft.com/office/drawing/2014/main" id="{0C7060C7-D55F-F1B1-7C98-6901EAC44D38}"/>
              </a:ext>
            </a:extLst>
          </p:cNvPr>
          <p:cNvSpPr>
            <a:spLocks noGrp="1"/>
          </p:cNvSpPr>
          <p:nvPr>
            <p:ph type="title"/>
          </p:nvPr>
        </p:nvSpPr>
        <p:spPr>
          <a:xfrm>
            <a:off x="421340" y="394634"/>
            <a:ext cx="11344835" cy="704257"/>
          </a:xfrm>
          <a:prstGeom prst="rect">
            <a:avLst/>
          </a:prstGeom>
        </p:spPr>
        <p:txBody>
          <a:bodyPr vert="horz" lIns="91440" tIns="45720" rIns="91440" bIns="45720" rtlCol="0" anchor="t" anchorCtr="0">
            <a:noAutofit/>
          </a:bodyPr>
          <a:lstStyle/>
          <a:p>
            <a:r>
              <a:rPr lang="en-US"/>
              <a:t>Click to edit Master title style</a:t>
            </a:r>
          </a:p>
        </p:txBody>
      </p:sp>
      <p:sp>
        <p:nvSpPr>
          <p:cNvPr id="17" name="Text Placeholder 16">
            <a:extLst>
              <a:ext uri="{FF2B5EF4-FFF2-40B4-BE49-F238E27FC236}">
                <a16:creationId xmlns:a16="http://schemas.microsoft.com/office/drawing/2014/main" id="{4AA535E7-42A0-3B4C-C480-9B675B6999BA}"/>
              </a:ext>
            </a:extLst>
          </p:cNvPr>
          <p:cNvSpPr>
            <a:spLocks noGrp="1"/>
          </p:cNvSpPr>
          <p:nvPr>
            <p:ph type="body" idx="1"/>
          </p:nvPr>
        </p:nvSpPr>
        <p:spPr>
          <a:xfrm>
            <a:off x="421340" y="1402567"/>
            <a:ext cx="11344835"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BB33D2F9-A733-9E07-7AAF-6F967AF5BF1F}"/>
              </a:ext>
            </a:extLst>
          </p:cNvPr>
          <p:cNvPicPr>
            <a:picLocks noChangeAspect="1"/>
          </p:cNvPicPr>
          <p:nvPr/>
        </p:nvPicPr>
        <p:blipFill>
          <a:blip r:embed="rId31"/>
          <a:srcRect/>
          <a:stretch/>
        </p:blipFill>
        <p:spPr>
          <a:xfrm>
            <a:off x="421340" y="6257418"/>
            <a:ext cx="2020857" cy="347250"/>
          </a:xfrm>
          <a:prstGeom prst="rect">
            <a:avLst/>
          </a:prstGeom>
        </p:spPr>
      </p:pic>
    </p:spTree>
    <p:extLst>
      <p:ext uri="{BB962C8B-B14F-4D97-AF65-F5344CB8AC3E}">
        <p14:creationId xmlns:p14="http://schemas.microsoft.com/office/powerpoint/2010/main" val="1675170258"/>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 id="2147483920" r:id="rId18"/>
    <p:sldLayoutId id="2147483921" r:id="rId19"/>
    <p:sldLayoutId id="2147483922" r:id="rId20"/>
    <p:sldLayoutId id="2147483923" r:id="rId21"/>
    <p:sldLayoutId id="2147483924" r:id="rId22"/>
    <p:sldLayoutId id="2147483925" r:id="rId23"/>
    <p:sldLayoutId id="2147483926" r:id="rId24"/>
    <p:sldLayoutId id="2147483927" r:id="rId25"/>
    <p:sldLayoutId id="2147483928" r:id="rId26"/>
    <p:sldLayoutId id="2147483929" r:id="rId27"/>
    <p:sldLayoutId id="2147483930" r:id="rId28"/>
    <p:sldLayoutId id="2147483931" r:id="rId29"/>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Title Placeholder 15">
            <a:extLst>
              <a:ext uri="{FF2B5EF4-FFF2-40B4-BE49-F238E27FC236}">
                <a16:creationId xmlns:a16="http://schemas.microsoft.com/office/drawing/2014/main" id="{0C7060C7-D55F-F1B1-7C98-6901EAC44D38}"/>
              </a:ext>
            </a:extLst>
          </p:cNvPr>
          <p:cNvSpPr>
            <a:spLocks noGrp="1"/>
          </p:cNvSpPr>
          <p:nvPr>
            <p:ph type="title"/>
          </p:nvPr>
        </p:nvSpPr>
        <p:spPr>
          <a:xfrm>
            <a:off x="421340" y="394634"/>
            <a:ext cx="11344835" cy="704257"/>
          </a:xfrm>
          <a:prstGeom prst="rect">
            <a:avLst/>
          </a:prstGeom>
        </p:spPr>
        <p:txBody>
          <a:bodyPr vert="horz" lIns="91440" tIns="45720" rIns="91440" bIns="45720" rtlCol="0" anchor="t" anchorCtr="0">
            <a:noAutofit/>
          </a:bodyPr>
          <a:lstStyle/>
          <a:p>
            <a:r>
              <a:rPr lang="en-US" dirty="0"/>
              <a:t>Click to edit Master title style</a:t>
            </a:r>
          </a:p>
        </p:txBody>
      </p:sp>
      <p:sp>
        <p:nvSpPr>
          <p:cNvPr id="17" name="Text Placeholder 16">
            <a:extLst>
              <a:ext uri="{FF2B5EF4-FFF2-40B4-BE49-F238E27FC236}">
                <a16:creationId xmlns:a16="http://schemas.microsoft.com/office/drawing/2014/main" id="{4AA535E7-42A0-3B4C-C480-9B675B6999BA}"/>
              </a:ext>
            </a:extLst>
          </p:cNvPr>
          <p:cNvSpPr>
            <a:spLocks noGrp="1"/>
          </p:cNvSpPr>
          <p:nvPr>
            <p:ph type="body" idx="1"/>
          </p:nvPr>
        </p:nvSpPr>
        <p:spPr>
          <a:xfrm>
            <a:off x="421340" y="1402567"/>
            <a:ext cx="11344835"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Picture 1" descr="A blue and black sign&#10;&#10;Description automatically generated">
            <a:extLst>
              <a:ext uri="{FF2B5EF4-FFF2-40B4-BE49-F238E27FC236}">
                <a16:creationId xmlns:a16="http://schemas.microsoft.com/office/drawing/2014/main" id="{4985161E-46A6-8E98-853A-D7EE271A6D35}"/>
              </a:ext>
            </a:extLst>
          </p:cNvPr>
          <p:cNvPicPr>
            <a:picLocks noChangeAspect="1"/>
          </p:cNvPicPr>
          <p:nvPr userDrawn="1"/>
        </p:nvPicPr>
        <p:blipFill>
          <a:blip r:embed="rId20"/>
          <a:stretch>
            <a:fillRect/>
          </a:stretch>
        </p:blipFill>
        <p:spPr>
          <a:xfrm>
            <a:off x="534463" y="6253070"/>
            <a:ext cx="2049345" cy="347250"/>
          </a:xfrm>
          <a:prstGeom prst="rect">
            <a:avLst/>
          </a:prstGeom>
        </p:spPr>
      </p:pic>
    </p:spTree>
    <p:extLst>
      <p:ext uri="{BB962C8B-B14F-4D97-AF65-F5344CB8AC3E}">
        <p14:creationId xmlns:p14="http://schemas.microsoft.com/office/powerpoint/2010/main" val="1522669088"/>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 id="2147483949" r:id="rId17"/>
    <p:sldLayoutId id="2147483950" r:id="rId18"/>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Title Placeholder 15">
            <a:extLst>
              <a:ext uri="{FF2B5EF4-FFF2-40B4-BE49-F238E27FC236}">
                <a16:creationId xmlns:a16="http://schemas.microsoft.com/office/drawing/2014/main" id="{0C7060C7-D55F-F1B1-7C98-6901EAC44D38}"/>
              </a:ext>
            </a:extLst>
          </p:cNvPr>
          <p:cNvSpPr>
            <a:spLocks noGrp="1"/>
          </p:cNvSpPr>
          <p:nvPr>
            <p:ph type="title"/>
          </p:nvPr>
        </p:nvSpPr>
        <p:spPr>
          <a:xfrm>
            <a:off x="421340" y="394634"/>
            <a:ext cx="11344835" cy="704257"/>
          </a:xfrm>
          <a:prstGeom prst="rect">
            <a:avLst/>
          </a:prstGeom>
        </p:spPr>
        <p:txBody>
          <a:bodyPr vert="horz" lIns="91440" tIns="45720" rIns="91440" bIns="45720" rtlCol="0" anchor="t" anchorCtr="0">
            <a:noAutofit/>
          </a:bodyPr>
          <a:lstStyle/>
          <a:p>
            <a:r>
              <a:rPr lang="en-US" dirty="0"/>
              <a:t>Click to edit Master title style</a:t>
            </a:r>
          </a:p>
        </p:txBody>
      </p:sp>
      <p:sp>
        <p:nvSpPr>
          <p:cNvPr id="17" name="Text Placeholder 16">
            <a:extLst>
              <a:ext uri="{FF2B5EF4-FFF2-40B4-BE49-F238E27FC236}">
                <a16:creationId xmlns:a16="http://schemas.microsoft.com/office/drawing/2014/main" id="{4AA535E7-42A0-3B4C-C480-9B675B6999BA}"/>
              </a:ext>
            </a:extLst>
          </p:cNvPr>
          <p:cNvSpPr>
            <a:spLocks noGrp="1"/>
          </p:cNvSpPr>
          <p:nvPr>
            <p:ph type="body" idx="1"/>
          </p:nvPr>
        </p:nvSpPr>
        <p:spPr>
          <a:xfrm>
            <a:off x="421340" y="1402567"/>
            <a:ext cx="11344835"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Picture 1" descr="A blue and black sign&#10;&#10;Description automatically generated">
            <a:extLst>
              <a:ext uri="{FF2B5EF4-FFF2-40B4-BE49-F238E27FC236}">
                <a16:creationId xmlns:a16="http://schemas.microsoft.com/office/drawing/2014/main" id="{4985161E-46A6-8E98-853A-D7EE271A6D35}"/>
              </a:ext>
            </a:extLst>
          </p:cNvPr>
          <p:cNvPicPr>
            <a:picLocks noChangeAspect="1"/>
          </p:cNvPicPr>
          <p:nvPr userDrawn="1"/>
        </p:nvPicPr>
        <p:blipFill>
          <a:blip r:embed="rId19"/>
          <a:stretch>
            <a:fillRect/>
          </a:stretch>
        </p:blipFill>
        <p:spPr>
          <a:xfrm>
            <a:off x="534463" y="6253070"/>
            <a:ext cx="2049345" cy="347250"/>
          </a:xfrm>
          <a:prstGeom prst="rect">
            <a:avLst/>
          </a:prstGeom>
        </p:spPr>
      </p:pic>
    </p:spTree>
    <p:extLst>
      <p:ext uri="{BB962C8B-B14F-4D97-AF65-F5344CB8AC3E}">
        <p14:creationId xmlns:p14="http://schemas.microsoft.com/office/powerpoint/2010/main" val="1523974733"/>
      </p:ext>
    </p:extLst>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DB31F7-8E05-13BF-E477-D37D6106B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D8556C6-6538-A9E7-4364-04C096F481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01A383-9AB1-66E7-87B6-907389C072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9F3539-B655-8F43-9EBB-A34E83D731EE}" type="datetimeFigureOut">
              <a:rPr lang="en-US" smtClean="0"/>
              <a:t>4/24/26</a:t>
            </a:fld>
            <a:endParaRPr lang="en-US"/>
          </a:p>
        </p:txBody>
      </p:sp>
      <p:sp>
        <p:nvSpPr>
          <p:cNvPr id="5" name="Footer Placeholder 4">
            <a:extLst>
              <a:ext uri="{FF2B5EF4-FFF2-40B4-BE49-F238E27FC236}">
                <a16:creationId xmlns:a16="http://schemas.microsoft.com/office/drawing/2014/main" id="{97C944BA-1E68-8027-7469-B38CA73C2F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6E30EA7-043C-2076-BB73-588185341B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DFFBFB-A99A-2847-AFBA-10D9E2046345}" type="slidenum">
              <a:rPr lang="en-US" smtClean="0"/>
              <a:t>‹#›</a:t>
            </a:fld>
            <a:endParaRPr lang="en-US"/>
          </a:p>
        </p:txBody>
      </p:sp>
    </p:spTree>
    <p:extLst>
      <p:ext uri="{BB962C8B-B14F-4D97-AF65-F5344CB8AC3E}">
        <p14:creationId xmlns:p14="http://schemas.microsoft.com/office/powerpoint/2010/main" val="3380111345"/>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 id="21474839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rgbClr val="E2ECF1"/>
        </a:solidFill>
        <a:effectLst/>
      </p:bgPr>
    </p:bg>
    <p:spTree>
      <p:nvGrpSpPr>
        <p:cNvPr id="1" name=""/>
        <p:cNvGrpSpPr/>
        <p:nvPr/>
      </p:nvGrpSpPr>
      <p:grpSpPr>
        <a:xfrm>
          <a:off x="0" y="0"/>
          <a:ext cx="0" cy="0"/>
          <a:chOff x="0" y="0"/>
          <a:chExt cx="0" cy="0"/>
        </a:xfrm>
      </p:grpSpPr>
      <p:sp>
        <p:nvSpPr>
          <p:cNvPr id="1027" name="Rectangle 1"/>
          <p:cNvSpPr>
            <a:spLocks noGrp="1" noChangeArrowheads="1"/>
          </p:cNvSpPr>
          <p:nvPr>
            <p:ph type="title"/>
          </p:nvPr>
        </p:nvSpPr>
        <p:spPr bwMode="auto">
          <a:xfrm>
            <a:off x="912286" y="227013"/>
            <a:ext cx="10358967"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GB" dirty="0"/>
              <a:t>Click to edit Master title style</a:t>
            </a:r>
          </a:p>
        </p:txBody>
      </p:sp>
      <p:sp>
        <p:nvSpPr>
          <p:cNvPr id="1028" name="Rectangle 2"/>
          <p:cNvSpPr>
            <a:spLocks noGrp="1" noChangeArrowheads="1"/>
          </p:cNvSpPr>
          <p:nvPr>
            <p:ph type="body" idx="1"/>
          </p:nvPr>
        </p:nvSpPr>
        <p:spPr bwMode="auto">
          <a:xfrm>
            <a:off x="912286" y="1416053"/>
            <a:ext cx="10358967" cy="479901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8" name="Picture 7" descr="A close up of a sign&#10;&#10;Description automatically generated">
            <a:extLst>
              <a:ext uri="{FF2B5EF4-FFF2-40B4-BE49-F238E27FC236}">
                <a16:creationId xmlns:a16="http://schemas.microsoft.com/office/drawing/2014/main" id="{B4CCBE2E-CAAE-B74A-AD06-6C8F94F20E4C}"/>
              </a:ext>
            </a:extLst>
          </p:cNvPr>
          <p:cNvPicPr>
            <a:picLocks noChangeAspect="1"/>
          </p:cNvPicPr>
          <p:nvPr userDrawn="1"/>
        </p:nvPicPr>
        <p:blipFill>
          <a:blip r:embed="rId19">
            <a:alphaModFix amt="60000"/>
            <a:extLst>
              <a:ext uri="{28A0092B-C50C-407E-A947-70E740481C1C}">
                <a14:useLocalDpi xmlns:a14="http://schemas.microsoft.com/office/drawing/2010/main" val="0"/>
              </a:ext>
            </a:extLst>
          </a:blip>
          <a:stretch>
            <a:fillRect/>
          </a:stretch>
        </p:blipFill>
        <p:spPr>
          <a:xfrm>
            <a:off x="11365992" y="6156880"/>
            <a:ext cx="650240" cy="548640"/>
          </a:xfrm>
          <a:prstGeom prst="rect">
            <a:avLst/>
          </a:prstGeom>
        </p:spPr>
      </p:pic>
    </p:spTree>
    <p:extLst>
      <p:ext uri="{BB962C8B-B14F-4D97-AF65-F5344CB8AC3E}">
        <p14:creationId xmlns:p14="http://schemas.microsoft.com/office/powerpoint/2010/main" val="2872034358"/>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Lst>
  <p:txStyles>
    <p:titleStyle>
      <a:lvl1pPr algn="ctr" defTabSz="412750" rtl="0" eaLnBrk="0" fontAlgn="base" hangingPunct="0">
        <a:lnSpc>
          <a:spcPct val="88000"/>
        </a:lnSpc>
        <a:spcBef>
          <a:spcPct val="0"/>
        </a:spcBef>
        <a:spcAft>
          <a:spcPct val="0"/>
        </a:spcAft>
        <a:buClr>
          <a:srgbClr val="000000"/>
        </a:buClr>
        <a:buSzPct val="45000"/>
        <a:buFont typeface="Wingdings" pitchFamily="-72" charset="2"/>
        <a:defRPr sz="3000" b="1">
          <a:solidFill>
            <a:srgbClr val="3333FF"/>
          </a:solidFill>
          <a:latin typeface="Calibri"/>
          <a:ea typeface="MS PGothic" pitchFamily="34" charset="-128"/>
          <a:cs typeface="Calibri"/>
        </a:defRPr>
      </a:lvl1pPr>
      <a:lvl2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2pPr>
      <a:lvl3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3pPr>
      <a:lvl4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4pPr>
      <a:lvl5pPr algn="ctr" defTabSz="412750" rtl="0" eaLnBrk="0" fontAlgn="base" hangingPunct="0">
        <a:lnSpc>
          <a:spcPct val="88000"/>
        </a:lnSpc>
        <a:spcBef>
          <a:spcPct val="0"/>
        </a:spcBef>
        <a:spcAft>
          <a:spcPct val="0"/>
        </a:spcAft>
        <a:buClr>
          <a:srgbClr val="000000"/>
        </a:buClr>
        <a:buSzPct val="45000"/>
        <a:buFont typeface="Wingdings" pitchFamily="-72" charset="2"/>
        <a:defRPr sz="3600" b="1">
          <a:solidFill>
            <a:srgbClr val="3333FF"/>
          </a:solidFill>
          <a:latin typeface="Calibri" charset="0"/>
          <a:ea typeface="MS PGothic" pitchFamily="34" charset="-128"/>
          <a:cs typeface="MS PGothic" charset="0"/>
        </a:defRPr>
      </a:lvl5pPr>
      <a:lvl6pPr marL="153622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6pPr>
      <a:lvl7pPr marL="1993281"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7pPr>
      <a:lvl8pPr marL="245033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8pPr>
      <a:lvl9pPr marL="2907397" indent="-215834" algn="ctr" defTabSz="457058" rtl="0" fontAlgn="base" hangingPunct="0">
        <a:lnSpc>
          <a:spcPct val="93000"/>
        </a:lnSpc>
        <a:spcBef>
          <a:spcPct val="0"/>
        </a:spcBef>
        <a:spcAft>
          <a:spcPct val="0"/>
        </a:spcAft>
        <a:buClr>
          <a:srgbClr val="000000"/>
        </a:buClr>
        <a:buSzPct val="45000"/>
        <a:buFont typeface="Wingdings" pitchFamily="2" charset="2"/>
        <a:defRPr sz="2800" b="1">
          <a:solidFill>
            <a:srgbClr val="000000"/>
          </a:solidFill>
          <a:latin typeface="Times New Roman" pitchFamily="18" charset="0"/>
        </a:defRPr>
      </a:lvl9pPr>
    </p:titleStyle>
    <p:bodyStyle>
      <a:lvl1pPr marL="390525" indent="-292100" algn="l" defTabSz="412750" rtl="0" eaLnBrk="0" fontAlgn="base" hangingPunct="0">
        <a:lnSpc>
          <a:spcPct val="105000"/>
        </a:lnSpc>
        <a:spcBef>
          <a:spcPct val="30000"/>
        </a:spcBef>
        <a:spcAft>
          <a:spcPts val="800"/>
        </a:spcAft>
        <a:buClr>
          <a:srgbClr val="000000"/>
        </a:buClr>
        <a:buSzPct val="100000"/>
        <a:buFont typeface="Arial" pitchFamily="-72" charset="0"/>
        <a:buChar char="•"/>
        <a:defRPr sz="2900" b="1">
          <a:solidFill>
            <a:srgbClr val="000000"/>
          </a:solidFill>
          <a:latin typeface="Calibri" charset="0"/>
          <a:ea typeface="MS PGothic" pitchFamily="34" charset="-128"/>
          <a:cs typeface="MS PGothic" charset="0"/>
        </a:defRPr>
      </a:lvl1pPr>
      <a:lvl2pPr marL="782638" indent="-260350" algn="l" defTabSz="412750" rtl="0" eaLnBrk="0" fontAlgn="base" hangingPunct="0">
        <a:lnSpc>
          <a:spcPct val="90000"/>
        </a:lnSpc>
        <a:spcBef>
          <a:spcPct val="30000"/>
        </a:spcBef>
        <a:spcAft>
          <a:spcPct val="0"/>
        </a:spcAft>
        <a:buClr>
          <a:srgbClr val="000000"/>
        </a:buClr>
        <a:buSzPct val="75000"/>
        <a:buFont typeface="Symbol" pitchFamily="-72" charset="2"/>
        <a:buChar char=""/>
        <a:defRPr sz="2600" b="1">
          <a:solidFill>
            <a:srgbClr val="000000"/>
          </a:solidFill>
          <a:latin typeface="Calibri" charset="0"/>
          <a:ea typeface="MS PGothic" pitchFamily="34" charset="-128"/>
        </a:defRPr>
      </a:lvl2pPr>
      <a:lvl3pPr marL="1173163" indent="-193675"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400" b="1">
          <a:solidFill>
            <a:srgbClr val="000000"/>
          </a:solidFill>
          <a:latin typeface="Calibri" charset="0"/>
          <a:ea typeface="ＭＳ Ｐゴシック" pitchFamily="-123" charset="-128"/>
          <a:cs typeface="ＭＳ Ｐゴシック" pitchFamily="-72" charset="-128"/>
        </a:defRPr>
      </a:lvl3pPr>
      <a:lvl4pPr marL="1565275" indent="-193675" algn="l" defTabSz="412750" rtl="0" eaLnBrk="0" fontAlgn="base" hangingPunct="0">
        <a:lnSpc>
          <a:spcPct val="90000"/>
        </a:lnSpc>
        <a:spcBef>
          <a:spcPct val="30000"/>
        </a:spcBef>
        <a:spcAft>
          <a:spcPct val="0"/>
        </a:spcAft>
        <a:buClr>
          <a:srgbClr val="000000"/>
        </a:buClr>
        <a:buSzPct val="75000"/>
        <a:buFont typeface="Symbol" pitchFamily="-72" charset="2"/>
        <a:buChar char=""/>
        <a:defRPr sz="2200" b="1">
          <a:solidFill>
            <a:srgbClr val="000000"/>
          </a:solidFill>
          <a:latin typeface="Calibri" charset="0"/>
          <a:ea typeface="ＭＳ Ｐゴシック" pitchFamily="-123" charset="-128"/>
        </a:defRPr>
      </a:lvl4pPr>
      <a:lvl5pPr marL="1957388" indent="-195263" algn="l" defTabSz="412750" rtl="0" eaLnBrk="0" fontAlgn="base" hangingPunct="0">
        <a:lnSpc>
          <a:spcPct val="90000"/>
        </a:lnSpc>
        <a:spcBef>
          <a:spcPct val="30000"/>
        </a:spcBef>
        <a:spcAft>
          <a:spcPct val="0"/>
        </a:spcAft>
        <a:buClr>
          <a:srgbClr val="000000"/>
        </a:buClr>
        <a:buSzPct val="45000"/>
        <a:buFont typeface="Wingdings" pitchFamily="-72" charset="2"/>
        <a:buChar char=""/>
        <a:defRPr sz="2000" b="1">
          <a:solidFill>
            <a:srgbClr val="000000"/>
          </a:solidFill>
          <a:latin typeface="Calibri" charset="0"/>
          <a:ea typeface="ＭＳ Ｐゴシック" pitchFamily="-123" charset="-128"/>
        </a:defRPr>
      </a:lvl5pPr>
      <a:lvl6pPr marL="2615386"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6pPr>
      <a:lvl7pPr marL="3072444"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7pPr>
      <a:lvl8pPr marL="3529502"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8pPr>
      <a:lvl9pPr marL="3986559" indent="-215834" algn="l" defTabSz="457058" rtl="0" fontAlgn="base" hangingPunct="0">
        <a:lnSpc>
          <a:spcPct val="93000"/>
        </a:lnSpc>
        <a:spcBef>
          <a:spcPct val="0"/>
        </a:spcBef>
        <a:spcAft>
          <a:spcPts val="288"/>
        </a:spcAft>
        <a:buClr>
          <a:srgbClr val="000000"/>
        </a:buClr>
        <a:buSzPct val="45000"/>
        <a:buFont typeface="Wingdings" pitchFamily="2" charset="2"/>
        <a:buChar char=""/>
        <a:defRPr sz="2000">
          <a:solidFill>
            <a:srgbClr val="000000"/>
          </a:solidFill>
          <a:latin typeface="+mn-lt"/>
        </a:defRPr>
      </a:lvl9pPr>
    </p:bodyStyle>
    <p:otherStyle>
      <a:defPPr>
        <a:defRPr lang="en-US"/>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E7D2D6-7C48-4E81-B298-73268FCAC58B}"/>
              </a:ext>
            </a:extLst>
          </p:cNvPr>
          <p:cNvSpPr>
            <a:spLocks noGrp="1"/>
          </p:cNvSpPr>
          <p:nvPr userDrawn="1">
            <p:ph type="title"/>
          </p:nvPr>
        </p:nvSpPr>
        <p:spPr>
          <a:xfrm>
            <a:off x="640080" y="365124"/>
            <a:ext cx="109728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C2BD162-260B-459B-AFCC-55DA16A13613}"/>
              </a:ext>
            </a:extLst>
          </p:cNvPr>
          <p:cNvSpPr>
            <a:spLocks noGrp="1"/>
          </p:cNvSpPr>
          <p:nvPr userDrawn="1">
            <p:ph type="body" idx="1"/>
          </p:nvPr>
        </p:nvSpPr>
        <p:spPr>
          <a:xfrm>
            <a:off x="640080" y="1825625"/>
            <a:ext cx="10972800" cy="40233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7D608DB3-8625-42CD-B269-7A764B719C70}"/>
              </a:ext>
            </a:extLst>
          </p:cNvPr>
          <p:cNvSpPr>
            <a:spLocks noGrp="1"/>
          </p:cNvSpPr>
          <p:nvPr userDrawn="1">
            <p:ph type="sldNum" sz="quarter" idx="4"/>
          </p:nvPr>
        </p:nvSpPr>
        <p:spPr>
          <a:xfrm>
            <a:off x="11083565" y="217035"/>
            <a:ext cx="874485" cy="365125"/>
          </a:xfrm>
          <a:prstGeom prst="rect">
            <a:avLst/>
          </a:prstGeom>
        </p:spPr>
        <p:txBody>
          <a:bodyPr vert="horz" lIns="91440" tIns="45720" rIns="91440" bIns="45720" rtlCol="0" anchor="t" anchorCtr="0"/>
          <a:lstStyle>
            <a:lvl1pPr algn="r">
              <a:defRPr sz="800" b="0">
                <a:solidFill>
                  <a:schemeClr val="bg1"/>
                </a:solidFill>
                <a:latin typeface="Arial" panose="020B0604020202020204" pitchFamily="34" charset="0"/>
                <a:cs typeface="Arial" panose="020B0604020202020204" pitchFamily="34" charset="0"/>
              </a:defRPr>
            </a:lvl1pPr>
          </a:lstStyle>
          <a:p>
            <a:pPr>
              <a:defRPr/>
            </a:pPr>
            <a:r>
              <a:rPr lang="en-US">
                <a:solidFill>
                  <a:prstClr val="white"/>
                </a:solidFill>
              </a:rPr>
              <a:t>PAGE </a:t>
            </a:r>
            <a:fld id="{BE33F7A0-71F0-446B-9DE8-6D75BE64EE0F}" type="slidenum">
              <a:rPr lang="en-US" smtClean="0">
                <a:solidFill>
                  <a:prstClr val="white"/>
                </a:solidFill>
              </a:rPr>
              <a:pPr>
                <a:defRPr/>
              </a:pPr>
              <a:t>‹#›</a:t>
            </a:fld>
            <a:endParaRPr lang="en-US">
              <a:solidFill>
                <a:prstClr val="white"/>
              </a:solidFill>
            </a:endParaRPr>
          </a:p>
        </p:txBody>
      </p:sp>
      <p:pic>
        <p:nvPicPr>
          <p:cNvPr id="15" name="Picture 14">
            <a:extLst>
              <a:ext uri="{FF2B5EF4-FFF2-40B4-BE49-F238E27FC236}">
                <a16:creationId xmlns:a16="http://schemas.microsoft.com/office/drawing/2014/main" id="{32823C6C-73E3-42A3-83A3-6A4C934D2334}"/>
              </a:ext>
            </a:extLst>
          </p:cNvPr>
          <p:cNvPicPr>
            <a:picLocks noChangeAspect="1"/>
          </p:cNvPicPr>
          <p:nvPr userDrawn="1"/>
        </p:nvPicPr>
        <p:blipFill>
          <a:blip r:embed="rId9">
            <a:extLst>
              <a:ext uri="{28A0092B-C50C-407E-A947-70E740481C1C}">
                <a14:useLocalDpi xmlns:a14="http://schemas.microsoft.com/office/drawing/2010/main" val="0"/>
              </a:ext>
            </a:extLst>
          </a:blip>
          <a:srcRect/>
          <a:stretch/>
        </p:blipFill>
        <p:spPr>
          <a:xfrm>
            <a:off x="32" y="6238561"/>
            <a:ext cx="12198030" cy="628961"/>
          </a:xfrm>
          <a:prstGeom prst="rect">
            <a:avLst/>
          </a:prstGeom>
        </p:spPr>
      </p:pic>
      <p:sp>
        <p:nvSpPr>
          <p:cNvPr id="4" name="TextBox 3">
            <a:extLst>
              <a:ext uri="{FF2B5EF4-FFF2-40B4-BE49-F238E27FC236}">
                <a16:creationId xmlns:a16="http://schemas.microsoft.com/office/drawing/2014/main" id="{3C84D898-A908-4F9B-8BFC-D0A350053FE5}"/>
              </a:ext>
            </a:extLst>
          </p:cNvPr>
          <p:cNvSpPr txBox="1"/>
          <p:nvPr userDrawn="1"/>
        </p:nvSpPr>
        <p:spPr>
          <a:xfrm>
            <a:off x="2659935" y="6446454"/>
            <a:ext cx="696546" cy="9233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1" i="0" u="none" strike="noStrike" kern="1200" cap="none" spc="0" normalizeH="0" baseline="0" noProof="0">
                <a:ln>
                  <a:noFill/>
                </a:ln>
                <a:solidFill>
                  <a:srgbClr val="002557"/>
                </a:solidFill>
                <a:effectLst/>
                <a:uLnTx/>
                <a:uFillTx/>
                <a:latin typeface="Arial" panose="020B0604020202020204"/>
                <a:ea typeface="+mn-ea"/>
                <a:cs typeface="+mn-cs"/>
              </a:rPr>
              <a:t>PRESENTED BY:</a:t>
            </a:r>
          </a:p>
        </p:txBody>
      </p:sp>
      <p:sp>
        <p:nvSpPr>
          <p:cNvPr id="8" name="Text Placeholder 4">
            <a:extLst>
              <a:ext uri="{FF2B5EF4-FFF2-40B4-BE49-F238E27FC236}">
                <a16:creationId xmlns:a16="http://schemas.microsoft.com/office/drawing/2014/main" id="{699D07E7-7156-64C4-9ED8-ADCE41111029}"/>
              </a:ext>
            </a:extLst>
          </p:cNvPr>
          <p:cNvSpPr txBox="1">
            <a:spLocks/>
          </p:cNvSpPr>
          <p:nvPr userDrawn="1"/>
        </p:nvSpPr>
        <p:spPr>
          <a:xfrm>
            <a:off x="3324404" y="6271847"/>
            <a:ext cx="5852160" cy="281354"/>
          </a:xfrm>
          <a:prstGeom prst="rect">
            <a:avLst/>
          </a:prstGeom>
        </p:spPr>
        <p:txBody>
          <a:bodyPr lIns="0" tIns="0" rIns="0" bIns="0" anchor="b" anchorCtr="0">
            <a:noAutofit/>
          </a:bodyPr>
          <a:lstStyle>
            <a:lvl1pPr marL="0" indent="0" algn="l" defTabSz="914400" rtl="0" eaLnBrk="1" latinLnBrk="0" hangingPunct="1">
              <a:lnSpc>
                <a:spcPct val="100000"/>
              </a:lnSpc>
              <a:spcBef>
                <a:spcPts val="0"/>
              </a:spcBef>
              <a:buClr>
                <a:srgbClr val="008764"/>
              </a:buClr>
              <a:buFontTx/>
              <a:buNone/>
              <a:defRPr lang="en-US" sz="1000" kern="1200">
                <a:solidFill>
                  <a:srgbClr val="002557"/>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008764"/>
              </a:buClr>
              <a:buFont typeface="Wingdings" panose="05000000000000000000" pitchFamily="2" charset="2"/>
              <a:buChar char="§"/>
              <a:defRPr lang="en-US" sz="900" kern="1200">
                <a:solidFill>
                  <a:srgbClr val="002557"/>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008764"/>
              </a:buClr>
              <a:buFont typeface="Courier New" panose="02070309020205020404" pitchFamily="49" charset="0"/>
              <a:buChar char="o"/>
              <a:defRPr lang="en-US" sz="900" kern="1200">
                <a:solidFill>
                  <a:srgbClr val="002557"/>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008764"/>
              </a:buClr>
              <a:buFont typeface="Arial" panose="020B0604020202020204" pitchFamily="34" charset="0"/>
              <a:buChar char="•"/>
              <a:defRPr lang="en-US" sz="900" kern="1200">
                <a:solidFill>
                  <a:srgbClr val="002557"/>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008764"/>
              </a:buClr>
              <a:buFont typeface="Arial" panose="020B0604020202020204" pitchFamily="34" charset="0"/>
              <a:buChar char="•"/>
              <a:defRPr lang="en-US" sz="900" kern="1200">
                <a:solidFill>
                  <a:srgbClr val="002557"/>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it-IT" sz="1000"/>
              <a:t>Sara M Tolaney, MD, MPH</a:t>
            </a:r>
          </a:p>
        </p:txBody>
      </p:sp>
    </p:spTree>
    <p:extLst>
      <p:ext uri="{BB962C8B-B14F-4D97-AF65-F5344CB8AC3E}">
        <p14:creationId xmlns:p14="http://schemas.microsoft.com/office/powerpoint/2010/main" val="1534970430"/>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Lst>
  <p:hf hdr="0" dt="0"/>
  <p:txStyles>
    <p:title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lnSpc>
          <a:spcPct val="100000"/>
        </a:lnSpc>
        <a:spcBef>
          <a:spcPts val="1000"/>
        </a:spcBef>
        <a:buClr>
          <a:srgbClr val="008764"/>
        </a:buClr>
        <a:buFont typeface="Arial" panose="020B0604020202020204" pitchFamily="34" charset="0"/>
        <a:buChar char="•"/>
        <a:defRPr lang="en-US" sz="2400" kern="1200" dirty="0">
          <a:solidFill>
            <a:srgbClr val="002557"/>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008764"/>
        </a:buClr>
        <a:buFont typeface="Wingdings" panose="05000000000000000000" pitchFamily="2" charset="2"/>
        <a:buChar char="§"/>
        <a:defRPr lang="en-US" sz="2400" kern="1200" dirty="0">
          <a:solidFill>
            <a:srgbClr val="002557"/>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008764"/>
        </a:buClr>
        <a:buFont typeface="Courier New" panose="02070309020205020404" pitchFamily="49" charset="0"/>
        <a:buChar char="o"/>
        <a:defRPr lang="en-US" sz="1800" kern="1200" dirty="0">
          <a:solidFill>
            <a:srgbClr val="002557"/>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008764"/>
        </a:buClr>
        <a:buFont typeface="Arial" panose="020B0604020202020204" pitchFamily="34" charset="0"/>
        <a:buChar char="•"/>
        <a:defRPr lang="en-US" sz="1800" kern="1200" dirty="0">
          <a:solidFill>
            <a:srgbClr val="002557"/>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008764"/>
        </a:buClr>
        <a:buFont typeface="Arial" panose="020B0604020202020204" pitchFamily="34" charset="0"/>
        <a:buChar char="•"/>
        <a:defRPr lang="en-US" sz="1800" kern="1200" dirty="0">
          <a:solidFill>
            <a:srgbClr val="002557"/>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4892978"/>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Lst>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14428B-AA6A-FCAD-8480-0001394E789F}"/>
              </a:ext>
            </a:extLst>
          </p:cNvPr>
          <p:cNvPicPr>
            <a:picLocks noChangeAspect="1"/>
          </p:cNvPicPr>
          <p:nvPr userDrawn="1"/>
        </p:nvPicPr>
        <p:blipFill>
          <a:blip r:embed="rId13"/>
          <a:srcRect/>
          <a:stretch/>
        </p:blipFill>
        <p:spPr>
          <a:xfrm>
            <a:off x="19665" y="11062"/>
            <a:ext cx="12172334" cy="6846937"/>
          </a:xfrm>
          <a:prstGeom prst="rect">
            <a:avLst/>
          </a:prstGeom>
        </p:spPr>
      </p:pic>
      <p:sp>
        <p:nvSpPr>
          <p:cNvPr id="2" name="Title Placeholder 1">
            <a:extLst>
              <a:ext uri="{FF2B5EF4-FFF2-40B4-BE49-F238E27FC236}">
                <a16:creationId xmlns:a16="http://schemas.microsoft.com/office/drawing/2014/main" id="{BE0B72FD-DD0D-8560-0A16-97C3BF22E1FE}"/>
              </a:ext>
            </a:extLst>
          </p:cNvPr>
          <p:cNvSpPr>
            <a:spLocks noGrp="1"/>
          </p:cNvSpPr>
          <p:nvPr>
            <p:ph type="title"/>
          </p:nvPr>
        </p:nvSpPr>
        <p:spPr>
          <a:xfrm>
            <a:off x="838200" y="365125"/>
            <a:ext cx="10515600" cy="103837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8F5395C-5E32-A89A-C8C5-DB32743B50C2}"/>
              </a:ext>
            </a:extLst>
          </p:cNvPr>
          <p:cNvSpPr>
            <a:spLocks noGrp="1"/>
          </p:cNvSpPr>
          <p:nvPr>
            <p:ph type="body" idx="1"/>
          </p:nvPr>
        </p:nvSpPr>
        <p:spPr>
          <a:xfrm>
            <a:off x="838200" y="1589128"/>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FC5DB66-165F-809F-7E38-D632FC217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13594027-8CFC-3A1F-E804-87CAF41C40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8F106DE-A9EB-D146-C0FA-64EDBCF3D4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EA718D-E786-B34D-971C-557123869481}" type="slidenum">
              <a:rPr lang="en-US" smtClean="0"/>
              <a:t>‹#›</a:t>
            </a:fld>
            <a:endParaRPr lang="en-US"/>
          </a:p>
        </p:txBody>
      </p:sp>
      <p:cxnSp>
        <p:nvCxnSpPr>
          <p:cNvPr id="14" name="Straight Connector 13">
            <a:extLst>
              <a:ext uri="{FF2B5EF4-FFF2-40B4-BE49-F238E27FC236}">
                <a16:creationId xmlns:a16="http://schemas.microsoft.com/office/drawing/2014/main" id="{F5F17362-73F4-56F6-0FFB-FF636E3A5810}"/>
              </a:ext>
            </a:extLst>
          </p:cNvPr>
          <p:cNvCxnSpPr>
            <a:cxnSpLocks/>
          </p:cNvCxnSpPr>
          <p:nvPr userDrawn="1"/>
        </p:nvCxnSpPr>
        <p:spPr>
          <a:xfrm flipH="1">
            <a:off x="823675" y="1352605"/>
            <a:ext cx="10547331" cy="0"/>
          </a:xfrm>
          <a:prstGeom prst="line">
            <a:avLst/>
          </a:prstGeom>
          <a:ln w="41275">
            <a:solidFill>
              <a:srgbClr val="FFCC3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375452"/>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l" defTabSz="914400" rtl="0" eaLnBrk="1" latinLnBrk="0" hangingPunct="1">
        <a:lnSpc>
          <a:spcPct val="90000"/>
        </a:lnSpc>
        <a:spcBef>
          <a:spcPct val="0"/>
        </a:spcBef>
        <a:buNone/>
        <a:defRPr sz="3800" b="0" i="0" kern="1200">
          <a:solidFill>
            <a:srgbClr val="FACC33"/>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129B61-D533-ECCF-A41D-E58EEFC32828}"/>
              </a:ext>
            </a:extLst>
          </p:cNvPr>
          <p:cNvPicPr>
            <a:picLocks noChangeAspect="1"/>
          </p:cNvPicPr>
          <p:nvPr userDrawn="1"/>
        </p:nvPicPr>
        <p:blipFill>
          <a:blip r:embed="rId45"/>
          <a:srcRect l="-82" t="58391" r="54716" b="926"/>
          <a:stretch>
            <a:fillRect/>
          </a:stretch>
        </p:blipFill>
        <p:spPr>
          <a:xfrm>
            <a:off x="0" y="1581"/>
            <a:ext cx="12194179" cy="6856419"/>
          </a:xfrm>
          <a:prstGeom prst="rect">
            <a:avLst/>
          </a:prstGeom>
        </p:spPr>
      </p:pic>
      <p:sp>
        <p:nvSpPr>
          <p:cNvPr id="2" name="Title Placeholder 1">
            <a:extLst>
              <a:ext uri="{FF2B5EF4-FFF2-40B4-BE49-F238E27FC236}">
                <a16:creationId xmlns:a16="http://schemas.microsoft.com/office/drawing/2014/main" id="{DEC4E6F6-3D08-8FFE-EF41-562C17826BB5}"/>
              </a:ext>
            </a:extLst>
          </p:cNvPr>
          <p:cNvSpPr>
            <a:spLocks noGrp="1"/>
          </p:cNvSpPr>
          <p:nvPr>
            <p:ph type="title"/>
          </p:nvPr>
        </p:nvSpPr>
        <p:spPr>
          <a:xfrm>
            <a:off x="450408" y="448821"/>
            <a:ext cx="11298680" cy="387799"/>
          </a:xfrm>
          <a:prstGeom prst="rect">
            <a:avLst/>
          </a:prstGeom>
        </p:spPr>
        <p:txBody>
          <a:bodyPr vert="horz" wrap="square" lIns="0" tIns="0" rIns="0" bIns="0" rtlCol="0" anchor="t" anchorCtr="0">
            <a:sp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1EA035-B00D-AE39-DFE4-011534F66FCB}"/>
              </a:ext>
            </a:extLst>
          </p:cNvPr>
          <p:cNvSpPr>
            <a:spLocks noGrp="1"/>
          </p:cNvSpPr>
          <p:nvPr>
            <p:ph type="body" idx="1"/>
          </p:nvPr>
        </p:nvSpPr>
        <p:spPr>
          <a:xfrm>
            <a:off x="450408" y="2097088"/>
            <a:ext cx="11298680" cy="3885003"/>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13172613"/>
      </p:ext>
    </p:extLst>
  </p:cSld>
  <p:clrMap bg1="lt1" tx1="dk1" bg2="lt2" tx2="dk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30" r:id="rId6"/>
    <p:sldLayoutId id="2147484031" r:id="rId7"/>
    <p:sldLayoutId id="2147484032" r:id="rId8"/>
    <p:sldLayoutId id="2147484033" r:id="rId9"/>
    <p:sldLayoutId id="2147484034" r:id="rId10"/>
    <p:sldLayoutId id="2147484035" r:id="rId11"/>
    <p:sldLayoutId id="2147484036" r:id="rId12"/>
    <p:sldLayoutId id="2147484037" r:id="rId13"/>
    <p:sldLayoutId id="2147484038" r:id="rId14"/>
    <p:sldLayoutId id="2147484039" r:id="rId15"/>
    <p:sldLayoutId id="2147484040" r:id="rId16"/>
    <p:sldLayoutId id="2147484041" r:id="rId17"/>
    <p:sldLayoutId id="2147484042" r:id="rId18"/>
    <p:sldLayoutId id="2147484043" r:id="rId19"/>
    <p:sldLayoutId id="2147484044" r:id="rId20"/>
    <p:sldLayoutId id="2147484045" r:id="rId21"/>
    <p:sldLayoutId id="2147484046" r:id="rId22"/>
    <p:sldLayoutId id="2147484047" r:id="rId23"/>
    <p:sldLayoutId id="2147484048" r:id="rId24"/>
    <p:sldLayoutId id="2147484049" r:id="rId25"/>
    <p:sldLayoutId id="2147484050" r:id="rId26"/>
    <p:sldLayoutId id="2147484051" r:id="rId27"/>
    <p:sldLayoutId id="2147484052" r:id="rId28"/>
    <p:sldLayoutId id="2147484053" r:id="rId29"/>
    <p:sldLayoutId id="2147484054" r:id="rId30"/>
    <p:sldLayoutId id="2147484055" r:id="rId31"/>
    <p:sldLayoutId id="2147484056" r:id="rId32"/>
    <p:sldLayoutId id="2147484057" r:id="rId33"/>
    <p:sldLayoutId id="2147484058" r:id="rId34"/>
    <p:sldLayoutId id="2147484059" r:id="rId35"/>
    <p:sldLayoutId id="2147484060" r:id="rId36"/>
    <p:sldLayoutId id="2147484061" r:id="rId37"/>
    <p:sldLayoutId id="2147484062" r:id="rId38"/>
    <p:sldLayoutId id="2147484063" r:id="rId39"/>
    <p:sldLayoutId id="2147484064" r:id="rId40"/>
    <p:sldLayoutId id="2147484065" r:id="rId41"/>
    <p:sldLayoutId id="2147484066" r:id="rId42"/>
    <p:sldLayoutId id="2147484067" r:id="rId43"/>
  </p:sldLayoutIdLst>
  <p:txStyles>
    <p:titleStyle>
      <a:lvl1pPr algn="l" defTabSz="914377" rtl="0" eaLnBrk="1" latinLnBrk="0" hangingPunct="1">
        <a:lnSpc>
          <a:spcPct val="90000"/>
        </a:lnSpc>
        <a:spcBef>
          <a:spcPct val="0"/>
        </a:spcBef>
        <a:buNone/>
        <a:defRPr sz="2800" b="1" kern="1200">
          <a:solidFill>
            <a:schemeClr val="tx2"/>
          </a:solidFill>
          <a:latin typeface="+mj-lt"/>
          <a:ea typeface="+mj-ea"/>
          <a:cs typeface="+mj-cs"/>
        </a:defRPr>
      </a:lvl1pPr>
    </p:titleStyle>
    <p:bodyStyle>
      <a:lvl1pPr marL="228594" indent="-179996" algn="l" defTabSz="914377" rtl="0" eaLnBrk="1" latinLnBrk="0" hangingPunct="1">
        <a:lnSpc>
          <a:spcPct val="95000"/>
        </a:lnSpc>
        <a:spcBef>
          <a:spcPts val="0"/>
        </a:spcBef>
        <a:spcAft>
          <a:spcPts val="600"/>
        </a:spcAft>
        <a:buClr>
          <a:schemeClr val="accent2"/>
        </a:buClr>
        <a:buFont typeface="Arial" panose="020B0604020202020204" pitchFamily="34" charset="0"/>
        <a:buChar char="•"/>
        <a:defRPr sz="2000" kern="1200">
          <a:solidFill>
            <a:schemeClr val="tx1"/>
          </a:solidFill>
          <a:latin typeface="+mn-lt"/>
          <a:ea typeface="+mn-ea"/>
          <a:cs typeface="+mn-cs"/>
        </a:defRPr>
      </a:lvl1pPr>
      <a:lvl2pPr marL="539987" indent="-179996" algn="l" defTabSz="914377" rtl="0" eaLnBrk="1" latinLnBrk="0" hangingPunct="1">
        <a:lnSpc>
          <a:spcPct val="95000"/>
        </a:lnSpc>
        <a:spcBef>
          <a:spcPts val="0"/>
        </a:spcBef>
        <a:spcAft>
          <a:spcPts val="600"/>
        </a:spcAft>
        <a:buClr>
          <a:schemeClr val="accent2"/>
        </a:buClr>
        <a:buFont typeface="Arial" panose="020B0604020202020204" pitchFamily="34" charset="0"/>
        <a:buChar char="•"/>
        <a:defRPr sz="1800" kern="1200">
          <a:solidFill>
            <a:schemeClr val="tx1"/>
          </a:solidFill>
          <a:latin typeface="+mn-lt"/>
          <a:ea typeface="+mn-ea"/>
          <a:cs typeface="+mn-cs"/>
        </a:defRPr>
      </a:lvl2pPr>
      <a:lvl3pPr marL="827979" indent="-179996" algn="l" defTabSz="914377" rtl="0" eaLnBrk="1" latinLnBrk="0" hangingPunct="1">
        <a:lnSpc>
          <a:spcPct val="95000"/>
        </a:lnSpc>
        <a:spcBef>
          <a:spcPts val="0"/>
        </a:spcBef>
        <a:spcAft>
          <a:spcPts val="6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1079973" indent="-179996" algn="l" defTabSz="914377" rtl="0" eaLnBrk="1" latinLnBrk="0" hangingPunct="1">
        <a:lnSpc>
          <a:spcPct val="95000"/>
        </a:lnSpc>
        <a:spcBef>
          <a:spcPts val="0"/>
        </a:spcBef>
        <a:spcAft>
          <a:spcPts val="600"/>
        </a:spcAft>
        <a:buClr>
          <a:schemeClr val="accent2"/>
        </a:buClr>
        <a:buFont typeface="Arial" panose="020B0604020202020204" pitchFamily="34" charset="0"/>
        <a:buChar char="•"/>
        <a:defRPr sz="1400" kern="1200">
          <a:solidFill>
            <a:schemeClr val="tx1"/>
          </a:solidFill>
          <a:latin typeface="+mn-lt"/>
          <a:ea typeface="+mn-ea"/>
          <a:cs typeface="+mn-cs"/>
        </a:defRPr>
      </a:lvl4pPr>
      <a:lvl5pPr marL="1331967" indent="-179996" algn="l" defTabSz="914377" rtl="0" eaLnBrk="1" latinLnBrk="0" hangingPunct="1">
        <a:lnSpc>
          <a:spcPct val="95000"/>
        </a:lnSpc>
        <a:spcBef>
          <a:spcPts val="0"/>
        </a:spcBef>
        <a:spcAft>
          <a:spcPts val="600"/>
        </a:spcAft>
        <a:buClr>
          <a:schemeClr val="accent2"/>
        </a:buClr>
        <a:buFont typeface="Arial" panose="020B0604020202020204" pitchFamily="34" charset="0"/>
        <a:buChar char="•"/>
        <a:defRPr sz="14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79">
          <p15:clr>
            <a:srgbClr val="F26B43"/>
          </p15:clr>
        </p15:guide>
        <p15:guide id="3" orient="horz" pos="4042">
          <p15:clr>
            <a:srgbClr val="F26B43"/>
          </p15:clr>
        </p15:guide>
        <p15:guide id="4" pos="7401">
          <p15:clr>
            <a:srgbClr val="F26B43"/>
          </p15:clr>
        </p15:guide>
        <p15:guide id="5" pos="6267">
          <p15:clr>
            <a:srgbClr val="F26B43"/>
          </p15:clr>
        </p15:guide>
        <p15:guide id="6" pos="6199">
          <p15:clr>
            <a:srgbClr val="F26B43"/>
          </p15:clr>
        </p15:guide>
        <p15:guide id="7" pos="5065">
          <p15:clr>
            <a:srgbClr val="F26B43"/>
          </p15:clr>
        </p15:guide>
        <p15:guide id="8" pos="4997">
          <p15:clr>
            <a:srgbClr val="F26B43"/>
          </p15:clr>
        </p15:guide>
        <p15:guide id="9" pos="1481">
          <p15:clr>
            <a:srgbClr val="F26B43"/>
          </p15:clr>
        </p15:guide>
        <p15:guide id="10" pos="3817">
          <p15:clr>
            <a:srgbClr val="F26B43"/>
          </p15:clr>
        </p15:guide>
        <p15:guide id="11" pos="2661">
          <p15:clr>
            <a:srgbClr val="F26B43"/>
          </p15:clr>
        </p15:guide>
        <p15:guide id="12" pos="2615">
          <p15:clr>
            <a:srgbClr val="F26B43"/>
          </p15:clr>
        </p15:guide>
        <p15:guide id="15" pos="1436">
          <p15:clr>
            <a:srgbClr val="F26B43"/>
          </p15:clr>
        </p15:guide>
        <p15:guide id="16" pos="3863">
          <p15:clr>
            <a:srgbClr val="F26B43"/>
          </p15:clr>
        </p15:guide>
        <p15:guide id="17" orient="horz" pos="1321">
          <p15:clr>
            <a:srgbClr val="F26B43"/>
          </p15:clr>
        </p15:guide>
      </p15:sldGuideLst>
    </p:ext>
  </p:extLst>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601E22-9415-4D3F-9156-E0457AEA455A}"/>
              </a:ext>
            </a:extLst>
          </p:cNvPr>
          <p:cNvSpPr>
            <a:spLocks noGrp="1"/>
          </p:cNvSpPr>
          <p:nvPr>
            <p:ph type="title"/>
          </p:nvPr>
        </p:nvSpPr>
        <p:spPr>
          <a:xfrm>
            <a:off x="358775" y="214133"/>
            <a:ext cx="11472863" cy="677523"/>
          </a:xfrm>
          <a:prstGeom prst="rect">
            <a:avLst/>
          </a:prstGeom>
        </p:spPr>
        <p:txBody>
          <a:bodyPr vert="horz" lIns="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2EF292-D656-45CC-8E4B-2EA3F5AE7C17}"/>
              </a:ext>
            </a:extLst>
          </p:cNvPr>
          <p:cNvSpPr>
            <a:spLocks noGrp="1"/>
          </p:cNvSpPr>
          <p:nvPr>
            <p:ph type="body" idx="1"/>
          </p:nvPr>
        </p:nvSpPr>
        <p:spPr>
          <a:xfrm>
            <a:off x="358775" y="1079500"/>
            <a:ext cx="11472863" cy="5237163"/>
          </a:xfrm>
          <a:prstGeom prst="rect">
            <a:avLst/>
          </a:prstGeom>
        </p:spPr>
        <p:txBody>
          <a:bodyPr vert="horz" lIns="0" tIns="45720" rIns="0" bIns="45720" rtlCol="0">
            <a:noAutofit/>
          </a:bodyPr>
          <a:lstStyle/>
          <a:p>
            <a:pPr lvl="0"/>
            <a:r>
              <a:rPr lang="en-US"/>
              <a:t>Click to edit Master text styles </a:t>
            </a:r>
          </a:p>
          <a:p>
            <a:pPr lvl="1"/>
            <a:r>
              <a:rPr lang="en-US"/>
              <a:t>Second level</a:t>
            </a:r>
          </a:p>
          <a:p>
            <a:pPr lvl="2"/>
            <a:r>
              <a:rPr lang="en-US"/>
              <a:t>Third level</a:t>
            </a:r>
          </a:p>
          <a:p>
            <a:pPr lvl="3"/>
            <a:r>
              <a:rPr lang="en-US"/>
              <a:t>Fourth level</a:t>
            </a:r>
          </a:p>
          <a:p>
            <a:pPr lvl="4"/>
            <a:r>
              <a:rPr lang="en-US"/>
              <a:t>Fifth level</a:t>
            </a:r>
          </a:p>
          <a:p>
            <a:pPr lvl="5"/>
            <a:r>
              <a:rPr lang="en-US"/>
              <a:t>Highlight level</a:t>
            </a:r>
          </a:p>
        </p:txBody>
      </p:sp>
      <p:sp>
        <p:nvSpPr>
          <p:cNvPr id="6" name="Slide Number Placeholder 5">
            <a:extLst>
              <a:ext uri="{FF2B5EF4-FFF2-40B4-BE49-F238E27FC236}">
                <a16:creationId xmlns:a16="http://schemas.microsoft.com/office/drawing/2014/main" id="{F727B34B-95C9-401D-AFD4-AC11747A8E2C}"/>
              </a:ext>
            </a:extLst>
          </p:cNvPr>
          <p:cNvSpPr>
            <a:spLocks noGrp="1"/>
          </p:cNvSpPr>
          <p:nvPr>
            <p:ph type="sldNum" sz="quarter" idx="4"/>
          </p:nvPr>
        </p:nvSpPr>
        <p:spPr>
          <a:xfrm>
            <a:off x="11831637" y="6483507"/>
            <a:ext cx="365980" cy="307774"/>
          </a:xfrm>
          <a:prstGeom prst="rect">
            <a:avLst/>
          </a:prstGeom>
        </p:spPr>
        <p:txBody>
          <a:bodyPr vert="horz" lIns="0" tIns="45720" rIns="0" bIns="45720" rtlCol="0" anchor="ctr"/>
          <a:lstStyle>
            <a:lvl1pPr algn="ctr">
              <a:defRPr sz="1000">
                <a:solidFill>
                  <a:schemeClr val="bg1"/>
                </a:solidFill>
              </a:defRPr>
            </a:lvl1pPr>
          </a:lstStyle>
          <a:p>
            <a:fld id="{C7CDA862-96DC-4F2E-B8EE-450732EFABAA}" type="slidenum">
              <a:rPr lang="en-GB" smtClean="0"/>
              <a:pPr/>
              <a:t>‹#›</a:t>
            </a:fld>
            <a:endParaRPr lang="en-GB"/>
          </a:p>
        </p:txBody>
      </p:sp>
    </p:spTree>
    <p:extLst>
      <p:ext uri="{BB962C8B-B14F-4D97-AF65-F5344CB8AC3E}">
        <p14:creationId xmlns:p14="http://schemas.microsoft.com/office/powerpoint/2010/main" val="3419758169"/>
      </p:ext>
    </p:extLst>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 id="2147484080" r:id="rId12"/>
    <p:sldLayoutId id="2147484081" r:id="rId13"/>
  </p:sldLayoutIdLst>
  <p:hf hdr="0" ftr="0" dt="0"/>
  <p:txStyles>
    <p:titleStyle>
      <a:lvl1pPr algn="l" defTabSz="914400" rtl="0" eaLnBrk="1" latinLnBrk="0" hangingPunct="1">
        <a:lnSpc>
          <a:spcPct val="90000"/>
        </a:lnSpc>
        <a:spcBef>
          <a:spcPct val="0"/>
        </a:spcBef>
        <a:buNone/>
        <a:defRPr sz="2400" b="1" kern="1200" cap="all" baseline="0">
          <a:solidFill>
            <a:schemeClr val="accent1"/>
          </a:solidFill>
          <a:latin typeface="+mj-lt"/>
          <a:ea typeface="+mj-ea"/>
          <a:cs typeface="+mj-cs"/>
        </a:defRPr>
      </a:lvl1pPr>
    </p:titleStyle>
    <p:bodyStyle>
      <a:lvl1pPr marL="0" indent="0" algn="l" defTabSz="914400" rtl="0" eaLnBrk="1" latinLnBrk="0" hangingPunct="1">
        <a:lnSpc>
          <a:spcPct val="100000"/>
        </a:lnSpc>
        <a:spcBef>
          <a:spcPts val="0"/>
        </a:spcBef>
        <a:spcAft>
          <a:spcPts val="600"/>
        </a:spcAft>
        <a:buClr>
          <a:schemeClr val="accent3"/>
        </a:buClr>
        <a:buFont typeface="Arial" panose="020B0604020202020204" pitchFamily="34" charset="0"/>
        <a:buChar char="​"/>
        <a:defRPr sz="1400" b="0" kern="1200">
          <a:solidFill>
            <a:schemeClr val="tx1"/>
          </a:solidFill>
          <a:latin typeface="+mn-lt"/>
          <a:ea typeface="+mn-ea"/>
          <a:cs typeface="+mn-cs"/>
        </a:defRPr>
      </a:lvl1pPr>
      <a:lvl2pPr marL="171450" indent="-171450" algn="l" defTabSz="914400" rtl="0" eaLnBrk="1" latinLnBrk="0" hangingPunct="1">
        <a:lnSpc>
          <a:spcPct val="100000"/>
        </a:lnSpc>
        <a:spcBef>
          <a:spcPts val="0"/>
        </a:spcBef>
        <a:spcAft>
          <a:spcPts val="600"/>
        </a:spcAft>
        <a:buClr>
          <a:schemeClr val="accent3"/>
        </a:buClr>
        <a:buFont typeface="Arial" panose="020B0604020202020204" pitchFamily="34" charset="0"/>
        <a:buChar char="•"/>
        <a:defRPr sz="1400" kern="1200">
          <a:solidFill>
            <a:schemeClr val="tx1"/>
          </a:solidFill>
          <a:latin typeface="+mn-lt"/>
          <a:ea typeface="+mn-ea"/>
          <a:cs typeface="+mn-cs"/>
        </a:defRPr>
      </a:lvl2pPr>
      <a:lvl3pPr marL="399600" indent="-172800" algn="l" defTabSz="914400" rtl="0" eaLnBrk="1" latinLnBrk="0" hangingPunct="1">
        <a:lnSpc>
          <a:spcPct val="100000"/>
        </a:lnSpc>
        <a:spcBef>
          <a:spcPts val="0"/>
        </a:spcBef>
        <a:spcAft>
          <a:spcPts val="600"/>
        </a:spcAft>
        <a:buClr>
          <a:schemeClr val="accent3"/>
        </a:buClr>
        <a:buFont typeface="Arial" panose="020B0604020202020204" pitchFamily="34" charset="0"/>
        <a:buChar char="•"/>
        <a:defRPr sz="1200" kern="1200">
          <a:solidFill>
            <a:schemeClr val="tx1"/>
          </a:solidFill>
          <a:latin typeface="+mn-lt"/>
          <a:ea typeface="+mn-ea"/>
          <a:cs typeface="+mn-cs"/>
        </a:defRPr>
      </a:lvl3pPr>
      <a:lvl4pPr marL="630000" indent="-172800" algn="l" defTabSz="914400" rtl="0" eaLnBrk="1" latinLnBrk="0" hangingPunct="1">
        <a:lnSpc>
          <a:spcPct val="100000"/>
        </a:lnSpc>
        <a:spcBef>
          <a:spcPts val="0"/>
        </a:spcBef>
        <a:spcAft>
          <a:spcPts val="600"/>
        </a:spcAft>
        <a:buClr>
          <a:schemeClr val="accent3"/>
        </a:buClr>
        <a:buFont typeface="Calibri" panose="020F0502020204030204" pitchFamily="34" charset="0"/>
        <a:buChar char="‐"/>
        <a:defRPr sz="1200" kern="1200">
          <a:solidFill>
            <a:schemeClr val="tx1"/>
          </a:solidFill>
          <a:latin typeface="+mn-lt"/>
          <a:ea typeface="+mn-ea"/>
          <a:cs typeface="+mn-cs"/>
        </a:defRPr>
      </a:lvl4pPr>
      <a:lvl5pPr marL="856800" indent="-172800" algn="l" defTabSz="914400" rtl="0" eaLnBrk="1" latinLnBrk="0" hangingPunct="1">
        <a:lnSpc>
          <a:spcPct val="100000"/>
        </a:lnSpc>
        <a:spcBef>
          <a:spcPts val="0"/>
        </a:spcBef>
        <a:spcAft>
          <a:spcPts val="600"/>
        </a:spcAft>
        <a:buClr>
          <a:schemeClr val="accent3"/>
        </a:buClr>
        <a:buFont typeface="Calibri" panose="020F0502020204030204" pitchFamily="34" charset="0"/>
        <a:buChar char="‐"/>
        <a:defRPr sz="1200" kern="1200">
          <a:solidFill>
            <a:schemeClr val="tx1"/>
          </a:solidFill>
          <a:latin typeface="+mn-lt"/>
          <a:ea typeface="+mn-ea"/>
          <a:cs typeface="+mn-cs"/>
        </a:defRPr>
      </a:lvl5pPr>
      <a:lvl6pPr marL="0" indent="0" algn="l" defTabSz="914400" rtl="0" eaLnBrk="1" latinLnBrk="0" hangingPunct="1">
        <a:lnSpc>
          <a:spcPct val="100000"/>
        </a:lnSpc>
        <a:spcBef>
          <a:spcPts val="0"/>
        </a:spcBef>
        <a:spcAft>
          <a:spcPts val="600"/>
        </a:spcAft>
        <a:buFont typeface="Arial" panose="020B0604020202020204" pitchFamily="34" charset="0"/>
        <a:buNone/>
        <a:defRPr sz="1600" b="1" kern="1200">
          <a:solidFill>
            <a:schemeClr val="accent3"/>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8">
          <p15:clr>
            <a:srgbClr val="F26B43"/>
          </p15:clr>
        </p15:guide>
        <p15:guide id="2" pos="7680">
          <p15:clr>
            <a:srgbClr val="F26B43"/>
          </p15:clr>
        </p15:guide>
        <p15:guide id="3" pos="224">
          <p15:clr>
            <a:srgbClr val="F26B43"/>
          </p15:clr>
        </p15:guide>
        <p15:guide id="4" pos="768">
          <p15:clr>
            <a:srgbClr val="F26B43"/>
          </p15:clr>
        </p15:guide>
        <p15:guide id="5" pos="832">
          <p15:clr>
            <a:srgbClr val="F26B43"/>
          </p15:clr>
        </p15:guide>
        <p15:guide id="6" pos="1376">
          <p15:clr>
            <a:srgbClr val="F26B43"/>
          </p15:clr>
        </p15:guide>
        <p15:guide id="7" pos="1440">
          <p15:clr>
            <a:srgbClr val="F26B43"/>
          </p15:clr>
        </p15:guide>
        <p15:guide id="8" pos="1984">
          <p15:clr>
            <a:srgbClr val="F26B43"/>
          </p15:clr>
        </p15:guide>
        <p15:guide id="9" pos="2048">
          <p15:clr>
            <a:srgbClr val="F26B43"/>
          </p15:clr>
        </p15:guide>
        <p15:guide id="10" pos="2592">
          <p15:clr>
            <a:srgbClr val="F26B43"/>
          </p15:clr>
        </p15:guide>
        <p15:guide id="11" pos="2656">
          <p15:clr>
            <a:srgbClr val="F26B43"/>
          </p15:clr>
        </p15:guide>
        <p15:guide id="12" pos="3200">
          <p15:clr>
            <a:srgbClr val="F26B43"/>
          </p15:clr>
        </p15:guide>
        <p15:guide id="13" pos="3264">
          <p15:clr>
            <a:srgbClr val="F26B43"/>
          </p15:clr>
        </p15:guide>
        <p15:guide id="14" pos="3808">
          <p15:clr>
            <a:srgbClr val="F26B43"/>
          </p15:clr>
        </p15:guide>
        <p15:guide id="15" pos="3872">
          <p15:clr>
            <a:srgbClr val="F26B43"/>
          </p15:clr>
        </p15:guide>
        <p15:guide id="16" pos="4416">
          <p15:clr>
            <a:srgbClr val="F26B43"/>
          </p15:clr>
        </p15:guide>
        <p15:guide id="17" pos="4480">
          <p15:clr>
            <a:srgbClr val="F26B43"/>
          </p15:clr>
        </p15:guide>
        <p15:guide id="18" pos="5024">
          <p15:clr>
            <a:srgbClr val="F26B43"/>
          </p15:clr>
        </p15:guide>
        <p15:guide id="19" pos="5088">
          <p15:clr>
            <a:srgbClr val="F26B43"/>
          </p15:clr>
        </p15:guide>
        <p15:guide id="20" pos="5632">
          <p15:clr>
            <a:srgbClr val="F26B43"/>
          </p15:clr>
        </p15:guide>
        <p15:guide id="21" pos="5696">
          <p15:clr>
            <a:srgbClr val="F26B43"/>
          </p15:clr>
        </p15:guide>
        <p15:guide id="22" pos="6240">
          <p15:clr>
            <a:srgbClr val="F26B43"/>
          </p15:clr>
        </p15:guide>
        <p15:guide id="23" pos="6304">
          <p15:clr>
            <a:srgbClr val="F26B43"/>
          </p15:clr>
        </p15:guide>
        <p15:guide id="24" pos="6848">
          <p15:clr>
            <a:srgbClr val="F26B43"/>
          </p15:clr>
        </p15:guide>
        <p15:guide id="25" pos="6912">
          <p15:clr>
            <a:srgbClr val="F26B43"/>
          </p15:clr>
        </p15:guide>
        <p15:guide id="26" pos="7456">
          <p15:clr>
            <a:srgbClr val="F26B43"/>
          </p15:clr>
        </p15:guide>
        <p15:guide id="27" orient="horz">
          <p15:clr>
            <a:srgbClr val="F26B43"/>
          </p15:clr>
        </p15:guide>
        <p15:guide id="28" orient="horz" pos="4320">
          <p15:clr>
            <a:srgbClr val="F26B43"/>
          </p15:clr>
        </p15:guide>
        <p15:guide id="29" orient="horz" pos="680">
          <p15:clr>
            <a:srgbClr val="F26B43"/>
          </p15:clr>
        </p15:guide>
        <p15:guide id="30" orient="horz" pos="1168">
          <p15:clr>
            <a:srgbClr val="F26B43"/>
          </p15:clr>
        </p15:guide>
        <p15:guide id="31" orient="horz" pos="1232">
          <p15:clr>
            <a:srgbClr val="F26B43"/>
          </p15:clr>
        </p15:guide>
        <p15:guide id="32" orient="horz" pos="1720">
          <p15:clr>
            <a:srgbClr val="F26B43"/>
          </p15:clr>
        </p15:guide>
        <p15:guide id="33" orient="horz" pos="1784">
          <p15:clr>
            <a:srgbClr val="F26B43"/>
          </p15:clr>
        </p15:guide>
        <p15:guide id="34" orient="horz" pos="2272">
          <p15:clr>
            <a:srgbClr val="F26B43"/>
          </p15:clr>
        </p15:guide>
        <p15:guide id="35" orient="horz" pos="2344">
          <p15:clr>
            <a:srgbClr val="F26B43"/>
          </p15:clr>
        </p15:guide>
        <p15:guide id="36" orient="horz" pos="2824">
          <p15:clr>
            <a:srgbClr val="F26B43"/>
          </p15:clr>
        </p15:guide>
        <p15:guide id="37" orient="horz" pos="2896">
          <p15:clr>
            <a:srgbClr val="F26B43"/>
          </p15:clr>
        </p15:guide>
        <p15:guide id="38" orient="horz" pos="3384">
          <p15:clr>
            <a:srgbClr val="F26B43"/>
          </p15:clr>
        </p15:guide>
        <p15:guide id="39" orient="horz" pos="3448">
          <p15:clr>
            <a:srgbClr val="F26B43"/>
          </p15:clr>
        </p15:guide>
        <p15:guide id="40" orient="horz" pos="3936">
          <p15:clr>
            <a:srgbClr val="F26B43"/>
          </p15:clr>
        </p15:guide>
      </p15:sldGuideLst>
    </p:ext>
  </p:extLst>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14428B-AA6A-FCAD-8480-0001394E789F}"/>
              </a:ext>
            </a:extLst>
          </p:cNvPr>
          <p:cNvPicPr>
            <a:picLocks noChangeAspect="1"/>
          </p:cNvPicPr>
          <p:nvPr userDrawn="1"/>
        </p:nvPicPr>
        <p:blipFill>
          <a:blip r:embed="rId14"/>
          <a:srcRect/>
          <a:stretch/>
        </p:blipFill>
        <p:spPr>
          <a:xfrm>
            <a:off x="19666" y="11062"/>
            <a:ext cx="12172332" cy="6846937"/>
          </a:xfrm>
          <a:prstGeom prst="rect">
            <a:avLst/>
          </a:prstGeom>
        </p:spPr>
      </p:pic>
      <p:sp>
        <p:nvSpPr>
          <p:cNvPr id="2" name="Title Placeholder 1">
            <a:extLst>
              <a:ext uri="{FF2B5EF4-FFF2-40B4-BE49-F238E27FC236}">
                <a16:creationId xmlns:a16="http://schemas.microsoft.com/office/drawing/2014/main" id="{BE0B72FD-DD0D-8560-0A16-97C3BF22E1FE}"/>
              </a:ext>
            </a:extLst>
          </p:cNvPr>
          <p:cNvSpPr>
            <a:spLocks noGrp="1"/>
          </p:cNvSpPr>
          <p:nvPr>
            <p:ph type="title"/>
          </p:nvPr>
        </p:nvSpPr>
        <p:spPr>
          <a:xfrm>
            <a:off x="838200" y="365125"/>
            <a:ext cx="10515600" cy="103837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18F5395C-5E32-A89A-C8C5-DB32743B50C2}"/>
              </a:ext>
            </a:extLst>
          </p:cNvPr>
          <p:cNvSpPr>
            <a:spLocks noGrp="1"/>
          </p:cNvSpPr>
          <p:nvPr>
            <p:ph type="body" idx="1"/>
          </p:nvPr>
        </p:nvSpPr>
        <p:spPr>
          <a:xfrm>
            <a:off x="838200" y="1589128"/>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FC5DB66-165F-809F-7E38-D632FC217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5A4D16-F187-DC40-B916-4EC979257478}" type="datetimeFigureOut">
              <a:rPr lang="en-US" smtClean="0"/>
              <a:t>4/24/26</a:t>
            </a:fld>
            <a:endParaRPr lang="en-US"/>
          </a:p>
        </p:txBody>
      </p:sp>
      <p:sp>
        <p:nvSpPr>
          <p:cNvPr id="5" name="Footer Placeholder 4">
            <a:extLst>
              <a:ext uri="{FF2B5EF4-FFF2-40B4-BE49-F238E27FC236}">
                <a16:creationId xmlns:a16="http://schemas.microsoft.com/office/drawing/2014/main" id="{13594027-8CFC-3A1F-E804-87CAF41C40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8F106DE-A9EB-D146-C0FA-64EDBCF3D4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EA718D-E786-B34D-971C-557123869481}" type="slidenum">
              <a:rPr lang="en-US" smtClean="0"/>
              <a:t>‹#›</a:t>
            </a:fld>
            <a:endParaRPr lang="en-US"/>
          </a:p>
        </p:txBody>
      </p:sp>
      <p:cxnSp>
        <p:nvCxnSpPr>
          <p:cNvPr id="14" name="Straight Connector 13">
            <a:extLst>
              <a:ext uri="{FF2B5EF4-FFF2-40B4-BE49-F238E27FC236}">
                <a16:creationId xmlns:a16="http://schemas.microsoft.com/office/drawing/2014/main" id="{F5F17362-73F4-56F6-0FFB-FF636E3A5810}"/>
              </a:ext>
            </a:extLst>
          </p:cNvPr>
          <p:cNvCxnSpPr>
            <a:cxnSpLocks/>
          </p:cNvCxnSpPr>
          <p:nvPr userDrawn="1"/>
        </p:nvCxnSpPr>
        <p:spPr>
          <a:xfrm flipH="1">
            <a:off x="823675" y="1352605"/>
            <a:ext cx="10547331" cy="0"/>
          </a:xfrm>
          <a:prstGeom prst="line">
            <a:avLst/>
          </a:prstGeom>
          <a:ln w="41275">
            <a:solidFill>
              <a:srgbClr val="FFCC3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9383248"/>
      </p:ext>
    </p:extLst>
  </p:cSld>
  <p:clrMap bg1="lt1" tx1="dk1" bg2="lt2" tx2="dk2" accent1="accent1" accent2="accent2" accent3="accent3" accent4="accent4" accent5="accent5" accent6="accent6" hlink="hlink" folHlink="folHlink"/>
  <p:sldLayoutIdLst>
    <p:sldLayoutId id="2147484083" r:id="rId1"/>
    <p:sldLayoutId id="2147484084" r:id="rId2"/>
    <p:sldLayoutId id="2147484085" r:id="rId3"/>
    <p:sldLayoutId id="2147484086" r:id="rId4"/>
    <p:sldLayoutId id="2147484087" r:id="rId5"/>
    <p:sldLayoutId id="2147484088" r:id="rId6"/>
    <p:sldLayoutId id="2147484089" r:id="rId7"/>
    <p:sldLayoutId id="2147484090" r:id="rId8"/>
    <p:sldLayoutId id="2147484091" r:id="rId9"/>
    <p:sldLayoutId id="2147484092" r:id="rId10"/>
    <p:sldLayoutId id="2147484093" r:id="rId11"/>
    <p:sldLayoutId id="2147484094" r:id="rId12"/>
  </p:sldLayoutIdLst>
  <p:txStyles>
    <p:titleStyle>
      <a:lvl1pPr algn="l" defTabSz="914400" rtl="0" eaLnBrk="1" latinLnBrk="0" hangingPunct="1">
        <a:lnSpc>
          <a:spcPct val="90000"/>
        </a:lnSpc>
        <a:spcBef>
          <a:spcPct val="0"/>
        </a:spcBef>
        <a:buNone/>
        <a:defRPr sz="3800" b="0" i="0" kern="1200">
          <a:solidFill>
            <a:srgbClr val="1E376C"/>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E376C"/>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E376C"/>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E376C"/>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E376C"/>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E376C"/>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64.png"/><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163.png"/><Relationship Id="rId5" Type="http://schemas.openxmlformats.org/officeDocument/2006/relationships/image" Target="../media/image162.png"/><Relationship Id="rId4" Type="http://schemas.openxmlformats.org/officeDocument/2006/relationships/image" Target="../media/image16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31.xml"/><Relationship Id="rId1" Type="http://schemas.openxmlformats.org/officeDocument/2006/relationships/tags" Target="../tags/tag6.xml"/><Relationship Id="rId5" Type="http://schemas.openxmlformats.org/officeDocument/2006/relationships/image" Target="../media/image166.png"/><Relationship Id="rId4" Type="http://schemas.openxmlformats.org/officeDocument/2006/relationships/image" Target="../media/image16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29.xml"/><Relationship Id="rId1" Type="http://schemas.openxmlformats.org/officeDocument/2006/relationships/tags" Target="../tags/tag7.xml"/><Relationship Id="rId4" Type="http://schemas.openxmlformats.org/officeDocument/2006/relationships/image" Target="../media/image167.png"/></Relationships>
</file>

<file path=ppt/slides/_rels/slide9.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9.xml"/><Relationship Id="rId1" Type="http://schemas.openxmlformats.org/officeDocument/2006/relationships/slideLayout" Target="../slideLayouts/slideLayout229.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2.xml"/></Relationships>
</file>

<file path=ppt/slides/_rels/slide11.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1.xml"/><Relationship Id="rId1" Type="http://schemas.openxmlformats.org/officeDocument/2006/relationships/slideLayout" Target="../slideLayouts/slideLayout227.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2.xml"/><Relationship Id="rId1" Type="http://schemas.openxmlformats.org/officeDocument/2006/relationships/slideLayout" Target="../slideLayouts/slideLayout227.xml"/><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3.xml"/><Relationship Id="rId1" Type="http://schemas.openxmlformats.org/officeDocument/2006/relationships/slideLayout" Target="../slideLayouts/slideLayout227.xml"/><Relationship Id="rId4" Type="http://schemas.microsoft.com/office/2007/relationships/hdphoto" Target="../media/hdphoto5.wdp"/></Relationships>
</file>

<file path=ppt/slides/_rels/slide14.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14.xml"/><Relationship Id="rId1" Type="http://schemas.openxmlformats.org/officeDocument/2006/relationships/slideLayout" Target="../slideLayouts/slideLayout227.xml"/><Relationship Id="rId4" Type="http://schemas.microsoft.com/office/2007/relationships/hdphoto" Target="../media/hdphoto6.wdp"/></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2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27.xml"/></Relationships>
</file>

<file path=ppt/slides/_rels/slide17.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7.xml"/><Relationship Id="rId1" Type="http://schemas.openxmlformats.org/officeDocument/2006/relationships/slideLayout" Target="../slideLayouts/slideLayout227.xml"/><Relationship Id="rId4" Type="http://schemas.microsoft.com/office/2007/relationships/hdphoto" Target="../media/hdphoto7.wdp"/></Relationships>
</file>

<file path=ppt/slides/_rels/slide18.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8.xml"/><Relationship Id="rId1" Type="http://schemas.openxmlformats.org/officeDocument/2006/relationships/slideLayout" Target="../slideLayouts/slideLayout227.xml"/><Relationship Id="rId4" Type="http://schemas.microsoft.com/office/2007/relationships/hdphoto" Target="../media/hdphoto8.wdp"/></Relationships>
</file>

<file path=ppt/slides/_rels/slide19.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19.xml"/><Relationship Id="rId1" Type="http://schemas.openxmlformats.org/officeDocument/2006/relationships/slideLayout" Target="../slideLayouts/slideLayout227.xml"/></Relationships>
</file>

<file path=ppt/slides/_rels/slide20.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20.xml"/><Relationship Id="rId1" Type="http://schemas.openxmlformats.org/officeDocument/2006/relationships/slideLayout" Target="../slideLayouts/slideLayout227.xml"/><Relationship Id="rId4" Type="http://schemas.microsoft.com/office/2007/relationships/hdphoto" Target="../media/hdphoto9.wdp"/></Relationships>
</file>

<file path=ppt/slides/_rels/slide21.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21.xml"/><Relationship Id="rId1" Type="http://schemas.openxmlformats.org/officeDocument/2006/relationships/slideLayout" Target="../slideLayouts/slideLayout227.xml"/><Relationship Id="rId4" Type="http://schemas.microsoft.com/office/2007/relationships/hdphoto" Target="../media/hdphoto10.wdp"/></Relationships>
</file>

<file path=ppt/slides/_rels/slide22.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22.xml"/><Relationship Id="rId1" Type="http://schemas.openxmlformats.org/officeDocument/2006/relationships/slideLayout" Target="../slideLayouts/slideLayout227.xml"/><Relationship Id="rId5" Type="http://schemas.microsoft.com/office/2007/relationships/hdphoto" Target="../media/hdphoto11.wdp"/><Relationship Id="rId4" Type="http://schemas.openxmlformats.org/officeDocument/2006/relationships/image" Target="../media/image179.png"/></Relationships>
</file>

<file path=ppt/slides/_rels/slide23.xml.rels><?xml version="1.0" encoding="UTF-8" standalone="yes"?>
<Relationships xmlns="http://schemas.openxmlformats.org/package/2006/relationships"><Relationship Id="rId3" Type="http://schemas.openxmlformats.org/officeDocument/2006/relationships/image" Target="../media/image180.emf"/><Relationship Id="rId2" Type="http://schemas.openxmlformats.org/officeDocument/2006/relationships/notesSlide" Target="../notesSlides/notesSlide23.xml"/><Relationship Id="rId1" Type="http://schemas.openxmlformats.org/officeDocument/2006/relationships/slideLayout" Target="../slideLayouts/slideLayout227.xml"/><Relationship Id="rId4" Type="http://schemas.openxmlformats.org/officeDocument/2006/relationships/image" Target="../media/image181.png"/></Relationships>
</file>

<file path=ppt/slides/_rels/slide24.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24.xml"/><Relationship Id="rId1" Type="http://schemas.openxmlformats.org/officeDocument/2006/relationships/slideLayout" Target="../slideLayouts/slideLayout227.xml"/><Relationship Id="rId4" Type="http://schemas.microsoft.com/office/2007/relationships/hdphoto" Target="../media/hdphoto12.wdp"/></Relationships>
</file>

<file path=ppt/slides/_rels/slide25.xml.rels><?xml version="1.0" encoding="UTF-8" standalone="yes"?>
<Relationships xmlns="http://schemas.openxmlformats.org/package/2006/relationships"><Relationship Id="rId3" Type="http://schemas.openxmlformats.org/officeDocument/2006/relationships/image" Target="../media/image183.emf"/><Relationship Id="rId2" Type="http://schemas.openxmlformats.org/officeDocument/2006/relationships/notesSlide" Target="../notesSlides/notesSlide25.xml"/><Relationship Id="rId1" Type="http://schemas.openxmlformats.org/officeDocument/2006/relationships/slideLayout" Target="../slideLayouts/slideLayout231.xml"/></Relationships>
</file>

<file path=ppt/slides/_rels/slide26.xml.rels><?xml version="1.0" encoding="UTF-8" standalone="yes"?>
<Relationships xmlns="http://schemas.openxmlformats.org/package/2006/relationships"><Relationship Id="rId3" Type="http://schemas.openxmlformats.org/officeDocument/2006/relationships/image" Target="../media/image184.emf"/><Relationship Id="rId2" Type="http://schemas.openxmlformats.org/officeDocument/2006/relationships/notesSlide" Target="../notesSlides/notesSlide26.xml"/><Relationship Id="rId1" Type="http://schemas.openxmlformats.org/officeDocument/2006/relationships/slideLayout" Target="../slideLayouts/slideLayout227.xml"/></Relationships>
</file>

<file path=ppt/slides/_rels/slide27.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27.xml"/><Relationship Id="rId1" Type="http://schemas.openxmlformats.org/officeDocument/2006/relationships/slideLayout" Target="../slideLayouts/slideLayout227.xml"/><Relationship Id="rId4" Type="http://schemas.microsoft.com/office/2007/relationships/hdphoto" Target="../media/hdphoto13.wdp"/></Relationships>
</file>

<file path=ppt/slides/_rels/slide28.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28.xml"/><Relationship Id="rId1" Type="http://schemas.openxmlformats.org/officeDocument/2006/relationships/slideLayout" Target="../slideLayouts/slideLayout227.xml"/><Relationship Id="rId4" Type="http://schemas.microsoft.com/office/2007/relationships/hdphoto" Target="../media/hdphoto14.wdp"/></Relationships>
</file>

<file path=ppt/slides/_rels/slide29.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image" Target="../media/image187.png"/><Relationship Id="rId7" Type="http://schemas.openxmlformats.org/officeDocument/2006/relationships/image" Target="../media/image189.png"/><Relationship Id="rId2" Type="http://schemas.openxmlformats.org/officeDocument/2006/relationships/notesSlide" Target="../notesSlides/notesSlide29.xml"/><Relationship Id="rId1" Type="http://schemas.openxmlformats.org/officeDocument/2006/relationships/slideLayout" Target="../slideLayouts/slideLayout227.xml"/><Relationship Id="rId6" Type="http://schemas.microsoft.com/office/2007/relationships/hdphoto" Target="../media/hdphoto16.wdp"/><Relationship Id="rId5" Type="http://schemas.openxmlformats.org/officeDocument/2006/relationships/image" Target="../media/image188.png"/><Relationship Id="rId4" Type="http://schemas.microsoft.com/office/2007/relationships/hdphoto" Target="../media/hdphoto15.wdp"/></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2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27.xml"/></Relationships>
</file>

<file path=ppt/slides/_rels/slide37.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35.xml"/><Relationship Id="rId1" Type="http://schemas.openxmlformats.org/officeDocument/2006/relationships/slideLayout" Target="../slideLayouts/slideLayout232.xml"/><Relationship Id="rId5" Type="http://schemas.openxmlformats.org/officeDocument/2006/relationships/image" Target="../media/image191.png"/><Relationship Id="rId4" Type="http://schemas.microsoft.com/office/2007/relationships/hdphoto" Target="../media/hdphoto18.wdp"/></Relationships>
</file>

<file path=ppt/slides/_rels/slide38.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36.xml"/><Relationship Id="rId1" Type="http://schemas.openxmlformats.org/officeDocument/2006/relationships/slideLayout" Target="../slideLayouts/slideLayout232.xml"/><Relationship Id="rId5" Type="http://schemas.openxmlformats.org/officeDocument/2006/relationships/image" Target="../media/image193.PNG"/><Relationship Id="rId4" Type="http://schemas.microsoft.com/office/2007/relationships/hdphoto" Target="../media/hdphoto19.wdp"/></Relationships>
</file>

<file path=ppt/slides/_rels/slide39.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37.xml"/><Relationship Id="rId1" Type="http://schemas.openxmlformats.org/officeDocument/2006/relationships/slideLayout" Target="../slideLayouts/slideLayout237.xml"/><Relationship Id="rId6" Type="http://schemas.microsoft.com/office/2007/relationships/hdphoto" Target="../media/hdphoto21.wdp"/><Relationship Id="rId5" Type="http://schemas.openxmlformats.org/officeDocument/2006/relationships/image" Target="../media/image195.png"/><Relationship Id="rId4" Type="http://schemas.microsoft.com/office/2007/relationships/hdphoto" Target="../media/hdphoto20.wdp"/></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57.xml"/></Relationships>
</file>

<file path=ppt/slides/_rels/slide41.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39.xml"/><Relationship Id="rId1" Type="http://schemas.openxmlformats.org/officeDocument/2006/relationships/slideLayout" Target="../slideLayouts/slideLayout261.xml"/><Relationship Id="rId4" Type="http://schemas.microsoft.com/office/2007/relationships/hdphoto" Target="../media/hdphoto22.wdp"/></Relationships>
</file>

<file path=ppt/slides/_rels/slide42.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40.xml"/><Relationship Id="rId1" Type="http://schemas.openxmlformats.org/officeDocument/2006/relationships/slideLayout" Target="../slideLayouts/slideLayout227.xml"/><Relationship Id="rId6" Type="http://schemas.microsoft.com/office/2007/relationships/hdphoto" Target="../media/hdphoto24.wdp"/><Relationship Id="rId5" Type="http://schemas.openxmlformats.org/officeDocument/2006/relationships/image" Target="../media/image198.png"/><Relationship Id="rId4" Type="http://schemas.microsoft.com/office/2007/relationships/hdphoto" Target="../media/hdphoto23.wdp"/></Relationships>
</file>

<file path=ppt/slides/_rels/slide43.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41.xml"/><Relationship Id="rId1" Type="http://schemas.openxmlformats.org/officeDocument/2006/relationships/slideLayout" Target="../slideLayouts/slideLayout263.xml"/><Relationship Id="rId6" Type="http://schemas.openxmlformats.org/officeDocument/2006/relationships/image" Target="../media/image202.png"/><Relationship Id="rId5" Type="http://schemas.openxmlformats.org/officeDocument/2006/relationships/image" Target="../media/image201.png"/><Relationship Id="rId4" Type="http://schemas.openxmlformats.org/officeDocument/2006/relationships/image" Target="../media/image200.png"/></Relationships>
</file>

<file path=ppt/slides/_rels/slide44.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42.xml"/><Relationship Id="rId1" Type="http://schemas.openxmlformats.org/officeDocument/2006/relationships/slideLayout" Target="../slideLayouts/slideLayout263.xml"/><Relationship Id="rId5" Type="http://schemas.openxmlformats.org/officeDocument/2006/relationships/image" Target="../media/image205.png"/><Relationship Id="rId4" Type="http://schemas.openxmlformats.org/officeDocument/2006/relationships/image" Target="../media/image204.png"/></Relationships>
</file>

<file path=ppt/slides/_rels/slide45.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notesSlide" Target="../notesSlides/notesSlide43.xml"/><Relationship Id="rId1" Type="http://schemas.openxmlformats.org/officeDocument/2006/relationships/slideLayout" Target="../slideLayouts/slideLayout266.xml"/><Relationship Id="rId4" Type="http://schemas.microsoft.com/office/2007/relationships/hdphoto" Target="../media/hdphoto25.wdp"/></Relationships>
</file>

<file path=ppt/slides/_rels/slide46.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44.xml"/><Relationship Id="rId1" Type="http://schemas.openxmlformats.org/officeDocument/2006/relationships/slideLayout" Target="../slideLayouts/slideLayout266.xml"/><Relationship Id="rId4" Type="http://schemas.microsoft.com/office/2007/relationships/hdphoto" Target="../media/hdphoto26.wdp"/></Relationships>
</file>

<file path=ppt/slides/_rels/slide47.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45.xml"/><Relationship Id="rId1" Type="http://schemas.openxmlformats.org/officeDocument/2006/relationships/slideLayout" Target="../slideLayouts/slideLayout266.xml"/><Relationship Id="rId4" Type="http://schemas.microsoft.com/office/2007/relationships/hdphoto" Target="../media/hdphoto27.wdp"/></Relationships>
</file>

<file path=ppt/slides/_rels/slide48.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notesSlide" Target="../notesSlides/notesSlide46.xml"/><Relationship Id="rId1" Type="http://schemas.openxmlformats.org/officeDocument/2006/relationships/slideLayout" Target="../slideLayouts/slideLayout268.xml"/><Relationship Id="rId4" Type="http://schemas.microsoft.com/office/2007/relationships/hdphoto" Target="../media/hdphoto28.wdp"/></Relationships>
</file>

<file path=ppt/slides/_rels/slide49.xml.rels><?xml version="1.0" encoding="UTF-8" standalone="yes"?>
<Relationships xmlns="http://schemas.openxmlformats.org/package/2006/relationships"><Relationship Id="rId3" Type="http://schemas.microsoft.com/office/2007/relationships/hdphoto" Target="../media/hdphoto29.wdp"/><Relationship Id="rId2" Type="http://schemas.openxmlformats.org/officeDocument/2006/relationships/image" Target="../media/image210.png"/><Relationship Id="rId1" Type="http://schemas.openxmlformats.org/officeDocument/2006/relationships/slideLayout" Target="../slideLayouts/slideLayout243.xml"/><Relationship Id="rId5" Type="http://schemas.microsoft.com/office/2007/relationships/hdphoto" Target="../media/hdphoto30.wdp"/><Relationship Id="rId4" Type="http://schemas.openxmlformats.org/officeDocument/2006/relationships/image" Target="../media/image211.png"/></Relationships>
</file>

<file path=ppt/slides/_rels/slide50.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image" Target="../media/image214.png"/><Relationship Id="rId2" Type="http://schemas.openxmlformats.org/officeDocument/2006/relationships/notesSlide" Target="../notesSlides/notesSlide47.xml"/><Relationship Id="rId1" Type="http://schemas.openxmlformats.org/officeDocument/2006/relationships/slideLayout" Target="../slideLayouts/slideLayout284.xml"/><Relationship Id="rId6" Type="http://schemas.openxmlformats.org/officeDocument/2006/relationships/image" Target="../media/image213.png"/><Relationship Id="rId5" Type="http://schemas.openxmlformats.org/officeDocument/2006/relationships/image" Target="../media/image212.png"/><Relationship Id="rId4" Type="http://schemas.openxmlformats.org/officeDocument/2006/relationships/chart" Target="../charts/chart2.xml"/></Relationships>
</file>

<file path=ppt/slides/_rels/slide51.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notesSlide" Target="../notesSlides/notesSlide48.xml"/><Relationship Id="rId1" Type="http://schemas.openxmlformats.org/officeDocument/2006/relationships/slideLayout" Target="../slideLayouts/slideLayout330.xml"/><Relationship Id="rId4" Type="http://schemas.microsoft.com/office/2007/relationships/hdphoto" Target="../media/hdphoto31.wdp"/></Relationships>
</file>

<file path=ppt/slides/_rels/slide52.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49.xml"/><Relationship Id="rId1" Type="http://schemas.openxmlformats.org/officeDocument/2006/relationships/slideLayout" Target="../slideLayouts/slideLayout330.xml"/><Relationship Id="rId6" Type="http://schemas.microsoft.com/office/2007/relationships/hdphoto" Target="../media/hdphoto33.wdp"/><Relationship Id="rId5" Type="http://schemas.openxmlformats.org/officeDocument/2006/relationships/image" Target="../media/image217.png"/><Relationship Id="rId4" Type="http://schemas.microsoft.com/office/2007/relationships/hdphoto" Target="../media/hdphoto32.wdp"/></Relationships>
</file>

<file path=ppt/slides/_rels/slide53.xml.rels><?xml version="1.0" encoding="UTF-8" standalone="yes"?>
<Relationships xmlns="http://schemas.openxmlformats.org/package/2006/relationships"><Relationship Id="rId3" Type="http://schemas.microsoft.com/office/2007/relationships/hdphoto" Target="../media/hdphoto34.wdp"/><Relationship Id="rId2" Type="http://schemas.openxmlformats.org/officeDocument/2006/relationships/image" Target="../media/image218.png"/><Relationship Id="rId1" Type="http://schemas.openxmlformats.org/officeDocument/2006/relationships/slideLayout" Target="../slideLayouts/slideLayout243.xml"/></Relationships>
</file>

<file path=ppt/slides/_rels/slide54.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50.xml"/><Relationship Id="rId1" Type="http://schemas.openxmlformats.org/officeDocument/2006/relationships/slideLayout" Target="../slideLayouts/slideLayout263.xml"/><Relationship Id="rId6" Type="http://schemas.microsoft.com/office/2007/relationships/hdphoto" Target="../media/hdphoto36.wdp"/><Relationship Id="rId5" Type="http://schemas.openxmlformats.org/officeDocument/2006/relationships/image" Target="../media/image220.png"/><Relationship Id="rId4" Type="http://schemas.microsoft.com/office/2007/relationships/hdphoto" Target="../media/hdphoto35.wdp"/></Relationships>
</file>

<file path=ppt/slides/_rels/slide55.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51.xml"/><Relationship Id="rId1" Type="http://schemas.openxmlformats.org/officeDocument/2006/relationships/slideLayout" Target="../slideLayouts/slideLayout263.xml"/><Relationship Id="rId4" Type="http://schemas.openxmlformats.org/officeDocument/2006/relationships/image" Target="../media/image222.png"/></Relationships>
</file>

<file path=ppt/slides/_rels/slide56.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52.xml"/><Relationship Id="rId1" Type="http://schemas.openxmlformats.org/officeDocument/2006/relationships/slideLayout" Target="../slideLayouts/slideLayout263.xml"/><Relationship Id="rId4" Type="http://schemas.openxmlformats.org/officeDocument/2006/relationships/image" Target="../media/image224.png"/></Relationships>
</file>

<file path=ppt/slides/_rels/slide57.xml.rels><?xml version="1.0" encoding="UTF-8" standalone="yes"?>
<Relationships xmlns="http://schemas.openxmlformats.org/package/2006/relationships"><Relationship Id="rId3" Type="http://schemas.openxmlformats.org/officeDocument/2006/relationships/image" Target="../media/image225.png"/><Relationship Id="rId7" Type="http://schemas.openxmlformats.org/officeDocument/2006/relationships/image" Target="../media/image227.png"/><Relationship Id="rId2" Type="http://schemas.openxmlformats.org/officeDocument/2006/relationships/notesSlide" Target="../notesSlides/notesSlide53.xml"/><Relationship Id="rId1" Type="http://schemas.openxmlformats.org/officeDocument/2006/relationships/slideLayout" Target="../slideLayouts/slideLayout337.xml"/><Relationship Id="rId6" Type="http://schemas.openxmlformats.org/officeDocument/2006/relationships/image" Target="../media/image226.png"/><Relationship Id="rId5" Type="http://schemas.openxmlformats.org/officeDocument/2006/relationships/hyperlink" Target="https://lexamples.com/exhibits/contents/NTIyMjQzNA" TargetMode="External"/><Relationship Id="rId4" Type="http://schemas.openxmlformats.org/officeDocument/2006/relationships/hyperlink" Target="https://www.smmttx.com/ivonescimab-smt112/"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228.jpeg"/><Relationship Id="rId2" Type="http://schemas.openxmlformats.org/officeDocument/2006/relationships/notesSlide" Target="../notesSlides/notesSlide54.xml"/><Relationship Id="rId1" Type="http://schemas.openxmlformats.org/officeDocument/2006/relationships/slideLayout" Target="../slideLayouts/slideLayout343.xml"/><Relationship Id="rId5" Type="http://schemas.microsoft.com/office/2007/relationships/hdphoto" Target="../media/hdphoto37.wdp"/><Relationship Id="rId4" Type="http://schemas.openxmlformats.org/officeDocument/2006/relationships/image" Target="../media/image229.png"/></Relationships>
</file>

<file path=ppt/slides/_rels/slide5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55.xml"/><Relationship Id="rId1" Type="http://schemas.openxmlformats.org/officeDocument/2006/relationships/slideLayout" Target="../slideLayouts/slideLayout343.xml"/><Relationship Id="rId4" Type="http://schemas.microsoft.com/office/2007/relationships/hdphoto" Target="../media/hdphoto38.wdp"/></Relationships>
</file>

<file path=ppt/slides/_rels/slide60.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56.xml"/><Relationship Id="rId1" Type="http://schemas.openxmlformats.org/officeDocument/2006/relationships/slideLayout" Target="../slideLayouts/slideLayout343.xml"/><Relationship Id="rId4" Type="http://schemas.openxmlformats.org/officeDocument/2006/relationships/image" Target="../media/image232.emf"/></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59.xml"/><Relationship Id="rId7" Type="http://schemas.openxmlformats.org/officeDocument/2006/relationships/image" Target="../media/image235.pn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64.png"/><Relationship Id="rId5" Type="http://schemas.openxmlformats.org/officeDocument/2006/relationships/image" Target="../media/image234.png"/><Relationship Id="rId4" Type="http://schemas.openxmlformats.org/officeDocument/2006/relationships/image" Target="../media/image233.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1.xml"/></Relationships>
</file>

<file path=ppt/slides/_rels/slide69.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64.xml"/><Relationship Id="rId1" Type="http://schemas.openxmlformats.org/officeDocument/2006/relationships/slideLayout" Target="../slideLayouts/slideLayout4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44.xml"/></Relationships>
</file>

<file path=ppt/slides/_rels/slide71.xml.rels><?xml version="1.0" encoding="UTF-8" standalone="yes"?>
<Relationships xmlns="http://schemas.openxmlformats.org/package/2006/relationships"><Relationship Id="rId3" Type="http://schemas.openxmlformats.org/officeDocument/2006/relationships/image" Target="../media/image237.jpg"/><Relationship Id="rId2" Type="http://schemas.openxmlformats.org/officeDocument/2006/relationships/notesSlide" Target="../notesSlides/notesSlide66.xml"/><Relationship Id="rId1" Type="http://schemas.openxmlformats.org/officeDocument/2006/relationships/slideLayout" Target="../slideLayouts/slideLayout39.xml"/><Relationship Id="rId5" Type="http://schemas.openxmlformats.org/officeDocument/2006/relationships/image" Target="../media/image239.png"/><Relationship Id="rId4" Type="http://schemas.openxmlformats.org/officeDocument/2006/relationships/image" Target="../media/image238.png"/></Relationships>
</file>

<file path=ppt/slides/_rels/slide72.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67.xml"/><Relationship Id="rId1" Type="http://schemas.openxmlformats.org/officeDocument/2006/relationships/slideLayout" Target="../slideLayouts/slideLayout44.xml"/><Relationship Id="rId6" Type="http://schemas.microsoft.com/office/2007/relationships/hdphoto" Target="../media/hdphoto40.wdp"/><Relationship Id="rId5" Type="http://schemas.openxmlformats.org/officeDocument/2006/relationships/image" Target="../media/image241.png"/><Relationship Id="rId4" Type="http://schemas.microsoft.com/office/2007/relationships/hdphoto" Target="../media/hdphoto39.wdp"/></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54.xml"/><Relationship Id="rId1" Type="http://schemas.openxmlformats.org/officeDocument/2006/relationships/tags" Target="../tags/tag9.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54.xml"/><Relationship Id="rId1" Type="http://schemas.openxmlformats.org/officeDocument/2006/relationships/tags" Target="../tags/tag10.xml"/></Relationships>
</file>

<file path=ppt/slides/_rels/slide75.xml.rels><?xml version="1.0" encoding="UTF-8" standalone="yes"?>
<Relationships xmlns="http://schemas.openxmlformats.org/package/2006/relationships"><Relationship Id="rId3" Type="http://schemas.openxmlformats.org/officeDocument/2006/relationships/image" Target="../media/image242.emf"/><Relationship Id="rId2" Type="http://schemas.openxmlformats.org/officeDocument/2006/relationships/notesSlide" Target="../notesSlides/notesSlide70.xml"/><Relationship Id="rId1" Type="http://schemas.openxmlformats.org/officeDocument/2006/relationships/slideLayout" Target="../slideLayouts/slideLayout33.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53.xml"/><Relationship Id="rId1" Type="http://schemas.openxmlformats.org/officeDocument/2006/relationships/tags" Target="../tags/tag11.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54.xml"/><Relationship Id="rId1" Type="http://schemas.openxmlformats.org/officeDocument/2006/relationships/tags" Target="../tags/tag1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56.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65.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5.xml"/></Relationships>
</file>

<file path=ppt/slides/_rels/slide82.xml.rels><?xml version="1.0" encoding="UTF-8" standalone="yes"?>
<Relationships xmlns="http://schemas.openxmlformats.org/package/2006/relationships"><Relationship Id="rId3" Type="http://schemas.openxmlformats.org/officeDocument/2006/relationships/image" Target="../media/image243.emf"/><Relationship Id="rId2" Type="http://schemas.openxmlformats.org/officeDocument/2006/relationships/notesSlide" Target="../notesSlides/notesSlide77.xml"/><Relationship Id="rId1" Type="http://schemas.openxmlformats.org/officeDocument/2006/relationships/slideLayout" Target="../slideLayouts/slideLayout77.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5.xml"/></Relationships>
</file>

<file path=ppt/slides/_rels/slide84.xml.rels><?xml version="1.0" encoding="UTF-8" standalone="yes"?>
<Relationships xmlns="http://schemas.openxmlformats.org/package/2006/relationships"><Relationship Id="rId3" Type="http://schemas.openxmlformats.org/officeDocument/2006/relationships/image" Target="../media/image244.png"/><Relationship Id="rId2" Type="http://schemas.openxmlformats.org/officeDocument/2006/relationships/notesSlide" Target="../notesSlides/notesSlide79.xml"/><Relationship Id="rId1" Type="http://schemas.openxmlformats.org/officeDocument/2006/relationships/slideLayout" Target="../slideLayouts/slideLayout89.xml"/><Relationship Id="rId4" Type="http://schemas.microsoft.com/office/2007/relationships/hdphoto" Target="../media/hdphoto41.wdp"/></Relationships>
</file>

<file path=ppt/slides/_rels/slide85.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80.xml"/><Relationship Id="rId1" Type="http://schemas.openxmlformats.org/officeDocument/2006/relationships/slideLayout" Target="../slideLayouts/slideLayout115.xml"/></Relationships>
</file>

<file path=ppt/slides/_rels/slide86.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81.xml"/><Relationship Id="rId1" Type="http://schemas.openxmlformats.org/officeDocument/2006/relationships/slideLayout" Target="../slideLayouts/slideLayout4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33.xml"/></Relationships>
</file>

<file path=ppt/slides/_rels/slide88.xml.rels><?xml version="1.0" encoding="UTF-8" standalone="yes"?>
<Relationships xmlns="http://schemas.openxmlformats.org/package/2006/relationships"><Relationship Id="rId3" Type="http://schemas.openxmlformats.org/officeDocument/2006/relationships/image" Target="../media/image246.emf"/><Relationship Id="rId2" Type="http://schemas.openxmlformats.org/officeDocument/2006/relationships/notesSlide" Target="../notesSlides/notesSlide83.xml"/><Relationship Id="rId1" Type="http://schemas.openxmlformats.org/officeDocument/2006/relationships/slideLayout" Target="../slideLayouts/slideLayout159.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9.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160.xml"/></Relationships>
</file>

<file path=ppt/slides/_rels/slide91.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86.xml"/><Relationship Id="rId1" Type="http://schemas.openxmlformats.org/officeDocument/2006/relationships/slideLayout" Target="../slideLayouts/slideLayout161.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16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08.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175.xml"/></Relationships>
</file>

<file path=ppt/slides/_rels/slide97.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92.xml"/><Relationship Id="rId1" Type="http://schemas.openxmlformats.org/officeDocument/2006/relationships/slideLayout" Target="../slideLayouts/slideLayout195.xml"/><Relationship Id="rId5" Type="http://schemas.microsoft.com/office/2007/relationships/hdphoto" Target="../media/hdphoto42.wdp"/><Relationship Id="rId4" Type="http://schemas.openxmlformats.org/officeDocument/2006/relationships/image" Target="../media/image249.png"/></Relationships>
</file>

<file path=ppt/slides/_rels/slide98.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93.xml"/><Relationship Id="rId1" Type="http://schemas.openxmlformats.org/officeDocument/2006/relationships/slideLayout" Target="../slideLayouts/slideLayout195.xml"/></Relationships>
</file>

<file path=ppt/slides/_rels/slide99.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94.xml"/><Relationship Id="rId1" Type="http://schemas.openxmlformats.org/officeDocument/2006/relationships/slideLayout" Target="../slideLayouts/slideLayout195.xml"/><Relationship Id="rId4" Type="http://schemas.openxmlformats.org/officeDocument/2006/relationships/image" Target="../media/image248.png"/></Relationships>
</file>

<file path=ppt/slides/_rels/slide100.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95.xml"/><Relationship Id="rId1" Type="http://schemas.openxmlformats.org/officeDocument/2006/relationships/slideLayout" Target="../slideLayouts/slideLayout208.xml"/><Relationship Id="rId6" Type="http://schemas.openxmlformats.org/officeDocument/2006/relationships/image" Target="../media/image248.png"/><Relationship Id="rId5" Type="http://schemas.openxmlformats.org/officeDocument/2006/relationships/image" Target="../media/image252.png"/><Relationship Id="rId4" Type="http://schemas.microsoft.com/office/2007/relationships/hdphoto" Target="../media/hdphoto43.wdp"/></Relationships>
</file>

<file path=ppt/slides/_rels/slide101.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96.xml"/><Relationship Id="rId1" Type="http://schemas.openxmlformats.org/officeDocument/2006/relationships/slideLayout" Target="../slideLayouts/slideLayout208.xml"/><Relationship Id="rId5" Type="http://schemas.openxmlformats.org/officeDocument/2006/relationships/image" Target="../media/image248.png"/><Relationship Id="rId4" Type="http://schemas.microsoft.com/office/2007/relationships/hdphoto" Target="../media/hdphoto44.wdp"/></Relationships>
</file>

<file path=ppt/slides/_rels/slide102.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notesSlide" Target="../notesSlides/notesSlide97.xml"/><Relationship Id="rId1" Type="http://schemas.openxmlformats.org/officeDocument/2006/relationships/slideLayout" Target="../slideLayouts/slideLayout208.xml"/><Relationship Id="rId6" Type="http://schemas.openxmlformats.org/officeDocument/2006/relationships/image" Target="../media/image248.png"/><Relationship Id="rId5" Type="http://schemas.openxmlformats.org/officeDocument/2006/relationships/image" Target="../media/image255.png"/><Relationship Id="rId4" Type="http://schemas.microsoft.com/office/2007/relationships/hdphoto" Target="../media/hdphoto45.wdp"/></Relationships>
</file>

<file path=ppt/slides/_rels/slide103.xml.rels><?xml version="1.0" encoding="UTF-8" standalone="yes"?>
<Relationships xmlns="http://schemas.openxmlformats.org/package/2006/relationships"><Relationship Id="rId3" Type="http://schemas.openxmlformats.org/officeDocument/2006/relationships/image" Target="../media/image256.png"/><Relationship Id="rId2" Type="http://schemas.openxmlformats.org/officeDocument/2006/relationships/notesSlide" Target="../notesSlides/notesSlide98.xml"/><Relationship Id="rId1" Type="http://schemas.openxmlformats.org/officeDocument/2006/relationships/slideLayout" Target="../slideLayouts/slideLayout208.xml"/><Relationship Id="rId5" Type="http://schemas.openxmlformats.org/officeDocument/2006/relationships/image" Target="../media/image248.png"/><Relationship Id="rId4" Type="http://schemas.microsoft.com/office/2007/relationships/hdphoto" Target="../media/hdphoto46.wdp"/></Relationships>
</file>

<file path=ppt/slides/_rels/slide104.xml.rels><?xml version="1.0" encoding="UTF-8" standalone="yes"?>
<Relationships xmlns="http://schemas.openxmlformats.org/package/2006/relationships"><Relationship Id="rId3" Type="http://schemas.openxmlformats.org/officeDocument/2006/relationships/image" Target="../media/image257.png"/><Relationship Id="rId7" Type="http://schemas.openxmlformats.org/officeDocument/2006/relationships/image" Target="../media/image248.png"/><Relationship Id="rId2" Type="http://schemas.openxmlformats.org/officeDocument/2006/relationships/notesSlide" Target="../notesSlides/notesSlide99.xml"/><Relationship Id="rId1" Type="http://schemas.openxmlformats.org/officeDocument/2006/relationships/slideLayout" Target="../slideLayouts/slideLayout186.xml"/><Relationship Id="rId6" Type="http://schemas.openxmlformats.org/officeDocument/2006/relationships/image" Target="../media/image259.png"/><Relationship Id="rId5" Type="http://schemas.openxmlformats.org/officeDocument/2006/relationships/image" Target="../media/image258.png"/><Relationship Id="rId4" Type="http://schemas.microsoft.com/office/2007/relationships/hdphoto" Target="../media/hdphoto47.wdp"/></Relationships>
</file>

<file path=ppt/slides/_rels/slide105.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notesSlide" Target="../notesSlides/notesSlide100.xml"/><Relationship Id="rId1" Type="http://schemas.openxmlformats.org/officeDocument/2006/relationships/slideLayout" Target="../slideLayouts/slideLayout186.xml"/><Relationship Id="rId5" Type="http://schemas.openxmlformats.org/officeDocument/2006/relationships/image" Target="../media/image248.png"/><Relationship Id="rId4" Type="http://schemas.microsoft.com/office/2007/relationships/hdphoto" Target="../media/hdphoto48.wdp"/></Relationships>
</file>

<file path=ppt/slides/_rels/slide106.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101.xml"/><Relationship Id="rId1" Type="http://schemas.openxmlformats.org/officeDocument/2006/relationships/slideLayout" Target="../slideLayouts/slideLayout186.xml"/><Relationship Id="rId5" Type="http://schemas.openxmlformats.org/officeDocument/2006/relationships/image" Target="../media/image248.png"/><Relationship Id="rId4" Type="http://schemas.microsoft.com/office/2007/relationships/hdphoto" Target="../media/hdphoto49.wdp"/></Relationships>
</file>

<file path=ppt/slides/_rels/slide107.xml.rels><?xml version="1.0" encoding="UTF-8" standalone="yes"?>
<Relationships xmlns="http://schemas.openxmlformats.org/package/2006/relationships"><Relationship Id="rId3" Type="http://schemas.openxmlformats.org/officeDocument/2006/relationships/image" Target="../media/image262.png"/><Relationship Id="rId7" Type="http://schemas.openxmlformats.org/officeDocument/2006/relationships/image" Target="../media/image248.png"/><Relationship Id="rId2" Type="http://schemas.openxmlformats.org/officeDocument/2006/relationships/notesSlide" Target="../notesSlides/notesSlide102.xml"/><Relationship Id="rId1" Type="http://schemas.openxmlformats.org/officeDocument/2006/relationships/slideLayout" Target="../slideLayouts/slideLayout186.xml"/><Relationship Id="rId6" Type="http://schemas.microsoft.com/office/2007/relationships/hdphoto" Target="../media/hdphoto51.wdp"/><Relationship Id="rId5" Type="http://schemas.openxmlformats.org/officeDocument/2006/relationships/image" Target="../media/image263.png"/><Relationship Id="rId4" Type="http://schemas.microsoft.com/office/2007/relationships/hdphoto" Target="../media/hdphoto50.wdp"/></Relationships>
</file>

<file path=ppt/slides/_rels/slide108.xml.rels><?xml version="1.0" encoding="UTF-8" standalone="yes"?>
<Relationships xmlns="http://schemas.openxmlformats.org/package/2006/relationships"><Relationship Id="rId8" Type="http://schemas.openxmlformats.org/officeDocument/2006/relationships/image" Target="../media/image248.png"/><Relationship Id="rId3" Type="http://schemas.openxmlformats.org/officeDocument/2006/relationships/image" Target="../media/image264.png"/><Relationship Id="rId7" Type="http://schemas.microsoft.com/office/2007/relationships/hdphoto" Target="../media/hdphoto54.wdp"/><Relationship Id="rId2" Type="http://schemas.openxmlformats.org/officeDocument/2006/relationships/notesSlide" Target="../notesSlides/notesSlide103.xml"/><Relationship Id="rId1" Type="http://schemas.openxmlformats.org/officeDocument/2006/relationships/slideLayout" Target="../slideLayouts/slideLayout189.xml"/><Relationship Id="rId6" Type="http://schemas.microsoft.com/office/2007/relationships/hdphoto" Target="../media/hdphoto53.wdp"/><Relationship Id="rId5" Type="http://schemas.openxmlformats.org/officeDocument/2006/relationships/image" Target="../media/image265.png"/><Relationship Id="rId4" Type="http://schemas.microsoft.com/office/2007/relationships/hdphoto" Target="../media/hdphoto52.wdp"/></Relationships>
</file>

<file path=ppt/slides/_rels/slide109.xml.rels><?xml version="1.0" encoding="UTF-8" standalone="yes"?>
<Relationships xmlns="http://schemas.openxmlformats.org/package/2006/relationships"><Relationship Id="rId3" Type="http://schemas.openxmlformats.org/officeDocument/2006/relationships/image" Target="../media/image266.png"/><Relationship Id="rId7" Type="http://schemas.openxmlformats.org/officeDocument/2006/relationships/image" Target="../media/image248.png"/><Relationship Id="rId2" Type="http://schemas.openxmlformats.org/officeDocument/2006/relationships/notesSlide" Target="../notesSlides/notesSlide104.xml"/><Relationship Id="rId1" Type="http://schemas.openxmlformats.org/officeDocument/2006/relationships/slideLayout" Target="../slideLayouts/slideLayout189.xml"/><Relationship Id="rId6" Type="http://schemas.microsoft.com/office/2007/relationships/hdphoto" Target="../media/hdphoto56.wdp"/><Relationship Id="rId5" Type="http://schemas.openxmlformats.org/officeDocument/2006/relationships/image" Target="../media/image267.png"/><Relationship Id="rId4" Type="http://schemas.microsoft.com/office/2007/relationships/hdphoto" Target="../media/hdphoto55.wdp"/></Relationships>
</file>

<file path=ppt/slides/_rels/slide110.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notesSlide" Target="../notesSlides/notesSlide105.xml"/><Relationship Id="rId1" Type="http://schemas.openxmlformats.org/officeDocument/2006/relationships/slideLayout" Target="../slideLayouts/slideLayout189.xml"/><Relationship Id="rId6" Type="http://schemas.openxmlformats.org/officeDocument/2006/relationships/image" Target="../media/image248.png"/><Relationship Id="rId5" Type="http://schemas.microsoft.com/office/2007/relationships/hdphoto" Target="../media/hdphoto57.wdp"/><Relationship Id="rId4" Type="http://schemas.openxmlformats.org/officeDocument/2006/relationships/image" Target="../media/image269.png"/></Relationships>
</file>

<file path=ppt/slides/_rels/slide111.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106.xml"/><Relationship Id="rId1" Type="http://schemas.openxmlformats.org/officeDocument/2006/relationships/slideLayout" Target="../slideLayouts/slideLayout189.xml"/><Relationship Id="rId5" Type="http://schemas.openxmlformats.org/officeDocument/2006/relationships/image" Target="../media/image248.png"/><Relationship Id="rId4" Type="http://schemas.microsoft.com/office/2007/relationships/hdphoto" Target="../media/hdphoto58.wdp"/></Relationships>
</file>

<file path=ppt/slides/_rels/slide112.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notesSlide" Target="../notesSlides/notesSlide107.xml"/><Relationship Id="rId1" Type="http://schemas.openxmlformats.org/officeDocument/2006/relationships/slideLayout" Target="../slideLayouts/slideLayout189.xml"/><Relationship Id="rId5" Type="http://schemas.openxmlformats.org/officeDocument/2006/relationships/image" Target="../media/image248.png"/><Relationship Id="rId4" Type="http://schemas.openxmlformats.org/officeDocument/2006/relationships/image" Target="../media/image272.png"/></Relationships>
</file>

<file path=ppt/slides/_rels/slide113.xml.rels><?xml version="1.0" encoding="UTF-8" standalone="yes"?>
<Relationships xmlns="http://schemas.openxmlformats.org/package/2006/relationships"><Relationship Id="rId3" Type="http://schemas.openxmlformats.org/officeDocument/2006/relationships/image" Target="../media/image273.png"/><Relationship Id="rId2" Type="http://schemas.openxmlformats.org/officeDocument/2006/relationships/notesSlide" Target="../notesSlides/notesSlide108.xml"/><Relationship Id="rId1" Type="http://schemas.openxmlformats.org/officeDocument/2006/relationships/slideLayout" Target="../slideLayouts/slideLayout190.xml"/><Relationship Id="rId5" Type="http://schemas.openxmlformats.org/officeDocument/2006/relationships/image" Target="../media/image248.png"/><Relationship Id="rId4" Type="http://schemas.openxmlformats.org/officeDocument/2006/relationships/image" Target="../media/image274.png"/></Relationships>
</file>

<file path=ppt/slides/_rels/slide114.xml.rels><?xml version="1.0" encoding="UTF-8" standalone="yes"?>
<Relationships xmlns="http://schemas.openxmlformats.org/package/2006/relationships"><Relationship Id="rId3" Type="http://schemas.openxmlformats.org/officeDocument/2006/relationships/image" Target="../media/image275.png"/><Relationship Id="rId7" Type="http://schemas.openxmlformats.org/officeDocument/2006/relationships/image" Target="../media/image248.png"/><Relationship Id="rId2" Type="http://schemas.openxmlformats.org/officeDocument/2006/relationships/notesSlide" Target="../notesSlides/notesSlide109.xml"/><Relationship Id="rId1" Type="http://schemas.openxmlformats.org/officeDocument/2006/relationships/slideLayout" Target="../slideLayouts/slideLayout190.xml"/><Relationship Id="rId6" Type="http://schemas.microsoft.com/office/2007/relationships/hdphoto" Target="../media/hdphoto60.wdp"/><Relationship Id="rId5" Type="http://schemas.openxmlformats.org/officeDocument/2006/relationships/image" Target="../media/image276.png"/><Relationship Id="rId4" Type="http://schemas.microsoft.com/office/2007/relationships/hdphoto" Target="../media/hdphoto59.wdp"/></Relationships>
</file>

<file path=ppt/slides/_rels/slide115.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notesSlide" Target="../notesSlides/notesSlide110.xml"/><Relationship Id="rId1" Type="http://schemas.openxmlformats.org/officeDocument/2006/relationships/slideLayout" Target="../slideLayouts/slideLayout190.xml"/><Relationship Id="rId4" Type="http://schemas.openxmlformats.org/officeDocument/2006/relationships/image" Target="../media/image248.png"/></Relationships>
</file>

<file path=ppt/slides/_rels/slide116.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notesSlide" Target="../notesSlides/notesSlide111.xml"/><Relationship Id="rId1" Type="http://schemas.openxmlformats.org/officeDocument/2006/relationships/slideLayout" Target="../slideLayouts/slideLayout190.xml"/><Relationship Id="rId4" Type="http://schemas.openxmlformats.org/officeDocument/2006/relationships/image" Target="../media/image248.png"/></Relationships>
</file>

<file path=ppt/slides/_rels/slide117.xml.rels><?xml version="1.0" encoding="UTF-8" standalone="yes"?>
<Relationships xmlns="http://schemas.openxmlformats.org/package/2006/relationships"><Relationship Id="rId8" Type="http://schemas.openxmlformats.org/officeDocument/2006/relationships/image" Target="../media/image24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2.xml"/><Relationship Id="rId1" Type="http://schemas.openxmlformats.org/officeDocument/2006/relationships/slideLayout" Target="../slideLayouts/slideLayout22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8.xml.rels><?xml version="1.0" encoding="UTF-8" standalone="yes"?>
<Relationships xmlns="http://schemas.openxmlformats.org/package/2006/relationships"><Relationship Id="rId8" Type="http://schemas.openxmlformats.org/officeDocument/2006/relationships/image" Target="../media/image282.png"/><Relationship Id="rId3" Type="http://schemas.openxmlformats.org/officeDocument/2006/relationships/image" Target="../media/image248.png"/><Relationship Id="rId7" Type="http://schemas.microsoft.com/office/2007/relationships/hdphoto" Target="../media/hdphoto61.wdp"/><Relationship Id="rId2" Type="http://schemas.openxmlformats.org/officeDocument/2006/relationships/notesSlide" Target="../notesSlides/notesSlide113.xml"/><Relationship Id="rId1" Type="http://schemas.openxmlformats.org/officeDocument/2006/relationships/slideLayout" Target="../slideLayouts/slideLayout195.xml"/><Relationship Id="rId6" Type="http://schemas.openxmlformats.org/officeDocument/2006/relationships/image" Target="../media/image281.png"/><Relationship Id="rId5" Type="http://schemas.openxmlformats.org/officeDocument/2006/relationships/image" Target="../media/image280.png"/><Relationship Id="rId4" Type="http://schemas.openxmlformats.org/officeDocument/2006/relationships/image" Target="../media/image279.png"/></Relationships>
</file>

<file path=ppt/slides/_rels/slide119.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notesSlide" Target="../notesSlides/notesSlide114.xml"/><Relationship Id="rId1" Type="http://schemas.openxmlformats.org/officeDocument/2006/relationships/slideLayout" Target="../slideLayouts/slideLayout225.xml"/><Relationship Id="rId4" Type="http://schemas.openxmlformats.org/officeDocument/2006/relationships/image" Target="../media/image248.png"/></Relationships>
</file>

<file path=ppt/slides/_rels/slide120.xml.rels><?xml version="1.0" encoding="UTF-8" standalone="yes"?>
<Relationships xmlns="http://schemas.openxmlformats.org/package/2006/relationships"><Relationship Id="rId3" Type="http://schemas.openxmlformats.org/officeDocument/2006/relationships/image" Target="../media/image284.png"/><Relationship Id="rId2" Type="http://schemas.openxmlformats.org/officeDocument/2006/relationships/notesSlide" Target="../notesSlides/notesSlide115.xml"/><Relationship Id="rId1" Type="http://schemas.openxmlformats.org/officeDocument/2006/relationships/slideLayout" Target="../slideLayouts/slideLayout225.xml"/><Relationship Id="rId5" Type="http://schemas.openxmlformats.org/officeDocument/2006/relationships/image" Target="../media/image248.png"/><Relationship Id="rId4" Type="http://schemas.openxmlformats.org/officeDocument/2006/relationships/image" Target="../media/image285.png"/></Relationships>
</file>

<file path=ppt/slides/_rels/slide121.xml.rels><?xml version="1.0" encoding="UTF-8" standalone="yes"?>
<Relationships xmlns="http://schemas.openxmlformats.org/package/2006/relationships"><Relationship Id="rId3" Type="http://schemas.openxmlformats.org/officeDocument/2006/relationships/image" Target="../media/image286.png"/><Relationship Id="rId2" Type="http://schemas.openxmlformats.org/officeDocument/2006/relationships/notesSlide" Target="../notesSlides/notesSlide116.xml"/><Relationship Id="rId1" Type="http://schemas.openxmlformats.org/officeDocument/2006/relationships/slideLayout" Target="../slideLayouts/slideLayout225.xml"/><Relationship Id="rId5" Type="http://schemas.openxmlformats.org/officeDocument/2006/relationships/image" Target="../media/image248.png"/><Relationship Id="rId4" Type="http://schemas.microsoft.com/office/2007/relationships/hdphoto" Target="../media/hdphoto62.wdp"/></Relationships>
</file>

<file path=ppt/slides/_rels/slide122.xml.rels><?xml version="1.0" encoding="UTF-8" standalone="yes"?>
<Relationships xmlns="http://schemas.openxmlformats.org/package/2006/relationships"><Relationship Id="rId3" Type="http://schemas.openxmlformats.org/officeDocument/2006/relationships/image" Target="../media/image287.png"/><Relationship Id="rId2" Type="http://schemas.openxmlformats.org/officeDocument/2006/relationships/notesSlide" Target="../notesSlides/notesSlide117.xml"/><Relationship Id="rId1" Type="http://schemas.openxmlformats.org/officeDocument/2006/relationships/slideLayout" Target="../slideLayouts/slideLayout225.xml"/><Relationship Id="rId6" Type="http://schemas.openxmlformats.org/officeDocument/2006/relationships/image" Target="../media/image248.png"/><Relationship Id="rId5" Type="http://schemas.openxmlformats.org/officeDocument/2006/relationships/image" Target="../media/image288.png"/><Relationship Id="rId4" Type="http://schemas.microsoft.com/office/2007/relationships/hdphoto" Target="../media/hdphoto63.wdp"/></Relationships>
</file>

<file path=ppt/slides/_rels/slide123.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notesSlide" Target="../notesSlides/notesSlide118.xml"/><Relationship Id="rId1" Type="http://schemas.openxmlformats.org/officeDocument/2006/relationships/slideLayout" Target="../slideLayouts/slideLayout189.xml"/><Relationship Id="rId5" Type="http://schemas.openxmlformats.org/officeDocument/2006/relationships/image" Target="../media/image248.png"/><Relationship Id="rId4" Type="http://schemas.microsoft.com/office/2007/relationships/hdphoto" Target="../media/hdphoto64.wdp"/></Relationships>
</file>

<file path=ppt/slides/_rels/slide124.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119.xml"/><Relationship Id="rId1" Type="http://schemas.openxmlformats.org/officeDocument/2006/relationships/slideLayout" Target="../slideLayouts/slideLayout195.xml"/></Relationships>
</file>

<file path=ppt/slides/_rels/slide125.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120.xml"/><Relationship Id="rId1" Type="http://schemas.openxmlformats.org/officeDocument/2006/relationships/slideLayout" Target="../slideLayouts/slideLayout189.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3.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56C48-DD5F-90D9-933A-5E159CD14F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255272-E02F-3FA8-6DC0-70E2EF9C3406}"/>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Module 8: Triple-Negative Breast Cancer (TNBC)</a:t>
            </a:r>
          </a:p>
        </p:txBody>
      </p:sp>
      <p:sp>
        <p:nvSpPr>
          <p:cNvPr id="7" name="Content Placeholder 6">
            <a:extLst>
              <a:ext uri="{FF2B5EF4-FFF2-40B4-BE49-F238E27FC236}">
                <a16:creationId xmlns:a16="http://schemas.microsoft.com/office/drawing/2014/main" id="{AB5D2F59-A371-B6DD-9832-67F4F810315F}"/>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3000"/>
              </a:spcBef>
            </a:pPr>
            <a:r>
              <a:rPr lang="en-US" sz="3000" dirty="0"/>
              <a:t>Current and Future Role of TROP2-Directed Antibody- Drug Conjugates in Therapy for TNBC — </a:t>
            </a:r>
            <a:r>
              <a:rPr lang="en-US" sz="3000" b="0" dirty="0"/>
              <a:t>Dr </a:t>
            </a:r>
            <a:r>
              <a:rPr lang="en-US" sz="3000" b="0" dirty="0" err="1"/>
              <a:t>Brufsky</a:t>
            </a:r>
            <a:endParaRPr lang="en-US" sz="3000" b="0" dirty="0"/>
          </a:p>
          <a:p>
            <a:pPr>
              <a:lnSpc>
                <a:spcPct val="100000"/>
              </a:lnSpc>
              <a:spcBef>
                <a:spcPts val="3000"/>
              </a:spcBef>
            </a:pPr>
            <a:r>
              <a:rPr lang="en-US" sz="3000" dirty="0"/>
              <a:t>Established Treatment Paradigm for Localized and Metastatic TNBC — </a:t>
            </a:r>
            <a:r>
              <a:rPr lang="en-US" sz="3000" b="0" dirty="0"/>
              <a:t>Dr Kalinsky</a:t>
            </a:r>
          </a:p>
        </p:txBody>
      </p:sp>
    </p:spTree>
    <p:extLst>
      <p:ext uri="{BB962C8B-B14F-4D97-AF65-F5344CB8AC3E}">
        <p14:creationId xmlns:p14="http://schemas.microsoft.com/office/powerpoint/2010/main" val="405230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9BBE8-605A-9048-0E00-901558771F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58BA6-7FDD-8FD8-F79D-71D0DBED1002}"/>
              </a:ext>
            </a:extLst>
          </p:cNvPr>
          <p:cNvSpPr>
            <a:spLocks noGrp="1"/>
          </p:cNvSpPr>
          <p:nvPr>
            <p:ph type="title"/>
          </p:nvPr>
        </p:nvSpPr>
        <p:spPr>
          <a:xfrm>
            <a:off x="838200" y="1"/>
            <a:ext cx="10515600" cy="1144588"/>
          </a:xfrm>
        </p:spPr>
        <p:txBody>
          <a:bodyPr>
            <a:normAutofit/>
          </a:bodyPr>
          <a:lstStyle/>
          <a:p>
            <a:r>
              <a:rPr lang="en-US" sz="3000" dirty="0"/>
              <a:t>Faculty</a:t>
            </a:r>
          </a:p>
        </p:txBody>
      </p:sp>
      <p:sp>
        <p:nvSpPr>
          <p:cNvPr id="3" name="Text Box 7">
            <a:extLst>
              <a:ext uri="{FF2B5EF4-FFF2-40B4-BE49-F238E27FC236}">
                <a16:creationId xmlns:a16="http://schemas.microsoft.com/office/drawing/2014/main" id="{829FBA85-F33C-FD90-D868-2911D0D3805B}"/>
              </a:ext>
            </a:extLst>
          </p:cNvPr>
          <p:cNvSpPr txBox="1">
            <a:spLocks noChangeArrowheads="1"/>
          </p:cNvSpPr>
          <p:nvPr/>
        </p:nvSpPr>
        <p:spPr bwMode="auto">
          <a:xfrm>
            <a:off x="2324486" y="1653363"/>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Adam M </a:t>
            </a:r>
            <a:r>
              <a:rPr kumimoji="0" lang="en-US" sz="1600" b="1" i="0" u="none" strike="noStrike" kern="1200" cap="none" spc="0" normalizeH="0" baseline="0" noProof="0" dirty="0" err="1">
                <a:ln>
                  <a:noFill/>
                </a:ln>
                <a:solidFill>
                  <a:srgbClr val="000000"/>
                </a:solidFill>
                <a:effectLst/>
                <a:uLnTx/>
                <a:uFillTx/>
                <a:latin typeface="Calibri" panose="020F0502020204030204" pitchFamily="34" charset="0"/>
                <a:ea typeface="ＭＳ Ｐゴシック" charset="0"/>
                <a:cs typeface="Calibri" panose="020F0502020204030204" pitchFamily="34" charset="0"/>
              </a:rPr>
              <a:t>Brufsky</a:t>
            </a: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 MD, PhD </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UPMC Hillman Cancer Center </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Pittsburgh, Pennsylvania</a:t>
            </a:r>
          </a:p>
        </p:txBody>
      </p:sp>
      <p:pic>
        <p:nvPicPr>
          <p:cNvPr id="5" name="Picture 4">
            <a:extLst>
              <a:ext uri="{FF2B5EF4-FFF2-40B4-BE49-F238E27FC236}">
                <a16:creationId xmlns:a16="http://schemas.microsoft.com/office/drawing/2014/main" id="{0E64393C-1E6F-5ED9-D600-E5F55F910E0E}"/>
              </a:ext>
            </a:extLst>
          </p:cNvPr>
          <p:cNvPicPr>
            <a:picLocks noChangeAspect="1"/>
          </p:cNvPicPr>
          <p:nvPr/>
        </p:nvPicPr>
        <p:blipFill>
          <a:blip r:embed="rId4"/>
          <a:srcRect/>
          <a:stretch/>
        </p:blipFill>
        <p:spPr>
          <a:xfrm>
            <a:off x="1002847" y="1653363"/>
            <a:ext cx="1261872" cy="1261872"/>
          </a:xfrm>
          <a:prstGeom prst="rect">
            <a:avLst/>
          </a:prstGeom>
        </p:spPr>
      </p:pic>
      <p:sp>
        <p:nvSpPr>
          <p:cNvPr id="6" name="Text Box 7">
            <a:extLst>
              <a:ext uri="{FF2B5EF4-FFF2-40B4-BE49-F238E27FC236}">
                <a16:creationId xmlns:a16="http://schemas.microsoft.com/office/drawing/2014/main" id="{72558ED5-99E1-B5E3-CB67-306BE33A104E}"/>
              </a:ext>
            </a:extLst>
          </p:cNvPr>
          <p:cNvSpPr txBox="1">
            <a:spLocks noChangeArrowheads="1"/>
          </p:cNvSpPr>
          <p:nvPr/>
        </p:nvSpPr>
        <p:spPr bwMode="auto">
          <a:xfrm>
            <a:off x="2324486" y="4083960"/>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Kevin Kalinsky, MD, MS, FASCO</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Winship Cancer Institute at Emory University</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Atlanta, Georgia</a:t>
            </a:r>
          </a:p>
        </p:txBody>
      </p:sp>
      <p:pic>
        <p:nvPicPr>
          <p:cNvPr id="7" name="Picture 6">
            <a:extLst>
              <a:ext uri="{FF2B5EF4-FFF2-40B4-BE49-F238E27FC236}">
                <a16:creationId xmlns:a16="http://schemas.microsoft.com/office/drawing/2014/main" id="{3EE42674-6501-DB19-FAF3-61ECE1011F8F}"/>
              </a:ext>
            </a:extLst>
          </p:cNvPr>
          <p:cNvPicPr>
            <a:picLocks noChangeAspect="1"/>
          </p:cNvPicPr>
          <p:nvPr/>
        </p:nvPicPr>
        <p:blipFill>
          <a:blip r:embed="rId5"/>
          <a:srcRect/>
          <a:stretch/>
        </p:blipFill>
        <p:spPr>
          <a:xfrm>
            <a:off x="1002847" y="4083960"/>
            <a:ext cx="1261872" cy="1261872"/>
          </a:xfrm>
          <a:prstGeom prst="rect">
            <a:avLst/>
          </a:prstGeom>
        </p:spPr>
      </p:pic>
      <p:sp>
        <p:nvSpPr>
          <p:cNvPr id="10" name="Text Box 9">
            <a:extLst>
              <a:ext uri="{FF2B5EF4-FFF2-40B4-BE49-F238E27FC236}">
                <a16:creationId xmlns:a16="http://schemas.microsoft.com/office/drawing/2014/main" id="{F5945ACB-C90D-77DB-C62A-52AEC18875D0}"/>
              </a:ext>
            </a:extLst>
          </p:cNvPr>
          <p:cNvSpPr txBox="1">
            <a:spLocks noChangeArrowheads="1"/>
          </p:cNvSpPr>
          <p:nvPr/>
        </p:nvSpPr>
        <p:spPr bwMode="auto">
          <a:xfrm>
            <a:off x="7546372" y="4083960"/>
            <a:ext cx="3840480" cy="1296144"/>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800" b="1" i="0" u="none" strike="noStrike" kern="1200" cap="none" spc="0" normalizeH="0" baseline="0" noProof="0" dirty="0">
                <a:ln>
                  <a:noFill/>
                </a:ln>
                <a:solidFill>
                  <a:srgbClr val="0432FF"/>
                </a:solidFill>
                <a:effectLst/>
                <a:uLnTx/>
                <a:uFillTx/>
                <a:latin typeface="Calibri" pitchFamily="-72" charset="0"/>
                <a:ea typeface="MS PGothic" charset="0"/>
                <a:cs typeface="+mn-cs"/>
              </a:rPr>
              <a:t>Co-Moderator</a:t>
            </a:r>
            <a:br>
              <a:rPr kumimoji="0" lang="en-US" sz="1600" b="1"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600" b="1" i="0" u="none" strike="noStrike" kern="1200" cap="none" spc="0" normalizeH="0" baseline="0" noProof="0" dirty="0">
                <a:ln>
                  <a:noFill/>
                </a:ln>
                <a:solidFill>
                  <a:srgbClr val="000000"/>
                </a:solidFill>
                <a:effectLst/>
                <a:uLnTx/>
                <a:uFillTx/>
                <a:latin typeface="Calibri" pitchFamily="-72" charset="0"/>
                <a:ea typeface="MS PGothic" charset="0"/>
                <a:cs typeface="+mn-cs"/>
              </a:rPr>
              <a:t>Vikas Malhotra, MD </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Florida Cancer Specialists &amp; </a:t>
            </a:r>
            <a:b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Research Institute</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Spring Hill, Florida</a:t>
            </a:r>
          </a:p>
        </p:txBody>
      </p:sp>
      <p:sp>
        <p:nvSpPr>
          <p:cNvPr id="9" name="Text Box 7">
            <a:extLst>
              <a:ext uri="{FF2B5EF4-FFF2-40B4-BE49-F238E27FC236}">
                <a16:creationId xmlns:a16="http://schemas.microsoft.com/office/drawing/2014/main" id="{5635AEA8-268B-962D-761D-4421900E8EA9}"/>
              </a:ext>
            </a:extLst>
          </p:cNvPr>
          <p:cNvSpPr txBox="1">
            <a:spLocks noChangeArrowheads="1"/>
          </p:cNvSpPr>
          <p:nvPr/>
        </p:nvSpPr>
        <p:spPr bwMode="auto">
          <a:xfrm>
            <a:off x="7546372" y="1653363"/>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2000" b="1" i="0" u="none" strike="noStrike" kern="1200" cap="none" spc="0" normalizeH="0" baseline="0" noProof="0" dirty="0">
                <a:ln>
                  <a:noFill/>
                </a:ln>
                <a:solidFill>
                  <a:srgbClr val="0432FF"/>
                </a:solidFill>
                <a:effectLst/>
                <a:uLnTx/>
                <a:uFillTx/>
                <a:latin typeface="Calibri" pitchFamily="-72" charset="0"/>
                <a:ea typeface="MS PGothic" charset="0"/>
                <a:cs typeface="+mn-cs"/>
              </a:rPr>
              <a:t>Moderator</a:t>
            </a:r>
            <a:br>
              <a:rPr kumimoji="0" lang="en-US" sz="1700" b="1"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700" b="1" i="0" u="none" strike="noStrike" kern="1200" cap="none" spc="0" normalizeH="0" baseline="0" noProof="0" dirty="0">
                <a:ln>
                  <a:noFill/>
                </a:ln>
                <a:solidFill>
                  <a:srgbClr val="000000"/>
                </a:solidFill>
                <a:effectLst/>
                <a:uLnTx/>
                <a:uFillTx/>
                <a:latin typeface="Calibri" pitchFamily="-72" charset="0"/>
                <a:ea typeface="MS PGothic" charset="0"/>
                <a:cs typeface="+mn-cs"/>
              </a:rPr>
              <a:t>Neil Love, MD</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700" b="0" i="0" u="none" strike="noStrike" kern="1200" cap="none" spc="0" normalizeH="0" baseline="0" noProof="0" dirty="0">
                <a:ln>
                  <a:noFill/>
                </a:ln>
                <a:solidFill>
                  <a:srgbClr val="000000"/>
                </a:solidFill>
                <a:effectLst/>
                <a:uLnTx/>
                <a:uFillTx/>
                <a:latin typeface="Calibri" pitchFamily="-72" charset="0"/>
                <a:ea typeface="MS PGothic" charset="0"/>
                <a:cs typeface="+mn-cs"/>
              </a:rPr>
              <a:t>Research To Practice</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700" b="0" i="0" u="none" strike="noStrike" kern="1200" cap="none" spc="0" normalizeH="0" baseline="0" noProof="0" dirty="0">
                <a:ln>
                  <a:noFill/>
                </a:ln>
                <a:solidFill>
                  <a:srgbClr val="000000"/>
                </a:solidFill>
                <a:effectLst/>
                <a:uLnTx/>
                <a:uFillTx/>
                <a:latin typeface="Calibri" pitchFamily="-72" charset="0"/>
                <a:ea typeface="MS PGothic" charset="0"/>
                <a:cs typeface="+mn-cs"/>
              </a:rPr>
              <a:t>Miami, Florida</a:t>
            </a:r>
          </a:p>
        </p:txBody>
      </p:sp>
      <p:pic>
        <p:nvPicPr>
          <p:cNvPr id="12" name="Picture 11">
            <a:extLst>
              <a:ext uri="{FF2B5EF4-FFF2-40B4-BE49-F238E27FC236}">
                <a16:creationId xmlns:a16="http://schemas.microsoft.com/office/drawing/2014/main" id="{721B8B3C-2E14-931E-3A7D-03CDABF134D4}"/>
              </a:ext>
            </a:extLst>
          </p:cNvPr>
          <p:cNvPicPr>
            <a:picLocks noChangeAspect="1"/>
          </p:cNvPicPr>
          <p:nvPr/>
        </p:nvPicPr>
        <p:blipFill>
          <a:blip r:embed="rId6"/>
          <a:srcRect/>
          <a:stretch/>
        </p:blipFill>
        <p:spPr>
          <a:xfrm>
            <a:off x="6224733" y="4083960"/>
            <a:ext cx="1261872" cy="1261872"/>
          </a:xfrm>
          <a:prstGeom prst="rect">
            <a:avLst/>
          </a:prstGeom>
        </p:spPr>
      </p:pic>
      <p:pic>
        <p:nvPicPr>
          <p:cNvPr id="13" name="Picture 12">
            <a:extLst>
              <a:ext uri="{FF2B5EF4-FFF2-40B4-BE49-F238E27FC236}">
                <a16:creationId xmlns:a16="http://schemas.microsoft.com/office/drawing/2014/main" id="{B9DC13A5-7C86-D11E-32BE-F9614779CC7E}"/>
              </a:ext>
            </a:extLst>
          </p:cNvPr>
          <p:cNvPicPr>
            <a:picLocks noChangeAspect="1"/>
          </p:cNvPicPr>
          <p:nvPr/>
        </p:nvPicPr>
        <p:blipFill>
          <a:blip r:embed="rId7">
            <a:extLst>
              <a:ext uri="{28A0092B-C50C-407E-A947-70E740481C1C}">
                <a14:useLocalDpi xmlns:a14="http://schemas.microsoft.com/office/drawing/2010/main"/>
              </a:ext>
            </a:extLst>
          </a:blip>
          <a:srcRect/>
          <a:stretch/>
        </p:blipFill>
        <p:spPr>
          <a:xfrm>
            <a:off x="6224733" y="1653363"/>
            <a:ext cx="1261872" cy="1261872"/>
          </a:xfrm>
          <a:prstGeom prst="rect">
            <a:avLst/>
          </a:prstGeom>
        </p:spPr>
      </p:pic>
    </p:spTree>
    <p:custDataLst>
      <p:tags r:id="rId1"/>
    </p:custDataLst>
    <p:extLst>
      <p:ext uri="{BB962C8B-B14F-4D97-AF65-F5344CB8AC3E}">
        <p14:creationId xmlns:p14="http://schemas.microsoft.com/office/powerpoint/2010/main" val="907358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A762E-CC89-4FC9-954C-D41AA66E687D}"/>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97800468-A5B4-FED9-1502-8C9EB2138653}"/>
              </a:ext>
            </a:extLst>
          </p:cNvPr>
          <p:cNvSpPr/>
          <p:nvPr/>
        </p:nvSpPr>
        <p:spPr bwMode="auto">
          <a:xfrm>
            <a:off x="684426" y="1370915"/>
            <a:ext cx="10731324" cy="1154236"/>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20E65DB1-4BFA-39BF-6DA4-B08643D2B382}"/>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Module 8: Triple-Negative Breast Cancer (TNBC)</a:t>
            </a:r>
          </a:p>
        </p:txBody>
      </p:sp>
      <p:sp>
        <p:nvSpPr>
          <p:cNvPr id="7" name="Content Placeholder 6">
            <a:extLst>
              <a:ext uri="{FF2B5EF4-FFF2-40B4-BE49-F238E27FC236}">
                <a16:creationId xmlns:a16="http://schemas.microsoft.com/office/drawing/2014/main" id="{F484739F-6910-67D9-7A90-E5B44D3669B4}"/>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3000"/>
              </a:spcBef>
            </a:pPr>
            <a:r>
              <a:rPr lang="en-US" sz="3000" dirty="0">
                <a:solidFill>
                  <a:schemeClr val="bg1"/>
                </a:solidFill>
              </a:rPr>
              <a:t>Current and Future Role of TROP2-Directed Antibody- Drug Conjugates in Therapy for TNBC — </a:t>
            </a:r>
            <a:r>
              <a:rPr lang="en-US" sz="3000" b="0" dirty="0">
                <a:solidFill>
                  <a:schemeClr val="bg1"/>
                </a:solidFill>
              </a:rPr>
              <a:t>Dr </a:t>
            </a:r>
            <a:r>
              <a:rPr lang="en-US" sz="3000" b="0" dirty="0" err="1">
                <a:solidFill>
                  <a:schemeClr val="bg1"/>
                </a:solidFill>
              </a:rPr>
              <a:t>Brufsky</a:t>
            </a:r>
            <a:endParaRPr lang="en-US" sz="3000" b="0" dirty="0">
              <a:solidFill>
                <a:schemeClr val="bg1"/>
              </a:solidFill>
            </a:endParaRPr>
          </a:p>
          <a:p>
            <a:pPr>
              <a:lnSpc>
                <a:spcPct val="100000"/>
              </a:lnSpc>
              <a:spcBef>
                <a:spcPts val="3000"/>
              </a:spcBef>
            </a:pPr>
            <a:r>
              <a:rPr lang="en-US" sz="3000" dirty="0"/>
              <a:t>Established Treatment Paradigm for Localized and Metastatic TNBC — </a:t>
            </a:r>
            <a:r>
              <a:rPr lang="en-US" sz="3000" b="0" dirty="0"/>
              <a:t>Dr Kalinsky</a:t>
            </a:r>
          </a:p>
        </p:txBody>
      </p:sp>
    </p:spTree>
    <p:extLst>
      <p:ext uri="{BB962C8B-B14F-4D97-AF65-F5344CB8AC3E}">
        <p14:creationId xmlns:p14="http://schemas.microsoft.com/office/powerpoint/2010/main" val="2313871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04263-7B1A-E511-6FA6-63199BCC81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01F5F9-3845-5DDB-7F77-90DBB646F07B}"/>
              </a:ext>
            </a:extLst>
          </p:cNvPr>
          <p:cNvSpPr>
            <a:spLocks noGrp="1"/>
          </p:cNvSpPr>
          <p:nvPr>
            <p:ph type="title"/>
          </p:nvPr>
        </p:nvSpPr>
        <p:spPr>
          <a:xfrm>
            <a:off x="838200" y="1"/>
            <a:ext cx="10515600" cy="1144588"/>
          </a:xfrm>
        </p:spPr>
        <p:txBody>
          <a:bodyPr>
            <a:normAutofit/>
          </a:bodyPr>
          <a:lstStyle/>
          <a:p>
            <a:r>
              <a:rPr lang="en-US" sz="3200" dirty="0"/>
              <a:t>Module 8: Triple-Negative Breast Cancer (TNBC)</a:t>
            </a:r>
            <a:endParaRPr lang="en-US" sz="3000" dirty="0">
              <a:solidFill>
                <a:srgbClr val="0070C0"/>
              </a:solidFill>
            </a:endParaRPr>
          </a:p>
        </p:txBody>
      </p:sp>
      <p:sp>
        <p:nvSpPr>
          <p:cNvPr id="7" name="Content Placeholder 6">
            <a:extLst>
              <a:ext uri="{FF2B5EF4-FFF2-40B4-BE49-F238E27FC236}">
                <a16:creationId xmlns:a16="http://schemas.microsoft.com/office/drawing/2014/main" id="{97F152CD-48BF-2251-DFCE-A2EAB2825748}"/>
              </a:ext>
            </a:extLst>
          </p:cNvPr>
          <p:cNvSpPr>
            <a:spLocks noGrp="1"/>
          </p:cNvSpPr>
          <p:nvPr>
            <p:ph idx="1"/>
          </p:nvPr>
        </p:nvSpPr>
        <p:spPr>
          <a:xfrm>
            <a:off x="462987" y="1144587"/>
            <a:ext cx="11262167" cy="5257800"/>
          </a:xfrm>
        </p:spPr>
        <p:txBody>
          <a:bodyPr>
            <a:noAutofit/>
          </a:bodyPr>
          <a:lstStyle/>
          <a:p>
            <a:pPr>
              <a:lnSpc>
                <a:spcPts val="3800"/>
              </a:lnSpc>
              <a:spcBef>
                <a:spcPts val="2000"/>
              </a:spcBef>
              <a:spcAft>
                <a:spcPts val="2000"/>
              </a:spcAft>
            </a:pPr>
            <a:endParaRPr lang="en-US" sz="2800" noProof="0" dirty="0"/>
          </a:p>
          <a:p>
            <a:pPr>
              <a:lnSpc>
                <a:spcPts val="3800"/>
              </a:lnSpc>
              <a:spcBef>
                <a:spcPts val="2000"/>
              </a:spcBef>
              <a:spcAft>
                <a:spcPts val="2000"/>
              </a:spcAft>
            </a:pPr>
            <a:r>
              <a:rPr lang="en-US" sz="3600" noProof="0" dirty="0">
                <a:latin typeface="Calibri" panose="020F0502020204030204" pitchFamily="34" charset="0"/>
                <a:cs typeface="Calibri" panose="020F0502020204030204" pitchFamily="34" charset="0"/>
              </a:rPr>
              <a:t>We would like to do a “best paper or presentation of the year” activity. Please suggest one “paper of the year” and 2 other worthy papers based on the value in treatment of current and future patients</a:t>
            </a:r>
            <a:r>
              <a:rPr lang="en-US" sz="3200" noProof="0" dirty="0"/>
              <a:t>.</a:t>
            </a:r>
            <a:endParaRPr lang="en-US" sz="3200" b="0" noProof="0" dirty="0"/>
          </a:p>
        </p:txBody>
      </p:sp>
    </p:spTree>
    <p:extLst>
      <p:ext uri="{BB962C8B-B14F-4D97-AF65-F5344CB8AC3E}">
        <p14:creationId xmlns:p14="http://schemas.microsoft.com/office/powerpoint/2010/main" val="15662216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AF9519-ADA0-2E82-F7A3-CCFB858937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77A498-BAD3-5D89-B73D-A764D1CB5316}"/>
              </a:ext>
            </a:extLst>
          </p:cNvPr>
          <p:cNvSpPr>
            <a:spLocks noGrp="1"/>
          </p:cNvSpPr>
          <p:nvPr>
            <p:ph type="title"/>
          </p:nvPr>
        </p:nvSpPr>
        <p:spPr>
          <a:xfrm>
            <a:off x="838200" y="768350"/>
            <a:ext cx="10515600" cy="1293758"/>
          </a:xfrm>
        </p:spPr>
        <p:txBody>
          <a:bodyPr>
            <a:normAutofit/>
          </a:bodyPr>
          <a:lstStyle/>
          <a:p>
            <a:pPr algn="ctr"/>
            <a:r>
              <a:rPr lang="en-US" sz="4000" dirty="0"/>
              <a:t>Current and Emerging Evidence Supporting TROP2-Targeted ADCs in TNBC</a:t>
            </a:r>
          </a:p>
        </p:txBody>
      </p:sp>
      <p:sp>
        <p:nvSpPr>
          <p:cNvPr id="3" name="Text Placeholder 2">
            <a:extLst>
              <a:ext uri="{FF2B5EF4-FFF2-40B4-BE49-F238E27FC236}">
                <a16:creationId xmlns:a16="http://schemas.microsoft.com/office/drawing/2014/main" id="{50BA80E1-EA4F-65DC-B681-BFEB37B4DCE9}"/>
              </a:ext>
            </a:extLst>
          </p:cNvPr>
          <p:cNvSpPr>
            <a:spLocks noGrp="1"/>
          </p:cNvSpPr>
          <p:nvPr>
            <p:ph type="body" idx="1"/>
          </p:nvPr>
        </p:nvSpPr>
        <p:spPr>
          <a:xfrm>
            <a:off x="1052567" y="2886787"/>
            <a:ext cx="10515600" cy="1500187"/>
          </a:xfrm>
        </p:spPr>
        <p:txBody>
          <a:bodyPr>
            <a:noAutofit/>
          </a:bodyPr>
          <a:lstStyle/>
          <a:p>
            <a:pPr algn="ctr"/>
            <a:r>
              <a:rPr lang="en-US" sz="3200" dirty="0"/>
              <a:t>Adam Brufsky, MD, PhD</a:t>
            </a:r>
          </a:p>
          <a:p>
            <a:pPr algn="ctr"/>
            <a:r>
              <a:rPr lang="en-US" sz="3200" dirty="0"/>
              <a:t>Professor of Medicine</a:t>
            </a:r>
          </a:p>
          <a:p>
            <a:pPr algn="ctr"/>
            <a:r>
              <a:rPr lang="en-US" sz="3200" dirty="0"/>
              <a:t>UPMC Hillman Cancer Center</a:t>
            </a:r>
          </a:p>
          <a:p>
            <a:pPr algn="ctr"/>
            <a:r>
              <a:rPr lang="en-US" sz="3200" dirty="0"/>
              <a:t>University of Pittsburgh</a:t>
            </a:r>
          </a:p>
          <a:p>
            <a:pPr algn="ctr"/>
            <a:endParaRPr lang="en-US" sz="3200" dirty="0"/>
          </a:p>
        </p:txBody>
      </p:sp>
    </p:spTree>
    <p:extLst>
      <p:ext uri="{BB962C8B-B14F-4D97-AF65-F5344CB8AC3E}">
        <p14:creationId xmlns:p14="http://schemas.microsoft.com/office/powerpoint/2010/main" val="3883505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B6E909-3D76-6918-39B6-ACC852BB5C46}"/>
              </a:ext>
            </a:extLst>
          </p:cNvPr>
          <p:cNvSpPr>
            <a:spLocks noGrp="1"/>
          </p:cNvSpPr>
          <p:nvPr>
            <p:ph type="title"/>
          </p:nvPr>
        </p:nvSpPr>
        <p:spPr/>
        <p:txBody>
          <a:bodyPr/>
          <a:lstStyle/>
          <a:p>
            <a:r>
              <a:rPr lang="en-US" dirty="0"/>
              <a:t>Disclosures</a:t>
            </a:r>
          </a:p>
        </p:txBody>
      </p:sp>
      <p:graphicFrame>
        <p:nvGraphicFramePr>
          <p:cNvPr id="6" name="Table 5">
            <a:extLst>
              <a:ext uri="{FF2B5EF4-FFF2-40B4-BE49-F238E27FC236}">
                <a16:creationId xmlns:a16="http://schemas.microsoft.com/office/drawing/2014/main" id="{4ABFBE62-003B-E763-1B3C-81994047CA23}"/>
              </a:ext>
            </a:extLst>
          </p:cNvPr>
          <p:cNvGraphicFramePr>
            <a:graphicFrameLocks noGrp="1"/>
          </p:cNvGraphicFramePr>
          <p:nvPr/>
        </p:nvGraphicFramePr>
        <p:xfrm>
          <a:off x="1866746" y="2096774"/>
          <a:ext cx="8797582" cy="2122686"/>
        </p:xfrm>
        <a:graphic>
          <a:graphicData uri="http://schemas.openxmlformats.org/drawingml/2006/table">
            <a:tbl>
              <a:tblPr firstRow="1" bandRow="1">
                <a:tableStyleId>{5C22544A-7EE6-4342-B048-85BDC9FD1C3A}</a:tableStyleId>
              </a:tblPr>
              <a:tblGrid>
                <a:gridCol w="2690327">
                  <a:extLst>
                    <a:ext uri="{9D8B030D-6E8A-4147-A177-3AD203B41FA5}">
                      <a16:colId xmlns:a16="http://schemas.microsoft.com/office/drawing/2014/main" val="3250282029"/>
                    </a:ext>
                  </a:extLst>
                </a:gridCol>
                <a:gridCol w="6107255">
                  <a:extLst>
                    <a:ext uri="{9D8B030D-6E8A-4147-A177-3AD203B41FA5}">
                      <a16:colId xmlns:a16="http://schemas.microsoft.com/office/drawing/2014/main" val="3333235884"/>
                    </a:ext>
                  </a:extLst>
                </a:gridCol>
              </a:tblGrid>
              <a:tr h="2122686">
                <a:tc>
                  <a:txBody>
                    <a:bodyPr/>
                    <a:lstStyle/>
                    <a:p>
                      <a:r>
                        <a:rPr lang="en-US" dirty="0">
                          <a:solidFill>
                            <a:sysClr val="windowText" lastClr="000000"/>
                          </a:solidFill>
                        </a:rPr>
                        <a:t>Consulting Agreements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err="1">
                          <a:solidFill>
                            <a:sysClr val="windowText" lastClr="000000"/>
                          </a:solidFill>
                        </a:rPr>
                        <a:t>Agendia</a:t>
                      </a:r>
                      <a:r>
                        <a:rPr lang="en-US" b="0" dirty="0">
                          <a:solidFill>
                            <a:sysClr val="windowText" lastClr="000000"/>
                          </a:solidFill>
                        </a:rPr>
                        <a:t> Inc, AstraZeneca Pharmaceuticals LP, </a:t>
                      </a:r>
                      <a:r>
                        <a:rPr lang="en-US" b="0" dirty="0" err="1">
                          <a:solidFill>
                            <a:sysClr val="windowText" lastClr="000000"/>
                          </a:solidFill>
                        </a:rPr>
                        <a:t>BriaCell</a:t>
                      </a:r>
                      <a:r>
                        <a:rPr lang="en-US" b="0" dirty="0">
                          <a:solidFill>
                            <a:sysClr val="windowText" lastClr="000000"/>
                          </a:solidFill>
                        </a:rPr>
                        <a:t>, </a:t>
                      </a:r>
                      <a:r>
                        <a:rPr lang="en-US" b="0" dirty="0" err="1">
                          <a:solidFill>
                            <a:sysClr val="windowText" lastClr="000000"/>
                          </a:solidFill>
                        </a:rPr>
                        <a:t>Celcuity</a:t>
                      </a:r>
                      <a:r>
                        <a:rPr lang="en-US" b="0" dirty="0">
                          <a:solidFill>
                            <a:sysClr val="windowText" lastClr="000000"/>
                          </a:solidFill>
                        </a:rPr>
                        <a:t>, Daiichi Sankyo Inc, Genentech, a member of the Roche Group, Gilead Sciences Inc, Lilly, Merck, Myriad Genetic Laboratories Inc, Novartis, Pfizer Inc, Puma Biotechnology Inc, Sanofi</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99339843"/>
                  </a:ext>
                </a:extLst>
              </a:tr>
            </a:tbl>
          </a:graphicData>
        </a:graphic>
      </p:graphicFrame>
    </p:spTree>
    <p:extLst>
      <p:ext uri="{BB962C8B-B14F-4D97-AF65-F5344CB8AC3E}">
        <p14:creationId xmlns:p14="http://schemas.microsoft.com/office/powerpoint/2010/main" val="43672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グループ化 2"/>
          <p:cNvGrpSpPr/>
          <p:nvPr/>
        </p:nvGrpSpPr>
        <p:grpSpPr>
          <a:xfrm>
            <a:off x="4408140" y="2057400"/>
            <a:ext cx="3898943" cy="3152054"/>
            <a:chOff x="2517168" y="-64535"/>
            <a:chExt cx="8231658" cy="6878052"/>
          </a:xfrm>
        </p:grpSpPr>
        <p:sp>
          <p:nvSpPr>
            <p:cNvPr id="4" name="楕円 3"/>
            <p:cNvSpPr/>
            <p:nvPr/>
          </p:nvSpPr>
          <p:spPr>
            <a:xfrm>
              <a:off x="2517168" y="1188504"/>
              <a:ext cx="8231658" cy="5625013"/>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5" name="楕円 4"/>
            <p:cNvSpPr/>
            <p:nvPr/>
          </p:nvSpPr>
          <p:spPr>
            <a:xfrm>
              <a:off x="7626731" y="1776063"/>
              <a:ext cx="1828799" cy="1633591"/>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pic>
          <p:nvPicPr>
            <p:cNvPr id="8" name="図 7"/>
            <p:cNvPicPr>
              <a:picLocks noChangeAspect="1"/>
            </p:cNvPicPr>
            <p:nvPr/>
          </p:nvPicPr>
          <p:blipFill>
            <a:blip r:embed="rId4"/>
            <a:stretch>
              <a:fillRect/>
            </a:stretch>
          </p:blipFill>
          <p:spPr>
            <a:xfrm rot="12312822">
              <a:off x="6351992" y="-64535"/>
              <a:ext cx="925168" cy="833247"/>
            </a:xfrm>
            <a:prstGeom prst="rect">
              <a:avLst/>
            </a:prstGeom>
          </p:spPr>
        </p:pic>
        <p:pic>
          <p:nvPicPr>
            <p:cNvPr id="9" name="図 8"/>
            <p:cNvPicPr>
              <a:picLocks noChangeAspect="1"/>
            </p:cNvPicPr>
            <p:nvPr/>
          </p:nvPicPr>
          <p:blipFill>
            <a:blip r:embed="rId4"/>
            <a:stretch>
              <a:fillRect/>
            </a:stretch>
          </p:blipFill>
          <p:spPr>
            <a:xfrm rot="3900000">
              <a:off x="4126544" y="265685"/>
              <a:ext cx="925168" cy="833247"/>
            </a:xfrm>
            <a:prstGeom prst="rect">
              <a:avLst/>
            </a:prstGeom>
          </p:spPr>
        </p:pic>
        <p:sp>
          <p:nvSpPr>
            <p:cNvPr id="12" name="楕円 11"/>
            <p:cNvSpPr/>
            <p:nvPr/>
          </p:nvSpPr>
          <p:spPr>
            <a:xfrm>
              <a:off x="2648092" y="1294417"/>
              <a:ext cx="7962347" cy="5369464"/>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3" name="楕円 12"/>
            <p:cNvSpPr/>
            <p:nvPr/>
          </p:nvSpPr>
          <p:spPr>
            <a:xfrm>
              <a:off x="7533112" y="1692437"/>
              <a:ext cx="2016035" cy="1800841"/>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1" name="フリーフォーム: 図形 10"/>
            <p:cNvSpPr/>
            <p:nvPr/>
          </p:nvSpPr>
          <p:spPr>
            <a:xfrm rot="2698438">
              <a:off x="7804991" y="2888103"/>
              <a:ext cx="269545" cy="519808"/>
            </a:xfrm>
            <a:custGeom>
              <a:avLst/>
              <a:gdLst>
                <a:gd name="connsiteX0" fmla="*/ 429992 w 642708"/>
                <a:gd name="connsiteY0" fmla="*/ 1072737 h 1075846"/>
                <a:gd name="connsiteX1" fmla="*/ 39574 w 642708"/>
                <a:gd name="connsiteY1" fmla="*/ 805609 h 1075846"/>
                <a:gd name="connsiteX2" fmla="*/ 19026 w 642708"/>
                <a:gd name="connsiteY2" fmla="*/ 456288 h 1075846"/>
                <a:gd name="connsiteX3" fmla="*/ 90945 w 642708"/>
                <a:gd name="connsiteY3" fmla="*/ 14499 h 1075846"/>
                <a:gd name="connsiteX4" fmla="*/ 501911 w 642708"/>
                <a:gd name="connsiteY4" fmla="*/ 137789 h 1075846"/>
                <a:gd name="connsiteX5" fmla="*/ 553282 w 642708"/>
                <a:gd name="connsiteY5" fmla="*/ 446014 h 1075846"/>
                <a:gd name="connsiteX6" fmla="*/ 625201 w 642708"/>
                <a:gd name="connsiteY6" fmla="*/ 723416 h 1075846"/>
                <a:gd name="connsiteX7" fmla="*/ 625201 w 642708"/>
                <a:gd name="connsiteY7" fmla="*/ 939173 h 1075846"/>
                <a:gd name="connsiteX8" fmla="*/ 429992 w 642708"/>
                <a:gd name="connsiteY8" fmla="*/ 1072737 h 1075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2708" h="1075846">
                  <a:moveTo>
                    <a:pt x="429992" y="1072737"/>
                  </a:moveTo>
                  <a:cubicBezTo>
                    <a:pt x="332388" y="1050476"/>
                    <a:pt x="108068" y="908351"/>
                    <a:pt x="39574" y="805609"/>
                  </a:cubicBezTo>
                  <a:cubicBezTo>
                    <a:pt x="-28920" y="702867"/>
                    <a:pt x="10464" y="588140"/>
                    <a:pt x="19026" y="456288"/>
                  </a:cubicBezTo>
                  <a:cubicBezTo>
                    <a:pt x="27588" y="324436"/>
                    <a:pt x="10464" y="67582"/>
                    <a:pt x="90945" y="14499"/>
                  </a:cubicBezTo>
                  <a:cubicBezTo>
                    <a:pt x="171426" y="-38584"/>
                    <a:pt x="424855" y="65870"/>
                    <a:pt x="501911" y="137789"/>
                  </a:cubicBezTo>
                  <a:cubicBezTo>
                    <a:pt x="578967" y="209708"/>
                    <a:pt x="532734" y="348410"/>
                    <a:pt x="553282" y="446014"/>
                  </a:cubicBezTo>
                  <a:cubicBezTo>
                    <a:pt x="573830" y="543618"/>
                    <a:pt x="613215" y="641223"/>
                    <a:pt x="625201" y="723416"/>
                  </a:cubicBezTo>
                  <a:cubicBezTo>
                    <a:pt x="637187" y="805609"/>
                    <a:pt x="657736" y="886090"/>
                    <a:pt x="625201" y="939173"/>
                  </a:cubicBezTo>
                  <a:cubicBezTo>
                    <a:pt x="592666" y="992256"/>
                    <a:pt x="527596" y="1094998"/>
                    <a:pt x="429992" y="1072737"/>
                  </a:cubicBezTo>
                  <a:close/>
                </a:path>
              </a:pathLst>
            </a:custGeom>
            <a:gradFill flip="none" rotWithShape="1">
              <a:gsLst>
                <a:gs pos="0">
                  <a:srgbClr val="E747DF">
                    <a:tint val="66000"/>
                    <a:satMod val="160000"/>
                  </a:srgbClr>
                </a:gs>
                <a:gs pos="50000">
                  <a:srgbClr val="E747DF">
                    <a:tint val="44500"/>
                    <a:satMod val="160000"/>
                  </a:srgbClr>
                </a:gs>
                <a:gs pos="100000">
                  <a:srgbClr val="E747DF">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pic>
          <p:nvPicPr>
            <p:cNvPr id="10" name="図 9"/>
            <p:cNvPicPr>
              <a:picLocks noChangeAspect="1"/>
            </p:cNvPicPr>
            <p:nvPr/>
          </p:nvPicPr>
          <p:blipFill>
            <a:blip r:embed="rId4"/>
            <a:stretch>
              <a:fillRect/>
            </a:stretch>
          </p:blipFill>
          <p:spPr>
            <a:xfrm rot="13200000">
              <a:off x="8107924" y="2068352"/>
              <a:ext cx="925168" cy="833247"/>
            </a:xfrm>
            <a:prstGeom prst="rect">
              <a:avLst/>
            </a:prstGeom>
          </p:spPr>
        </p:pic>
        <p:grpSp>
          <p:nvGrpSpPr>
            <p:cNvPr id="22" name="グループ化 21"/>
            <p:cNvGrpSpPr/>
            <p:nvPr/>
          </p:nvGrpSpPr>
          <p:grpSpPr>
            <a:xfrm>
              <a:off x="7799010" y="4136268"/>
              <a:ext cx="1896592" cy="1694147"/>
              <a:chOff x="6946882" y="4356182"/>
              <a:chExt cx="1896592" cy="1694147"/>
            </a:xfrm>
          </p:grpSpPr>
          <p:sp>
            <p:nvSpPr>
              <p:cNvPr id="20" name="楕円 19"/>
              <p:cNvSpPr/>
              <p:nvPr/>
            </p:nvSpPr>
            <p:spPr>
              <a:xfrm>
                <a:off x="7029408" y="4429897"/>
                <a:ext cx="1720447" cy="1536807"/>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21" name="楕円 20"/>
              <p:cNvSpPr/>
              <p:nvPr/>
            </p:nvSpPr>
            <p:spPr>
              <a:xfrm>
                <a:off x="6946882" y="4356182"/>
                <a:ext cx="1896592" cy="1694147"/>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23" name="グループ化 22"/>
            <p:cNvGrpSpPr/>
            <p:nvPr/>
          </p:nvGrpSpPr>
          <p:grpSpPr>
            <a:xfrm>
              <a:off x="5437296" y="4520395"/>
              <a:ext cx="2016035" cy="1800841"/>
              <a:chOff x="6774603" y="4124672"/>
              <a:chExt cx="2016035" cy="1800841"/>
            </a:xfrm>
          </p:grpSpPr>
          <p:sp>
            <p:nvSpPr>
              <p:cNvPr id="24" name="楕円 23"/>
              <p:cNvSpPr/>
              <p:nvPr/>
            </p:nvSpPr>
            <p:spPr>
              <a:xfrm>
                <a:off x="6868222" y="4208298"/>
                <a:ext cx="1828799" cy="1633591"/>
              </a:xfrm>
              <a:prstGeom prst="ellipse">
                <a:avLst/>
              </a:prstGeom>
              <a:solidFill>
                <a:schemeClr val="bg2"/>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25" name="楕円 24"/>
              <p:cNvSpPr/>
              <p:nvPr/>
            </p:nvSpPr>
            <p:spPr>
              <a:xfrm>
                <a:off x="6774603" y="4124672"/>
                <a:ext cx="2016035" cy="1800841"/>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sp>
          <p:nvSpPr>
            <p:cNvPr id="28" name="楕円 27"/>
            <p:cNvSpPr/>
            <p:nvPr/>
          </p:nvSpPr>
          <p:spPr>
            <a:xfrm>
              <a:off x="4292395" y="2263018"/>
              <a:ext cx="2420281" cy="2052635"/>
            </a:xfrm>
            <a:prstGeom prst="ellipse">
              <a:avLst/>
            </a:prstGeom>
            <a:noFill/>
            <a:ln w="381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37" name="楕円 36"/>
            <p:cNvSpPr/>
            <p:nvPr/>
          </p:nvSpPr>
          <p:spPr>
            <a:xfrm>
              <a:off x="2766541" y="3493443"/>
              <a:ext cx="441477" cy="6427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39" name="円弧 38"/>
            <p:cNvSpPr/>
            <p:nvPr/>
          </p:nvSpPr>
          <p:spPr>
            <a:xfrm rot="10800000">
              <a:off x="3006141" y="2966083"/>
              <a:ext cx="3850019" cy="2558622"/>
            </a:xfrm>
            <a:prstGeom prst="arc">
              <a:avLst>
                <a:gd name="adj1" fmla="val 18474078"/>
                <a:gd name="adj2" fmla="val 0"/>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2" name="円弧 41"/>
            <p:cNvSpPr/>
            <p:nvPr/>
          </p:nvSpPr>
          <p:spPr>
            <a:xfrm rot="13200000">
              <a:off x="3270818" y="1369210"/>
              <a:ext cx="2950437" cy="4248136"/>
            </a:xfrm>
            <a:prstGeom prst="arc">
              <a:avLst>
                <a:gd name="adj1" fmla="val 19401305"/>
                <a:gd name="adj2" fmla="val 1954439"/>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3" name="円弧 42"/>
            <p:cNvSpPr/>
            <p:nvPr/>
          </p:nvSpPr>
          <p:spPr>
            <a:xfrm rot="14700000">
              <a:off x="3576886" y="1568084"/>
              <a:ext cx="2950437" cy="4248136"/>
            </a:xfrm>
            <a:prstGeom prst="arc">
              <a:avLst>
                <a:gd name="adj1" fmla="val 18151206"/>
                <a:gd name="adj2" fmla="val 65851"/>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4" name="円弧 43"/>
            <p:cNvSpPr/>
            <p:nvPr/>
          </p:nvSpPr>
          <p:spPr>
            <a:xfrm rot="14700000">
              <a:off x="3535810" y="1204771"/>
              <a:ext cx="2950437" cy="4248136"/>
            </a:xfrm>
            <a:prstGeom prst="arc">
              <a:avLst>
                <a:gd name="adj1" fmla="val 14017393"/>
                <a:gd name="adj2" fmla="val 16104782"/>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5" name="円弧 44"/>
            <p:cNvSpPr/>
            <p:nvPr/>
          </p:nvSpPr>
          <p:spPr>
            <a:xfrm rot="14700000">
              <a:off x="3455931" y="846795"/>
              <a:ext cx="2950437" cy="4248136"/>
            </a:xfrm>
            <a:prstGeom prst="arc">
              <a:avLst>
                <a:gd name="adj1" fmla="val 13438190"/>
                <a:gd name="adj2" fmla="val 15507329"/>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8" name="星: 8 pt 47"/>
            <p:cNvSpPr/>
            <p:nvPr/>
          </p:nvSpPr>
          <p:spPr>
            <a:xfrm>
              <a:off x="3814708" y="4676968"/>
              <a:ext cx="281426" cy="281426"/>
            </a:xfrm>
            <a:prstGeom prst="star8">
              <a:avLst/>
            </a:prstGeom>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9" name="円弧 48"/>
            <p:cNvSpPr/>
            <p:nvPr/>
          </p:nvSpPr>
          <p:spPr>
            <a:xfrm rot="14700000">
              <a:off x="3545456" y="624062"/>
              <a:ext cx="2950437" cy="4248136"/>
            </a:xfrm>
            <a:prstGeom prst="arc">
              <a:avLst>
                <a:gd name="adj1" fmla="val 16619706"/>
                <a:gd name="adj2" fmla="val 17258350"/>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50" name="円弧 49"/>
            <p:cNvSpPr/>
            <p:nvPr/>
          </p:nvSpPr>
          <p:spPr>
            <a:xfrm rot="14700000">
              <a:off x="3442191" y="1857052"/>
              <a:ext cx="2950437" cy="4248136"/>
            </a:xfrm>
            <a:prstGeom prst="arc">
              <a:avLst>
                <a:gd name="adj1" fmla="val 16619706"/>
                <a:gd name="adj2" fmla="val 17258350"/>
              </a:avLst>
            </a:prstGeom>
            <a:ln w="254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pic>
          <p:nvPicPr>
            <p:cNvPr id="51" name="図 50"/>
            <p:cNvPicPr>
              <a:picLocks noChangeAspect="1"/>
            </p:cNvPicPr>
            <p:nvPr/>
          </p:nvPicPr>
          <p:blipFill>
            <a:blip r:embed="rId4"/>
            <a:stretch>
              <a:fillRect/>
            </a:stretch>
          </p:blipFill>
          <p:spPr>
            <a:xfrm rot="1800000">
              <a:off x="8832571" y="4598172"/>
              <a:ext cx="541296" cy="487515"/>
            </a:xfrm>
            <a:prstGeom prst="rect">
              <a:avLst/>
            </a:prstGeom>
          </p:spPr>
        </p:pic>
        <p:sp>
          <p:nvSpPr>
            <p:cNvPr id="52" name="フリーフォーム: 図形 51"/>
            <p:cNvSpPr/>
            <p:nvPr/>
          </p:nvSpPr>
          <p:spPr>
            <a:xfrm rot="575599">
              <a:off x="8051728" y="4702337"/>
              <a:ext cx="204496" cy="380921"/>
            </a:xfrm>
            <a:custGeom>
              <a:avLst/>
              <a:gdLst>
                <a:gd name="connsiteX0" fmla="*/ 429992 w 642708"/>
                <a:gd name="connsiteY0" fmla="*/ 1072737 h 1075846"/>
                <a:gd name="connsiteX1" fmla="*/ 39574 w 642708"/>
                <a:gd name="connsiteY1" fmla="*/ 805609 h 1075846"/>
                <a:gd name="connsiteX2" fmla="*/ 19026 w 642708"/>
                <a:gd name="connsiteY2" fmla="*/ 456288 h 1075846"/>
                <a:gd name="connsiteX3" fmla="*/ 90945 w 642708"/>
                <a:gd name="connsiteY3" fmla="*/ 14499 h 1075846"/>
                <a:gd name="connsiteX4" fmla="*/ 501911 w 642708"/>
                <a:gd name="connsiteY4" fmla="*/ 137789 h 1075846"/>
                <a:gd name="connsiteX5" fmla="*/ 553282 w 642708"/>
                <a:gd name="connsiteY5" fmla="*/ 446014 h 1075846"/>
                <a:gd name="connsiteX6" fmla="*/ 625201 w 642708"/>
                <a:gd name="connsiteY6" fmla="*/ 723416 h 1075846"/>
                <a:gd name="connsiteX7" fmla="*/ 625201 w 642708"/>
                <a:gd name="connsiteY7" fmla="*/ 939173 h 1075846"/>
                <a:gd name="connsiteX8" fmla="*/ 429992 w 642708"/>
                <a:gd name="connsiteY8" fmla="*/ 1072737 h 1075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2708" h="1075846">
                  <a:moveTo>
                    <a:pt x="429992" y="1072737"/>
                  </a:moveTo>
                  <a:cubicBezTo>
                    <a:pt x="332388" y="1050476"/>
                    <a:pt x="108068" y="908351"/>
                    <a:pt x="39574" y="805609"/>
                  </a:cubicBezTo>
                  <a:cubicBezTo>
                    <a:pt x="-28920" y="702867"/>
                    <a:pt x="10464" y="588140"/>
                    <a:pt x="19026" y="456288"/>
                  </a:cubicBezTo>
                  <a:cubicBezTo>
                    <a:pt x="27588" y="324436"/>
                    <a:pt x="10464" y="67582"/>
                    <a:pt x="90945" y="14499"/>
                  </a:cubicBezTo>
                  <a:cubicBezTo>
                    <a:pt x="171426" y="-38584"/>
                    <a:pt x="424855" y="65870"/>
                    <a:pt x="501911" y="137789"/>
                  </a:cubicBezTo>
                  <a:cubicBezTo>
                    <a:pt x="578967" y="209708"/>
                    <a:pt x="532734" y="348410"/>
                    <a:pt x="553282" y="446014"/>
                  </a:cubicBezTo>
                  <a:cubicBezTo>
                    <a:pt x="573830" y="543618"/>
                    <a:pt x="613215" y="641223"/>
                    <a:pt x="625201" y="723416"/>
                  </a:cubicBezTo>
                  <a:cubicBezTo>
                    <a:pt x="637187" y="805609"/>
                    <a:pt x="657736" y="886090"/>
                    <a:pt x="625201" y="939173"/>
                  </a:cubicBezTo>
                  <a:cubicBezTo>
                    <a:pt x="592666" y="992256"/>
                    <a:pt x="527596" y="1094998"/>
                    <a:pt x="429992" y="1072737"/>
                  </a:cubicBezTo>
                  <a:close/>
                </a:path>
              </a:pathLst>
            </a:custGeom>
            <a:gradFill flip="none" rotWithShape="1">
              <a:gsLst>
                <a:gs pos="0">
                  <a:srgbClr val="E747DF">
                    <a:tint val="66000"/>
                    <a:satMod val="160000"/>
                  </a:srgbClr>
                </a:gs>
                <a:gs pos="50000">
                  <a:srgbClr val="E747DF">
                    <a:tint val="44500"/>
                    <a:satMod val="160000"/>
                  </a:srgbClr>
                </a:gs>
                <a:gs pos="100000">
                  <a:srgbClr val="E747DF">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pic>
          <p:nvPicPr>
            <p:cNvPr id="53" name="図 52"/>
            <p:cNvPicPr>
              <a:picLocks noChangeAspect="1"/>
            </p:cNvPicPr>
            <p:nvPr/>
          </p:nvPicPr>
          <p:blipFill>
            <a:blip r:embed="rId4"/>
            <a:stretch>
              <a:fillRect/>
            </a:stretch>
          </p:blipFill>
          <p:spPr>
            <a:xfrm rot="20400000">
              <a:off x="8284447" y="5065305"/>
              <a:ext cx="541296" cy="487515"/>
            </a:xfrm>
            <a:prstGeom prst="rect">
              <a:avLst/>
            </a:prstGeom>
          </p:spPr>
        </p:pic>
        <p:sp>
          <p:nvSpPr>
            <p:cNvPr id="54" name="楕円 53"/>
            <p:cNvSpPr/>
            <p:nvPr/>
          </p:nvSpPr>
          <p:spPr>
            <a:xfrm rot="1800000">
              <a:off x="8648412" y="1689446"/>
              <a:ext cx="933697" cy="38148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nvGrpSpPr>
            <p:cNvPr id="38" name="グループ化 37"/>
            <p:cNvGrpSpPr/>
            <p:nvPr/>
          </p:nvGrpSpPr>
          <p:grpSpPr>
            <a:xfrm>
              <a:off x="4434265" y="3127279"/>
              <a:ext cx="2113362" cy="285342"/>
              <a:chOff x="4249505" y="5998441"/>
              <a:chExt cx="4404295" cy="562133"/>
            </a:xfrm>
          </p:grpSpPr>
          <p:sp>
            <p:nvSpPr>
              <p:cNvPr id="40" name="フリーフォーム: 図形 39"/>
              <p:cNvSpPr/>
              <p:nvPr/>
            </p:nvSpPr>
            <p:spPr>
              <a:xfrm>
                <a:off x="4712716" y="5998441"/>
                <a:ext cx="3941084" cy="553508"/>
              </a:xfrm>
              <a:custGeom>
                <a:avLst/>
                <a:gdLst>
                  <a:gd name="connsiteX0" fmla="*/ 0 w 6804837"/>
                  <a:gd name="connsiteY0" fmla="*/ 829532 h 840165"/>
                  <a:gd name="connsiteX1" fmla="*/ 744279 w 6804837"/>
                  <a:gd name="connsiteY1" fmla="*/ 85253 h 840165"/>
                  <a:gd name="connsiteX2" fmla="*/ 1637414 w 6804837"/>
                  <a:gd name="connsiteY2" fmla="*/ 787002 h 840165"/>
                  <a:gd name="connsiteX3" fmla="*/ 2349796 w 6804837"/>
                  <a:gd name="connsiteY3" fmla="*/ 42723 h 840165"/>
                  <a:gd name="connsiteX4" fmla="*/ 3327991 w 6804837"/>
                  <a:gd name="connsiteY4" fmla="*/ 829532 h 840165"/>
                  <a:gd name="connsiteX5" fmla="*/ 4263656 w 6804837"/>
                  <a:gd name="connsiteY5" fmla="*/ 193 h 840165"/>
                  <a:gd name="connsiteX6" fmla="*/ 4944140 w 6804837"/>
                  <a:gd name="connsiteY6" fmla="*/ 755104 h 840165"/>
                  <a:gd name="connsiteX7" fmla="*/ 5932968 w 6804837"/>
                  <a:gd name="connsiteY7" fmla="*/ 193 h 840165"/>
                  <a:gd name="connsiteX8" fmla="*/ 6804837 w 6804837"/>
                  <a:gd name="connsiteY8" fmla="*/ 840165 h 84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04837" h="840165">
                    <a:moveTo>
                      <a:pt x="0" y="829532"/>
                    </a:moveTo>
                    <a:cubicBezTo>
                      <a:pt x="235688" y="460936"/>
                      <a:pt x="471377" y="92341"/>
                      <a:pt x="744279" y="85253"/>
                    </a:cubicBezTo>
                    <a:cubicBezTo>
                      <a:pt x="1017181" y="78165"/>
                      <a:pt x="1369828" y="794090"/>
                      <a:pt x="1637414" y="787002"/>
                    </a:cubicBezTo>
                    <a:cubicBezTo>
                      <a:pt x="1905000" y="779914"/>
                      <a:pt x="2068033" y="35635"/>
                      <a:pt x="2349796" y="42723"/>
                    </a:cubicBezTo>
                    <a:cubicBezTo>
                      <a:pt x="2631559" y="49811"/>
                      <a:pt x="3009014" y="836620"/>
                      <a:pt x="3327991" y="829532"/>
                    </a:cubicBezTo>
                    <a:cubicBezTo>
                      <a:pt x="3646968" y="822444"/>
                      <a:pt x="3994298" y="12598"/>
                      <a:pt x="4263656" y="193"/>
                    </a:cubicBezTo>
                    <a:cubicBezTo>
                      <a:pt x="4533014" y="-12212"/>
                      <a:pt x="4665921" y="755104"/>
                      <a:pt x="4944140" y="755104"/>
                    </a:cubicBezTo>
                    <a:cubicBezTo>
                      <a:pt x="5222359" y="755104"/>
                      <a:pt x="5622852" y="-13984"/>
                      <a:pt x="5932968" y="193"/>
                    </a:cubicBezTo>
                    <a:cubicBezTo>
                      <a:pt x="6243084" y="14370"/>
                      <a:pt x="6523960" y="427267"/>
                      <a:pt x="6804837" y="840165"/>
                    </a:cubicBezTo>
                  </a:path>
                </a:pathLst>
              </a:custGeom>
              <a:noFill/>
              <a:ln w="38100">
                <a:gradFill>
                  <a:gsLst>
                    <a:gs pos="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41" name="フリーフォーム: 図形 40"/>
              <p:cNvSpPr/>
              <p:nvPr/>
            </p:nvSpPr>
            <p:spPr>
              <a:xfrm>
                <a:off x="4249505" y="6007066"/>
                <a:ext cx="3941084" cy="553508"/>
              </a:xfrm>
              <a:custGeom>
                <a:avLst/>
                <a:gdLst>
                  <a:gd name="connsiteX0" fmla="*/ 0 w 6804837"/>
                  <a:gd name="connsiteY0" fmla="*/ 829532 h 840165"/>
                  <a:gd name="connsiteX1" fmla="*/ 744279 w 6804837"/>
                  <a:gd name="connsiteY1" fmla="*/ 85253 h 840165"/>
                  <a:gd name="connsiteX2" fmla="*/ 1637414 w 6804837"/>
                  <a:gd name="connsiteY2" fmla="*/ 787002 h 840165"/>
                  <a:gd name="connsiteX3" fmla="*/ 2349796 w 6804837"/>
                  <a:gd name="connsiteY3" fmla="*/ 42723 h 840165"/>
                  <a:gd name="connsiteX4" fmla="*/ 3327991 w 6804837"/>
                  <a:gd name="connsiteY4" fmla="*/ 829532 h 840165"/>
                  <a:gd name="connsiteX5" fmla="*/ 4263656 w 6804837"/>
                  <a:gd name="connsiteY5" fmla="*/ 193 h 840165"/>
                  <a:gd name="connsiteX6" fmla="*/ 4944140 w 6804837"/>
                  <a:gd name="connsiteY6" fmla="*/ 755104 h 840165"/>
                  <a:gd name="connsiteX7" fmla="*/ 5932968 w 6804837"/>
                  <a:gd name="connsiteY7" fmla="*/ 193 h 840165"/>
                  <a:gd name="connsiteX8" fmla="*/ 6804837 w 6804837"/>
                  <a:gd name="connsiteY8" fmla="*/ 840165 h 84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04837" h="840165">
                    <a:moveTo>
                      <a:pt x="0" y="829532"/>
                    </a:moveTo>
                    <a:cubicBezTo>
                      <a:pt x="235688" y="460936"/>
                      <a:pt x="471377" y="92341"/>
                      <a:pt x="744279" y="85253"/>
                    </a:cubicBezTo>
                    <a:cubicBezTo>
                      <a:pt x="1017181" y="78165"/>
                      <a:pt x="1369828" y="794090"/>
                      <a:pt x="1637414" y="787002"/>
                    </a:cubicBezTo>
                    <a:cubicBezTo>
                      <a:pt x="1905000" y="779914"/>
                      <a:pt x="2068033" y="35635"/>
                      <a:pt x="2349796" y="42723"/>
                    </a:cubicBezTo>
                    <a:cubicBezTo>
                      <a:pt x="2631559" y="49811"/>
                      <a:pt x="3009014" y="836620"/>
                      <a:pt x="3327991" y="829532"/>
                    </a:cubicBezTo>
                    <a:cubicBezTo>
                      <a:pt x="3646968" y="822444"/>
                      <a:pt x="3994298" y="12598"/>
                      <a:pt x="4263656" y="193"/>
                    </a:cubicBezTo>
                    <a:cubicBezTo>
                      <a:pt x="4533014" y="-12212"/>
                      <a:pt x="4665921" y="755104"/>
                      <a:pt x="4944140" y="755104"/>
                    </a:cubicBezTo>
                    <a:cubicBezTo>
                      <a:pt x="5222359" y="755104"/>
                      <a:pt x="5622852" y="-13984"/>
                      <a:pt x="5932968" y="193"/>
                    </a:cubicBezTo>
                    <a:cubicBezTo>
                      <a:pt x="6243084" y="14370"/>
                      <a:pt x="6523960" y="427267"/>
                      <a:pt x="6804837" y="840165"/>
                    </a:cubicBezTo>
                  </a:path>
                </a:pathLst>
              </a:custGeom>
              <a:noFill/>
              <a:ln w="38100">
                <a:gradFill>
                  <a:gsLst>
                    <a:gs pos="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sp>
          <p:nvSpPr>
            <p:cNvPr id="46" name="星: 8 pt 45"/>
            <p:cNvSpPr/>
            <p:nvPr/>
          </p:nvSpPr>
          <p:spPr>
            <a:xfrm>
              <a:off x="4526006" y="3088473"/>
              <a:ext cx="287035" cy="287035"/>
            </a:xfrm>
            <a:prstGeom prst="star8">
              <a:avLst/>
            </a:prstGeom>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58" name="星: 8 pt 57"/>
            <p:cNvSpPr/>
            <p:nvPr/>
          </p:nvSpPr>
          <p:spPr>
            <a:xfrm>
              <a:off x="5979826" y="5662215"/>
              <a:ext cx="258532" cy="258532"/>
            </a:xfrm>
            <a:prstGeom prst="star8">
              <a:avLst/>
            </a:prstGeom>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59" name="星: 8 pt 58"/>
            <p:cNvSpPr/>
            <p:nvPr/>
          </p:nvSpPr>
          <p:spPr>
            <a:xfrm>
              <a:off x="6813040" y="5103198"/>
              <a:ext cx="258532" cy="258532"/>
            </a:xfrm>
            <a:prstGeom prst="star8">
              <a:avLst/>
            </a:prstGeom>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pic>
        <p:nvPicPr>
          <p:cNvPr id="7" name="図 6"/>
          <p:cNvPicPr>
            <a:picLocks noChangeAspect="1"/>
          </p:cNvPicPr>
          <p:nvPr/>
        </p:nvPicPr>
        <p:blipFill>
          <a:blip r:embed="rId5"/>
          <a:stretch>
            <a:fillRect/>
          </a:stretch>
        </p:blipFill>
        <p:spPr>
          <a:xfrm>
            <a:off x="6211898" y="4384484"/>
            <a:ext cx="118793" cy="118793"/>
          </a:xfrm>
          <a:prstGeom prst="rect">
            <a:avLst/>
          </a:prstGeom>
        </p:spPr>
      </p:pic>
      <p:pic>
        <p:nvPicPr>
          <p:cNvPr id="47" name="図 46"/>
          <p:cNvPicPr>
            <a:picLocks noChangeAspect="1"/>
          </p:cNvPicPr>
          <p:nvPr/>
        </p:nvPicPr>
        <p:blipFill>
          <a:blip r:embed="rId5"/>
          <a:stretch>
            <a:fillRect/>
          </a:stretch>
        </p:blipFill>
        <p:spPr>
          <a:xfrm rot="3967343">
            <a:off x="6473101" y="4611631"/>
            <a:ext cx="118793" cy="118793"/>
          </a:xfrm>
          <a:prstGeom prst="rect">
            <a:avLst/>
          </a:prstGeom>
        </p:spPr>
      </p:pic>
      <p:pic>
        <p:nvPicPr>
          <p:cNvPr id="60" name="図 59"/>
          <p:cNvPicPr>
            <a:picLocks noChangeAspect="1"/>
          </p:cNvPicPr>
          <p:nvPr/>
        </p:nvPicPr>
        <p:blipFill>
          <a:blip r:embed="rId5"/>
          <a:stretch>
            <a:fillRect/>
          </a:stretch>
        </p:blipFill>
        <p:spPr>
          <a:xfrm rot="214393">
            <a:off x="5966668" y="4519222"/>
            <a:ext cx="118793" cy="118793"/>
          </a:xfrm>
          <a:prstGeom prst="rect">
            <a:avLst/>
          </a:prstGeom>
        </p:spPr>
      </p:pic>
      <p:pic>
        <p:nvPicPr>
          <p:cNvPr id="61" name="図 60"/>
          <p:cNvPicPr>
            <a:picLocks noChangeAspect="1"/>
          </p:cNvPicPr>
          <p:nvPr/>
        </p:nvPicPr>
        <p:blipFill>
          <a:blip r:embed="rId5"/>
          <a:stretch>
            <a:fillRect/>
          </a:stretch>
        </p:blipFill>
        <p:spPr>
          <a:xfrm rot="2400587">
            <a:off x="6223999" y="4641305"/>
            <a:ext cx="118793" cy="118793"/>
          </a:xfrm>
          <a:prstGeom prst="rect">
            <a:avLst/>
          </a:prstGeom>
        </p:spPr>
      </p:pic>
      <p:grpSp>
        <p:nvGrpSpPr>
          <p:cNvPr id="15" name="グループ化 14"/>
          <p:cNvGrpSpPr>
            <a:grpSpLocks noChangeAspect="1"/>
          </p:cNvGrpSpPr>
          <p:nvPr/>
        </p:nvGrpSpPr>
        <p:grpSpPr>
          <a:xfrm rot="538702">
            <a:off x="6639322" y="3116806"/>
            <a:ext cx="123368" cy="304388"/>
            <a:chOff x="7973034" y="2728579"/>
            <a:chExt cx="273896" cy="675791"/>
          </a:xfrm>
        </p:grpSpPr>
        <p:sp>
          <p:nvSpPr>
            <p:cNvPr id="14" name="月 13"/>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62" name="月 61"/>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63" name="グループ化 62"/>
          <p:cNvGrpSpPr>
            <a:grpSpLocks noChangeAspect="1"/>
          </p:cNvGrpSpPr>
          <p:nvPr/>
        </p:nvGrpSpPr>
        <p:grpSpPr>
          <a:xfrm rot="16200000">
            <a:off x="7288538" y="3597706"/>
            <a:ext cx="123368" cy="304388"/>
            <a:chOff x="7973034" y="2728579"/>
            <a:chExt cx="273896" cy="675791"/>
          </a:xfrm>
        </p:grpSpPr>
        <p:sp>
          <p:nvSpPr>
            <p:cNvPr id="64" name="月 63"/>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65" name="月 64"/>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66" name="グループ化 65"/>
          <p:cNvGrpSpPr>
            <a:grpSpLocks noChangeAspect="1"/>
          </p:cNvGrpSpPr>
          <p:nvPr/>
        </p:nvGrpSpPr>
        <p:grpSpPr>
          <a:xfrm rot="13429816">
            <a:off x="7682363" y="3367941"/>
            <a:ext cx="123368" cy="304388"/>
            <a:chOff x="7973034" y="2728579"/>
            <a:chExt cx="273896" cy="675791"/>
          </a:xfrm>
        </p:grpSpPr>
        <p:sp>
          <p:nvSpPr>
            <p:cNvPr id="67" name="月 66"/>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68" name="月 67"/>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69" name="グループ化 68"/>
          <p:cNvGrpSpPr>
            <a:grpSpLocks noChangeAspect="1"/>
          </p:cNvGrpSpPr>
          <p:nvPr/>
        </p:nvGrpSpPr>
        <p:grpSpPr>
          <a:xfrm rot="3749302">
            <a:off x="6840429" y="2743367"/>
            <a:ext cx="123368" cy="304388"/>
            <a:chOff x="7973034" y="2728579"/>
            <a:chExt cx="273896" cy="675791"/>
          </a:xfrm>
        </p:grpSpPr>
        <p:sp>
          <p:nvSpPr>
            <p:cNvPr id="70" name="月 69"/>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71" name="月 70"/>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72" name="グループ化 71"/>
          <p:cNvGrpSpPr>
            <a:grpSpLocks noChangeAspect="1"/>
          </p:cNvGrpSpPr>
          <p:nvPr/>
        </p:nvGrpSpPr>
        <p:grpSpPr>
          <a:xfrm rot="19036667">
            <a:off x="6816864" y="3497448"/>
            <a:ext cx="123368" cy="304388"/>
            <a:chOff x="7973034" y="2728579"/>
            <a:chExt cx="273896" cy="675791"/>
          </a:xfrm>
        </p:grpSpPr>
        <p:sp>
          <p:nvSpPr>
            <p:cNvPr id="73" name="月 72"/>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74" name="月 73"/>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75" name="グループ化 74"/>
          <p:cNvGrpSpPr>
            <a:grpSpLocks noChangeAspect="1"/>
          </p:cNvGrpSpPr>
          <p:nvPr/>
        </p:nvGrpSpPr>
        <p:grpSpPr>
          <a:xfrm rot="8414957">
            <a:off x="7659397" y="3929753"/>
            <a:ext cx="92332" cy="227815"/>
            <a:chOff x="7973034" y="2728579"/>
            <a:chExt cx="273896" cy="675791"/>
          </a:xfrm>
        </p:grpSpPr>
        <p:sp>
          <p:nvSpPr>
            <p:cNvPr id="76" name="月 75"/>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77" name="月 76"/>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78" name="グループ化 77"/>
          <p:cNvGrpSpPr>
            <a:grpSpLocks noChangeAspect="1"/>
          </p:cNvGrpSpPr>
          <p:nvPr/>
        </p:nvGrpSpPr>
        <p:grpSpPr>
          <a:xfrm rot="3257973">
            <a:off x="6962699" y="3935300"/>
            <a:ext cx="92332" cy="227815"/>
            <a:chOff x="7973034" y="2728579"/>
            <a:chExt cx="273896" cy="675791"/>
          </a:xfrm>
        </p:grpSpPr>
        <p:sp>
          <p:nvSpPr>
            <p:cNvPr id="79" name="月 78"/>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80" name="月 79"/>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81" name="グループ化 80"/>
          <p:cNvGrpSpPr>
            <a:grpSpLocks noChangeAspect="1"/>
          </p:cNvGrpSpPr>
          <p:nvPr/>
        </p:nvGrpSpPr>
        <p:grpSpPr>
          <a:xfrm rot="5677465">
            <a:off x="7303221" y="3809525"/>
            <a:ext cx="92332" cy="227815"/>
            <a:chOff x="7973034" y="2728579"/>
            <a:chExt cx="273896" cy="675791"/>
          </a:xfrm>
        </p:grpSpPr>
        <p:sp>
          <p:nvSpPr>
            <p:cNvPr id="82" name="月 81"/>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83" name="月 82"/>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84" name="グループ化 83"/>
          <p:cNvGrpSpPr>
            <a:grpSpLocks noChangeAspect="1"/>
          </p:cNvGrpSpPr>
          <p:nvPr/>
        </p:nvGrpSpPr>
        <p:grpSpPr>
          <a:xfrm rot="161441">
            <a:off x="6807299" y="4245388"/>
            <a:ext cx="92332" cy="227815"/>
            <a:chOff x="7973034" y="2728579"/>
            <a:chExt cx="273896" cy="675791"/>
          </a:xfrm>
        </p:grpSpPr>
        <p:sp>
          <p:nvSpPr>
            <p:cNvPr id="85" name="月 84"/>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86" name="月 85"/>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87" name="グループ化 86"/>
          <p:cNvGrpSpPr>
            <a:grpSpLocks noChangeAspect="1"/>
          </p:cNvGrpSpPr>
          <p:nvPr/>
        </p:nvGrpSpPr>
        <p:grpSpPr>
          <a:xfrm rot="19078255">
            <a:off x="6929758" y="4551980"/>
            <a:ext cx="92332" cy="227815"/>
            <a:chOff x="7973034" y="2728579"/>
            <a:chExt cx="273896" cy="675791"/>
          </a:xfrm>
        </p:grpSpPr>
        <p:sp>
          <p:nvSpPr>
            <p:cNvPr id="88" name="月 87"/>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89" name="月 88"/>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90" name="グループ化 89"/>
          <p:cNvGrpSpPr>
            <a:grpSpLocks noChangeAspect="1"/>
          </p:cNvGrpSpPr>
          <p:nvPr/>
        </p:nvGrpSpPr>
        <p:grpSpPr>
          <a:xfrm rot="16824556">
            <a:off x="7284727" y="4698261"/>
            <a:ext cx="92332" cy="227815"/>
            <a:chOff x="7973034" y="2728579"/>
            <a:chExt cx="273896" cy="675791"/>
          </a:xfrm>
        </p:grpSpPr>
        <p:sp>
          <p:nvSpPr>
            <p:cNvPr id="91" name="月 90"/>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92" name="月 91"/>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93" name="グループ化 92"/>
          <p:cNvGrpSpPr>
            <a:grpSpLocks noChangeAspect="1"/>
          </p:cNvGrpSpPr>
          <p:nvPr/>
        </p:nvGrpSpPr>
        <p:grpSpPr>
          <a:xfrm rot="14532207">
            <a:off x="7637049" y="4591168"/>
            <a:ext cx="92332" cy="227815"/>
            <a:chOff x="7973034" y="2728579"/>
            <a:chExt cx="273896" cy="675791"/>
          </a:xfrm>
        </p:grpSpPr>
        <p:sp>
          <p:nvSpPr>
            <p:cNvPr id="94" name="月 93"/>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95" name="月 94"/>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96" name="グループ化 95"/>
          <p:cNvGrpSpPr>
            <a:grpSpLocks noChangeAspect="1"/>
          </p:cNvGrpSpPr>
          <p:nvPr/>
        </p:nvGrpSpPr>
        <p:grpSpPr>
          <a:xfrm rot="11538489">
            <a:off x="7820910" y="4268856"/>
            <a:ext cx="92332" cy="227815"/>
            <a:chOff x="7973034" y="2728579"/>
            <a:chExt cx="273896" cy="675791"/>
          </a:xfrm>
        </p:grpSpPr>
        <p:sp>
          <p:nvSpPr>
            <p:cNvPr id="97" name="月 96"/>
            <p:cNvSpPr/>
            <p:nvPr/>
          </p:nvSpPr>
          <p:spPr>
            <a:xfrm rot="21201874">
              <a:off x="7973034" y="2728579"/>
              <a:ext cx="212447" cy="675791"/>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98" name="月 97"/>
            <p:cNvSpPr/>
            <p:nvPr/>
          </p:nvSpPr>
          <p:spPr>
            <a:xfrm rot="21201874" flipV="1">
              <a:off x="8046277" y="2858418"/>
              <a:ext cx="200653" cy="376626"/>
            </a:xfrm>
            <a:prstGeom prst="moon">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sp>
        <p:nvSpPr>
          <p:cNvPr id="16" name="テキスト ボックス 15"/>
          <p:cNvSpPr txBox="1"/>
          <p:nvPr/>
        </p:nvSpPr>
        <p:spPr>
          <a:xfrm>
            <a:off x="3686328" y="1590372"/>
            <a:ext cx="1823302" cy="64697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1. Binding of an ADC to antigen</a:t>
            </a: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99" name="テキスト ボックス 98"/>
          <p:cNvSpPr txBox="1"/>
          <p:nvPr/>
        </p:nvSpPr>
        <p:spPr>
          <a:xfrm>
            <a:off x="7736914" y="2087900"/>
            <a:ext cx="1962965" cy="9242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2</a:t>
            </a:r>
            <a:r>
              <a:rPr kumimoji="1"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 Internalization to the early endosome</a:t>
            </a: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0" name="テキスト ボックス 99"/>
          <p:cNvSpPr txBox="1"/>
          <p:nvPr/>
        </p:nvSpPr>
        <p:spPr>
          <a:xfrm>
            <a:off x="7966607" y="4605655"/>
            <a:ext cx="1914935" cy="9242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3. Degradation of ADCs in the lysosome</a:t>
            </a: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1" name="テキスト ボックス 100"/>
          <p:cNvSpPr txBox="1"/>
          <p:nvPr/>
        </p:nvSpPr>
        <p:spPr>
          <a:xfrm>
            <a:off x="3368090" y="4924740"/>
            <a:ext cx="1823302" cy="9242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4</a:t>
            </a:r>
            <a:r>
              <a:rPr kumimoji="1"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 Release </a:t>
            </a:r>
            <a:r>
              <a:rPr kumimoji="0"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and action </a:t>
            </a:r>
            <a:r>
              <a:rPr kumimoji="1"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of payload</a:t>
            </a: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cxnSp>
        <p:nvCxnSpPr>
          <p:cNvPr id="18" name="コネクタ: カギ線 17"/>
          <p:cNvCxnSpPr>
            <a:cxnSpLocks/>
          </p:cNvCxnSpPr>
          <p:nvPr/>
        </p:nvCxnSpPr>
        <p:spPr>
          <a:xfrm>
            <a:off x="7792146" y="3558641"/>
            <a:ext cx="164027" cy="204904"/>
          </a:xfrm>
          <a:prstGeom prst="bentConnector2">
            <a:avLst/>
          </a:prstGeom>
          <a:ln w="19050">
            <a:solidFill>
              <a:schemeClr val="tx1"/>
            </a:solidFill>
            <a:headEnd type="oval"/>
          </a:ln>
        </p:spPr>
        <p:style>
          <a:lnRef idx="1">
            <a:schemeClr val="accent1"/>
          </a:lnRef>
          <a:fillRef idx="0">
            <a:schemeClr val="accent1"/>
          </a:fillRef>
          <a:effectRef idx="0">
            <a:schemeClr val="accent1"/>
          </a:effectRef>
          <a:fontRef idx="minor">
            <a:schemeClr val="tx1"/>
          </a:fontRef>
        </p:style>
      </p:cxnSp>
      <p:sp>
        <p:nvSpPr>
          <p:cNvPr id="26" name="テキスト ボックス 25"/>
          <p:cNvSpPr txBox="1"/>
          <p:nvPr/>
        </p:nvSpPr>
        <p:spPr>
          <a:xfrm>
            <a:off x="7721946" y="3740301"/>
            <a:ext cx="538476" cy="21358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788" b="0" i="0" u="none" strike="noStrike" kern="1200" cap="none" spc="0" normalizeH="0" baseline="0" noProof="0" err="1">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Clathrin</a:t>
            </a:r>
            <a:endParaRPr kumimoji="1" lang="ja-JP" altLang="en-US" sz="788"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27" name="矢印: 右 26"/>
          <p:cNvSpPr/>
          <p:nvPr/>
        </p:nvSpPr>
        <p:spPr>
          <a:xfrm rot="10800000">
            <a:off x="3810504" y="3610013"/>
            <a:ext cx="434831" cy="2167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32" name="フリーフォーム: 図形 31"/>
          <p:cNvSpPr/>
          <p:nvPr/>
        </p:nvSpPr>
        <p:spPr>
          <a:xfrm>
            <a:off x="2697420" y="3195496"/>
            <a:ext cx="1096268" cy="976690"/>
          </a:xfrm>
          <a:custGeom>
            <a:avLst/>
            <a:gdLst>
              <a:gd name="connsiteX0" fmla="*/ 970082 w 1947118"/>
              <a:gd name="connsiteY0" fmla="*/ 1726115 h 1734730"/>
              <a:gd name="connsiteX1" fmla="*/ 63633 w 1947118"/>
              <a:gd name="connsiteY1" fmla="*/ 1352404 h 1734730"/>
              <a:gd name="connsiteX2" fmla="*/ 119292 w 1947118"/>
              <a:gd name="connsiteY2" fmla="*/ 612932 h 1734730"/>
              <a:gd name="connsiteX3" fmla="*/ 469150 w 1947118"/>
              <a:gd name="connsiteY3" fmla="*/ 310783 h 1734730"/>
              <a:gd name="connsiteX4" fmla="*/ 1025741 w 1947118"/>
              <a:gd name="connsiteY4" fmla="*/ 682 h 1734730"/>
              <a:gd name="connsiteX5" fmla="*/ 1733407 w 1947118"/>
              <a:gd name="connsiteY5" fmla="*/ 398247 h 1734730"/>
              <a:gd name="connsiteX6" fmla="*/ 1940141 w 1947118"/>
              <a:gd name="connsiteY6" fmla="*/ 930984 h 1734730"/>
              <a:gd name="connsiteX7" fmla="*/ 1534624 w 1947118"/>
              <a:gd name="connsiteY7" fmla="*/ 1559137 h 1734730"/>
              <a:gd name="connsiteX8" fmla="*/ 970082 w 1947118"/>
              <a:gd name="connsiteY8" fmla="*/ 1726115 h 1734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7118" h="1734730">
                <a:moveTo>
                  <a:pt x="970082" y="1726115"/>
                </a:moveTo>
                <a:cubicBezTo>
                  <a:pt x="724917" y="1691660"/>
                  <a:pt x="205431" y="1537934"/>
                  <a:pt x="63633" y="1352404"/>
                </a:cubicBezTo>
                <a:cubicBezTo>
                  <a:pt x="-78165" y="1166874"/>
                  <a:pt x="51706" y="786535"/>
                  <a:pt x="119292" y="612932"/>
                </a:cubicBezTo>
                <a:cubicBezTo>
                  <a:pt x="186878" y="439328"/>
                  <a:pt x="318075" y="412825"/>
                  <a:pt x="469150" y="310783"/>
                </a:cubicBezTo>
                <a:cubicBezTo>
                  <a:pt x="620225" y="208741"/>
                  <a:pt x="815031" y="-13895"/>
                  <a:pt x="1025741" y="682"/>
                </a:cubicBezTo>
                <a:cubicBezTo>
                  <a:pt x="1236451" y="15259"/>
                  <a:pt x="1581007" y="243197"/>
                  <a:pt x="1733407" y="398247"/>
                </a:cubicBezTo>
                <a:cubicBezTo>
                  <a:pt x="1885807" y="553297"/>
                  <a:pt x="1973271" y="737502"/>
                  <a:pt x="1940141" y="930984"/>
                </a:cubicBezTo>
                <a:cubicBezTo>
                  <a:pt x="1907011" y="1124466"/>
                  <a:pt x="1694975" y="1429266"/>
                  <a:pt x="1534624" y="1559137"/>
                </a:cubicBezTo>
                <a:cubicBezTo>
                  <a:pt x="1374273" y="1689008"/>
                  <a:pt x="1215247" y="1760570"/>
                  <a:pt x="970082" y="1726115"/>
                </a:cubicBezTo>
                <a:close/>
              </a:path>
            </a:pathLst>
          </a:custGeom>
          <a:gradFill flip="none" rotWithShape="1">
            <a:gsLst>
              <a:gs pos="0">
                <a:schemeClr val="accent1">
                  <a:tint val="66000"/>
                  <a:satMod val="160000"/>
                  <a:alpha val="44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33" name="楕円 32"/>
          <p:cNvSpPr/>
          <p:nvPr/>
        </p:nvSpPr>
        <p:spPr>
          <a:xfrm>
            <a:off x="2974991" y="3420243"/>
            <a:ext cx="183546" cy="183546"/>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2" name="楕円 101"/>
          <p:cNvSpPr/>
          <p:nvPr/>
        </p:nvSpPr>
        <p:spPr>
          <a:xfrm>
            <a:off x="2916268" y="3632543"/>
            <a:ext cx="138665" cy="138665"/>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3" name="楕円 102"/>
          <p:cNvSpPr/>
          <p:nvPr/>
        </p:nvSpPr>
        <p:spPr>
          <a:xfrm>
            <a:off x="3280661" y="3604419"/>
            <a:ext cx="349170" cy="349170"/>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4" name="楕円 103"/>
          <p:cNvSpPr/>
          <p:nvPr/>
        </p:nvSpPr>
        <p:spPr>
          <a:xfrm>
            <a:off x="3303708" y="3379560"/>
            <a:ext cx="183546" cy="183546"/>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5" name="楕円 104"/>
          <p:cNvSpPr/>
          <p:nvPr/>
        </p:nvSpPr>
        <p:spPr>
          <a:xfrm>
            <a:off x="3150172" y="3550769"/>
            <a:ext cx="154747" cy="143020"/>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6" name="楕円 105"/>
          <p:cNvSpPr/>
          <p:nvPr/>
        </p:nvSpPr>
        <p:spPr>
          <a:xfrm>
            <a:off x="2947601" y="3756611"/>
            <a:ext cx="343120" cy="343120"/>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7" name="楕円 106"/>
          <p:cNvSpPr/>
          <p:nvPr/>
        </p:nvSpPr>
        <p:spPr>
          <a:xfrm>
            <a:off x="3533981" y="3441703"/>
            <a:ext cx="100399" cy="100399"/>
          </a:xfrm>
          <a:prstGeom prst="ellipse">
            <a:avLst/>
          </a:prstGeom>
          <a:gradFill>
            <a:gsLst>
              <a:gs pos="0">
                <a:schemeClr val="accent1">
                  <a:tint val="66000"/>
                  <a:satMod val="160000"/>
                  <a:alpha val="44000"/>
                </a:schemeClr>
              </a:gs>
              <a:gs pos="29000">
                <a:schemeClr val="accent5"/>
              </a:gs>
              <a:gs pos="100000">
                <a:schemeClr val="accent1">
                  <a:tint val="23500"/>
                  <a:satMod val="16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8" name="テキスト ボックス 107"/>
          <p:cNvSpPr txBox="1"/>
          <p:nvPr/>
        </p:nvSpPr>
        <p:spPr>
          <a:xfrm>
            <a:off x="2514983" y="4208607"/>
            <a:ext cx="1823302" cy="64697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2" b="0" i="0" u="none" strike="noStrike" kern="1200" cap="none" spc="0" normalizeH="0" baseline="0" noProof="0" dirty="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5. Apoptosis of the cancer cell</a:t>
            </a: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34" name="フローチャート: 結合子 33"/>
          <p:cNvSpPr/>
          <p:nvPr/>
        </p:nvSpPr>
        <p:spPr>
          <a:xfrm>
            <a:off x="7448769" y="4474405"/>
            <a:ext cx="166802" cy="166802"/>
          </a:xfrm>
          <a:prstGeom prst="flowChartConnector">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450"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H</a:t>
            </a:r>
            <a:r>
              <a:rPr kumimoji="1" lang="en-US" altLang="ja-JP" sz="563" b="0" i="0" u="none" strike="noStrike" kern="1200" cap="none" spc="0" normalizeH="0" baseline="3000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a:t>
            </a:r>
            <a:endParaRPr kumimoji="1" lang="ja-JP" altLang="en-US" sz="563" b="0" i="0" u="none" strike="noStrike" kern="1200" cap="none" spc="0" normalizeH="0" baseline="3000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09" name="フローチャート: 結合子 108"/>
          <p:cNvSpPr/>
          <p:nvPr/>
        </p:nvSpPr>
        <p:spPr>
          <a:xfrm>
            <a:off x="7198700" y="4109007"/>
            <a:ext cx="166802" cy="166802"/>
          </a:xfrm>
          <a:prstGeom prst="flowChartConnector">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450"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H</a:t>
            </a:r>
            <a:r>
              <a:rPr kumimoji="1" lang="en-US" altLang="ja-JP" sz="563" b="0" i="0" u="none" strike="noStrike" kern="1200" cap="none" spc="0" normalizeH="0" baseline="3000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a:t>
            </a:r>
            <a:endParaRPr kumimoji="1" lang="ja-JP" altLang="en-US" sz="563" b="0" i="0" u="none" strike="noStrike" kern="1200" cap="none" spc="0" normalizeH="0" baseline="3000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36" name="フローチャート: 結合子 35"/>
          <p:cNvSpPr/>
          <p:nvPr/>
        </p:nvSpPr>
        <p:spPr>
          <a:xfrm>
            <a:off x="5465998" y="4235100"/>
            <a:ext cx="298336" cy="188269"/>
          </a:xfrm>
          <a:prstGeom prst="flowChartConnector">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10" name="フローチャート: 結合子 109"/>
          <p:cNvSpPr/>
          <p:nvPr/>
        </p:nvSpPr>
        <p:spPr>
          <a:xfrm>
            <a:off x="5681234" y="4791703"/>
            <a:ext cx="188388" cy="166861"/>
          </a:xfrm>
          <a:prstGeom prst="flowChartConnector">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11" name="フローチャート: 結合子 110"/>
          <p:cNvSpPr/>
          <p:nvPr/>
        </p:nvSpPr>
        <p:spPr>
          <a:xfrm>
            <a:off x="6367075" y="3884146"/>
            <a:ext cx="438500" cy="303136"/>
          </a:xfrm>
          <a:prstGeom prst="flowChartConnector">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nvGrpSpPr>
          <p:cNvPr id="124" name="グループ化 123"/>
          <p:cNvGrpSpPr/>
          <p:nvPr/>
        </p:nvGrpSpPr>
        <p:grpSpPr>
          <a:xfrm>
            <a:off x="5535779" y="4342405"/>
            <a:ext cx="107032" cy="60965"/>
            <a:chOff x="6051098" y="4930652"/>
            <a:chExt cx="190102" cy="108282"/>
          </a:xfrm>
        </p:grpSpPr>
        <p:sp>
          <p:nvSpPr>
            <p:cNvPr id="113" name="フローチャート: 結合子 112"/>
            <p:cNvSpPr/>
            <p:nvPr/>
          </p:nvSpPr>
          <p:spPr>
            <a:xfrm>
              <a:off x="6051098" y="4930652"/>
              <a:ext cx="190102" cy="108282"/>
            </a:xfrm>
            <a:prstGeom prst="flowChartConnector">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14" name="フローチャート: 結合子 113"/>
            <p:cNvSpPr/>
            <p:nvPr/>
          </p:nvSpPr>
          <p:spPr>
            <a:xfrm>
              <a:off x="6129970" y="4955177"/>
              <a:ext cx="54297" cy="54297"/>
            </a:xfrm>
            <a:prstGeom prst="flowChartConnector">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117" name="グループ化 116"/>
          <p:cNvGrpSpPr/>
          <p:nvPr/>
        </p:nvGrpSpPr>
        <p:grpSpPr>
          <a:xfrm>
            <a:off x="5593412" y="4259363"/>
            <a:ext cx="107032" cy="60965"/>
            <a:chOff x="6153462" y="4783160"/>
            <a:chExt cx="190102" cy="108282"/>
          </a:xfrm>
        </p:grpSpPr>
        <p:sp>
          <p:nvSpPr>
            <p:cNvPr id="112" name="フローチャート: 結合子 111"/>
            <p:cNvSpPr/>
            <p:nvPr/>
          </p:nvSpPr>
          <p:spPr>
            <a:xfrm>
              <a:off x="6153462" y="4783160"/>
              <a:ext cx="190102" cy="108282"/>
            </a:xfrm>
            <a:prstGeom prst="flowChartConnector">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16" name="フローチャート: 結合子 115"/>
            <p:cNvSpPr/>
            <p:nvPr/>
          </p:nvSpPr>
          <p:spPr>
            <a:xfrm>
              <a:off x="6223682" y="4814282"/>
              <a:ext cx="54297" cy="54297"/>
            </a:xfrm>
            <a:prstGeom prst="flowChartConnector">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118" name="グループ化 117"/>
          <p:cNvGrpSpPr/>
          <p:nvPr/>
        </p:nvGrpSpPr>
        <p:grpSpPr>
          <a:xfrm>
            <a:off x="5724953" y="4838150"/>
            <a:ext cx="107032" cy="60965"/>
            <a:chOff x="6153462" y="4783160"/>
            <a:chExt cx="190102" cy="108282"/>
          </a:xfrm>
        </p:grpSpPr>
        <p:sp>
          <p:nvSpPr>
            <p:cNvPr id="119" name="フローチャート: 結合子 118"/>
            <p:cNvSpPr/>
            <p:nvPr/>
          </p:nvSpPr>
          <p:spPr>
            <a:xfrm>
              <a:off x="6153462" y="4783160"/>
              <a:ext cx="190102" cy="108282"/>
            </a:xfrm>
            <a:prstGeom prst="flowChartConnector">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20" name="フローチャート: 結合子 119"/>
            <p:cNvSpPr/>
            <p:nvPr/>
          </p:nvSpPr>
          <p:spPr>
            <a:xfrm>
              <a:off x="6223682" y="4814282"/>
              <a:ext cx="54297" cy="54297"/>
            </a:xfrm>
            <a:prstGeom prst="flowChartConnector">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121" name="グループ化 120"/>
          <p:cNvGrpSpPr/>
          <p:nvPr/>
        </p:nvGrpSpPr>
        <p:grpSpPr>
          <a:xfrm>
            <a:off x="6506796" y="3926712"/>
            <a:ext cx="107032" cy="60965"/>
            <a:chOff x="6153462" y="4783160"/>
            <a:chExt cx="190102" cy="108282"/>
          </a:xfrm>
        </p:grpSpPr>
        <p:sp>
          <p:nvSpPr>
            <p:cNvPr id="122" name="フローチャート: 結合子 121"/>
            <p:cNvSpPr/>
            <p:nvPr/>
          </p:nvSpPr>
          <p:spPr>
            <a:xfrm>
              <a:off x="6153462" y="4783160"/>
              <a:ext cx="190102" cy="108282"/>
            </a:xfrm>
            <a:prstGeom prst="flowChartConnector">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23" name="フローチャート: 結合子 122"/>
            <p:cNvSpPr/>
            <p:nvPr/>
          </p:nvSpPr>
          <p:spPr>
            <a:xfrm>
              <a:off x="6223682" y="4814282"/>
              <a:ext cx="54297" cy="54297"/>
            </a:xfrm>
            <a:prstGeom prst="flowChartConnector">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grpSp>
        <p:nvGrpSpPr>
          <p:cNvPr id="125" name="グループ化 124"/>
          <p:cNvGrpSpPr/>
          <p:nvPr/>
        </p:nvGrpSpPr>
        <p:grpSpPr>
          <a:xfrm>
            <a:off x="6607406" y="4016086"/>
            <a:ext cx="107032" cy="60965"/>
            <a:chOff x="6051098" y="4930652"/>
            <a:chExt cx="190102" cy="108282"/>
          </a:xfrm>
        </p:grpSpPr>
        <p:sp>
          <p:nvSpPr>
            <p:cNvPr id="126" name="フローチャート: 結合子 125"/>
            <p:cNvSpPr/>
            <p:nvPr/>
          </p:nvSpPr>
          <p:spPr>
            <a:xfrm>
              <a:off x="6051098" y="4930652"/>
              <a:ext cx="190102" cy="108282"/>
            </a:xfrm>
            <a:prstGeom prst="flowChartConnector">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27" name="フローチャート: 結合子 126"/>
            <p:cNvSpPr/>
            <p:nvPr/>
          </p:nvSpPr>
          <p:spPr>
            <a:xfrm>
              <a:off x="6129970" y="4955177"/>
              <a:ext cx="54297" cy="54297"/>
            </a:xfrm>
            <a:prstGeom prst="flowChartConnector">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sp>
        <p:nvSpPr>
          <p:cNvPr id="132" name="フリーフォーム: 図形 131"/>
          <p:cNvSpPr/>
          <p:nvPr/>
        </p:nvSpPr>
        <p:spPr>
          <a:xfrm>
            <a:off x="5509630" y="4271418"/>
            <a:ext cx="60568" cy="50480"/>
          </a:xfrm>
          <a:custGeom>
            <a:avLst/>
            <a:gdLst>
              <a:gd name="connsiteX0" fmla="*/ 0 w 107576"/>
              <a:gd name="connsiteY0" fmla="*/ 40760 h 89658"/>
              <a:gd name="connsiteX1" fmla="*/ 63568 w 107576"/>
              <a:gd name="connsiteY1" fmla="*/ 1641 h 89658"/>
              <a:gd name="connsiteX2" fmla="*/ 107576 w 107576"/>
              <a:gd name="connsiteY2" fmla="*/ 89658 h 89658"/>
            </a:gdLst>
            <a:ahLst/>
            <a:cxnLst>
              <a:cxn ang="0">
                <a:pos x="connsiteX0" y="connsiteY0"/>
              </a:cxn>
              <a:cxn ang="0">
                <a:pos x="connsiteX1" y="connsiteY1"/>
              </a:cxn>
              <a:cxn ang="0">
                <a:pos x="connsiteX2" y="connsiteY2"/>
              </a:cxn>
            </a:cxnLst>
            <a:rect l="l" t="t" r="r" b="b"/>
            <a:pathLst>
              <a:path w="107576" h="89658">
                <a:moveTo>
                  <a:pt x="0" y="40760"/>
                </a:moveTo>
                <a:cubicBezTo>
                  <a:pt x="22819" y="17125"/>
                  <a:pt x="45639" y="-6509"/>
                  <a:pt x="63568" y="1641"/>
                </a:cubicBezTo>
                <a:cubicBezTo>
                  <a:pt x="81497" y="9791"/>
                  <a:pt x="94536" y="49724"/>
                  <a:pt x="107576" y="89658"/>
                </a:cubicBezTo>
              </a:path>
            </a:pathLst>
          </a:cu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33" name="フリーフォーム: 図形 132"/>
          <p:cNvSpPr/>
          <p:nvPr/>
        </p:nvSpPr>
        <p:spPr>
          <a:xfrm rot="7865904">
            <a:off x="6473576" y="4002480"/>
            <a:ext cx="60568" cy="50480"/>
          </a:xfrm>
          <a:custGeom>
            <a:avLst/>
            <a:gdLst>
              <a:gd name="connsiteX0" fmla="*/ 0 w 107576"/>
              <a:gd name="connsiteY0" fmla="*/ 40760 h 89658"/>
              <a:gd name="connsiteX1" fmla="*/ 63568 w 107576"/>
              <a:gd name="connsiteY1" fmla="*/ 1641 h 89658"/>
              <a:gd name="connsiteX2" fmla="*/ 107576 w 107576"/>
              <a:gd name="connsiteY2" fmla="*/ 89658 h 89658"/>
            </a:gdLst>
            <a:ahLst/>
            <a:cxnLst>
              <a:cxn ang="0">
                <a:pos x="connsiteX0" y="connsiteY0"/>
              </a:cxn>
              <a:cxn ang="0">
                <a:pos x="connsiteX1" y="connsiteY1"/>
              </a:cxn>
              <a:cxn ang="0">
                <a:pos x="connsiteX2" y="connsiteY2"/>
              </a:cxn>
            </a:cxnLst>
            <a:rect l="l" t="t" r="r" b="b"/>
            <a:pathLst>
              <a:path w="107576" h="89658">
                <a:moveTo>
                  <a:pt x="0" y="40760"/>
                </a:moveTo>
                <a:cubicBezTo>
                  <a:pt x="22819" y="17125"/>
                  <a:pt x="45639" y="-6509"/>
                  <a:pt x="63568" y="1641"/>
                </a:cubicBezTo>
                <a:cubicBezTo>
                  <a:pt x="81497" y="9791"/>
                  <a:pt x="94536" y="49724"/>
                  <a:pt x="107576" y="89658"/>
                </a:cubicBezTo>
              </a:path>
            </a:pathLst>
          </a:cu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34" name="フリーフォーム: 図形 133"/>
          <p:cNvSpPr/>
          <p:nvPr/>
        </p:nvSpPr>
        <p:spPr>
          <a:xfrm>
            <a:off x="6633315" y="3955891"/>
            <a:ext cx="54642" cy="49735"/>
          </a:xfrm>
          <a:custGeom>
            <a:avLst/>
            <a:gdLst>
              <a:gd name="connsiteX0" fmla="*/ 0 w 107576"/>
              <a:gd name="connsiteY0" fmla="*/ 40760 h 89658"/>
              <a:gd name="connsiteX1" fmla="*/ 63568 w 107576"/>
              <a:gd name="connsiteY1" fmla="*/ 1641 h 89658"/>
              <a:gd name="connsiteX2" fmla="*/ 107576 w 107576"/>
              <a:gd name="connsiteY2" fmla="*/ 89658 h 89658"/>
            </a:gdLst>
            <a:ahLst/>
            <a:cxnLst>
              <a:cxn ang="0">
                <a:pos x="connsiteX0" y="connsiteY0"/>
              </a:cxn>
              <a:cxn ang="0">
                <a:pos x="connsiteX1" y="connsiteY1"/>
              </a:cxn>
              <a:cxn ang="0">
                <a:pos x="connsiteX2" y="connsiteY2"/>
              </a:cxn>
            </a:cxnLst>
            <a:rect l="l" t="t" r="r" b="b"/>
            <a:pathLst>
              <a:path w="107576" h="89658">
                <a:moveTo>
                  <a:pt x="0" y="40760"/>
                </a:moveTo>
                <a:cubicBezTo>
                  <a:pt x="22819" y="17125"/>
                  <a:pt x="45639" y="-6509"/>
                  <a:pt x="63568" y="1641"/>
                </a:cubicBezTo>
                <a:cubicBezTo>
                  <a:pt x="81497" y="9791"/>
                  <a:pt x="94536" y="49724"/>
                  <a:pt x="107576" y="89658"/>
                </a:cubicBezTo>
              </a:path>
            </a:pathLst>
          </a:cu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nvGrpSpPr>
          <p:cNvPr id="135" name="グループ化 134"/>
          <p:cNvGrpSpPr/>
          <p:nvPr/>
        </p:nvGrpSpPr>
        <p:grpSpPr>
          <a:xfrm>
            <a:off x="6525233" y="4093994"/>
            <a:ext cx="107032" cy="60965"/>
            <a:chOff x="6051098" y="4930652"/>
            <a:chExt cx="190102" cy="108282"/>
          </a:xfrm>
        </p:grpSpPr>
        <p:sp>
          <p:nvSpPr>
            <p:cNvPr id="136" name="フローチャート: 結合子 135"/>
            <p:cNvSpPr/>
            <p:nvPr/>
          </p:nvSpPr>
          <p:spPr>
            <a:xfrm>
              <a:off x="6051098" y="4930652"/>
              <a:ext cx="190102" cy="108282"/>
            </a:xfrm>
            <a:prstGeom prst="flowChartConnector">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37" name="フローチャート: 結合子 136"/>
            <p:cNvSpPr/>
            <p:nvPr/>
          </p:nvSpPr>
          <p:spPr>
            <a:xfrm>
              <a:off x="6129970" y="4955177"/>
              <a:ext cx="54297" cy="54297"/>
            </a:xfrm>
            <a:prstGeom prst="flowChartConnector">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grpSp>
      <p:cxnSp>
        <p:nvCxnSpPr>
          <p:cNvPr id="139" name="コネクタ: カギ線 138"/>
          <p:cNvCxnSpPr>
            <a:cxnSpLocks/>
            <a:stCxn id="36" idx="3"/>
          </p:cNvCxnSpPr>
          <p:nvPr/>
        </p:nvCxnSpPr>
        <p:spPr>
          <a:xfrm rot="5400000">
            <a:off x="5422209" y="4483219"/>
            <a:ext cx="174905" cy="59"/>
          </a:xfrm>
          <a:prstGeom prst="bentConnector3">
            <a:avLst/>
          </a:prstGeom>
          <a:ln w="19050">
            <a:solidFill>
              <a:schemeClr val="tx1"/>
            </a:solidFill>
            <a:headEnd type="oval"/>
          </a:ln>
        </p:spPr>
        <p:style>
          <a:lnRef idx="1">
            <a:schemeClr val="accent1"/>
          </a:lnRef>
          <a:fillRef idx="0">
            <a:schemeClr val="accent1"/>
          </a:fillRef>
          <a:effectRef idx="0">
            <a:schemeClr val="accent1"/>
          </a:effectRef>
          <a:fontRef idx="minor">
            <a:schemeClr val="tx1"/>
          </a:fontRef>
        </p:style>
      </p:cxnSp>
      <p:sp>
        <p:nvSpPr>
          <p:cNvPr id="141" name="テキスト ボックス 140"/>
          <p:cNvSpPr txBox="1"/>
          <p:nvPr/>
        </p:nvSpPr>
        <p:spPr>
          <a:xfrm>
            <a:off x="5213573" y="4551359"/>
            <a:ext cx="570877" cy="33483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ja-JP" sz="788"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Lysosomes</a:t>
            </a:r>
            <a:endParaRPr kumimoji="1" lang="ja-JP" altLang="en-US" sz="788"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28" name="フリーフォーム: 図形 127">
            <a:extLst>
              <a:ext uri="{FF2B5EF4-FFF2-40B4-BE49-F238E27FC236}">
                <a16:creationId xmlns:a16="http://schemas.microsoft.com/office/drawing/2014/main" id="{78108F55-937F-45F0-8666-B3ACB466AAA0}"/>
              </a:ext>
            </a:extLst>
          </p:cNvPr>
          <p:cNvSpPr/>
          <p:nvPr/>
        </p:nvSpPr>
        <p:spPr>
          <a:xfrm>
            <a:off x="6179779" y="2440630"/>
            <a:ext cx="344987" cy="493036"/>
          </a:xfrm>
          <a:custGeom>
            <a:avLst/>
            <a:gdLst>
              <a:gd name="connsiteX0" fmla="*/ 429992 w 642708"/>
              <a:gd name="connsiteY0" fmla="*/ 1072737 h 1075846"/>
              <a:gd name="connsiteX1" fmla="*/ 39574 w 642708"/>
              <a:gd name="connsiteY1" fmla="*/ 805609 h 1075846"/>
              <a:gd name="connsiteX2" fmla="*/ 19026 w 642708"/>
              <a:gd name="connsiteY2" fmla="*/ 456288 h 1075846"/>
              <a:gd name="connsiteX3" fmla="*/ 90945 w 642708"/>
              <a:gd name="connsiteY3" fmla="*/ 14499 h 1075846"/>
              <a:gd name="connsiteX4" fmla="*/ 501911 w 642708"/>
              <a:gd name="connsiteY4" fmla="*/ 137789 h 1075846"/>
              <a:gd name="connsiteX5" fmla="*/ 553282 w 642708"/>
              <a:gd name="connsiteY5" fmla="*/ 446014 h 1075846"/>
              <a:gd name="connsiteX6" fmla="*/ 625201 w 642708"/>
              <a:gd name="connsiteY6" fmla="*/ 723416 h 1075846"/>
              <a:gd name="connsiteX7" fmla="*/ 625201 w 642708"/>
              <a:gd name="connsiteY7" fmla="*/ 939173 h 1075846"/>
              <a:gd name="connsiteX8" fmla="*/ 429992 w 642708"/>
              <a:gd name="connsiteY8" fmla="*/ 1072737 h 1075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2708" h="1075846">
                <a:moveTo>
                  <a:pt x="429992" y="1072737"/>
                </a:moveTo>
                <a:cubicBezTo>
                  <a:pt x="332388" y="1050476"/>
                  <a:pt x="108068" y="908351"/>
                  <a:pt x="39574" y="805609"/>
                </a:cubicBezTo>
                <a:cubicBezTo>
                  <a:pt x="-28920" y="702867"/>
                  <a:pt x="10464" y="588140"/>
                  <a:pt x="19026" y="456288"/>
                </a:cubicBezTo>
                <a:cubicBezTo>
                  <a:pt x="27588" y="324436"/>
                  <a:pt x="10464" y="67582"/>
                  <a:pt x="90945" y="14499"/>
                </a:cubicBezTo>
                <a:cubicBezTo>
                  <a:pt x="171426" y="-38584"/>
                  <a:pt x="424855" y="65870"/>
                  <a:pt x="501911" y="137789"/>
                </a:cubicBezTo>
                <a:cubicBezTo>
                  <a:pt x="578967" y="209708"/>
                  <a:pt x="532734" y="348410"/>
                  <a:pt x="553282" y="446014"/>
                </a:cubicBezTo>
                <a:cubicBezTo>
                  <a:pt x="573830" y="543618"/>
                  <a:pt x="613215" y="641223"/>
                  <a:pt x="625201" y="723416"/>
                </a:cubicBezTo>
                <a:cubicBezTo>
                  <a:pt x="637187" y="805609"/>
                  <a:pt x="657736" y="886090"/>
                  <a:pt x="625201" y="939173"/>
                </a:cubicBezTo>
                <a:cubicBezTo>
                  <a:pt x="592666" y="992256"/>
                  <a:pt x="527596" y="1094998"/>
                  <a:pt x="429992" y="1072737"/>
                </a:cubicBezTo>
                <a:close/>
              </a:path>
            </a:pathLst>
          </a:custGeom>
          <a:gradFill flip="none" rotWithShape="1">
            <a:gsLst>
              <a:gs pos="0">
                <a:srgbClr val="E747DF">
                  <a:tint val="66000"/>
                  <a:satMod val="160000"/>
                </a:srgbClr>
              </a:gs>
              <a:gs pos="50000">
                <a:srgbClr val="E747DF">
                  <a:tint val="44500"/>
                  <a:satMod val="160000"/>
                </a:srgbClr>
              </a:gs>
              <a:gs pos="100000">
                <a:srgbClr val="E747DF">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563"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Trop-2</a:t>
            </a:r>
            <a:endParaRPr kumimoji="1" lang="ja-JP" altLang="en-US" sz="563"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29" name="フリーフォーム: 図形 127"/>
          <p:cNvSpPr/>
          <p:nvPr/>
        </p:nvSpPr>
        <p:spPr>
          <a:xfrm>
            <a:off x="5745324" y="2465503"/>
            <a:ext cx="344987" cy="493036"/>
          </a:xfrm>
          <a:custGeom>
            <a:avLst/>
            <a:gdLst>
              <a:gd name="connsiteX0" fmla="*/ 429992 w 642708"/>
              <a:gd name="connsiteY0" fmla="*/ 1072737 h 1075846"/>
              <a:gd name="connsiteX1" fmla="*/ 39574 w 642708"/>
              <a:gd name="connsiteY1" fmla="*/ 805609 h 1075846"/>
              <a:gd name="connsiteX2" fmla="*/ 19026 w 642708"/>
              <a:gd name="connsiteY2" fmla="*/ 456288 h 1075846"/>
              <a:gd name="connsiteX3" fmla="*/ 90945 w 642708"/>
              <a:gd name="connsiteY3" fmla="*/ 14499 h 1075846"/>
              <a:gd name="connsiteX4" fmla="*/ 501911 w 642708"/>
              <a:gd name="connsiteY4" fmla="*/ 137789 h 1075846"/>
              <a:gd name="connsiteX5" fmla="*/ 553282 w 642708"/>
              <a:gd name="connsiteY5" fmla="*/ 446014 h 1075846"/>
              <a:gd name="connsiteX6" fmla="*/ 625201 w 642708"/>
              <a:gd name="connsiteY6" fmla="*/ 723416 h 1075846"/>
              <a:gd name="connsiteX7" fmla="*/ 625201 w 642708"/>
              <a:gd name="connsiteY7" fmla="*/ 939173 h 1075846"/>
              <a:gd name="connsiteX8" fmla="*/ 429992 w 642708"/>
              <a:gd name="connsiteY8" fmla="*/ 1072737 h 1075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2708" h="1075846">
                <a:moveTo>
                  <a:pt x="429992" y="1072737"/>
                </a:moveTo>
                <a:cubicBezTo>
                  <a:pt x="332388" y="1050476"/>
                  <a:pt x="108068" y="908351"/>
                  <a:pt x="39574" y="805609"/>
                </a:cubicBezTo>
                <a:cubicBezTo>
                  <a:pt x="-28920" y="702867"/>
                  <a:pt x="10464" y="588140"/>
                  <a:pt x="19026" y="456288"/>
                </a:cubicBezTo>
                <a:cubicBezTo>
                  <a:pt x="27588" y="324436"/>
                  <a:pt x="10464" y="67582"/>
                  <a:pt x="90945" y="14499"/>
                </a:cubicBezTo>
                <a:cubicBezTo>
                  <a:pt x="171426" y="-38584"/>
                  <a:pt x="424855" y="65870"/>
                  <a:pt x="501911" y="137789"/>
                </a:cubicBezTo>
                <a:cubicBezTo>
                  <a:pt x="578967" y="209708"/>
                  <a:pt x="532734" y="348410"/>
                  <a:pt x="553282" y="446014"/>
                </a:cubicBezTo>
                <a:cubicBezTo>
                  <a:pt x="573830" y="543618"/>
                  <a:pt x="613215" y="641223"/>
                  <a:pt x="625201" y="723416"/>
                </a:cubicBezTo>
                <a:cubicBezTo>
                  <a:pt x="637187" y="805609"/>
                  <a:pt x="657736" y="886090"/>
                  <a:pt x="625201" y="939173"/>
                </a:cubicBezTo>
                <a:cubicBezTo>
                  <a:pt x="592666" y="992256"/>
                  <a:pt x="527596" y="1094998"/>
                  <a:pt x="429992" y="1072737"/>
                </a:cubicBezTo>
                <a:close/>
              </a:path>
            </a:pathLst>
          </a:custGeom>
          <a:gradFill flip="none" rotWithShape="1">
            <a:gsLst>
              <a:gs pos="0">
                <a:srgbClr val="E747DF">
                  <a:tint val="66000"/>
                  <a:satMod val="160000"/>
                </a:srgbClr>
              </a:gs>
              <a:gs pos="50000">
                <a:srgbClr val="E747DF">
                  <a:tint val="44500"/>
                  <a:satMod val="160000"/>
                </a:srgbClr>
              </a:gs>
              <a:gs pos="100000">
                <a:srgbClr val="E747DF">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563"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Trop-2</a:t>
            </a:r>
            <a:endParaRPr kumimoji="1" lang="ja-JP" altLang="en-US" sz="563"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31" name="Title 1"/>
          <p:cNvSpPr>
            <a:spLocks noGrp="1"/>
          </p:cNvSpPr>
          <p:nvPr>
            <p:ph type="title"/>
          </p:nvPr>
        </p:nvSpPr>
        <p:spPr>
          <a:xfrm>
            <a:off x="838200" y="365125"/>
            <a:ext cx="10515600" cy="1003065"/>
          </a:xfrm>
        </p:spPr>
        <p:txBody>
          <a:bodyPr>
            <a:noAutofit/>
          </a:bodyPr>
          <a:lstStyle/>
          <a:p>
            <a:r>
              <a:rPr lang="en-US" dirty="0"/>
              <a:t>ADCs: Selective Delivery of Toxic Payload</a:t>
            </a:r>
          </a:p>
        </p:txBody>
      </p:sp>
      <p:sp>
        <p:nvSpPr>
          <p:cNvPr id="140" name="矢印: 右 26">
            <a:extLst>
              <a:ext uri="{FF2B5EF4-FFF2-40B4-BE49-F238E27FC236}">
                <a16:creationId xmlns:a16="http://schemas.microsoft.com/office/drawing/2014/main" id="{07CAFF52-6042-498A-999F-35F913C71993}"/>
              </a:ext>
            </a:extLst>
          </p:cNvPr>
          <p:cNvSpPr/>
          <p:nvPr/>
        </p:nvSpPr>
        <p:spPr>
          <a:xfrm rot="10800000">
            <a:off x="3944534" y="3000374"/>
            <a:ext cx="434831" cy="2167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42" name="テキスト ボックス 15">
            <a:extLst>
              <a:ext uri="{FF2B5EF4-FFF2-40B4-BE49-F238E27FC236}">
                <a16:creationId xmlns:a16="http://schemas.microsoft.com/office/drawing/2014/main" id="{5FBD2D4A-5E3F-4557-B302-D3506E728CCB}"/>
              </a:ext>
            </a:extLst>
          </p:cNvPr>
          <p:cNvSpPr txBox="1"/>
          <p:nvPr/>
        </p:nvSpPr>
        <p:spPr>
          <a:xfrm>
            <a:off x="1920642" y="1658767"/>
            <a:ext cx="1823302" cy="64697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rPr>
              <a:t>6. Bystander Effect</a:t>
            </a:r>
            <a:endParaRPr kumimoji="1" lang="ja-JP" altLang="en-US" sz="1802" b="0" i="0" u="none" strike="noStrike" kern="1200" cap="none" spc="0" normalizeH="0" baseline="0" noProof="0">
              <a:ln>
                <a:noFill/>
              </a:ln>
              <a:solidFill>
                <a:prstClr val="black"/>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43" name="フリーフォーム: 図形 31">
            <a:extLst>
              <a:ext uri="{FF2B5EF4-FFF2-40B4-BE49-F238E27FC236}">
                <a16:creationId xmlns:a16="http://schemas.microsoft.com/office/drawing/2014/main" id="{24BA0631-29DF-4D4B-9EF3-6E1CD13E21AF}"/>
              </a:ext>
            </a:extLst>
          </p:cNvPr>
          <p:cNvSpPr/>
          <p:nvPr/>
        </p:nvSpPr>
        <p:spPr>
          <a:xfrm>
            <a:off x="2705291" y="2105449"/>
            <a:ext cx="1096268" cy="976690"/>
          </a:xfrm>
          <a:custGeom>
            <a:avLst/>
            <a:gdLst>
              <a:gd name="connsiteX0" fmla="*/ 970082 w 1947118"/>
              <a:gd name="connsiteY0" fmla="*/ 1726115 h 1734730"/>
              <a:gd name="connsiteX1" fmla="*/ 63633 w 1947118"/>
              <a:gd name="connsiteY1" fmla="*/ 1352404 h 1734730"/>
              <a:gd name="connsiteX2" fmla="*/ 119292 w 1947118"/>
              <a:gd name="connsiteY2" fmla="*/ 612932 h 1734730"/>
              <a:gd name="connsiteX3" fmla="*/ 469150 w 1947118"/>
              <a:gd name="connsiteY3" fmla="*/ 310783 h 1734730"/>
              <a:gd name="connsiteX4" fmla="*/ 1025741 w 1947118"/>
              <a:gd name="connsiteY4" fmla="*/ 682 h 1734730"/>
              <a:gd name="connsiteX5" fmla="*/ 1733407 w 1947118"/>
              <a:gd name="connsiteY5" fmla="*/ 398247 h 1734730"/>
              <a:gd name="connsiteX6" fmla="*/ 1940141 w 1947118"/>
              <a:gd name="connsiteY6" fmla="*/ 930984 h 1734730"/>
              <a:gd name="connsiteX7" fmla="*/ 1534624 w 1947118"/>
              <a:gd name="connsiteY7" fmla="*/ 1559137 h 1734730"/>
              <a:gd name="connsiteX8" fmla="*/ 970082 w 1947118"/>
              <a:gd name="connsiteY8" fmla="*/ 1726115 h 1734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7118" h="1734730">
                <a:moveTo>
                  <a:pt x="970082" y="1726115"/>
                </a:moveTo>
                <a:cubicBezTo>
                  <a:pt x="724917" y="1691660"/>
                  <a:pt x="205431" y="1537934"/>
                  <a:pt x="63633" y="1352404"/>
                </a:cubicBezTo>
                <a:cubicBezTo>
                  <a:pt x="-78165" y="1166874"/>
                  <a:pt x="51706" y="786535"/>
                  <a:pt x="119292" y="612932"/>
                </a:cubicBezTo>
                <a:cubicBezTo>
                  <a:pt x="186878" y="439328"/>
                  <a:pt x="318075" y="412825"/>
                  <a:pt x="469150" y="310783"/>
                </a:cubicBezTo>
                <a:cubicBezTo>
                  <a:pt x="620225" y="208741"/>
                  <a:pt x="815031" y="-13895"/>
                  <a:pt x="1025741" y="682"/>
                </a:cubicBezTo>
                <a:cubicBezTo>
                  <a:pt x="1236451" y="15259"/>
                  <a:pt x="1581007" y="243197"/>
                  <a:pt x="1733407" y="398247"/>
                </a:cubicBezTo>
                <a:cubicBezTo>
                  <a:pt x="1885807" y="553297"/>
                  <a:pt x="1973271" y="737502"/>
                  <a:pt x="1940141" y="930984"/>
                </a:cubicBezTo>
                <a:cubicBezTo>
                  <a:pt x="1907011" y="1124466"/>
                  <a:pt x="1694975" y="1429266"/>
                  <a:pt x="1534624" y="1559137"/>
                </a:cubicBezTo>
                <a:cubicBezTo>
                  <a:pt x="1374273" y="1689008"/>
                  <a:pt x="1215247" y="1760570"/>
                  <a:pt x="970082" y="1726115"/>
                </a:cubicBezTo>
                <a:close/>
              </a:path>
            </a:pathLst>
          </a:custGeom>
          <a:gradFill flip="none" rotWithShape="1">
            <a:gsLst>
              <a:gs pos="0">
                <a:schemeClr val="accent1">
                  <a:tint val="66000"/>
                  <a:satMod val="160000"/>
                  <a:alpha val="44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2" b="0" i="0" u="none" strike="noStrike" kern="1200" cap="none" spc="0" normalizeH="0" baseline="0" noProof="0">
              <a:ln>
                <a:noFill/>
              </a:ln>
              <a:solidFill>
                <a:prstClr val="white"/>
              </a:solidFill>
              <a:effectLst/>
              <a:uLnTx/>
              <a:uFillTx/>
              <a:latin typeface="Arial" panose="020B0604020202020204" pitchFamily="34" charset="0"/>
              <a:ea typeface="游ゴシック" panose="020B0400000000000000" pitchFamily="34" charset="-128"/>
              <a:cs typeface="Arial" panose="020B0604020202020204" pitchFamily="34" charset="0"/>
            </a:endParaRPr>
          </a:p>
        </p:txBody>
      </p:sp>
      <p:sp>
        <p:nvSpPr>
          <p:cNvPr id="19" name="Content Placeholder 3">
            <a:extLst>
              <a:ext uri="{FF2B5EF4-FFF2-40B4-BE49-F238E27FC236}">
                <a16:creationId xmlns:a16="http://schemas.microsoft.com/office/drawing/2014/main" id="{B2E9D7A2-89E0-DDB3-E3DD-02D41834B617}"/>
              </a:ext>
            </a:extLst>
          </p:cNvPr>
          <p:cNvSpPr txBox="1">
            <a:spLocks/>
          </p:cNvSpPr>
          <p:nvPr>
            <p:custDataLst>
              <p:tags r:id="rId1"/>
            </p:custDataLst>
          </p:nvPr>
        </p:nvSpPr>
        <p:spPr>
          <a:xfrm>
            <a:off x="1563101" y="6524781"/>
            <a:ext cx="8236266" cy="254786"/>
          </a:xfrm>
          <a:prstGeom prst="rect">
            <a:avLst/>
          </a:prstGeom>
          <a:noFill/>
          <a:extLst>
            <a:ext uri="{909E8E84-426E-40DD-AFC4-6F175D3DCCD1}">
              <a14:hiddenFill xmlns:a14="http://schemas.microsoft.com/office/drawing/2010/main">
                <a:solidFill>
                  <a:srgbClr val="FFFFFF"/>
                </a:solidFill>
              </a14:hiddenFill>
            </a:ext>
          </a:extLst>
        </p:spPr>
        <p:txBody>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196B24"/>
              </a:buClr>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Nagayama A, et al. </a:t>
            </a:r>
            <a:r>
              <a:rPr kumimoji="0" lang="en-US" sz="9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Target Oncol. </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2017;12(6):719-739.</a:t>
            </a:r>
          </a:p>
        </p:txBody>
      </p:sp>
    </p:spTree>
    <p:extLst>
      <p:ext uri="{BB962C8B-B14F-4D97-AF65-F5344CB8AC3E}">
        <p14:creationId xmlns:p14="http://schemas.microsoft.com/office/powerpoint/2010/main" val="425211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 grpId="0" animBg="1"/>
      <p:bldP spid="142" grpId="0"/>
      <p:bldP spid="14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77CE22B6-E966-EAA7-766C-0E4ADEB883A0}"/>
              </a:ext>
            </a:extLst>
          </p:cNvPr>
          <p:cNvSpPr>
            <a:spLocks noGrp="1"/>
          </p:cNvSpPr>
          <p:nvPr>
            <p:ph sz="half" idx="1"/>
          </p:nvPr>
        </p:nvSpPr>
        <p:spPr/>
        <p:txBody>
          <a:bodyPr>
            <a:normAutofit fontScale="85000" lnSpcReduction="10000"/>
          </a:bodyPr>
          <a:lstStyle/>
          <a:p>
            <a:pPr marL="0" indent="0">
              <a:buNone/>
            </a:pPr>
            <a:r>
              <a:rPr lang="en-US" dirty="0"/>
              <a:t>SG is distinct from other ADCs</a:t>
            </a:r>
          </a:p>
          <a:p>
            <a:r>
              <a:rPr lang="en-US" dirty="0"/>
              <a:t>Antibody highly specific for Trop-2 </a:t>
            </a:r>
          </a:p>
          <a:p>
            <a:r>
              <a:rPr lang="en-US" dirty="0"/>
              <a:t>High drug-to-antibody ratio (7.6:1) </a:t>
            </a:r>
          </a:p>
          <a:p>
            <a:r>
              <a:rPr lang="en-US" dirty="0"/>
              <a:t>Internalization and enzymatic cleavage by tumor cell not required for the liberation of SN-38 from the antibody</a:t>
            </a:r>
          </a:p>
          <a:p>
            <a:r>
              <a:rPr lang="en-US" dirty="0"/>
              <a:t>Hydrolysis of the linker also releases the SN-38 cytotoxic extracellularly in the tumor microenvironment, providing a bystander effect </a:t>
            </a:r>
          </a:p>
        </p:txBody>
      </p:sp>
      <p:sp>
        <p:nvSpPr>
          <p:cNvPr id="2" name="Title 1"/>
          <p:cNvSpPr>
            <a:spLocks noGrp="1"/>
          </p:cNvSpPr>
          <p:nvPr>
            <p:ph type="title"/>
          </p:nvPr>
        </p:nvSpPr>
        <p:spPr>
          <a:xfrm>
            <a:off x="838200" y="365125"/>
            <a:ext cx="10820400" cy="1325563"/>
          </a:xfrm>
        </p:spPr>
        <p:txBody>
          <a:bodyPr>
            <a:normAutofit/>
          </a:bodyPr>
          <a:lstStyle/>
          <a:p>
            <a:r>
              <a:rPr lang="en-US" sz="3200" dirty="0"/>
              <a:t>Sacituzumab </a:t>
            </a:r>
            <a:r>
              <a:rPr lang="en-US" sz="3200" dirty="0" err="1"/>
              <a:t>Govitecan</a:t>
            </a:r>
            <a:r>
              <a:rPr lang="en-US" sz="3200" dirty="0"/>
              <a:t> (SG): First-in-Class TROP2 ADC </a:t>
            </a:r>
          </a:p>
        </p:txBody>
      </p:sp>
      <p:sp>
        <p:nvSpPr>
          <p:cNvPr id="7" name="Freeform 6"/>
          <p:cNvSpPr/>
          <p:nvPr/>
        </p:nvSpPr>
        <p:spPr>
          <a:xfrm>
            <a:off x="-312857" y="2278069"/>
            <a:ext cx="229692" cy="396020"/>
          </a:xfrm>
          <a:custGeom>
            <a:avLst/>
            <a:gdLst>
              <a:gd name="connsiteX0" fmla="*/ 133643 w 407963"/>
              <a:gd name="connsiteY0" fmla="*/ 0 h 703385"/>
              <a:gd name="connsiteX1" fmla="*/ 0 w 407963"/>
              <a:gd name="connsiteY1" fmla="*/ 407964 h 703385"/>
              <a:gd name="connsiteX2" fmla="*/ 407963 w 407963"/>
              <a:gd name="connsiteY2" fmla="*/ 703385 h 703385"/>
            </a:gdLst>
            <a:ahLst/>
            <a:cxnLst>
              <a:cxn ang="0">
                <a:pos x="connsiteX0" y="connsiteY0"/>
              </a:cxn>
              <a:cxn ang="0">
                <a:pos x="connsiteX1" y="connsiteY1"/>
              </a:cxn>
              <a:cxn ang="0">
                <a:pos x="connsiteX2" y="connsiteY2"/>
              </a:cxn>
            </a:cxnLst>
            <a:rect l="l" t="t" r="r" b="b"/>
            <a:pathLst>
              <a:path w="407963" h="703385">
                <a:moveTo>
                  <a:pt x="133643" y="0"/>
                </a:moveTo>
                <a:lnTo>
                  <a:pt x="0" y="407964"/>
                </a:lnTo>
                <a:lnTo>
                  <a:pt x="407963" y="703385"/>
                </a:lnTo>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2" b="0" i="0" u="none" strike="noStrike" kern="1200" cap="none" spc="0" normalizeH="0" baseline="0" noProof="0">
              <a:ln>
                <a:noFill/>
              </a:ln>
              <a:solidFill>
                <a:srgbClr val="FFFFFF"/>
              </a:solidFill>
              <a:effectLst/>
              <a:uLnTx/>
              <a:uFillTx/>
              <a:latin typeface="Arial"/>
              <a:ea typeface="Microsoft YaHei"/>
              <a:cs typeface="+mn-cs"/>
            </a:endParaRPr>
          </a:p>
        </p:txBody>
      </p:sp>
      <p:grpSp>
        <p:nvGrpSpPr>
          <p:cNvPr id="16" name="Group 15">
            <a:extLst>
              <a:ext uri="{FF2B5EF4-FFF2-40B4-BE49-F238E27FC236}">
                <a16:creationId xmlns:a16="http://schemas.microsoft.com/office/drawing/2014/main" id="{646813F5-AFFA-0100-1469-1716B9CB45B4}"/>
              </a:ext>
            </a:extLst>
          </p:cNvPr>
          <p:cNvGrpSpPr/>
          <p:nvPr/>
        </p:nvGrpSpPr>
        <p:grpSpPr>
          <a:xfrm>
            <a:off x="6476999" y="1515766"/>
            <a:ext cx="5125991" cy="4702750"/>
            <a:chOff x="6612503" y="1550296"/>
            <a:chExt cx="3747280" cy="3437877"/>
          </a:xfrm>
        </p:grpSpPr>
        <p:pic>
          <p:nvPicPr>
            <p:cNvPr id="15" name="Picture 14">
              <a:extLst>
                <a:ext uri="{FF2B5EF4-FFF2-40B4-BE49-F238E27FC236}">
                  <a16:creationId xmlns:a16="http://schemas.microsoft.com/office/drawing/2014/main" id="{E6686672-2A60-49DB-82F6-98C7C96DF78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rot="20657458">
              <a:off x="7170678" y="2078902"/>
              <a:ext cx="2719537" cy="2909271"/>
            </a:xfrm>
            <a:prstGeom prst="rect">
              <a:avLst/>
            </a:prstGeom>
          </p:spPr>
        </p:pic>
        <p:cxnSp>
          <p:nvCxnSpPr>
            <p:cNvPr id="21" name="Straight Arrow Connector 20">
              <a:extLst>
                <a:ext uri="{FF2B5EF4-FFF2-40B4-BE49-F238E27FC236}">
                  <a16:creationId xmlns:a16="http://schemas.microsoft.com/office/drawing/2014/main" id="{A687A089-56C1-42D4-9A54-7CCAC09FC6FC}"/>
                </a:ext>
              </a:extLst>
            </p:cNvPr>
            <p:cNvCxnSpPr>
              <a:cxnSpLocks/>
            </p:cNvCxnSpPr>
            <p:nvPr/>
          </p:nvCxnSpPr>
          <p:spPr>
            <a:xfrm flipH="1">
              <a:off x="9222232" y="2188776"/>
              <a:ext cx="537806" cy="287303"/>
            </a:xfrm>
            <a:prstGeom prst="straightConnector1">
              <a:avLst/>
            </a:prstGeom>
            <a:noFill/>
            <a:ln w="15875">
              <a:solidFill>
                <a:schemeClr val="tx1"/>
              </a:solidFill>
              <a:tailEnd type="triangle" w="lg" len="lg"/>
            </a:ln>
          </p:spPr>
          <p:style>
            <a:lnRef idx="2">
              <a:schemeClr val="accent1">
                <a:shade val="50000"/>
              </a:schemeClr>
            </a:lnRef>
            <a:fillRef idx="1">
              <a:schemeClr val="accent1"/>
            </a:fillRef>
            <a:effectRef idx="0">
              <a:schemeClr val="accent1"/>
            </a:effectRef>
            <a:fontRef idx="minor">
              <a:schemeClr val="lt1"/>
            </a:fontRef>
          </p:style>
        </p:cxnSp>
        <p:sp>
          <p:nvSpPr>
            <p:cNvPr id="22" name="Freeform 25">
              <a:extLst>
                <a:ext uri="{FF2B5EF4-FFF2-40B4-BE49-F238E27FC236}">
                  <a16:creationId xmlns:a16="http://schemas.microsoft.com/office/drawing/2014/main" id="{BEEBC17F-0E5F-423D-BB21-741B9ABD74D7}"/>
                </a:ext>
              </a:extLst>
            </p:cNvPr>
            <p:cNvSpPr/>
            <p:nvPr/>
          </p:nvSpPr>
          <p:spPr>
            <a:xfrm>
              <a:off x="9160296" y="1550296"/>
              <a:ext cx="1199487" cy="644982"/>
            </a:xfrm>
            <a:custGeom>
              <a:avLst/>
              <a:gdLst>
                <a:gd name="connsiteX0" fmla="*/ 3447 w 2693970"/>
                <a:gd name="connsiteY0" fmla="*/ 3446 h 1191036"/>
                <a:gd name="connsiteX1" fmla="*/ 2694041 w 2693970"/>
                <a:gd name="connsiteY1" fmla="*/ 3446 h 1191036"/>
                <a:gd name="connsiteX2" fmla="*/ 2694041 w 2693970"/>
                <a:gd name="connsiteY2" fmla="*/ 1190975 h 1191036"/>
                <a:gd name="connsiteX3" fmla="*/ 3447 w 2693970"/>
                <a:gd name="connsiteY3" fmla="*/ 1190975 h 1191036"/>
              </a:gdLst>
              <a:ahLst/>
              <a:cxnLst>
                <a:cxn ang="0">
                  <a:pos x="connsiteX0" y="connsiteY0"/>
                </a:cxn>
                <a:cxn ang="0">
                  <a:pos x="connsiteX1" y="connsiteY1"/>
                </a:cxn>
                <a:cxn ang="0">
                  <a:pos x="connsiteX2" y="connsiteY2"/>
                </a:cxn>
                <a:cxn ang="0">
                  <a:pos x="connsiteX3" y="connsiteY3"/>
                </a:cxn>
              </a:cxnLst>
              <a:rect l="l" t="t" r="r" b="b"/>
              <a:pathLst>
                <a:path w="2693970" h="1191036">
                  <a:moveTo>
                    <a:pt x="3447" y="3446"/>
                  </a:moveTo>
                  <a:lnTo>
                    <a:pt x="2694041" y="3446"/>
                  </a:lnTo>
                  <a:lnTo>
                    <a:pt x="2694041" y="1190975"/>
                  </a:lnTo>
                  <a:lnTo>
                    <a:pt x="3447" y="1190975"/>
                  </a:lnTo>
                  <a:close/>
                </a:path>
              </a:pathLst>
            </a:custGeom>
            <a:solidFill>
              <a:srgbClr val="E7E6E6">
                <a:alpha val="85490"/>
              </a:srgbClr>
            </a:solidFill>
            <a:ln w="6614" cap="flat">
              <a:noFill/>
              <a:prstDash val="solid"/>
              <a:miter/>
            </a:ln>
          </p:spPr>
          <p:txBody>
            <a:bodyPr wrap="square" lIns="57918" tIns="38612" rIns="77224" bIns="38612" rtlCol="0" anchor="ctr">
              <a:spAutoFit/>
            </a:bodyPr>
            <a:lstStyle/>
            <a:p>
              <a:pPr marL="0" marR="0" lvl="0" indent="0" algn="l" defTabSz="386123"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a:ea typeface="Helvetica" charset="0"/>
                  <a:cs typeface="Helvetica" charset="0"/>
                </a:rPr>
                <a:t>Humanized anti</a:t>
              </a:r>
              <a:r>
                <a:rPr kumimoji="0" lang="en-US" sz="1600" b="1" i="0" u="none" strike="noStrike" kern="1200" cap="none" spc="0" normalizeH="0" baseline="0" noProof="0">
                  <a:ln>
                    <a:noFill/>
                  </a:ln>
                  <a:solidFill>
                    <a:prstClr val="black"/>
                  </a:solidFill>
                  <a:effectLst/>
                  <a:uLnTx/>
                  <a:uFillTx/>
                  <a:latin typeface="Arial" panose="020B0604020202020204" pitchFamily="34" charset="0"/>
                  <a:ea typeface="Helvetica" charset="0"/>
                  <a:cs typeface="Arial" panose="020B0604020202020204" pitchFamily="34" charset="0"/>
                </a:rPr>
                <a:t>‒</a:t>
              </a:r>
              <a:r>
                <a:rPr kumimoji="0" lang="en-US" sz="1600" b="1" i="0" u="none" strike="noStrike" kern="1200" cap="none" spc="0" normalizeH="0" baseline="0" noProof="0">
                  <a:ln>
                    <a:noFill/>
                  </a:ln>
                  <a:solidFill>
                    <a:prstClr val="black"/>
                  </a:solidFill>
                  <a:effectLst/>
                  <a:uLnTx/>
                  <a:uFillTx/>
                  <a:latin typeface="Arial" panose="020B0604020202020204"/>
                  <a:ea typeface="Helvetica" charset="0"/>
                  <a:cs typeface="Helvetica" charset="0"/>
                </a:rPr>
                <a:t>TROP2 antibody</a:t>
              </a:r>
            </a:p>
          </p:txBody>
        </p:sp>
        <p:sp>
          <p:nvSpPr>
            <p:cNvPr id="23" name="Freeform 26">
              <a:extLst>
                <a:ext uri="{FF2B5EF4-FFF2-40B4-BE49-F238E27FC236}">
                  <a16:creationId xmlns:a16="http://schemas.microsoft.com/office/drawing/2014/main" id="{CE37FBBD-6044-4476-B37C-EDF5282A2D8E}"/>
                </a:ext>
              </a:extLst>
            </p:cNvPr>
            <p:cNvSpPr/>
            <p:nvPr/>
          </p:nvSpPr>
          <p:spPr>
            <a:xfrm>
              <a:off x="9273328" y="3524369"/>
              <a:ext cx="1086454" cy="1422841"/>
            </a:xfrm>
            <a:custGeom>
              <a:avLst/>
              <a:gdLst>
                <a:gd name="connsiteX0" fmla="*/ 3447 w 2693970"/>
                <a:gd name="connsiteY0" fmla="*/ 3446 h 1382925"/>
                <a:gd name="connsiteX1" fmla="*/ 2694041 w 2693970"/>
                <a:gd name="connsiteY1" fmla="*/ 3446 h 1382925"/>
                <a:gd name="connsiteX2" fmla="*/ 2694041 w 2693970"/>
                <a:gd name="connsiteY2" fmla="*/ 1384254 h 1382925"/>
                <a:gd name="connsiteX3" fmla="*/ 3447 w 2693970"/>
                <a:gd name="connsiteY3" fmla="*/ 1384254 h 1382925"/>
              </a:gdLst>
              <a:ahLst/>
              <a:cxnLst>
                <a:cxn ang="0">
                  <a:pos x="connsiteX0" y="connsiteY0"/>
                </a:cxn>
                <a:cxn ang="0">
                  <a:pos x="connsiteX1" y="connsiteY1"/>
                </a:cxn>
                <a:cxn ang="0">
                  <a:pos x="connsiteX2" y="connsiteY2"/>
                </a:cxn>
                <a:cxn ang="0">
                  <a:pos x="connsiteX3" y="connsiteY3"/>
                </a:cxn>
              </a:cxnLst>
              <a:rect l="l" t="t" r="r" b="b"/>
              <a:pathLst>
                <a:path w="2693970" h="1382925">
                  <a:moveTo>
                    <a:pt x="3447" y="3446"/>
                  </a:moveTo>
                  <a:lnTo>
                    <a:pt x="2694041" y="3446"/>
                  </a:lnTo>
                  <a:lnTo>
                    <a:pt x="2694041" y="1384254"/>
                  </a:lnTo>
                  <a:lnTo>
                    <a:pt x="3447" y="1384254"/>
                  </a:lnTo>
                  <a:close/>
                </a:path>
              </a:pathLst>
            </a:custGeom>
            <a:solidFill>
              <a:srgbClr val="E7E6E6">
                <a:alpha val="85490"/>
              </a:srgbClr>
            </a:solidFill>
            <a:ln w="6614" cap="flat">
              <a:noFill/>
              <a:prstDash val="solid"/>
              <a:miter/>
            </a:ln>
          </p:spPr>
          <p:txBody>
            <a:bodyPr wrap="square" lIns="57918" tIns="38612" rIns="77224" bIns="38612" rtlCol="0" anchor="ctr">
              <a:spAutoFit/>
            </a:bodyPr>
            <a:lstStyle/>
            <a:p>
              <a:pPr marL="0" marR="0" lvl="0" indent="0" algn="l" defTabSz="386123"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a:ea typeface="Helvetica" charset="0"/>
                  <a:cs typeface="Helvetica" charset="0"/>
                </a:rPr>
                <a:t>SN-38 payload</a:t>
              </a:r>
            </a:p>
            <a:p>
              <a:pPr marL="52286" marR="0" lvl="0" indent="-52286" algn="l" defTabSz="38612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a:ea typeface="Helvetica" charset="0"/>
                  <a:cs typeface="Helvetica" charset="0"/>
                </a:rPr>
                <a:t> SN-38 more potent than parent compound, irinotecan</a:t>
              </a:r>
            </a:p>
          </p:txBody>
        </p:sp>
        <p:sp>
          <p:nvSpPr>
            <p:cNvPr id="24" name="Freeform 46">
              <a:extLst>
                <a:ext uri="{FF2B5EF4-FFF2-40B4-BE49-F238E27FC236}">
                  <a16:creationId xmlns:a16="http://schemas.microsoft.com/office/drawing/2014/main" id="{218153BE-9D90-419F-A6B2-663B8D7EDABA}"/>
                </a:ext>
              </a:extLst>
            </p:cNvPr>
            <p:cNvSpPr/>
            <p:nvPr/>
          </p:nvSpPr>
          <p:spPr>
            <a:xfrm>
              <a:off x="7162800" y="2476078"/>
              <a:ext cx="585086" cy="882698"/>
            </a:xfrm>
            <a:custGeom>
              <a:avLst/>
              <a:gdLst>
                <a:gd name="connsiteX0" fmla="*/ 0 w 1002891"/>
                <a:gd name="connsiteY0" fmla="*/ 0 h 462117"/>
                <a:gd name="connsiteX1" fmla="*/ 0 w 1002891"/>
                <a:gd name="connsiteY1" fmla="*/ 462117 h 462117"/>
                <a:gd name="connsiteX2" fmla="*/ 1002891 w 1002891"/>
                <a:gd name="connsiteY2" fmla="*/ 462117 h 462117"/>
              </a:gdLst>
              <a:ahLst/>
              <a:cxnLst>
                <a:cxn ang="0">
                  <a:pos x="connsiteX0" y="connsiteY0"/>
                </a:cxn>
                <a:cxn ang="0">
                  <a:pos x="connsiteX1" y="connsiteY1"/>
                </a:cxn>
                <a:cxn ang="0">
                  <a:pos x="connsiteX2" y="connsiteY2"/>
                </a:cxn>
              </a:cxnLst>
              <a:rect l="l" t="t" r="r" b="b"/>
              <a:pathLst>
                <a:path w="1002891" h="462117">
                  <a:moveTo>
                    <a:pt x="0" y="0"/>
                  </a:moveTo>
                  <a:lnTo>
                    <a:pt x="0" y="462117"/>
                  </a:lnTo>
                  <a:lnTo>
                    <a:pt x="1002891" y="462117"/>
                  </a:lnTo>
                </a:path>
              </a:pathLst>
            </a:custGeom>
            <a:noFill/>
            <a:ln w="15875">
              <a:solidFill>
                <a:schemeClr val="tx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6123" rtl="0" eaLnBrk="1" fontAlgn="auto" latinLnBrk="0" hangingPunct="1">
                <a:lnSpc>
                  <a:spcPct val="100000"/>
                </a:lnSpc>
                <a:spcBef>
                  <a:spcPts val="0"/>
                </a:spcBef>
                <a:spcAft>
                  <a:spcPts val="0"/>
                </a:spcAft>
                <a:buClrTx/>
                <a:buSzTx/>
                <a:buFontTx/>
                <a:buNone/>
                <a:tabLst/>
                <a:defRPr/>
              </a:pPr>
              <a:endParaRPr kumimoji="0" lang="en-US" sz="760" b="0" i="0" u="none" strike="noStrike" kern="1200" cap="none" spc="0" normalizeH="0" baseline="0" noProof="0">
                <a:ln>
                  <a:noFill/>
                </a:ln>
                <a:solidFill>
                  <a:srgbClr val="FFFFFF"/>
                </a:solidFill>
                <a:effectLst/>
                <a:uLnTx/>
                <a:uFillTx/>
                <a:latin typeface="Calibri" panose="020F0502020204030204"/>
                <a:ea typeface="Microsoft YaHei"/>
                <a:cs typeface="+mn-cs"/>
              </a:endParaRPr>
            </a:p>
          </p:txBody>
        </p:sp>
        <p:sp>
          <p:nvSpPr>
            <p:cNvPr id="25" name="Freeform 27">
              <a:extLst>
                <a:ext uri="{FF2B5EF4-FFF2-40B4-BE49-F238E27FC236}">
                  <a16:creationId xmlns:a16="http://schemas.microsoft.com/office/drawing/2014/main" id="{5506726B-A438-47FA-9084-DA694CC1DDF6}"/>
                </a:ext>
              </a:extLst>
            </p:cNvPr>
            <p:cNvSpPr/>
            <p:nvPr/>
          </p:nvSpPr>
          <p:spPr>
            <a:xfrm>
              <a:off x="6612503" y="1648035"/>
              <a:ext cx="1448005" cy="839446"/>
            </a:xfrm>
            <a:custGeom>
              <a:avLst/>
              <a:gdLst>
                <a:gd name="connsiteX0" fmla="*/ 3447 w 2813113"/>
                <a:gd name="connsiteY0" fmla="*/ 3446 h 1078549"/>
                <a:gd name="connsiteX1" fmla="*/ 2813450 w 2813113"/>
                <a:gd name="connsiteY1" fmla="*/ 3446 h 1078549"/>
                <a:gd name="connsiteX2" fmla="*/ 2813450 w 2813113"/>
                <a:gd name="connsiteY2" fmla="*/ 1079547 h 1078549"/>
                <a:gd name="connsiteX3" fmla="*/ 3447 w 2813113"/>
                <a:gd name="connsiteY3" fmla="*/ 1079547 h 1078549"/>
              </a:gdLst>
              <a:ahLst/>
              <a:cxnLst>
                <a:cxn ang="0">
                  <a:pos x="connsiteX0" y="connsiteY0"/>
                </a:cxn>
                <a:cxn ang="0">
                  <a:pos x="connsiteX1" y="connsiteY1"/>
                </a:cxn>
                <a:cxn ang="0">
                  <a:pos x="connsiteX2" y="connsiteY2"/>
                </a:cxn>
                <a:cxn ang="0">
                  <a:pos x="connsiteX3" y="connsiteY3"/>
                </a:cxn>
              </a:cxnLst>
              <a:rect l="l" t="t" r="r" b="b"/>
              <a:pathLst>
                <a:path w="2813113" h="1078549">
                  <a:moveTo>
                    <a:pt x="3447" y="3446"/>
                  </a:moveTo>
                  <a:lnTo>
                    <a:pt x="2813450" y="3446"/>
                  </a:lnTo>
                  <a:lnTo>
                    <a:pt x="2813450" y="1079547"/>
                  </a:lnTo>
                  <a:lnTo>
                    <a:pt x="3447" y="1079547"/>
                  </a:lnTo>
                  <a:close/>
                </a:path>
              </a:pathLst>
            </a:custGeom>
            <a:solidFill>
              <a:srgbClr val="E7E6E6">
                <a:alpha val="85490"/>
              </a:srgbClr>
            </a:solidFill>
            <a:ln w="6614" cap="flat">
              <a:noFill/>
              <a:prstDash val="solid"/>
              <a:miter/>
            </a:ln>
          </p:spPr>
          <p:txBody>
            <a:bodyPr wrap="square" lIns="57918" tIns="38612" rIns="77224" bIns="38612" rtlCol="0" anchor="ctr">
              <a:spAutoFit/>
            </a:bodyPr>
            <a:lstStyle/>
            <a:p>
              <a:pPr marL="0" marR="0" lvl="0" indent="0" algn="l" defTabSz="386123"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rial" panose="020B0604020202020204"/>
                  <a:ea typeface="Helvetica" charset="0"/>
                  <a:cs typeface="Helvetica" charset="0"/>
                </a:rPr>
                <a:t>Linker for SN-38</a:t>
              </a:r>
            </a:p>
            <a:p>
              <a:pPr marL="52286" marR="0" lvl="0" indent="-52286" algn="l" defTabSz="38612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Arial" panose="020B0604020202020204"/>
                  <a:ea typeface="Helvetica" charset="0"/>
                  <a:cs typeface="Helvetica" charset="0"/>
                </a:rPr>
                <a:t> </a:t>
              </a:r>
              <a:r>
                <a:rPr kumimoji="0" lang="en-US" sz="1600" b="0" i="0" u="none" strike="noStrike" kern="1200" cap="none" spc="0" normalizeH="0" baseline="0" noProof="0" err="1">
                  <a:ln>
                    <a:noFill/>
                  </a:ln>
                  <a:solidFill>
                    <a:prstClr val="black"/>
                  </a:solidFill>
                  <a:effectLst/>
                  <a:uLnTx/>
                  <a:uFillTx/>
                  <a:latin typeface="Arial" panose="020B0604020202020204"/>
                  <a:ea typeface="Helvetica" charset="0"/>
                  <a:cs typeface="Helvetica" charset="0"/>
                </a:rPr>
                <a:t>Hydrolyzable</a:t>
              </a:r>
              <a:r>
                <a:rPr kumimoji="0" lang="en-US" sz="1600" b="0" i="0" u="none" strike="noStrike" kern="1200" cap="none" spc="0" normalizeH="0" baseline="0" noProof="0">
                  <a:ln>
                    <a:noFill/>
                  </a:ln>
                  <a:solidFill>
                    <a:prstClr val="black"/>
                  </a:solidFill>
                  <a:effectLst/>
                  <a:uLnTx/>
                  <a:uFillTx/>
                  <a:latin typeface="Arial" panose="020B0604020202020204"/>
                  <a:ea typeface="Helvetica" charset="0"/>
                  <a:cs typeface="Helvetica" charset="0"/>
                </a:rPr>
                <a:t> linker for payload release</a:t>
              </a:r>
            </a:p>
          </p:txBody>
        </p:sp>
      </p:grpSp>
      <p:sp>
        <p:nvSpPr>
          <p:cNvPr id="5" name="Content Placeholder 3">
            <a:extLst>
              <a:ext uri="{FF2B5EF4-FFF2-40B4-BE49-F238E27FC236}">
                <a16:creationId xmlns:a16="http://schemas.microsoft.com/office/drawing/2014/main" id="{E9C0CD6F-EC3D-6564-B040-CE1237782EE7}"/>
              </a:ext>
            </a:extLst>
          </p:cNvPr>
          <p:cNvSpPr txBox="1">
            <a:spLocks/>
          </p:cNvSpPr>
          <p:nvPr>
            <p:custDataLst>
              <p:tags r:id="rId1"/>
            </p:custDataLst>
          </p:nvPr>
        </p:nvSpPr>
        <p:spPr>
          <a:xfrm>
            <a:off x="1324497" y="6218516"/>
            <a:ext cx="8236266" cy="364800"/>
          </a:xfrm>
          <a:prstGeom prst="rect">
            <a:avLst/>
          </a:prstGeom>
          <a:noFill/>
          <a:extLst>
            <a:ext uri="{909E8E84-426E-40DD-AFC4-6F175D3DCCD1}">
              <a14:hiddenFill xmlns:a14="http://schemas.microsoft.com/office/drawing/2010/main">
                <a:solidFill>
                  <a:srgbClr val="FFFFFF"/>
                </a:solidFill>
              </a14:hiddenFill>
            </a:ext>
          </a:extLst>
        </p:spPr>
        <p:txBody>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196B24"/>
              </a:buClr>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Nagayama A, et al. </a:t>
            </a:r>
            <a:r>
              <a:rPr kumimoji="0" lang="en-US" sz="9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a:t>
            </a:r>
            <a:r>
              <a:rPr kumimoji="0" lang="en-US" sz="9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Adv Med Oncol. </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2020;12:1758835920915980. </a:t>
            </a:r>
            <a:b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Cardillo TM, et al. </a:t>
            </a:r>
            <a:r>
              <a:rPr kumimoji="0" lang="en-US" sz="9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Bioconjugate Chem. </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2015;26(5):919-931.</a:t>
            </a:r>
          </a:p>
          <a:p>
            <a:pPr marL="0" marR="0" lvl="0" indent="0" algn="l" defTabSz="685800" rtl="0" eaLnBrk="1" fontAlgn="auto" latinLnBrk="0" hangingPunct="1">
              <a:lnSpc>
                <a:spcPct val="90000"/>
              </a:lnSpc>
              <a:spcBef>
                <a:spcPts val="750"/>
              </a:spcBef>
              <a:spcAft>
                <a:spcPts val="0"/>
              </a:spcAft>
              <a:buClr>
                <a:srgbClr val="196B24"/>
              </a:buClr>
              <a:buSzTx/>
              <a:buFont typeface="Arial" panose="020B0604020202020204" pitchFamily="34" charset="0"/>
              <a:buNone/>
              <a:tabLst/>
              <a:defRPr/>
            </a:pPr>
            <a:endPar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685800" rtl="0" eaLnBrk="1" fontAlgn="auto" latinLnBrk="0" hangingPunct="1">
              <a:lnSpc>
                <a:spcPct val="90000"/>
              </a:lnSpc>
              <a:spcBef>
                <a:spcPts val="750"/>
              </a:spcBef>
              <a:spcAft>
                <a:spcPts val="0"/>
              </a:spcAft>
              <a:buClr>
                <a:srgbClr val="196B24"/>
              </a:buClr>
              <a:buSzTx/>
              <a:buFont typeface="Arial" panose="020B0604020202020204" pitchFamily="34" charset="0"/>
              <a:buNone/>
              <a:tabLst/>
              <a:defRPr/>
            </a:pPr>
            <a:endPar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44278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iagram of a patient's procedure&#10;&#10;Description automatically generated">
            <a:extLst>
              <a:ext uri="{FF2B5EF4-FFF2-40B4-BE49-F238E27FC236}">
                <a16:creationId xmlns:a16="http://schemas.microsoft.com/office/drawing/2014/main" id="{6D5391E0-7BA1-C918-AF14-D9B7A85130D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t="17450" b="22440"/>
          <a:stretch>
            <a:fillRect/>
          </a:stretch>
        </p:blipFill>
        <p:spPr>
          <a:xfrm>
            <a:off x="23423" y="2016087"/>
            <a:ext cx="7997758" cy="2783337"/>
          </a:xfrm>
          <a:prstGeom prst="rect">
            <a:avLst/>
          </a:prstGeom>
          <a:noFill/>
        </p:spPr>
      </p:pic>
      <p:sp>
        <p:nvSpPr>
          <p:cNvPr id="3" name="Content Placeholder 2">
            <a:extLst>
              <a:ext uri="{FF2B5EF4-FFF2-40B4-BE49-F238E27FC236}">
                <a16:creationId xmlns:a16="http://schemas.microsoft.com/office/drawing/2014/main" id="{46E95457-D011-42EB-36AE-2CF21F98CAB6}"/>
              </a:ext>
            </a:extLst>
          </p:cNvPr>
          <p:cNvSpPr>
            <a:spLocks noGrp="1"/>
          </p:cNvSpPr>
          <p:nvPr>
            <p:ph sz="half" idx="1"/>
          </p:nvPr>
        </p:nvSpPr>
        <p:spPr>
          <a:xfrm>
            <a:off x="8097398" y="1811620"/>
            <a:ext cx="3976756" cy="4236639"/>
          </a:xfrm>
        </p:spPr>
        <p:txBody>
          <a:bodyPr>
            <a:normAutofit fontScale="85000" lnSpcReduction="10000"/>
          </a:bodyPr>
          <a:lstStyle/>
          <a:p>
            <a:pPr>
              <a:lnSpc>
                <a:spcPct val="120000"/>
              </a:lnSpc>
            </a:pPr>
            <a:r>
              <a:rPr lang="en-US" sz="2000" dirty="0"/>
              <a:t>PFS and OS were significantly longer with </a:t>
            </a:r>
            <a:r>
              <a:rPr lang="en-US" sz="2000" dirty="0" err="1"/>
              <a:t>sacituzumab</a:t>
            </a:r>
            <a:r>
              <a:rPr lang="en-US" sz="2000" dirty="0"/>
              <a:t> </a:t>
            </a:r>
            <a:r>
              <a:rPr lang="en-US" sz="2000" dirty="0" err="1"/>
              <a:t>govitecan</a:t>
            </a:r>
            <a:r>
              <a:rPr lang="en-US" sz="2000" dirty="0"/>
              <a:t> than with single-agent chemotherapy</a:t>
            </a:r>
          </a:p>
          <a:p>
            <a:pPr lvl="1">
              <a:lnSpc>
                <a:spcPct val="120000"/>
              </a:lnSpc>
            </a:pPr>
            <a:r>
              <a:rPr lang="en-US" sz="1600" dirty="0" err="1"/>
              <a:t>mPFS</a:t>
            </a:r>
            <a:r>
              <a:rPr lang="en-US" sz="1600" dirty="0"/>
              <a:t>: 4.8 vs. 1.7 months (HR 0.41)</a:t>
            </a:r>
          </a:p>
          <a:p>
            <a:pPr lvl="1">
              <a:lnSpc>
                <a:spcPct val="120000"/>
              </a:lnSpc>
            </a:pPr>
            <a:r>
              <a:rPr lang="en-US" sz="1600" dirty="0" err="1"/>
              <a:t>mOS</a:t>
            </a:r>
            <a:r>
              <a:rPr lang="en-US" sz="1600" dirty="0"/>
              <a:t>: 11.8 vs. 6.9 months (HR 0.51)</a:t>
            </a:r>
          </a:p>
          <a:p>
            <a:pPr>
              <a:lnSpc>
                <a:spcPct val="120000"/>
              </a:lnSpc>
            </a:pPr>
            <a:r>
              <a:rPr lang="en-US" sz="2000" dirty="0"/>
              <a:t>April 2021: FDA granted regular approval to </a:t>
            </a:r>
            <a:r>
              <a:rPr lang="en-US" sz="2000" dirty="0" err="1"/>
              <a:t>sacituzumab</a:t>
            </a:r>
            <a:r>
              <a:rPr lang="en-US" sz="2000" dirty="0"/>
              <a:t> </a:t>
            </a:r>
            <a:r>
              <a:rPr lang="en-US" sz="2000" dirty="0" err="1"/>
              <a:t>govitecan</a:t>
            </a:r>
            <a:r>
              <a:rPr lang="en-US" sz="2000" dirty="0"/>
              <a:t> for patients with unresectable locally advanced or </a:t>
            </a:r>
            <a:r>
              <a:rPr lang="en-US" sz="2000" dirty="0" err="1"/>
              <a:t>mTNBC</a:t>
            </a:r>
            <a:r>
              <a:rPr lang="en-US" sz="2000" dirty="0"/>
              <a:t> who have received two or more prior systemic therapies, at least one of them for metastatic disease</a:t>
            </a:r>
          </a:p>
        </p:txBody>
      </p:sp>
      <p:sp>
        <p:nvSpPr>
          <p:cNvPr id="2" name="Title 1">
            <a:extLst>
              <a:ext uri="{FF2B5EF4-FFF2-40B4-BE49-F238E27FC236}">
                <a16:creationId xmlns:a16="http://schemas.microsoft.com/office/drawing/2014/main" id="{0CE831CE-12AA-5A39-38A1-0B261731658F}"/>
              </a:ext>
            </a:extLst>
          </p:cNvPr>
          <p:cNvSpPr>
            <a:spLocks noGrp="1"/>
          </p:cNvSpPr>
          <p:nvPr>
            <p:ph type="title"/>
          </p:nvPr>
        </p:nvSpPr>
        <p:spPr>
          <a:xfrm>
            <a:off x="838200" y="243940"/>
            <a:ext cx="10515600" cy="1325563"/>
          </a:xfrm>
        </p:spPr>
        <p:txBody>
          <a:bodyPr anchor="ctr">
            <a:normAutofit/>
          </a:bodyPr>
          <a:lstStyle/>
          <a:p>
            <a:r>
              <a:rPr lang="en-US" sz="2800" dirty="0"/>
              <a:t>ASCENT: SG vs Chemotherapy in Previously Treated </a:t>
            </a:r>
            <a:r>
              <a:rPr lang="en-US" sz="2800" dirty="0" err="1"/>
              <a:t>mTNBC</a:t>
            </a:r>
            <a:endParaRPr lang="en-US" sz="2800" dirty="0"/>
          </a:p>
        </p:txBody>
      </p:sp>
      <p:sp>
        <p:nvSpPr>
          <p:cNvPr id="4" name="TextBox 3">
            <a:extLst>
              <a:ext uri="{FF2B5EF4-FFF2-40B4-BE49-F238E27FC236}">
                <a16:creationId xmlns:a16="http://schemas.microsoft.com/office/drawing/2014/main" id="{30B8D31A-F4AE-2CF9-D3D3-9DFD2B720454}"/>
              </a:ext>
            </a:extLst>
          </p:cNvPr>
          <p:cNvSpPr txBox="1"/>
          <p:nvPr/>
        </p:nvSpPr>
        <p:spPr>
          <a:xfrm>
            <a:off x="9101632" y="6614060"/>
            <a:ext cx="2768707"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Bardia A et al. </a:t>
            </a:r>
            <a:r>
              <a:rPr kumimoji="0" lang="en-US" sz="9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 Clin Oncol </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2024; 42(15):1738-44. </a:t>
            </a:r>
          </a:p>
        </p:txBody>
      </p:sp>
    </p:spTree>
    <p:extLst>
      <p:ext uri="{BB962C8B-B14F-4D97-AF65-F5344CB8AC3E}">
        <p14:creationId xmlns:p14="http://schemas.microsoft.com/office/powerpoint/2010/main" val="3757975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B3A9FAD-397C-73EC-9018-846AB87F95F0}"/>
              </a:ext>
            </a:extLst>
          </p:cNvPr>
          <p:cNvSpPr/>
          <p:nvPr/>
        </p:nvSpPr>
        <p:spPr>
          <a:xfrm>
            <a:off x="475489" y="4850031"/>
            <a:ext cx="9061337" cy="1014997"/>
          </a:xfrm>
          <a:prstGeom prst="rect">
            <a:avLst/>
          </a:prstGeom>
          <a:noFill/>
          <a:ln w="12700" cap="flat" cmpd="sng" algn="ctr">
            <a:noFill/>
            <a:prstDash val="solid"/>
            <a:miter lim="800000"/>
          </a:ln>
          <a:effectLst/>
        </p:spPr>
        <p:txBody>
          <a:bodyPr rtlCol="0" anchor="t"/>
          <a:lstStyle/>
          <a:p>
            <a:pPr marL="0" marR="0" lvl="0" indent="0" algn="l" defTabSz="914423" rtl="0" eaLnBrk="1" fontAlgn="auto" latinLnBrk="0" hangingPunct="1">
              <a:lnSpc>
                <a:spcPct val="100000"/>
              </a:lnSpc>
              <a:spcBef>
                <a:spcPts val="267"/>
              </a:spcBef>
              <a:spcAft>
                <a:spcPts val="0"/>
              </a:spcAft>
              <a:buClrTx/>
              <a:buSzTx/>
              <a:buFontTx/>
              <a:buNone/>
              <a:tabLst/>
              <a:defRPr/>
            </a:pPr>
            <a:r>
              <a:rPr kumimoji="0" lang="en-US" sz="1467" b="1" i="0" u="none" strike="noStrike" kern="0" cap="none" spc="0" normalizeH="0" baseline="0" noProof="0" dirty="0">
                <a:ln>
                  <a:noFill/>
                </a:ln>
                <a:solidFill>
                  <a:prstClr val="black"/>
                </a:solidFill>
                <a:effectLst/>
                <a:uLnTx/>
                <a:uFillTx/>
                <a:latin typeface="Arial Narrow" panose="020B0606020202030204" pitchFamily="34" charset="0"/>
                <a:ea typeface="+mn-ea"/>
                <a:cs typeface="Arial"/>
                <a:sym typeface="Arial"/>
              </a:rPr>
              <a:t>Stratification factors: </a:t>
            </a:r>
            <a:endParaRPr kumimoji="0" lang="en-US" sz="1333"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a:sym typeface="Arial"/>
            </a:endParaRPr>
          </a:p>
          <a:p>
            <a:pPr marL="156641" marR="0" lvl="1" indent="-156641" algn="l" defTabSz="914423" rtl="0" eaLnBrk="1" fontAlgn="auto" latinLnBrk="0" hangingPunct="1">
              <a:lnSpc>
                <a:spcPct val="100000"/>
              </a:lnSpc>
              <a:spcBef>
                <a:spcPts val="267"/>
              </a:spcBef>
              <a:spcAft>
                <a:spcPts val="0"/>
              </a:spcAft>
              <a:buClr>
                <a:prstClr val="black"/>
              </a:buClr>
              <a:buSzTx/>
              <a:buFont typeface="Arial" panose="020B0604020202020204" pitchFamily="34" charset="0"/>
              <a:buChar char="•"/>
              <a:tabLst/>
              <a:defRPr/>
            </a:pPr>
            <a:r>
              <a:rPr kumimoji="0" lang="en-US" sz="1333"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a:sym typeface="Arial"/>
              </a:rPr>
              <a:t>US/Canada/Western Europe vs rest of the world</a:t>
            </a:r>
            <a:endParaRPr kumimoji="0" lang="en-US" sz="1333" b="0" i="0" u="none" strike="noStrike" kern="0" cap="none" spc="0" normalizeH="0" baseline="30000" noProof="0" dirty="0">
              <a:ln>
                <a:noFill/>
              </a:ln>
              <a:solidFill>
                <a:prstClr val="black"/>
              </a:solidFill>
              <a:effectLst/>
              <a:uLnTx/>
              <a:uFillTx/>
              <a:latin typeface="Arial Narrow" panose="020B0606020202030204" pitchFamily="34" charset="0"/>
              <a:ea typeface="+mn-ea"/>
              <a:cs typeface="Arial"/>
              <a:sym typeface="Arial"/>
            </a:endParaRPr>
          </a:p>
          <a:p>
            <a:pPr marL="156641" marR="0" lvl="1" indent="-156641" algn="l" defTabSz="914423" rtl="0" eaLnBrk="1" fontAlgn="auto" latinLnBrk="0" hangingPunct="1">
              <a:lnSpc>
                <a:spcPct val="100000"/>
              </a:lnSpc>
              <a:spcBef>
                <a:spcPts val="267"/>
              </a:spcBef>
              <a:spcAft>
                <a:spcPts val="0"/>
              </a:spcAft>
              <a:buClr>
                <a:prstClr val="black"/>
              </a:buClr>
              <a:buSzTx/>
              <a:buFont typeface="Arial" panose="020B0604020202020204" pitchFamily="34" charset="0"/>
              <a:buChar char="•"/>
              <a:tabLst/>
              <a:defRPr/>
            </a:pPr>
            <a:r>
              <a:rPr kumimoji="0" lang="en-US" sz="1333"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a:sym typeface="Arial"/>
              </a:rPr>
              <a:t>De novo </a:t>
            </a:r>
            <a:r>
              <a:rPr kumimoji="0" lang="en-US" sz="1333" b="0" i="0" u="none" strike="noStrike" kern="0" cap="none" spc="0" normalizeH="0" baseline="0" noProof="0" dirty="0" err="1">
                <a:ln>
                  <a:noFill/>
                </a:ln>
                <a:solidFill>
                  <a:prstClr val="black"/>
                </a:solidFill>
                <a:effectLst/>
                <a:uLnTx/>
                <a:uFillTx/>
                <a:latin typeface="Arial Narrow" panose="020B0606020202030204" pitchFamily="34" charset="0"/>
                <a:ea typeface="+mn-ea"/>
                <a:cs typeface="Arial"/>
                <a:sym typeface="Arial"/>
              </a:rPr>
              <a:t>mTNBC</a:t>
            </a:r>
            <a:r>
              <a:rPr kumimoji="0" lang="en-US" sz="1333" b="0" i="0" u="none" strike="noStrike" kern="0" cap="none" spc="0" normalizeH="0" baseline="30000" noProof="0" dirty="0" err="1">
                <a:ln>
                  <a:noFill/>
                </a:ln>
                <a:solidFill>
                  <a:prstClr val="black"/>
                </a:solidFill>
                <a:effectLst/>
                <a:uLnTx/>
                <a:uFillTx/>
                <a:latin typeface="Arial Narrow" panose="020B0606020202030204" pitchFamily="34" charset="0"/>
                <a:ea typeface="+mn-ea"/>
                <a:cs typeface="Arial"/>
                <a:sym typeface="Arial"/>
              </a:rPr>
              <a:t>c</a:t>
            </a:r>
            <a:r>
              <a:rPr kumimoji="0" lang="en-US" sz="1333"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a:sym typeface="Arial"/>
              </a:rPr>
              <a:t> vs recurrent within 6 to 12 months of treatment vs recurrent after &gt; 12 months from treatment in curative setting</a:t>
            </a:r>
          </a:p>
        </p:txBody>
      </p:sp>
      <p:sp>
        <p:nvSpPr>
          <p:cNvPr id="17" name="Rectangle: Rounded Corners 16">
            <a:extLst>
              <a:ext uri="{FF2B5EF4-FFF2-40B4-BE49-F238E27FC236}">
                <a16:creationId xmlns:a16="http://schemas.microsoft.com/office/drawing/2014/main" id="{FF853137-E491-CE90-4F04-A4CE62D5E039}"/>
              </a:ext>
            </a:extLst>
          </p:cNvPr>
          <p:cNvSpPr/>
          <p:nvPr/>
        </p:nvSpPr>
        <p:spPr>
          <a:xfrm>
            <a:off x="10110016" y="1235038"/>
            <a:ext cx="1655179" cy="2863373"/>
          </a:xfrm>
          <a:prstGeom prst="roundRect">
            <a:avLst/>
          </a:prstGeom>
          <a:solidFill>
            <a:schemeClr val="tx2">
              <a:lumMod val="20000"/>
              <a:lumOff val="80000"/>
            </a:schemeClr>
          </a:solidFill>
          <a:ln>
            <a:solidFill>
              <a:schemeClr val="tx1"/>
            </a:solidFill>
          </a:ln>
          <a:effectLst/>
        </p:spPr>
        <p:txBody>
          <a:bodyPr wrap="square" lIns="182880" anchor="ctr">
            <a:noAutofit/>
          </a:bodyPr>
          <a:lstStyle/>
          <a:p>
            <a:pPr marL="0" marR="0" lvl="0" indent="0" algn="l" defTabSz="914423" rtl="0" eaLnBrk="1" fontAlgn="auto" latinLnBrk="0" hangingPunct="1">
              <a:lnSpc>
                <a:spcPct val="100000"/>
              </a:lnSpc>
              <a:spcBef>
                <a:spcPct val="10000"/>
              </a:spcBef>
              <a:spcAft>
                <a:spcPts val="600"/>
              </a:spcAft>
              <a:buClrTx/>
              <a:buSzTx/>
              <a:buFontTx/>
              <a:buNone/>
              <a:tabLst/>
              <a:defRPr/>
            </a:pPr>
            <a:r>
              <a:rPr kumimoji="0" lang="en-US" altLang="en-US" sz="1400" b="1" i="0" u="sng"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End points</a:t>
            </a:r>
          </a:p>
          <a:p>
            <a:pPr marL="0" marR="0" lvl="0" indent="0" algn="l" defTabSz="914423" rtl="0" eaLnBrk="1" fontAlgn="auto" latinLnBrk="0" hangingPunct="1">
              <a:lnSpc>
                <a:spcPct val="100000"/>
              </a:lnSpc>
              <a:spcBef>
                <a:spcPct val="10000"/>
              </a:spcBef>
              <a:spcAft>
                <a:spcPct val="10000"/>
              </a:spcAft>
              <a:buClrTx/>
              <a:buSzTx/>
              <a:buFontTx/>
              <a:buNone/>
              <a:tabLst/>
              <a:defRPr/>
            </a:pPr>
            <a:r>
              <a:rPr kumimoji="0" lang="en-US" altLang="en-US" sz="1400" b="1"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Primary </a:t>
            </a:r>
          </a:p>
          <a:p>
            <a:pPr marL="171455" marR="0" lvl="0" indent="-171455" algn="l" defTabSz="914423" rtl="0" eaLnBrk="1" fontAlgn="auto" latinLnBrk="0" hangingPunct="1">
              <a:lnSpc>
                <a:spcPct val="100000"/>
              </a:lnSpc>
              <a:spcBef>
                <a:spcPct val="10000"/>
              </a:spcBef>
              <a:spcAft>
                <a:spcPct val="10000"/>
              </a:spcAft>
              <a:buClrTx/>
              <a:buSzTx/>
              <a:buFont typeface="Arial" panose="020B0604020202020204" pitchFamily="34" charset="0"/>
              <a:buChar char="•"/>
              <a:tabLst/>
              <a:defRPr/>
            </a:pPr>
            <a:r>
              <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PFS by </a:t>
            </a:r>
            <a:r>
              <a:rPr kumimoji="0" lang="en-US" altLang="en-US" sz="1400" b="0" i="0" u="none" strike="noStrike" kern="0" cap="none" spc="0" normalizeH="0" baseline="0" noProof="0" err="1">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BICR</a:t>
            </a:r>
            <a:r>
              <a:rPr kumimoji="0" lang="en-US" altLang="en-US" sz="1400" b="0" i="0" u="none" strike="noStrike" kern="0" cap="none" spc="0" normalizeH="0" baseline="30000" noProof="0" err="1">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d</a:t>
            </a:r>
            <a:endParaRPr kumimoji="0" lang="en-US" altLang="en-US" sz="1400" b="0" i="0" u="none" strike="noStrike" kern="0" cap="none" spc="0" normalizeH="0" baseline="3000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endParaRPr>
          </a:p>
          <a:p>
            <a:pPr marL="0" marR="0" lvl="0" indent="0" algn="l" defTabSz="914423" rtl="0" eaLnBrk="1" fontAlgn="auto" latinLnBrk="0" hangingPunct="1">
              <a:lnSpc>
                <a:spcPct val="100000"/>
              </a:lnSpc>
              <a:spcBef>
                <a:spcPct val="10000"/>
              </a:spcBef>
              <a:spcAft>
                <a:spcPct val="10000"/>
              </a:spcAft>
              <a:buClrTx/>
              <a:buSzTx/>
              <a:buFontTx/>
              <a:buNone/>
              <a:tabLst/>
              <a:defRPr/>
            </a:pPr>
            <a:endParaRPr kumimoji="0" lang="en-US" altLang="en-US" sz="1400" b="1"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endParaRPr>
          </a:p>
          <a:p>
            <a:pPr marL="0" marR="0" lvl="0" indent="0" algn="l" defTabSz="914423" rtl="0" eaLnBrk="1" fontAlgn="auto" latinLnBrk="0" hangingPunct="1">
              <a:lnSpc>
                <a:spcPct val="100000"/>
              </a:lnSpc>
              <a:spcBef>
                <a:spcPct val="10000"/>
              </a:spcBef>
              <a:spcAft>
                <a:spcPct val="10000"/>
              </a:spcAft>
              <a:buClrTx/>
              <a:buSzTx/>
              <a:buFontTx/>
              <a:buNone/>
              <a:tabLst/>
              <a:defRPr/>
            </a:pPr>
            <a:r>
              <a:rPr kumimoji="0" lang="en-US" altLang="en-US" sz="1400" b="1"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Secondary </a:t>
            </a:r>
            <a:endPar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HGP創英角ｺﾞｼｯｸUB"/>
              <a:cs typeface="Arial" panose="020B0604020202020204" pitchFamily="34" charset="0"/>
              <a:sym typeface="Arial"/>
            </a:endParaRPr>
          </a:p>
          <a:p>
            <a:pPr marL="171455" marR="0" lvl="0" indent="-171455" algn="l" defTabSz="914423"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OS</a:t>
            </a:r>
          </a:p>
          <a:p>
            <a:pPr marL="171455" marR="0" lvl="0" indent="-171455" algn="l" defTabSz="914423"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ORR, DOR, TTR by </a:t>
            </a:r>
            <a:r>
              <a:rPr kumimoji="0" lang="en-US" altLang="en-US" sz="1400" b="0" i="0" u="none" strike="noStrike" kern="0" cap="none" spc="0" normalizeH="0" baseline="0" noProof="0" err="1">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BICR</a:t>
            </a:r>
            <a:r>
              <a:rPr kumimoji="0" lang="en-US" altLang="en-US" sz="1400" b="0" i="0" u="none" strike="noStrike" kern="0" cap="none" spc="0" normalizeH="0" baseline="30000" noProof="0" err="1">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d</a:t>
            </a:r>
            <a:endPar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endParaRPr>
          </a:p>
          <a:p>
            <a:pPr marL="171455" marR="0" lvl="0" indent="-171455" algn="l" defTabSz="914423"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Safety</a:t>
            </a:r>
          </a:p>
          <a:p>
            <a:pPr marL="171455" marR="0" lvl="0" indent="-171455" algn="l" defTabSz="914423"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1400" b="0" i="0" u="none" strike="noStrike" kern="0" cap="none" spc="0" normalizeH="0" baseline="0" noProof="0">
                <a:ln>
                  <a:noFill/>
                </a:ln>
                <a:solidFill>
                  <a:prstClr val="black"/>
                </a:solidFill>
                <a:effectLst/>
                <a:uLnTx/>
                <a:uFillTx/>
                <a:latin typeface="Arial Narrow" panose="020B0606020202030204" pitchFamily="34" charset="0"/>
                <a:ea typeface="MS PGothic" pitchFamily="50" charset="-128"/>
                <a:cs typeface="Arial" panose="020B0604020202020204" pitchFamily="34" charset="0"/>
                <a:sym typeface="Arial"/>
              </a:rPr>
              <a:t>QOL</a:t>
            </a:r>
          </a:p>
        </p:txBody>
      </p:sp>
      <p:sp>
        <p:nvSpPr>
          <p:cNvPr id="2" name="Rectangle: Rounded Corners 1">
            <a:extLst>
              <a:ext uri="{FF2B5EF4-FFF2-40B4-BE49-F238E27FC236}">
                <a16:creationId xmlns:a16="http://schemas.microsoft.com/office/drawing/2014/main" id="{816C0333-8DD2-1BAB-BFE8-61A517915BFA}"/>
              </a:ext>
            </a:extLst>
          </p:cNvPr>
          <p:cNvSpPr/>
          <p:nvPr/>
        </p:nvSpPr>
        <p:spPr>
          <a:xfrm>
            <a:off x="4608017" y="1440465"/>
            <a:ext cx="4632960" cy="933655"/>
          </a:xfrm>
          <a:prstGeom prst="roundRect">
            <a:avLst/>
          </a:prstGeom>
          <a:solidFill>
            <a:srgbClr val="3C587F"/>
          </a:solidFill>
          <a:ln>
            <a:noFill/>
          </a:ln>
          <a:effectLst/>
        </p:spPr>
        <p:txBody>
          <a:bodyPr rtlCol="0" anchor="ctr"/>
          <a:lstStyle/>
          <a:p>
            <a:pPr marL="0" marR="0" lvl="0" indent="0" algn="ctr" defTabSz="914423" rtl="0" eaLnBrk="1" fontAlgn="auto" latinLnBrk="0" hangingPunct="1">
              <a:lnSpc>
                <a:spcPct val="100000"/>
              </a:lnSpc>
              <a:spcBef>
                <a:spcPts val="0"/>
              </a:spcBef>
              <a:spcAft>
                <a:spcPts val="0"/>
              </a:spcAft>
              <a:buClrTx/>
              <a:buSzTx/>
              <a:buFontTx/>
              <a:buNone/>
              <a:tabLst/>
              <a:defRPr/>
            </a:pPr>
            <a:r>
              <a:rPr kumimoji="0" lang="en-GB" sz="1467" b="1" i="0" u="none" strike="noStrike" kern="0" cap="none" spc="0" normalizeH="0" baseline="0" noProof="0">
                <a:ln>
                  <a:noFill/>
                </a:ln>
                <a:solidFill>
                  <a:srgbClr val="FFFFFF"/>
                </a:solidFill>
                <a:effectLst/>
                <a:uLnTx/>
                <a:uFillTx/>
                <a:latin typeface="Arial Narrow" panose="020B0606020202030204" pitchFamily="34" charset="0"/>
                <a:ea typeface="+mn-ea"/>
                <a:cs typeface="Arial" panose="020B0604020202020204" pitchFamily="34" charset="0"/>
                <a:sym typeface="Arial"/>
              </a:rPr>
              <a:t>Sacituzumab govitecan </a:t>
            </a:r>
          </a:p>
          <a:p>
            <a:pPr marL="0" marR="0" lvl="0" indent="0" algn="ctr" defTabSz="914423" rtl="0" eaLnBrk="1" fontAlgn="auto" latinLnBrk="0" hangingPunct="1">
              <a:lnSpc>
                <a:spcPct val="100000"/>
              </a:lnSpc>
              <a:spcBef>
                <a:spcPts val="0"/>
              </a:spcBef>
              <a:spcAft>
                <a:spcPts val="0"/>
              </a:spcAft>
              <a:buClrTx/>
              <a:buSzTx/>
              <a:buFontTx/>
              <a:buNone/>
              <a:tabLst/>
              <a:defRPr/>
            </a:pPr>
            <a:r>
              <a:rPr kumimoji="0" lang="en-GB" sz="1200" b="1" i="0" u="none" strike="noStrike" kern="0" cap="none" spc="0" normalizeH="0" baseline="0" noProof="0">
                <a:ln>
                  <a:noFill/>
                </a:ln>
                <a:solidFill>
                  <a:srgbClr val="FFFFFF"/>
                </a:solidFill>
                <a:effectLst/>
                <a:uLnTx/>
                <a:uFillTx/>
                <a:latin typeface="Arial Narrow" panose="020B0606020202030204" pitchFamily="34" charset="0"/>
                <a:ea typeface="+mn-ea"/>
                <a:cs typeface="Arial" panose="020B0604020202020204" pitchFamily="34" charset="0"/>
                <a:sym typeface="Arial"/>
              </a:rPr>
              <a:t>10 mg/kg IV</a:t>
            </a:r>
          </a:p>
          <a:p>
            <a:pPr marL="0" marR="0" lvl="0" indent="0" algn="ctr" defTabSz="914423" rtl="0" eaLnBrk="1" fontAlgn="auto" latinLnBrk="0" hangingPunct="1">
              <a:lnSpc>
                <a:spcPct val="100000"/>
              </a:lnSpc>
              <a:spcBef>
                <a:spcPts val="0"/>
              </a:spcBef>
              <a:spcAft>
                <a:spcPts val="0"/>
              </a:spcAft>
              <a:buClrTx/>
              <a:buSzTx/>
              <a:buFontTx/>
              <a:buNone/>
              <a:tabLst/>
              <a:defRPr/>
            </a:pPr>
            <a:r>
              <a:rPr kumimoji="0" lang="en-GB" sz="1200" b="1" i="0" u="none" strike="noStrike" kern="0" cap="none" spc="0" normalizeH="0" baseline="0" noProof="0">
                <a:ln>
                  <a:noFill/>
                </a:ln>
                <a:solidFill>
                  <a:srgbClr val="FFFFFF"/>
                </a:solidFill>
                <a:effectLst/>
                <a:uLnTx/>
                <a:uFillTx/>
                <a:latin typeface="Arial Narrow" panose="020B0606020202030204" pitchFamily="34" charset="0"/>
                <a:ea typeface="+mn-ea"/>
                <a:cs typeface="Arial" panose="020B0604020202020204" pitchFamily="34" charset="0"/>
                <a:sym typeface="Arial"/>
              </a:rPr>
              <a:t> (days 1 and 8 of 21-day cycles)</a:t>
            </a:r>
          </a:p>
          <a:p>
            <a:pPr marL="0" marR="0" lvl="0" indent="0" algn="ctr" defTabSz="914423" rtl="0" eaLnBrk="1" fontAlgn="auto" latinLnBrk="0" hangingPunct="1">
              <a:lnSpc>
                <a:spcPct val="100000"/>
              </a:lnSpc>
              <a:spcBef>
                <a:spcPts val="0"/>
              </a:spcBef>
              <a:spcAft>
                <a:spcPts val="0"/>
              </a:spcAft>
              <a:buClrTx/>
              <a:buSzTx/>
              <a:buFontTx/>
              <a:buNone/>
              <a:tabLst/>
              <a:defRPr/>
            </a:pPr>
            <a:r>
              <a:rPr kumimoji="0" lang="en-GB" sz="1400" b="1" i="0" u="none" strike="noStrike" kern="0" cap="none" spc="0" normalizeH="0" baseline="0" noProof="0">
                <a:ln>
                  <a:noFill/>
                </a:ln>
                <a:solidFill>
                  <a:srgbClr val="FFFFFF"/>
                </a:solidFill>
                <a:effectLst/>
                <a:uLnTx/>
                <a:uFillTx/>
                <a:latin typeface="Arial Narrow" panose="020B0606020202030204" pitchFamily="34" charset="0"/>
                <a:ea typeface="+mn-ea"/>
                <a:cs typeface="Arial" panose="020B0604020202020204" pitchFamily="34" charset="0"/>
                <a:sym typeface="Arial"/>
              </a:rPr>
              <a:t>n = 279</a:t>
            </a:r>
          </a:p>
        </p:txBody>
      </p:sp>
      <p:sp>
        <p:nvSpPr>
          <p:cNvPr id="3" name="Rectangle: Rounded Corners 2">
            <a:extLst>
              <a:ext uri="{FF2B5EF4-FFF2-40B4-BE49-F238E27FC236}">
                <a16:creationId xmlns:a16="http://schemas.microsoft.com/office/drawing/2014/main" id="{1A2468FD-2DF7-FED8-03E2-B0A262C55383}"/>
              </a:ext>
            </a:extLst>
          </p:cNvPr>
          <p:cNvSpPr/>
          <p:nvPr/>
        </p:nvSpPr>
        <p:spPr>
          <a:xfrm>
            <a:off x="4608017" y="2838075"/>
            <a:ext cx="4632960" cy="1243584"/>
          </a:xfrm>
          <a:prstGeom prst="roundRect">
            <a:avLst/>
          </a:prstGeom>
          <a:solidFill>
            <a:srgbClr val="881222"/>
          </a:solidFill>
          <a:ln>
            <a:noFill/>
          </a:ln>
          <a:effectLst/>
        </p:spPr>
        <p:txBody>
          <a:bodyPr rtlCol="0" anchor="ctr"/>
          <a:lstStyle/>
          <a:p>
            <a:pPr marL="0" marR="0" lvl="0" indent="0" algn="ctr" defTabSz="914423" rtl="0" eaLnBrk="1" fontAlgn="auto" latinLnBrk="0" hangingPunct="1">
              <a:lnSpc>
                <a:spcPct val="100000"/>
              </a:lnSpc>
              <a:spcBef>
                <a:spcPts val="0"/>
              </a:spcBef>
              <a:spcAft>
                <a:spcPts val="0"/>
              </a:spcAft>
              <a:buClr>
                <a:srgbClr val="FFFFFF"/>
              </a:buClr>
              <a:buSzTx/>
              <a:buFontTx/>
              <a:buNone/>
              <a:tabLst/>
              <a:defRPr/>
            </a:pPr>
            <a:r>
              <a:rPr kumimoji="0" lang="en-GB" sz="1467"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Chemotherapy</a:t>
            </a:r>
            <a:endParaRPr kumimoji="0" lang="en-GB" sz="1467" b="1" i="0" u="none" strike="noStrike" kern="0" cap="none" spc="0" normalizeH="0" baseline="3000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endParaRPr>
          </a:p>
          <a:p>
            <a:pPr marL="0" marR="0" lvl="0" indent="0" algn="ctr" defTabSz="914423" rtl="0" eaLnBrk="1" fontAlgn="auto" latinLnBrk="0" hangingPunct="1">
              <a:lnSpc>
                <a:spcPct val="100000"/>
              </a:lnSpc>
              <a:spcBef>
                <a:spcPts val="0"/>
              </a:spcBef>
              <a:spcAft>
                <a:spcPts val="0"/>
              </a:spcAft>
              <a:buClr>
                <a:srgbClr val="FFFFFF"/>
              </a:buClr>
              <a:buSzTx/>
              <a:buFontTx/>
              <a:buNone/>
              <a:tabLst/>
              <a:defRPr/>
            </a:pP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Paclitaxel 90 mg/m</a:t>
            </a:r>
            <a:r>
              <a:rPr kumimoji="0" lang="fr-FR" sz="1200" b="1" i="0" u="none" strike="noStrike" kern="0" cap="none" spc="0" normalizeH="0" baseline="3000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2</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OR </a:t>
            </a:r>
            <a:r>
              <a:rPr kumimoji="0" lang="fr-FR" sz="1200" b="1" i="0" u="none" strike="noStrike" kern="0" cap="none" spc="0" normalizeH="0" baseline="0" noProof="0" dirty="0" err="1">
                <a:ln>
                  <a:noFill/>
                </a:ln>
                <a:solidFill>
                  <a:prstClr val="white"/>
                </a:solidFill>
                <a:effectLst/>
                <a:uLnTx/>
                <a:uFillTx/>
                <a:latin typeface="Arial Narrow" panose="020B0606020202030204" pitchFamily="34" charset="0"/>
                <a:ea typeface="+mn-ea"/>
                <a:cs typeface="Arial" panose="020B0604020202020204" pitchFamily="34" charset="0"/>
                <a:sym typeface="Arial"/>
              </a:rPr>
              <a:t>nab</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-Paclitaxel 100 mg/m</a:t>
            </a:r>
            <a:r>
              <a:rPr kumimoji="0" lang="fr-FR" sz="1200" b="1" i="0" u="none" strike="noStrike" kern="0" cap="none" spc="0" normalizeH="0" baseline="3000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2</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a:t>
            </a:r>
          </a:p>
          <a:p>
            <a:pPr marL="0" marR="0" lvl="0" indent="0" algn="ctr" defTabSz="914423" rtl="0" eaLnBrk="1" fontAlgn="auto" latinLnBrk="0" hangingPunct="1">
              <a:lnSpc>
                <a:spcPct val="100000"/>
              </a:lnSpc>
              <a:spcBef>
                <a:spcPts val="0"/>
              </a:spcBef>
              <a:spcAft>
                <a:spcPts val="0"/>
              </a:spcAft>
              <a:buClr>
                <a:srgbClr val="FFFFFF"/>
              </a:buClr>
              <a:buSzTx/>
              <a:buFontTx/>
              <a:buNone/>
              <a:tabLst/>
              <a:defRPr/>
            </a:pP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a:t>
            </a:r>
            <a:r>
              <a:rPr kumimoji="0" lang="fr-FR" sz="1200" b="1" i="0" u="none" strike="noStrike" kern="0" cap="none" spc="0" normalizeH="0" baseline="0" noProof="0" dirty="0" err="1">
                <a:ln>
                  <a:noFill/>
                </a:ln>
                <a:solidFill>
                  <a:prstClr val="white"/>
                </a:solidFill>
                <a:effectLst/>
                <a:uLnTx/>
                <a:uFillTx/>
                <a:latin typeface="Arial Narrow" panose="020B0606020202030204" pitchFamily="34" charset="0"/>
                <a:ea typeface="+mn-ea"/>
                <a:cs typeface="Arial" panose="020B0604020202020204" pitchFamily="34" charset="0"/>
                <a:sym typeface="Arial"/>
              </a:rPr>
              <a:t>days</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1, 8, and 15 of 28-day cycles) OR</a:t>
            </a:r>
          </a:p>
          <a:p>
            <a:pPr marL="0" marR="0" lvl="0" indent="0" algn="ctr" defTabSz="914423" rtl="0" eaLnBrk="1" fontAlgn="auto" latinLnBrk="0" hangingPunct="1">
              <a:lnSpc>
                <a:spcPct val="100000"/>
              </a:lnSpc>
              <a:spcBef>
                <a:spcPts val="0"/>
              </a:spcBef>
              <a:spcAft>
                <a:spcPts val="0"/>
              </a:spcAft>
              <a:buClr>
                <a:srgbClr val="FFFFFF"/>
              </a:buClr>
              <a:buSzTx/>
              <a:buFontTx/>
              <a:buNone/>
              <a:tabLst/>
              <a:defRPr/>
            </a:pPr>
            <a:r>
              <a:rPr kumimoji="0" lang="fr-FR" sz="1200" b="1" i="0" u="none" strike="noStrike" kern="0" cap="none" spc="0" normalizeH="0" baseline="0" noProof="0" dirty="0" err="1">
                <a:ln>
                  <a:noFill/>
                </a:ln>
                <a:solidFill>
                  <a:prstClr val="white"/>
                </a:solidFill>
                <a:effectLst/>
                <a:uLnTx/>
                <a:uFillTx/>
                <a:latin typeface="Arial Narrow" panose="020B0606020202030204" pitchFamily="34" charset="0"/>
                <a:ea typeface="+mn-ea"/>
                <a:cs typeface="Arial" panose="020B0604020202020204" pitchFamily="34" charset="0"/>
                <a:sym typeface="Arial"/>
              </a:rPr>
              <a:t>Gemcitabine</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1000 mg/m</a:t>
            </a:r>
            <a:r>
              <a:rPr kumimoji="0" lang="fr-FR" sz="1200" b="1" i="0" u="none" strike="noStrike" kern="0" cap="none" spc="0" normalizeH="0" baseline="3000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2 </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a:t>
            </a:r>
            <a:r>
              <a:rPr kumimoji="0" lang="fr-FR" sz="1200" b="1" i="0" u="none" strike="noStrike" kern="0" cap="none" spc="0" normalizeH="0" baseline="0" noProof="0" dirty="0" err="1">
                <a:ln>
                  <a:noFill/>
                </a:ln>
                <a:solidFill>
                  <a:prstClr val="white"/>
                </a:solidFill>
                <a:effectLst/>
                <a:uLnTx/>
                <a:uFillTx/>
                <a:latin typeface="Arial Narrow" panose="020B0606020202030204" pitchFamily="34" charset="0"/>
                <a:ea typeface="+mn-ea"/>
                <a:cs typeface="Arial" panose="020B0604020202020204" pitchFamily="34" charset="0"/>
                <a:sym typeface="Arial"/>
              </a:rPr>
              <a:t>Carboplatin</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AUC2 </a:t>
            </a:r>
            <a:b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b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a:t>
            </a:r>
            <a:r>
              <a:rPr kumimoji="0" lang="fr-FR" sz="1200" b="1" i="0" u="none" strike="noStrike" kern="0" cap="none" spc="0" normalizeH="0" baseline="0" noProof="0" dirty="0" err="1">
                <a:ln>
                  <a:noFill/>
                </a:ln>
                <a:solidFill>
                  <a:prstClr val="white"/>
                </a:solidFill>
                <a:effectLst/>
                <a:uLnTx/>
                <a:uFillTx/>
                <a:latin typeface="Arial Narrow" panose="020B0606020202030204" pitchFamily="34" charset="0"/>
                <a:ea typeface="+mn-ea"/>
                <a:cs typeface="Arial" panose="020B0604020202020204" pitchFamily="34" charset="0"/>
                <a:sym typeface="Arial"/>
              </a:rPr>
              <a:t>days</a:t>
            </a:r>
            <a:r>
              <a:rPr kumimoji="0" lang="fr-FR" sz="12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 1 and 8 of 21-day cycles)</a:t>
            </a:r>
            <a:br>
              <a:rPr kumimoji="0" lang="en-GB" sz="14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br>
            <a:r>
              <a:rPr kumimoji="0" lang="en-GB" sz="1467"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rPr>
              <a:t>n = 279</a:t>
            </a:r>
            <a:endParaRPr kumimoji="0" lang="en-GB" sz="1400" b="1" i="0" u="none" strike="noStrike" kern="0" cap="none" spc="0" normalizeH="0" baseline="0" noProof="0" dirty="0">
              <a:ln>
                <a:noFill/>
              </a:ln>
              <a:solidFill>
                <a:prstClr val="white"/>
              </a:solidFill>
              <a:effectLst/>
              <a:uLnTx/>
              <a:uFillTx/>
              <a:latin typeface="Arial Narrow" panose="020B0606020202030204" pitchFamily="34" charset="0"/>
              <a:ea typeface="+mn-ea"/>
              <a:cs typeface="Arial" panose="020B0604020202020204" pitchFamily="34" charset="0"/>
              <a:sym typeface="Arial"/>
            </a:endParaRPr>
          </a:p>
        </p:txBody>
      </p:sp>
      <p:sp>
        <p:nvSpPr>
          <p:cNvPr id="8" name="Rectangle: Rounded Corners 7">
            <a:extLst>
              <a:ext uri="{FF2B5EF4-FFF2-40B4-BE49-F238E27FC236}">
                <a16:creationId xmlns:a16="http://schemas.microsoft.com/office/drawing/2014/main" id="{6792AF08-AA23-0A4B-F96F-B2EC3FA8EDB7}"/>
              </a:ext>
            </a:extLst>
          </p:cNvPr>
          <p:cNvSpPr/>
          <p:nvPr/>
        </p:nvSpPr>
        <p:spPr>
          <a:xfrm>
            <a:off x="202039" y="1151714"/>
            <a:ext cx="3490692" cy="3153804"/>
          </a:xfrm>
          <a:prstGeom prst="roundRect">
            <a:avLst>
              <a:gd name="adj" fmla="val 15288"/>
            </a:avLst>
          </a:prstGeom>
          <a:solidFill>
            <a:schemeClr val="bg1"/>
          </a:solidFill>
          <a:ln w="12700" cap="flat" cmpd="sng" algn="ctr">
            <a:solidFill>
              <a:schemeClr val="tx1"/>
            </a:solidFill>
            <a:prstDash val="solid"/>
            <a:round/>
            <a:headEnd type="none" w="med" len="med"/>
            <a:tailEnd type="none" w="med" len="med"/>
          </a:ln>
          <a:effectLst/>
        </p:spPr>
        <p:txBody>
          <a:bodyPr rtlCol="0" anchor="ctr"/>
          <a:lstStyle/>
          <a:p>
            <a:pPr marL="0" marR="0" lvl="0" indent="0" algn="l" defTabSz="914423"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Patients with previously untreated, locally advanced inoperable or metastatic </a:t>
            </a:r>
            <a:r>
              <a:rPr kumimoji="0" lang="en-US" sz="1400" b="1" i="0" u="none" strike="noStrike" kern="0" cap="none" spc="0" normalizeH="0" baseline="0" noProof="0" dirty="0" err="1">
                <a:ln>
                  <a:noFill/>
                </a:ln>
                <a:solidFill>
                  <a:prstClr val="black"/>
                </a:solidFill>
                <a:effectLst/>
                <a:uLnTx/>
                <a:uFillTx/>
                <a:latin typeface="Arial Narrow" panose="020B0606020202030204" pitchFamily="34" charset="0"/>
                <a:ea typeface="+mn-ea"/>
                <a:cs typeface="Arial" panose="020B0604020202020204" pitchFamily="34" charset="0"/>
                <a:sym typeface="Arial"/>
              </a:rPr>
              <a:t>TNBC</a:t>
            </a:r>
            <a:r>
              <a:rPr kumimoji="0" lang="en-US" sz="1400" b="1" i="0" u="none" strike="noStrike" kern="0" cap="none" spc="0" normalizeH="0" baseline="30000" noProof="0" dirty="0" err="1">
                <a:ln>
                  <a:noFill/>
                </a:ln>
                <a:solidFill>
                  <a:prstClr val="black"/>
                </a:solidFill>
                <a:effectLst/>
                <a:uLnTx/>
                <a:uFillTx/>
                <a:latin typeface="Arial Narrow" panose="020B0606020202030204" pitchFamily="34" charset="0"/>
                <a:ea typeface="+mn-ea"/>
                <a:cs typeface="Arial" panose="020B0604020202020204" pitchFamily="34" charset="0"/>
                <a:sym typeface="Arial"/>
              </a:rPr>
              <a:t>a</a:t>
            </a:r>
            <a:r>
              <a:rPr kumimoji="0" lang="en-US" sz="1400" b="1"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a:t>
            </a:r>
            <a:endParaRPr kumimoji="0" lang="en-US" sz="1400" b="1" i="0" u="none" strike="sng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endParaRPr>
          </a:p>
          <a:p>
            <a:pPr marL="0" marR="0" lvl="0" indent="0" algn="l" defTabSz="914423" rtl="0" eaLnBrk="1" fontAlgn="auto" latinLnBrk="0" hangingPunct="1">
              <a:lnSpc>
                <a:spcPct val="100000"/>
              </a:lnSpc>
              <a:spcBef>
                <a:spcPts val="0"/>
              </a:spcBef>
              <a:spcAft>
                <a:spcPts val="0"/>
              </a:spcAft>
              <a:buClrTx/>
              <a:buSzTx/>
              <a:buFontTx/>
              <a:buNone/>
              <a:tabLst/>
              <a:defRPr/>
            </a:pPr>
            <a:endParaRPr kumimoji="0" lang="en-US" sz="933" b="1"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endParaRPr>
          </a:p>
          <a:p>
            <a:pPr marL="76204" marR="0" lvl="1" indent="-76204" algn="l" defTabSz="914423" rtl="0" eaLnBrk="1" fontAlgn="auto" latinLnBrk="0" hangingPunct="1">
              <a:lnSpc>
                <a:spcPct val="100000"/>
              </a:lnSpc>
              <a:spcBef>
                <a:spcPts val="0"/>
              </a:spcBef>
              <a:spcAft>
                <a:spcPts val="400"/>
              </a:spcAft>
              <a:buClr>
                <a:prstClr val="black"/>
              </a:buClr>
              <a:buSzTx/>
              <a:buFont typeface="Arial" panose="020B0604020202020204" pitchFamily="34" charset="0"/>
              <a:buChar char="•"/>
              <a:tabLst/>
              <a:defRPr/>
            </a:pPr>
            <a:r>
              <a:rPr kumimoji="0" lang="en-US" sz="1400"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Not candidates for PD-(L)1 inhibitors:</a:t>
            </a:r>
          </a:p>
          <a:p>
            <a:pPr marL="230729" marR="0" lvl="1" indent="-154525" algn="l" defTabSz="11277883" rtl="0" eaLnBrk="1" fontAlgn="auto" latinLnBrk="0" hangingPunct="1">
              <a:lnSpc>
                <a:spcPct val="100000"/>
              </a:lnSpc>
              <a:spcBef>
                <a:spcPts val="0"/>
              </a:spcBef>
              <a:spcAft>
                <a:spcPts val="0"/>
              </a:spcAft>
              <a:buClr>
                <a:srgbClr val="54565B"/>
              </a:buClr>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PD-L1 </a:t>
            </a:r>
            <a:r>
              <a:rPr kumimoji="0" lang="en-US" sz="1400" b="0" i="0" u="none" strike="noStrike" kern="1200" cap="none" spc="0" normalizeH="0" baseline="0" noProof="0" dirty="0" err="1">
                <a:ln>
                  <a:noFill/>
                </a:ln>
                <a:solidFill>
                  <a:prstClr val="black"/>
                </a:solidFill>
                <a:effectLst/>
                <a:uLnTx/>
                <a:uFillTx/>
                <a:latin typeface="Arial Narrow" panose="020B0606020202030204" pitchFamily="34" charset="0"/>
                <a:ea typeface="+mn-ea"/>
                <a:cs typeface="Arial" panose="020B0604020202020204" pitchFamily="34" charset="0"/>
                <a:sym typeface="Arial"/>
              </a:rPr>
              <a:t>negative</a:t>
            </a:r>
            <a:r>
              <a:rPr kumimoji="0" lang="en-US" sz="1400" b="0" i="0" u="none" strike="noStrike" kern="1200" cap="none" spc="0" normalizeH="0" baseline="30000" noProof="0" dirty="0" err="1">
                <a:ln>
                  <a:noFill/>
                </a:ln>
                <a:solidFill>
                  <a:prstClr val="black"/>
                </a:solidFill>
                <a:effectLst/>
                <a:uLnTx/>
                <a:uFillTx/>
                <a:latin typeface="Arial Narrow" panose="020B0606020202030204" pitchFamily="34" charset="0"/>
                <a:ea typeface="+mn-ea"/>
                <a:cs typeface="Arial" panose="020B0604020202020204" pitchFamily="34" charset="0"/>
                <a:sym typeface="Arial"/>
              </a:rPr>
              <a:t>b</a:t>
            </a:r>
            <a:r>
              <a:rPr kumimoji="0" lang="en-US" sz="1400" b="0" i="0" u="none" strike="noStrike" kern="120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 tumors (CPS &lt; 10) </a:t>
            </a:r>
          </a:p>
          <a:p>
            <a:pPr marL="230729" marR="0" lvl="1" indent="-154525" algn="l" defTabSz="11277883" rtl="0" eaLnBrk="1" fontAlgn="auto" latinLnBrk="0" hangingPunct="1">
              <a:lnSpc>
                <a:spcPct val="100000"/>
              </a:lnSpc>
              <a:spcBef>
                <a:spcPts val="0"/>
              </a:spcBef>
              <a:spcAft>
                <a:spcPts val="0"/>
              </a:spcAft>
              <a:buClr>
                <a:srgbClr val="54565B"/>
              </a:buClr>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PD-L1 </a:t>
            </a:r>
            <a:r>
              <a:rPr kumimoji="0" lang="en-US" sz="1400" b="0" i="0" u="none" strike="noStrike" kern="1200" cap="none" spc="0" normalizeH="0" baseline="0" noProof="0" dirty="0" err="1">
                <a:ln>
                  <a:noFill/>
                </a:ln>
                <a:solidFill>
                  <a:prstClr val="black"/>
                </a:solidFill>
                <a:effectLst/>
                <a:uLnTx/>
                <a:uFillTx/>
                <a:latin typeface="Arial Narrow" panose="020B0606020202030204" pitchFamily="34" charset="0"/>
                <a:ea typeface="+mn-ea"/>
                <a:cs typeface="Arial" panose="020B0604020202020204" pitchFamily="34" charset="0"/>
                <a:sym typeface="Arial"/>
              </a:rPr>
              <a:t>positive</a:t>
            </a:r>
            <a:r>
              <a:rPr kumimoji="0" lang="en-US" sz="1400" b="0" i="0" u="none" strike="noStrike" kern="1200" cap="none" spc="0" normalizeH="0" baseline="30000" noProof="0" dirty="0" err="1">
                <a:ln>
                  <a:noFill/>
                </a:ln>
                <a:solidFill>
                  <a:prstClr val="black"/>
                </a:solidFill>
                <a:effectLst/>
                <a:uLnTx/>
                <a:uFillTx/>
                <a:latin typeface="Arial Narrow" panose="020B0606020202030204" pitchFamily="34" charset="0"/>
                <a:ea typeface="+mn-ea"/>
                <a:cs typeface="Arial" panose="020B0604020202020204" pitchFamily="34" charset="0"/>
                <a:sym typeface="Arial"/>
              </a:rPr>
              <a:t>b</a:t>
            </a:r>
            <a:r>
              <a:rPr kumimoji="0" lang="en-US" sz="1400" b="0" i="0" u="none" strike="noStrike" kern="120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 tumors (CPS ≥ 10) and previously treated with a PD-(L)1 inhibitor in curative setting </a:t>
            </a:r>
          </a:p>
          <a:p>
            <a:pPr marL="230729" marR="0" lvl="1" indent="-154525" algn="l" defTabSz="11277883" rtl="0" eaLnBrk="1" fontAlgn="auto" latinLnBrk="0" hangingPunct="1">
              <a:lnSpc>
                <a:spcPct val="100000"/>
              </a:lnSpc>
              <a:spcBef>
                <a:spcPts val="0"/>
              </a:spcBef>
              <a:spcAft>
                <a:spcPts val="0"/>
              </a:spcAft>
              <a:buClr>
                <a:srgbClr val="54565B"/>
              </a:buClr>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Ineligible for a PD-(L)1 inhibitor due to a comorbidity</a:t>
            </a:r>
          </a:p>
          <a:p>
            <a:pPr marL="76204" marR="0" lvl="1" indent="-76204" algn="l" defTabSz="914423" rtl="0" eaLnBrk="1" fontAlgn="auto" latinLnBrk="0" hangingPunct="1">
              <a:lnSpc>
                <a:spcPct val="100000"/>
              </a:lnSpc>
              <a:spcBef>
                <a:spcPts val="0"/>
              </a:spcBef>
              <a:spcAft>
                <a:spcPts val="800"/>
              </a:spcAft>
              <a:buClr>
                <a:prstClr val="black"/>
              </a:buClr>
              <a:buSzTx/>
              <a:buFont typeface="Arial" panose="020B0604020202020204" pitchFamily="34" charset="0"/>
              <a:buChar char="•"/>
              <a:tabLst/>
              <a:defRPr/>
            </a:pPr>
            <a:r>
              <a:rPr kumimoji="0" lang="en-US" sz="1400"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 6 months since treatment in curative setting</a:t>
            </a:r>
          </a:p>
          <a:p>
            <a:pPr marL="76204" marR="0" lvl="1" indent="-76204" algn="l" defTabSz="914423" rtl="0" eaLnBrk="1" fontAlgn="auto" latinLnBrk="0" hangingPunct="1">
              <a:lnSpc>
                <a:spcPct val="100000"/>
              </a:lnSpc>
              <a:spcBef>
                <a:spcPts val="0"/>
              </a:spcBef>
              <a:spcAft>
                <a:spcPts val="800"/>
              </a:spcAft>
              <a:buClr>
                <a:prstClr val="black"/>
              </a:buClr>
              <a:buSzTx/>
              <a:buFont typeface="Arial" panose="020B0604020202020204" pitchFamily="34" charset="0"/>
              <a:buChar char="•"/>
              <a:tabLst/>
              <a:defRPr/>
            </a:pPr>
            <a:r>
              <a:rPr kumimoji="0" lang="en-US" sz="1400"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Previously treated, stable CNS metastases were allowed</a:t>
            </a:r>
            <a:endParaRPr kumimoji="0" lang="en-US" sz="933" b="0" i="0" u="none" strike="noStrike" kern="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endParaRPr>
          </a:p>
        </p:txBody>
      </p:sp>
      <p:sp>
        <p:nvSpPr>
          <p:cNvPr id="20" name="Rectangle 19">
            <a:extLst>
              <a:ext uri="{FF2B5EF4-FFF2-40B4-BE49-F238E27FC236}">
                <a16:creationId xmlns:a16="http://schemas.microsoft.com/office/drawing/2014/main" id="{F51A8F9B-FFD0-7BB4-3E95-6ACEE5470C52}"/>
              </a:ext>
            </a:extLst>
          </p:cNvPr>
          <p:cNvSpPr/>
          <p:nvPr/>
        </p:nvSpPr>
        <p:spPr>
          <a:xfrm>
            <a:off x="6114289" y="4080445"/>
            <a:ext cx="5029497" cy="1121407"/>
          </a:xfrm>
          <a:custGeom>
            <a:avLst/>
            <a:gdLst>
              <a:gd name="connsiteX0" fmla="*/ 0 w 3521221"/>
              <a:gd name="connsiteY0" fmla="*/ 85903 h 515410"/>
              <a:gd name="connsiteX1" fmla="*/ 85903 w 3521221"/>
              <a:gd name="connsiteY1" fmla="*/ 0 h 515410"/>
              <a:gd name="connsiteX2" fmla="*/ 586870 w 3521221"/>
              <a:gd name="connsiteY2" fmla="*/ 0 h 515410"/>
              <a:gd name="connsiteX3" fmla="*/ 884883 w 3521221"/>
              <a:gd name="connsiteY3" fmla="*/ -418245 h 515410"/>
              <a:gd name="connsiteX4" fmla="*/ 1467175 w 3521221"/>
              <a:gd name="connsiteY4" fmla="*/ 0 h 515410"/>
              <a:gd name="connsiteX5" fmla="*/ 3435318 w 3521221"/>
              <a:gd name="connsiteY5" fmla="*/ 0 h 515410"/>
              <a:gd name="connsiteX6" fmla="*/ 3521221 w 3521221"/>
              <a:gd name="connsiteY6" fmla="*/ 85903 h 515410"/>
              <a:gd name="connsiteX7" fmla="*/ 3521221 w 3521221"/>
              <a:gd name="connsiteY7" fmla="*/ 85902 h 515410"/>
              <a:gd name="connsiteX8" fmla="*/ 3521221 w 3521221"/>
              <a:gd name="connsiteY8" fmla="*/ 85902 h 515410"/>
              <a:gd name="connsiteX9" fmla="*/ 3521221 w 3521221"/>
              <a:gd name="connsiteY9" fmla="*/ 214754 h 515410"/>
              <a:gd name="connsiteX10" fmla="*/ 3521221 w 3521221"/>
              <a:gd name="connsiteY10" fmla="*/ 429507 h 515410"/>
              <a:gd name="connsiteX11" fmla="*/ 3435318 w 3521221"/>
              <a:gd name="connsiteY11" fmla="*/ 515410 h 515410"/>
              <a:gd name="connsiteX12" fmla="*/ 1467175 w 3521221"/>
              <a:gd name="connsiteY12" fmla="*/ 515410 h 515410"/>
              <a:gd name="connsiteX13" fmla="*/ 586870 w 3521221"/>
              <a:gd name="connsiteY13" fmla="*/ 515410 h 515410"/>
              <a:gd name="connsiteX14" fmla="*/ 586870 w 3521221"/>
              <a:gd name="connsiteY14" fmla="*/ 515410 h 515410"/>
              <a:gd name="connsiteX15" fmla="*/ 85903 w 3521221"/>
              <a:gd name="connsiteY15" fmla="*/ 515410 h 515410"/>
              <a:gd name="connsiteX16" fmla="*/ 0 w 3521221"/>
              <a:gd name="connsiteY16" fmla="*/ 429507 h 515410"/>
              <a:gd name="connsiteX17" fmla="*/ 0 w 3521221"/>
              <a:gd name="connsiteY17" fmla="*/ 214754 h 515410"/>
              <a:gd name="connsiteX18" fmla="*/ 0 w 3521221"/>
              <a:gd name="connsiteY18" fmla="*/ 85902 h 515410"/>
              <a:gd name="connsiteX19" fmla="*/ 0 w 3521221"/>
              <a:gd name="connsiteY19" fmla="*/ 85902 h 515410"/>
              <a:gd name="connsiteX20" fmla="*/ 0 w 3521221"/>
              <a:gd name="connsiteY20" fmla="*/ 85903 h 515410"/>
              <a:gd name="connsiteX0" fmla="*/ 0 w 3521221"/>
              <a:gd name="connsiteY0" fmla="*/ 504148 h 933655"/>
              <a:gd name="connsiteX1" fmla="*/ 85903 w 3521221"/>
              <a:gd name="connsiteY1" fmla="*/ 418245 h 933655"/>
              <a:gd name="connsiteX2" fmla="*/ 865651 w 3521221"/>
              <a:gd name="connsiteY2" fmla="*/ 412670 h 933655"/>
              <a:gd name="connsiteX3" fmla="*/ 884883 w 3521221"/>
              <a:gd name="connsiteY3" fmla="*/ 0 h 933655"/>
              <a:gd name="connsiteX4" fmla="*/ 1467175 w 3521221"/>
              <a:gd name="connsiteY4" fmla="*/ 418245 h 933655"/>
              <a:gd name="connsiteX5" fmla="*/ 3435318 w 3521221"/>
              <a:gd name="connsiteY5" fmla="*/ 418245 h 933655"/>
              <a:gd name="connsiteX6" fmla="*/ 3521221 w 3521221"/>
              <a:gd name="connsiteY6" fmla="*/ 504148 h 933655"/>
              <a:gd name="connsiteX7" fmla="*/ 3521221 w 3521221"/>
              <a:gd name="connsiteY7" fmla="*/ 504147 h 933655"/>
              <a:gd name="connsiteX8" fmla="*/ 3521221 w 3521221"/>
              <a:gd name="connsiteY8" fmla="*/ 504147 h 933655"/>
              <a:gd name="connsiteX9" fmla="*/ 3521221 w 3521221"/>
              <a:gd name="connsiteY9" fmla="*/ 632999 h 933655"/>
              <a:gd name="connsiteX10" fmla="*/ 3521221 w 3521221"/>
              <a:gd name="connsiteY10" fmla="*/ 847752 h 933655"/>
              <a:gd name="connsiteX11" fmla="*/ 3435318 w 3521221"/>
              <a:gd name="connsiteY11" fmla="*/ 933655 h 933655"/>
              <a:gd name="connsiteX12" fmla="*/ 1467175 w 3521221"/>
              <a:gd name="connsiteY12" fmla="*/ 933655 h 933655"/>
              <a:gd name="connsiteX13" fmla="*/ 586870 w 3521221"/>
              <a:gd name="connsiteY13" fmla="*/ 933655 h 933655"/>
              <a:gd name="connsiteX14" fmla="*/ 586870 w 3521221"/>
              <a:gd name="connsiteY14" fmla="*/ 933655 h 933655"/>
              <a:gd name="connsiteX15" fmla="*/ 85903 w 3521221"/>
              <a:gd name="connsiteY15" fmla="*/ 933655 h 933655"/>
              <a:gd name="connsiteX16" fmla="*/ 0 w 3521221"/>
              <a:gd name="connsiteY16" fmla="*/ 847752 h 933655"/>
              <a:gd name="connsiteX17" fmla="*/ 0 w 3521221"/>
              <a:gd name="connsiteY17" fmla="*/ 632999 h 933655"/>
              <a:gd name="connsiteX18" fmla="*/ 0 w 3521221"/>
              <a:gd name="connsiteY18" fmla="*/ 504147 h 933655"/>
              <a:gd name="connsiteX19" fmla="*/ 0 w 3521221"/>
              <a:gd name="connsiteY19" fmla="*/ 504147 h 933655"/>
              <a:gd name="connsiteX20" fmla="*/ 0 w 3521221"/>
              <a:gd name="connsiteY20" fmla="*/ 504148 h 933655"/>
              <a:gd name="connsiteX0" fmla="*/ 0 w 3521221"/>
              <a:gd name="connsiteY0" fmla="*/ 504148 h 933655"/>
              <a:gd name="connsiteX1" fmla="*/ 85903 w 3521221"/>
              <a:gd name="connsiteY1" fmla="*/ 418245 h 933655"/>
              <a:gd name="connsiteX2" fmla="*/ 865651 w 3521221"/>
              <a:gd name="connsiteY2" fmla="*/ 412670 h 933655"/>
              <a:gd name="connsiteX3" fmla="*/ 884883 w 3521221"/>
              <a:gd name="connsiteY3" fmla="*/ 0 h 933655"/>
              <a:gd name="connsiteX4" fmla="*/ 1026702 w 3521221"/>
              <a:gd name="connsiteY4" fmla="*/ 418245 h 933655"/>
              <a:gd name="connsiteX5" fmla="*/ 3435318 w 3521221"/>
              <a:gd name="connsiteY5" fmla="*/ 418245 h 933655"/>
              <a:gd name="connsiteX6" fmla="*/ 3521221 w 3521221"/>
              <a:gd name="connsiteY6" fmla="*/ 504148 h 933655"/>
              <a:gd name="connsiteX7" fmla="*/ 3521221 w 3521221"/>
              <a:gd name="connsiteY7" fmla="*/ 504147 h 933655"/>
              <a:gd name="connsiteX8" fmla="*/ 3521221 w 3521221"/>
              <a:gd name="connsiteY8" fmla="*/ 504147 h 933655"/>
              <a:gd name="connsiteX9" fmla="*/ 3521221 w 3521221"/>
              <a:gd name="connsiteY9" fmla="*/ 632999 h 933655"/>
              <a:gd name="connsiteX10" fmla="*/ 3521221 w 3521221"/>
              <a:gd name="connsiteY10" fmla="*/ 847752 h 933655"/>
              <a:gd name="connsiteX11" fmla="*/ 3435318 w 3521221"/>
              <a:gd name="connsiteY11" fmla="*/ 933655 h 933655"/>
              <a:gd name="connsiteX12" fmla="*/ 1467175 w 3521221"/>
              <a:gd name="connsiteY12" fmla="*/ 933655 h 933655"/>
              <a:gd name="connsiteX13" fmla="*/ 586870 w 3521221"/>
              <a:gd name="connsiteY13" fmla="*/ 933655 h 933655"/>
              <a:gd name="connsiteX14" fmla="*/ 586870 w 3521221"/>
              <a:gd name="connsiteY14" fmla="*/ 933655 h 933655"/>
              <a:gd name="connsiteX15" fmla="*/ 85903 w 3521221"/>
              <a:gd name="connsiteY15" fmla="*/ 933655 h 933655"/>
              <a:gd name="connsiteX16" fmla="*/ 0 w 3521221"/>
              <a:gd name="connsiteY16" fmla="*/ 847752 h 933655"/>
              <a:gd name="connsiteX17" fmla="*/ 0 w 3521221"/>
              <a:gd name="connsiteY17" fmla="*/ 632999 h 933655"/>
              <a:gd name="connsiteX18" fmla="*/ 0 w 3521221"/>
              <a:gd name="connsiteY18" fmla="*/ 504147 h 933655"/>
              <a:gd name="connsiteX19" fmla="*/ 0 w 3521221"/>
              <a:gd name="connsiteY19" fmla="*/ 504147 h 933655"/>
              <a:gd name="connsiteX20" fmla="*/ 0 w 3521221"/>
              <a:gd name="connsiteY20" fmla="*/ 504148 h 933655"/>
              <a:gd name="connsiteX0" fmla="*/ 0 w 3521221"/>
              <a:gd name="connsiteY0" fmla="*/ 440091 h 869598"/>
              <a:gd name="connsiteX1" fmla="*/ 85903 w 3521221"/>
              <a:gd name="connsiteY1" fmla="*/ 354188 h 869598"/>
              <a:gd name="connsiteX2" fmla="*/ 865651 w 3521221"/>
              <a:gd name="connsiteY2" fmla="*/ 348613 h 869598"/>
              <a:gd name="connsiteX3" fmla="*/ 890285 w 3521221"/>
              <a:gd name="connsiteY3" fmla="*/ 0 h 869598"/>
              <a:gd name="connsiteX4" fmla="*/ 1026702 w 3521221"/>
              <a:gd name="connsiteY4" fmla="*/ 354188 h 869598"/>
              <a:gd name="connsiteX5" fmla="*/ 3435318 w 3521221"/>
              <a:gd name="connsiteY5" fmla="*/ 354188 h 869598"/>
              <a:gd name="connsiteX6" fmla="*/ 3521221 w 3521221"/>
              <a:gd name="connsiteY6" fmla="*/ 440091 h 869598"/>
              <a:gd name="connsiteX7" fmla="*/ 3521221 w 3521221"/>
              <a:gd name="connsiteY7" fmla="*/ 440090 h 869598"/>
              <a:gd name="connsiteX8" fmla="*/ 3521221 w 3521221"/>
              <a:gd name="connsiteY8" fmla="*/ 440090 h 869598"/>
              <a:gd name="connsiteX9" fmla="*/ 3521221 w 3521221"/>
              <a:gd name="connsiteY9" fmla="*/ 568942 h 869598"/>
              <a:gd name="connsiteX10" fmla="*/ 3521221 w 3521221"/>
              <a:gd name="connsiteY10" fmla="*/ 783695 h 869598"/>
              <a:gd name="connsiteX11" fmla="*/ 3435318 w 3521221"/>
              <a:gd name="connsiteY11" fmla="*/ 869598 h 869598"/>
              <a:gd name="connsiteX12" fmla="*/ 1467175 w 3521221"/>
              <a:gd name="connsiteY12" fmla="*/ 869598 h 869598"/>
              <a:gd name="connsiteX13" fmla="*/ 586870 w 3521221"/>
              <a:gd name="connsiteY13" fmla="*/ 869598 h 869598"/>
              <a:gd name="connsiteX14" fmla="*/ 586870 w 3521221"/>
              <a:gd name="connsiteY14" fmla="*/ 869598 h 869598"/>
              <a:gd name="connsiteX15" fmla="*/ 85903 w 3521221"/>
              <a:gd name="connsiteY15" fmla="*/ 869598 h 869598"/>
              <a:gd name="connsiteX16" fmla="*/ 0 w 3521221"/>
              <a:gd name="connsiteY16" fmla="*/ 783695 h 869598"/>
              <a:gd name="connsiteX17" fmla="*/ 0 w 3521221"/>
              <a:gd name="connsiteY17" fmla="*/ 568942 h 869598"/>
              <a:gd name="connsiteX18" fmla="*/ 0 w 3521221"/>
              <a:gd name="connsiteY18" fmla="*/ 440090 h 869598"/>
              <a:gd name="connsiteX19" fmla="*/ 0 w 3521221"/>
              <a:gd name="connsiteY19" fmla="*/ 440090 h 869598"/>
              <a:gd name="connsiteX20" fmla="*/ 0 w 3521221"/>
              <a:gd name="connsiteY20" fmla="*/ 440091 h 869598"/>
              <a:gd name="connsiteX0" fmla="*/ 0 w 3521221"/>
              <a:gd name="connsiteY0" fmla="*/ 416798 h 846305"/>
              <a:gd name="connsiteX1" fmla="*/ 85903 w 3521221"/>
              <a:gd name="connsiteY1" fmla="*/ 330895 h 846305"/>
              <a:gd name="connsiteX2" fmla="*/ 865651 w 3521221"/>
              <a:gd name="connsiteY2" fmla="*/ 325320 h 846305"/>
              <a:gd name="connsiteX3" fmla="*/ 884883 w 3521221"/>
              <a:gd name="connsiteY3" fmla="*/ 0 h 846305"/>
              <a:gd name="connsiteX4" fmla="*/ 1026702 w 3521221"/>
              <a:gd name="connsiteY4" fmla="*/ 330895 h 846305"/>
              <a:gd name="connsiteX5" fmla="*/ 3435318 w 3521221"/>
              <a:gd name="connsiteY5" fmla="*/ 330895 h 846305"/>
              <a:gd name="connsiteX6" fmla="*/ 3521221 w 3521221"/>
              <a:gd name="connsiteY6" fmla="*/ 416798 h 846305"/>
              <a:gd name="connsiteX7" fmla="*/ 3521221 w 3521221"/>
              <a:gd name="connsiteY7" fmla="*/ 416797 h 846305"/>
              <a:gd name="connsiteX8" fmla="*/ 3521221 w 3521221"/>
              <a:gd name="connsiteY8" fmla="*/ 416797 h 846305"/>
              <a:gd name="connsiteX9" fmla="*/ 3521221 w 3521221"/>
              <a:gd name="connsiteY9" fmla="*/ 545649 h 846305"/>
              <a:gd name="connsiteX10" fmla="*/ 3521221 w 3521221"/>
              <a:gd name="connsiteY10" fmla="*/ 760402 h 846305"/>
              <a:gd name="connsiteX11" fmla="*/ 3435318 w 3521221"/>
              <a:gd name="connsiteY11" fmla="*/ 846305 h 846305"/>
              <a:gd name="connsiteX12" fmla="*/ 1467175 w 3521221"/>
              <a:gd name="connsiteY12" fmla="*/ 846305 h 846305"/>
              <a:gd name="connsiteX13" fmla="*/ 586870 w 3521221"/>
              <a:gd name="connsiteY13" fmla="*/ 846305 h 846305"/>
              <a:gd name="connsiteX14" fmla="*/ 586870 w 3521221"/>
              <a:gd name="connsiteY14" fmla="*/ 846305 h 846305"/>
              <a:gd name="connsiteX15" fmla="*/ 85903 w 3521221"/>
              <a:gd name="connsiteY15" fmla="*/ 846305 h 846305"/>
              <a:gd name="connsiteX16" fmla="*/ 0 w 3521221"/>
              <a:gd name="connsiteY16" fmla="*/ 760402 h 846305"/>
              <a:gd name="connsiteX17" fmla="*/ 0 w 3521221"/>
              <a:gd name="connsiteY17" fmla="*/ 545649 h 846305"/>
              <a:gd name="connsiteX18" fmla="*/ 0 w 3521221"/>
              <a:gd name="connsiteY18" fmla="*/ 416797 h 846305"/>
              <a:gd name="connsiteX19" fmla="*/ 0 w 3521221"/>
              <a:gd name="connsiteY19" fmla="*/ 416797 h 846305"/>
              <a:gd name="connsiteX20" fmla="*/ 0 w 3521221"/>
              <a:gd name="connsiteY20" fmla="*/ 416798 h 846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1221" h="846305">
                <a:moveTo>
                  <a:pt x="0" y="416798"/>
                </a:moveTo>
                <a:cubicBezTo>
                  <a:pt x="0" y="369355"/>
                  <a:pt x="38460" y="330895"/>
                  <a:pt x="85903" y="330895"/>
                </a:cubicBezTo>
                <a:lnTo>
                  <a:pt x="865651" y="325320"/>
                </a:lnTo>
                <a:lnTo>
                  <a:pt x="884883" y="0"/>
                </a:lnTo>
                <a:lnTo>
                  <a:pt x="1026702" y="330895"/>
                </a:lnTo>
                <a:lnTo>
                  <a:pt x="3435318" y="330895"/>
                </a:lnTo>
                <a:cubicBezTo>
                  <a:pt x="3482761" y="330895"/>
                  <a:pt x="3521221" y="369355"/>
                  <a:pt x="3521221" y="416798"/>
                </a:cubicBezTo>
                <a:lnTo>
                  <a:pt x="3521221" y="416797"/>
                </a:lnTo>
                <a:lnTo>
                  <a:pt x="3521221" y="416797"/>
                </a:lnTo>
                <a:lnTo>
                  <a:pt x="3521221" y="545649"/>
                </a:lnTo>
                <a:lnTo>
                  <a:pt x="3521221" y="760402"/>
                </a:lnTo>
                <a:cubicBezTo>
                  <a:pt x="3521221" y="807845"/>
                  <a:pt x="3482761" y="846305"/>
                  <a:pt x="3435318" y="846305"/>
                </a:cubicBezTo>
                <a:lnTo>
                  <a:pt x="1467175" y="846305"/>
                </a:lnTo>
                <a:lnTo>
                  <a:pt x="586870" y="846305"/>
                </a:lnTo>
                <a:lnTo>
                  <a:pt x="586870" y="846305"/>
                </a:lnTo>
                <a:lnTo>
                  <a:pt x="85903" y="846305"/>
                </a:lnTo>
                <a:cubicBezTo>
                  <a:pt x="38460" y="846305"/>
                  <a:pt x="0" y="807845"/>
                  <a:pt x="0" y="760402"/>
                </a:cubicBezTo>
                <a:lnTo>
                  <a:pt x="0" y="545649"/>
                </a:lnTo>
                <a:lnTo>
                  <a:pt x="0" y="416797"/>
                </a:lnTo>
                <a:lnTo>
                  <a:pt x="0" y="416797"/>
                </a:lnTo>
                <a:lnTo>
                  <a:pt x="0" y="416798"/>
                </a:lnTo>
                <a:close/>
              </a:path>
            </a:pathLst>
          </a:custGeom>
          <a:noFill/>
          <a:ln w="19050">
            <a:solidFill>
              <a:srgbClr val="88122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46" rtl="0" eaLnBrk="1" fontAlgn="auto" latinLnBrk="0" hangingPunct="1">
              <a:lnSpc>
                <a:spcPct val="100000"/>
              </a:lnSpc>
              <a:spcBef>
                <a:spcPts val="0"/>
              </a:spcBef>
              <a:spcAft>
                <a:spcPts val="0"/>
              </a:spcAft>
              <a:buClrTx/>
              <a:buSzTx/>
              <a:buFontTx/>
              <a:buNone/>
              <a:tabLst/>
              <a:defRPr/>
            </a:pPr>
            <a:endParaRPr kumimoji="0" lang="en-US" sz="1467" b="1" i="1" u="none" strike="noStrike" kern="1200" cap="none" spc="0" normalizeH="0" baseline="0" noProof="0">
              <a:ln>
                <a:noFill/>
              </a:ln>
              <a:solidFill>
                <a:srgbClr val="000000"/>
              </a:solidFill>
              <a:effectLst/>
              <a:uLnTx/>
              <a:uFillTx/>
              <a:latin typeface="Arial Narrow" panose="020B0606020202030204" pitchFamily="34" charset="0"/>
              <a:ea typeface="+mn-ea"/>
              <a:cs typeface="Arial" panose="020B0604020202020204" pitchFamily="34" charset="0"/>
              <a:sym typeface="Arial"/>
            </a:endParaRPr>
          </a:p>
        </p:txBody>
      </p:sp>
      <p:sp>
        <p:nvSpPr>
          <p:cNvPr id="11" name="TextBox 10">
            <a:extLst>
              <a:ext uri="{FF2B5EF4-FFF2-40B4-BE49-F238E27FC236}">
                <a16:creationId xmlns:a16="http://schemas.microsoft.com/office/drawing/2014/main" id="{2795ED67-4A2B-CD26-8F49-4E72ADFDE50B}"/>
              </a:ext>
            </a:extLst>
          </p:cNvPr>
          <p:cNvSpPr txBox="1"/>
          <p:nvPr/>
        </p:nvSpPr>
        <p:spPr>
          <a:xfrm>
            <a:off x="6121724" y="4587827"/>
            <a:ext cx="5029497" cy="543867"/>
          </a:xfrm>
          <a:prstGeom prst="rect">
            <a:avLst/>
          </a:prstGeom>
          <a:noFill/>
        </p:spPr>
        <p:txBody>
          <a:bodyPr wrap="square">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US" sz="1467" b="1" i="1" u="none" strike="noStrike" kern="1200" cap="none" spc="0" normalizeH="0" baseline="0" noProof="0">
                <a:ln>
                  <a:noFill/>
                </a:ln>
                <a:solidFill>
                  <a:srgbClr val="000000"/>
                </a:solidFill>
                <a:effectLst/>
                <a:uLnTx/>
                <a:uFillTx/>
                <a:latin typeface="Arial Narrow" panose="020B0606020202030204" pitchFamily="34" charset="0"/>
                <a:ea typeface="+mn-ea"/>
                <a:cs typeface="Arial" panose="020B0604020202020204" pitchFamily="34" charset="0"/>
                <a:sym typeface="Arial"/>
              </a:rPr>
              <a:t>Eligible patients were offered crossover to 2L SG, provided through the study, following BICR-verified disease progression</a:t>
            </a:r>
          </a:p>
        </p:txBody>
      </p:sp>
      <p:sp>
        <p:nvSpPr>
          <p:cNvPr id="14" name="TextBox 13">
            <a:extLst>
              <a:ext uri="{FF2B5EF4-FFF2-40B4-BE49-F238E27FC236}">
                <a16:creationId xmlns:a16="http://schemas.microsoft.com/office/drawing/2014/main" id="{0C903F5D-299C-CB59-4C79-21AF7B30A049}"/>
              </a:ext>
            </a:extLst>
          </p:cNvPr>
          <p:cNvSpPr txBox="1"/>
          <p:nvPr/>
        </p:nvSpPr>
        <p:spPr>
          <a:xfrm>
            <a:off x="3501488" y="2000668"/>
            <a:ext cx="1130373" cy="307777"/>
          </a:xfrm>
          <a:prstGeom prst="rect">
            <a:avLst/>
          </a:prstGeom>
          <a:noFill/>
        </p:spPr>
        <p:txBody>
          <a:bodyPr wrap="square">
            <a:spAutoFit/>
          </a:bodyPr>
          <a:lstStyle/>
          <a:p>
            <a:pPr marL="0" marR="0" lvl="1" indent="0" algn="ctr" defTabSz="914423"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prstClr val="black"/>
                </a:solidFill>
                <a:effectLst/>
                <a:uLnTx/>
                <a:uFillTx/>
                <a:latin typeface="Arial Narrow" panose="020B0606020202030204" pitchFamily="34" charset="0"/>
                <a:ea typeface="+mn-ea"/>
                <a:cs typeface="Arial" panose="020B0604020202020204" pitchFamily="34" charset="0"/>
                <a:sym typeface="Arial"/>
              </a:rPr>
              <a:t>N = 558</a:t>
            </a:r>
          </a:p>
        </p:txBody>
      </p:sp>
      <p:cxnSp>
        <p:nvCxnSpPr>
          <p:cNvPr id="10" name="Connector: Elbow 9">
            <a:extLst>
              <a:ext uri="{FF2B5EF4-FFF2-40B4-BE49-F238E27FC236}">
                <a16:creationId xmlns:a16="http://schemas.microsoft.com/office/drawing/2014/main" id="{CAC13134-458C-CAC2-7F33-494C5BDE3B06}"/>
              </a:ext>
            </a:extLst>
          </p:cNvPr>
          <p:cNvCxnSpPr>
            <a:cxnSpLocks/>
          </p:cNvCxnSpPr>
          <p:nvPr/>
        </p:nvCxnSpPr>
        <p:spPr>
          <a:xfrm flipV="1">
            <a:off x="9242694" y="1907293"/>
            <a:ext cx="16933" cy="1479884"/>
          </a:xfrm>
          <a:prstGeom prst="bentConnector3">
            <a:avLst>
              <a:gd name="adj1" fmla="val 2520000"/>
            </a:avLst>
          </a:prstGeom>
          <a:ln w="19050">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21C1AAF-63DA-09D0-BC07-492A447981EE}"/>
              </a:ext>
            </a:extLst>
          </p:cNvPr>
          <p:cNvCxnSpPr>
            <a:cxnSpLocks/>
          </p:cNvCxnSpPr>
          <p:nvPr/>
        </p:nvCxnSpPr>
        <p:spPr>
          <a:xfrm flipH="1">
            <a:off x="9680448" y="2567205"/>
            <a:ext cx="402541" cy="0"/>
          </a:xfrm>
          <a:prstGeom prst="line">
            <a:avLst/>
          </a:prstGeom>
          <a:ln w="19050">
            <a:solidFill>
              <a:schemeClr val="tx1"/>
            </a:solidFill>
            <a:head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FC60DFD-D973-9DB5-E4DB-26DE41654653}"/>
              </a:ext>
            </a:extLst>
          </p:cNvPr>
          <p:cNvSpPr txBox="1"/>
          <p:nvPr/>
        </p:nvSpPr>
        <p:spPr>
          <a:xfrm>
            <a:off x="4281951" y="1102419"/>
            <a:ext cx="5269608" cy="297454"/>
          </a:xfrm>
          <a:prstGeom prst="rect">
            <a:avLst/>
          </a:prstGeom>
          <a:noFill/>
        </p:spPr>
        <p:txBody>
          <a:bodyPr wrap="square" rtlCol="0">
            <a:spAutoFit/>
          </a:bodyPr>
          <a:lstStyle/>
          <a:p>
            <a:pPr marL="0" marR="0" lvl="0" indent="0" algn="ctr" defTabSz="914423" rtl="0" eaLnBrk="1" fontAlgn="auto" latinLnBrk="0" hangingPunct="1">
              <a:lnSpc>
                <a:spcPct val="100000"/>
              </a:lnSpc>
              <a:spcBef>
                <a:spcPts val="0"/>
              </a:spcBef>
              <a:spcAft>
                <a:spcPts val="0"/>
              </a:spcAft>
              <a:buClrTx/>
              <a:buSzTx/>
              <a:buFontTx/>
              <a:buNone/>
              <a:tabLst/>
              <a:defRPr/>
            </a:pPr>
            <a:r>
              <a:rPr kumimoji="0" lang="en-US" sz="1333" b="0" i="1" u="none" strike="noStrike" kern="1200" cap="none" spc="0" normalizeH="0" baseline="0" noProof="0" dirty="0">
                <a:ln>
                  <a:noFill/>
                </a:ln>
                <a:solidFill>
                  <a:prstClr val="black"/>
                </a:solidFill>
                <a:effectLst/>
                <a:uLnTx/>
                <a:uFillTx/>
                <a:latin typeface="Arial Narrow" panose="020B0606020202030204" pitchFamily="34" charset="0"/>
                <a:ea typeface="+mn-ea"/>
                <a:cs typeface="Arial" panose="020B0604020202020204" pitchFamily="34" charset="0"/>
                <a:sym typeface="Arial"/>
              </a:rPr>
              <a:t>Treatment was continued until BICR-verified progression or unacceptable toxicity</a:t>
            </a:r>
          </a:p>
        </p:txBody>
      </p:sp>
      <p:cxnSp>
        <p:nvCxnSpPr>
          <p:cNvPr id="21" name="Connector: Elbow 20">
            <a:extLst>
              <a:ext uri="{FF2B5EF4-FFF2-40B4-BE49-F238E27FC236}">
                <a16:creationId xmlns:a16="http://schemas.microsoft.com/office/drawing/2014/main" id="{10AC182A-6F68-8125-9F47-0F46C328BC30}"/>
              </a:ext>
            </a:extLst>
          </p:cNvPr>
          <p:cNvCxnSpPr>
            <a:cxnSpLocks/>
          </p:cNvCxnSpPr>
          <p:nvPr/>
        </p:nvCxnSpPr>
        <p:spPr>
          <a:xfrm rot="10800000" flipV="1">
            <a:off x="4608018" y="1907291"/>
            <a:ext cx="16933" cy="1552575"/>
          </a:xfrm>
          <a:prstGeom prst="bentConnector3">
            <a:avLst>
              <a:gd name="adj1" fmla="val 979748"/>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DD147DD-DCB0-C15E-A66A-A8786BCAB324}"/>
              </a:ext>
            </a:extLst>
          </p:cNvPr>
          <p:cNvCxnSpPr>
            <a:cxnSpLocks/>
          </p:cNvCxnSpPr>
          <p:nvPr/>
        </p:nvCxnSpPr>
        <p:spPr>
          <a:xfrm flipH="1">
            <a:off x="3692731" y="2617740"/>
            <a:ext cx="75853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1D285823-E82E-8400-AD79-659EF550C52F}"/>
              </a:ext>
            </a:extLst>
          </p:cNvPr>
          <p:cNvSpPr/>
          <p:nvPr/>
        </p:nvSpPr>
        <p:spPr>
          <a:xfrm>
            <a:off x="3764868" y="2312940"/>
            <a:ext cx="609600" cy="609600"/>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23"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Arial" panose="020B0604020202020204" pitchFamily="34" charset="0"/>
                <a:sym typeface="Arial"/>
              </a:rPr>
              <a:t>R</a:t>
            </a:r>
            <a:br>
              <a:rPr kumimoji="0" lang="en-US" sz="14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Arial" panose="020B0604020202020204" pitchFamily="34" charset="0"/>
                <a:sym typeface="Arial"/>
              </a:rPr>
            </a:br>
            <a:r>
              <a:rPr kumimoji="0" lang="en-US" sz="1400" b="0" i="0" u="none" strike="noStrike" kern="1200" cap="none" spc="0" normalizeH="0" baseline="0" noProof="0" dirty="0">
                <a:ln>
                  <a:noFill/>
                </a:ln>
                <a:solidFill>
                  <a:srgbClr val="FFFFFF"/>
                </a:solidFill>
                <a:effectLst/>
                <a:uLnTx/>
                <a:uFillTx/>
                <a:latin typeface="Arial Narrow" panose="020B0606020202030204" pitchFamily="34" charset="0"/>
                <a:ea typeface="+mn-ea"/>
                <a:cs typeface="Arial" panose="020B0604020202020204" pitchFamily="34" charset="0"/>
                <a:sym typeface="Arial"/>
              </a:rPr>
              <a:t>1:1</a:t>
            </a:r>
          </a:p>
        </p:txBody>
      </p:sp>
      <p:sp>
        <p:nvSpPr>
          <p:cNvPr id="5" name="Title 1">
            <a:extLst>
              <a:ext uri="{FF2B5EF4-FFF2-40B4-BE49-F238E27FC236}">
                <a16:creationId xmlns:a16="http://schemas.microsoft.com/office/drawing/2014/main" id="{59411FF7-E778-E083-AB74-4F6170F5E685}"/>
              </a:ext>
            </a:extLst>
          </p:cNvPr>
          <p:cNvSpPr txBox="1">
            <a:spLocks/>
          </p:cNvSpPr>
          <p:nvPr/>
        </p:nvSpPr>
        <p:spPr>
          <a:xfrm>
            <a:off x="838200" y="365125"/>
            <a:ext cx="10515600" cy="871393"/>
          </a:xfrm>
          <a:prstGeom prst="rect">
            <a:avLst/>
          </a:prstGeom>
        </p:spPr>
        <p:txBody>
          <a:bodyPr>
            <a:normAutofit fontScale="97500"/>
          </a:bodyPr>
          <a:lstStyle>
            <a:lvl1pPr algn="l" defTabSz="914400" rtl="0" eaLnBrk="1" latinLnBrk="0" hangingPunct="1">
              <a:lnSpc>
                <a:spcPct val="90000"/>
              </a:lnSpc>
              <a:spcBef>
                <a:spcPct val="0"/>
              </a:spcBef>
              <a:buNone/>
              <a:defRPr sz="3600" b="1" kern="1200">
                <a:solidFill>
                  <a:schemeClr val="accent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E97132"/>
                </a:solidFill>
                <a:effectLst/>
                <a:uLnTx/>
                <a:uFillTx/>
                <a:latin typeface="Arial" panose="020B0604020202020204" pitchFamily="34" charset="0"/>
                <a:ea typeface="+mj-ea"/>
                <a:cs typeface="Arial" panose="020B0604020202020204" pitchFamily="34" charset="0"/>
              </a:rPr>
              <a:t>ASCENT-03: Study Design</a:t>
            </a:r>
          </a:p>
        </p:txBody>
      </p:sp>
      <p:sp>
        <p:nvSpPr>
          <p:cNvPr id="4" name="Content Placeholder 1047">
            <a:extLst>
              <a:ext uri="{FF2B5EF4-FFF2-40B4-BE49-F238E27FC236}">
                <a16:creationId xmlns:a16="http://schemas.microsoft.com/office/drawing/2014/main" id="{E73503E2-F219-1E3D-D159-B8CFAC0FED57}"/>
              </a:ext>
            </a:extLst>
          </p:cNvPr>
          <p:cNvSpPr txBox="1">
            <a:spLocks/>
          </p:cNvSpPr>
          <p:nvPr/>
        </p:nvSpPr>
        <p:spPr>
          <a:xfrm>
            <a:off x="1311966" y="6335622"/>
            <a:ext cx="10591800" cy="522378"/>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Cortes J, et al. ESMO 2025. Abstract LBA20.</a:t>
            </a:r>
          </a:p>
        </p:txBody>
      </p:sp>
    </p:spTree>
    <p:extLst>
      <p:ext uri="{BB962C8B-B14F-4D97-AF65-F5344CB8AC3E}">
        <p14:creationId xmlns:p14="http://schemas.microsoft.com/office/powerpoint/2010/main" val="1344642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6E4C-1903-F4A1-345E-3213F738A5DE}"/>
              </a:ext>
            </a:extLst>
          </p:cNvPr>
          <p:cNvSpPr>
            <a:spLocks noGrp="1"/>
          </p:cNvSpPr>
          <p:nvPr>
            <p:ph type="title"/>
          </p:nvPr>
        </p:nvSpPr>
        <p:spPr/>
        <p:txBody>
          <a:bodyPr>
            <a:normAutofit/>
          </a:bodyPr>
          <a:lstStyle/>
          <a:p>
            <a:pPr algn="ctr"/>
            <a:r>
              <a:rPr lang="en-US" sz="3200" dirty="0"/>
              <a:t>ASCENT-03: Sacituzumab </a:t>
            </a:r>
            <a:r>
              <a:rPr lang="en-US" sz="3200" dirty="0" err="1"/>
              <a:t>Govitecan</a:t>
            </a:r>
            <a:r>
              <a:rPr lang="en-US" sz="3200" dirty="0"/>
              <a:t> vs Chemotherapy in Previously Untreated Metastatic TNBC – PFS</a:t>
            </a:r>
          </a:p>
        </p:txBody>
      </p:sp>
      <p:sp>
        <p:nvSpPr>
          <p:cNvPr id="4" name="Content Placeholder 1047">
            <a:extLst>
              <a:ext uri="{FF2B5EF4-FFF2-40B4-BE49-F238E27FC236}">
                <a16:creationId xmlns:a16="http://schemas.microsoft.com/office/drawing/2014/main" id="{0372F4F1-F60A-75D3-7F05-21E67C10C180}"/>
              </a:ext>
            </a:extLst>
          </p:cNvPr>
          <p:cNvSpPr txBox="1">
            <a:spLocks/>
          </p:cNvSpPr>
          <p:nvPr/>
        </p:nvSpPr>
        <p:spPr>
          <a:xfrm>
            <a:off x="838200" y="6580787"/>
            <a:ext cx="10591800" cy="277213"/>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Cortes J, et al. ESMO 2025. Abstract LBA20; Cortes J, et al. </a:t>
            </a:r>
            <a:r>
              <a:rPr kumimoji="0" lang="en-US" sz="900" b="0" i="1"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N Engl J Med </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2025; 393(19):</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1912-25.</a:t>
            </a:r>
            <a:endPar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D48D3219-1479-7926-7233-A2A53423F2B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t="1" b="3160"/>
          <a:stretch>
            <a:fillRect/>
          </a:stretch>
        </p:blipFill>
        <p:spPr>
          <a:xfrm>
            <a:off x="384313" y="1690688"/>
            <a:ext cx="11365277" cy="4697320"/>
          </a:xfrm>
          <a:prstGeom prst="rect">
            <a:avLst/>
          </a:prstGeom>
        </p:spPr>
      </p:pic>
    </p:spTree>
    <p:extLst>
      <p:ext uri="{BB962C8B-B14F-4D97-AF65-F5344CB8AC3E}">
        <p14:creationId xmlns:p14="http://schemas.microsoft.com/office/powerpoint/2010/main" val="264675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b="1" kern="1200" dirty="0">
                <a:solidFill>
                  <a:schemeClr val="tx1"/>
                </a:solidFill>
                <a:latin typeface="Arial" charset="0"/>
                <a:ea typeface="+mn-ea"/>
                <a:cs typeface="+mn-cs"/>
              </a:rPr>
              <a:t>ASCENT-04/KEYNOTE-D19 Study Design</a:t>
            </a:r>
          </a:p>
        </p:txBody>
      </p:sp>
      <p:pic>
        <p:nvPicPr>
          <p:cNvPr id="1026" name="Picture 2"/>
          <p:cNvPicPr>
            <a:picLocks noChangeAspect="1" noChangeArrowheads="1"/>
          </p:cNvPicPr>
          <p:nvPr/>
        </p:nvPicPr>
        <p:blipFill rotWithShape="1">
          <a:blip r:embed="rId3" cstate="email">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rcRect t="15682" b="12626"/>
          <a:stretch>
            <a:fillRect/>
          </a:stretch>
        </p:blipFill>
        <p:spPr bwMode="auto">
          <a:xfrm>
            <a:off x="389862" y="1293305"/>
            <a:ext cx="11413764" cy="4602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a:extLst>
              <a:ext uri="{FF2B5EF4-FFF2-40B4-BE49-F238E27FC236}">
                <a16:creationId xmlns:a16="http://schemas.microsoft.com/office/drawing/2014/main" id="{BBF292CD-F52A-3DA2-5927-8B40D963B17E}"/>
              </a:ext>
            </a:extLst>
          </p:cNvPr>
          <p:cNvSpPr txBox="1">
            <a:spLocks/>
          </p:cNvSpPr>
          <p:nvPr/>
        </p:nvSpPr>
        <p:spPr>
          <a:xfrm>
            <a:off x="756007" y="303480"/>
            <a:ext cx="10515600" cy="87139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b="1" kern="1200">
                <a:solidFill>
                  <a:schemeClr val="accent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E97132"/>
                </a:solidFill>
                <a:effectLst/>
                <a:uLnTx/>
                <a:uFillTx/>
                <a:latin typeface="Arial" panose="020B0604020202020204" pitchFamily="34" charset="0"/>
                <a:ea typeface="+mj-ea"/>
                <a:cs typeface="Arial" panose="020B0604020202020204" pitchFamily="34" charset="0"/>
              </a:rPr>
              <a:t>ASCENT-04: KEYNOTE-D19 Study Design</a:t>
            </a:r>
          </a:p>
        </p:txBody>
      </p:sp>
      <p:sp>
        <p:nvSpPr>
          <p:cNvPr id="5" name="Content Placeholder 1047">
            <a:extLst>
              <a:ext uri="{FF2B5EF4-FFF2-40B4-BE49-F238E27FC236}">
                <a16:creationId xmlns:a16="http://schemas.microsoft.com/office/drawing/2014/main" id="{01F47254-A2D8-7309-ADFA-762917B0A12C}"/>
              </a:ext>
            </a:extLst>
          </p:cNvPr>
          <p:cNvSpPr txBox="1">
            <a:spLocks/>
          </p:cNvSpPr>
          <p:nvPr/>
        </p:nvSpPr>
        <p:spPr>
          <a:xfrm>
            <a:off x="679807" y="6445071"/>
            <a:ext cx="10591800" cy="218898"/>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900" b="0" i="0" u="none" strike="noStrike" kern="1200" cap="none" spc="0" normalizeH="0" baseline="0" noProof="0" dirty="0" err="1">
                <a:ln>
                  <a:noFill/>
                </a:ln>
                <a:solidFill>
                  <a:srgbClr val="3A3A3A"/>
                </a:solidFill>
                <a:effectLst/>
                <a:uLnTx/>
                <a:uFillTx/>
                <a:latin typeface="Arial" panose="020B0604020202020204" pitchFamily="34" charset="0"/>
                <a:ea typeface="+mn-ea"/>
                <a:cs typeface="Arial" panose="020B0604020202020204" pitchFamily="34" charset="0"/>
              </a:rPr>
              <a:t>Tolaney</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 SM et al. ASCO 2025;Abstract LBA109; </a:t>
            </a:r>
            <a:r>
              <a:rPr kumimoji="0" lang="en-US" sz="900" b="0" i="0" u="none" strike="noStrike" kern="1200" cap="none" spc="0" normalizeH="0" baseline="0" noProof="0" dirty="0" err="1">
                <a:ln>
                  <a:noFill/>
                </a:ln>
                <a:solidFill>
                  <a:srgbClr val="3A3A3A"/>
                </a:solidFill>
                <a:effectLst/>
                <a:uLnTx/>
                <a:uFillTx/>
                <a:latin typeface="Arial" panose="020B0604020202020204" pitchFamily="34" charset="0"/>
                <a:ea typeface="+mn-ea"/>
                <a:cs typeface="Arial" panose="020B0604020202020204" pitchFamily="34" charset="0"/>
              </a:rPr>
              <a:t>Tolaney</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 SM, et al; ASCENT-04/KEYNOTE-D19 Clinical Trial Investigators. </a:t>
            </a:r>
            <a:r>
              <a:rPr kumimoji="0" lang="en-US" sz="900" b="0" i="1"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N Engl J Med. </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2026;394(4):354-366. </a:t>
            </a:r>
          </a:p>
        </p:txBody>
      </p:sp>
    </p:spTree>
    <p:extLst>
      <p:ext uri="{BB962C8B-B14F-4D97-AF65-F5344CB8AC3E}">
        <p14:creationId xmlns:p14="http://schemas.microsoft.com/office/powerpoint/2010/main" val="1464478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b="1" kern="1200" dirty="0">
                <a:solidFill>
                  <a:schemeClr val="tx1"/>
                </a:solidFill>
                <a:latin typeface="Arial" charset="0"/>
                <a:ea typeface="+mn-ea"/>
                <a:cs typeface="+mn-cs"/>
              </a:rPr>
              <a:t>Progression-Free Survival by BICR</a:t>
            </a:r>
          </a:p>
        </p:txBody>
      </p:sp>
      <p:pic>
        <p:nvPicPr>
          <p:cNvPr id="1026" name="Picture 2"/>
          <p:cNvPicPr>
            <a:picLocks noChangeAspect="1" noChangeArrowheads="1"/>
          </p:cNvPicPr>
          <p:nvPr/>
        </p:nvPicPr>
        <p:blipFill rotWithShape="1">
          <a:blip r:embed="rId3" cstate="email">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rcRect t="15523" b="11185"/>
          <a:stretch>
            <a:fillRect/>
          </a:stretch>
        </p:blipFill>
        <p:spPr bwMode="auto">
          <a:xfrm>
            <a:off x="229382" y="1174873"/>
            <a:ext cx="11733236" cy="4837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1047">
            <a:extLst>
              <a:ext uri="{FF2B5EF4-FFF2-40B4-BE49-F238E27FC236}">
                <a16:creationId xmlns:a16="http://schemas.microsoft.com/office/drawing/2014/main" id="{819A5294-7BBE-2253-F070-47C0378580D8}"/>
              </a:ext>
            </a:extLst>
          </p:cNvPr>
          <p:cNvSpPr txBox="1">
            <a:spLocks/>
          </p:cNvSpPr>
          <p:nvPr/>
        </p:nvSpPr>
        <p:spPr>
          <a:xfrm>
            <a:off x="1311965" y="6335622"/>
            <a:ext cx="10591800" cy="218898"/>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900" b="0" i="0" u="none" strike="noStrike" kern="1200" cap="none" spc="0" normalizeH="0" baseline="0" noProof="0" dirty="0" err="1">
                <a:ln>
                  <a:noFill/>
                </a:ln>
                <a:solidFill>
                  <a:srgbClr val="3A3A3A"/>
                </a:solidFill>
                <a:effectLst/>
                <a:uLnTx/>
                <a:uFillTx/>
                <a:latin typeface="Arial" panose="020B0604020202020204" pitchFamily="34" charset="0"/>
                <a:ea typeface="+mn-ea"/>
                <a:cs typeface="Arial" panose="020B0604020202020204" pitchFamily="34" charset="0"/>
              </a:rPr>
              <a:t>Tolaney</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 SM et al. ASCO 2025;Abstract LBA109; </a:t>
            </a:r>
            <a:r>
              <a:rPr kumimoji="0" lang="en-US" sz="900" b="0" i="0" u="none" strike="noStrike" kern="1200" cap="none" spc="0" normalizeH="0" baseline="0" noProof="0" dirty="0" err="1">
                <a:ln>
                  <a:noFill/>
                </a:ln>
                <a:solidFill>
                  <a:srgbClr val="3A3A3A"/>
                </a:solidFill>
                <a:effectLst/>
                <a:uLnTx/>
                <a:uFillTx/>
                <a:latin typeface="Arial" panose="020B0604020202020204" pitchFamily="34" charset="0"/>
                <a:ea typeface="+mn-ea"/>
                <a:cs typeface="Arial" panose="020B0604020202020204" pitchFamily="34" charset="0"/>
              </a:rPr>
              <a:t>Tolaney</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 SM, et al; ASCENT-04/KEYNOTE-D19 Clinical Trial Investigators. </a:t>
            </a:r>
            <a:r>
              <a:rPr kumimoji="0" lang="en-US" sz="900" b="0" i="1"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N Engl J Med. </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2026;394(4):354-366. </a:t>
            </a:r>
          </a:p>
        </p:txBody>
      </p:sp>
      <p:sp>
        <p:nvSpPr>
          <p:cNvPr id="4" name="Title 1">
            <a:extLst>
              <a:ext uri="{FF2B5EF4-FFF2-40B4-BE49-F238E27FC236}">
                <a16:creationId xmlns:a16="http://schemas.microsoft.com/office/drawing/2014/main" id="{81138A79-2640-7631-1EEE-795EC2270C44}"/>
              </a:ext>
            </a:extLst>
          </p:cNvPr>
          <p:cNvSpPr txBox="1">
            <a:spLocks/>
          </p:cNvSpPr>
          <p:nvPr/>
        </p:nvSpPr>
        <p:spPr>
          <a:xfrm>
            <a:off x="756007" y="303480"/>
            <a:ext cx="10515600" cy="87139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3600" b="1" kern="1200">
                <a:solidFill>
                  <a:schemeClr val="accent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E97132"/>
                </a:solidFill>
                <a:effectLst/>
                <a:uLnTx/>
                <a:uFillTx/>
                <a:latin typeface="Arial" panose="020B0604020202020204" pitchFamily="34" charset="0"/>
                <a:ea typeface="+mj-ea"/>
                <a:cs typeface="Arial" panose="020B0604020202020204" pitchFamily="34" charset="0"/>
              </a:rPr>
              <a:t>ASCENT-04: Progression-Free Survival by BICR</a:t>
            </a:r>
          </a:p>
        </p:txBody>
      </p:sp>
    </p:spTree>
    <p:extLst>
      <p:ext uri="{BB962C8B-B14F-4D97-AF65-F5344CB8AC3E}">
        <p14:creationId xmlns:p14="http://schemas.microsoft.com/office/powerpoint/2010/main" val="932818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b="1" kern="1200" dirty="0">
                <a:solidFill>
                  <a:schemeClr val="tx1"/>
                </a:solidFill>
                <a:latin typeface="Arial" charset="0"/>
                <a:ea typeface="+mn-ea"/>
                <a:cs typeface="+mn-cs"/>
              </a:rPr>
              <a:t>Slide 10</a:t>
            </a:r>
          </a:p>
        </p:txBody>
      </p:sp>
      <p:pic>
        <p:nvPicPr>
          <p:cNvPr id="1026" name="Picture 2"/>
          <p:cNvPicPr>
            <a:picLocks noChangeAspect="1" noChangeArrowheads="1"/>
          </p:cNvPicPr>
          <p:nvPr/>
        </p:nvPicPr>
        <p:blipFill rotWithShape="1">
          <a:blip r:embed="rId3" cstate="email">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rcRect t="16003" b="11025"/>
          <a:stretch>
            <a:fillRect/>
          </a:stretch>
        </p:blipFill>
        <p:spPr bwMode="auto">
          <a:xfrm>
            <a:off x="227776" y="1328506"/>
            <a:ext cx="11736447" cy="4817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243480A4-63D2-47DD-F5B8-71620D63AF18}"/>
              </a:ext>
            </a:extLst>
          </p:cNvPr>
          <p:cNvSpPr txBox="1">
            <a:spLocks/>
          </p:cNvSpPr>
          <p:nvPr/>
        </p:nvSpPr>
        <p:spPr>
          <a:xfrm>
            <a:off x="756007" y="303480"/>
            <a:ext cx="10515600" cy="87139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3600" b="1" kern="1200">
                <a:solidFill>
                  <a:schemeClr val="accent2"/>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E97132"/>
                </a:solidFill>
                <a:effectLst/>
                <a:uLnTx/>
                <a:uFillTx/>
                <a:latin typeface="Arial" panose="020B0604020202020204" pitchFamily="34" charset="0"/>
                <a:ea typeface="+mj-ea"/>
                <a:cs typeface="Arial" panose="020B0604020202020204" pitchFamily="34" charset="0"/>
              </a:rPr>
              <a:t>ASCENT-04: Descriptive Overall Survival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E97132"/>
                </a:solidFill>
                <a:effectLst/>
                <a:uLnTx/>
                <a:uFillTx/>
                <a:latin typeface="Arial" panose="020B0604020202020204" pitchFamily="34" charset="0"/>
                <a:ea typeface="+mj-ea"/>
                <a:cs typeface="Arial" panose="020B0604020202020204" pitchFamily="34" charset="0"/>
              </a:rPr>
              <a:t>at Primary Analysis</a:t>
            </a:r>
          </a:p>
        </p:txBody>
      </p:sp>
      <p:sp>
        <p:nvSpPr>
          <p:cNvPr id="5" name="Content Placeholder 1047">
            <a:extLst>
              <a:ext uri="{FF2B5EF4-FFF2-40B4-BE49-F238E27FC236}">
                <a16:creationId xmlns:a16="http://schemas.microsoft.com/office/drawing/2014/main" id="{57C26390-3784-B8E6-062A-1720B4053A12}"/>
              </a:ext>
            </a:extLst>
          </p:cNvPr>
          <p:cNvSpPr txBox="1">
            <a:spLocks/>
          </p:cNvSpPr>
          <p:nvPr/>
        </p:nvSpPr>
        <p:spPr>
          <a:xfrm>
            <a:off x="1311965" y="6335622"/>
            <a:ext cx="10591800" cy="218898"/>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900" b="0" i="0" u="none" strike="noStrike" kern="1200" cap="none" spc="0" normalizeH="0" baseline="0" noProof="0" dirty="0" err="1">
                <a:ln>
                  <a:noFill/>
                </a:ln>
                <a:solidFill>
                  <a:srgbClr val="3A3A3A"/>
                </a:solidFill>
                <a:effectLst/>
                <a:uLnTx/>
                <a:uFillTx/>
                <a:latin typeface="Arial" panose="020B0604020202020204" pitchFamily="34" charset="0"/>
                <a:ea typeface="+mn-ea"/>
                <a:cs typeface="Arial" panose="020B0604020202020204" pitchFamily="34" charset="0"/>
              </a:rPr>
              <a:t>Tolaney</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 SM et al. ASCO 2025;Abstract LBA109; </a:t>
            </a:r>
            <a:r>
              <a:rPr kumimoji="0" lang="en-US" sz="900" b="0" i="0" u="none" strike="noStrike" kern="1200" cap="none" spc="0" normalizeH="0" baseline="0" noProof="0" dirty="0" err="1">
                <a:ln>
                  <a:noFill/>
                </a:ln>
                <a:solidFill>
                  <a:srgbClr val="3A3A3A"/>
                </a:solidFill>
                <a:effectLst/>
                <a:uLnTx/>
                <a:uFillTx/>
                <a:latin typeface="Arial" panose="020B0604020202020204" pitchFamily="34" charset="0"/>
                <a:ea typeface="+mn-ea"/>
                <a:cs typeface="Arial" panose="020B0604020202020204" pitchFamily="34" charset="0"/>
              </a:rPr>
              <a:t>Tolaney</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 SM, et al; ASCENT-04/KEYNOTE-D19 Clinical Trial Investigators. </a:t>
            </a:r>
            <a:r>
              <a:rPr kumimoji="0" lang="en-US" sz="900" b="0" i="1"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N Engl J Med. </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2026;394(4):354-366. </a:t>
            </a:r>
          </a:p>
        </p:txBody>
      </p:sp>
    </p:spTree>
    <p:extLst>
      <p:ext uri="{BB962C8B-B14F-4D97-AF65-F5344CB8AC3E}">
        <p14:creationId xmlns:p14="http://schemas.microsoft.com/office/powerpoint/2010/main" val="2484779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texte 1">
            <a:extLst>
              <a:ext uri="{FF2B5EF4-FFF2-40B4-BE49-F238E27FC236}">
                <a16:creationId xmlns:a16="http://schemas.microsoft.com/office/drawing/2014/main" id="{6148EE18-136F-F442-A7CC-476A3BEFE2F2}"/>
              </a:ext>
            </a:extLst>
          </p:cNvPr>
          <p:cNvSpPr>
            <a:spLocks noGrp="1"/>
          </p:cNvSpPr>
          <p:nvPr>
            <p:ph sz="half" idx="1"/>
          </p:nvPr>
        </p:nvSpPr>
        <p:spPr>
          <a:xfrm>
            <a:off x="838200" y="1394476"/>
            <a:ext cx="5121308" cy="4660249"/>
          </a:xfrm>
        </p:spPr>
        <p:txBody>
          <a:bodyPr>
            <a:normAutofit fontScale="70000" lnSpcReduction="20000"/>
          </a:bodyPr>
          <a:lstStyle/>
          <a:p>
            <a:pPr>
              <a:lnSpc>
                <a:spcPct val="110000"/>
              </a:lnSpc>
            </a:pPr>
            <a:r>
              <a:rPr lang="en-US" altLang="ja-JP">
                <a:sym typeface="Helvetica"/>
              </a:rPr>
              <a:t>Patients with relapsed/refractory advanced or metastatic TNBC have poor clinical outcomes</a:t>
            </a:r>
            <a:r>
              <a:rPr lang="en-US" baseline="30000">
                <a:sym typeface="Helvetica"/>
              </a:rPr>
              <a:t>1</a:t>
            </a:r>
            <a:endParaRPr lang="en-GB" baseline="30000">
              <a:sym typeface="Helvetica"/>
            </a:endParaRPr>
          </a:p>
          <a:p>
            <a:pPr>
              <a:lnSpc>
                <a:spcPct val="110000"/>
              </a:lnSpc>
            </a:pPr>
            <a:r>
              <a:rPr lang="en-US"/>
              <a:t>Dato-</a:t>
            </a:r>
            <a:r>
              <a:rPr lang="en-US" dirty="0"/>
              <a:t>DXd</a:t>
            </a:r>
            <a:r>
              <a:rPr lang="en-US"/>
              <a:t> is a differentiated TROP2-directed ADC designed with 3 components</a:t>
            </a:r>
            <a:r>
              <a:rPr lang="en-US" baseline="30000"/>
              <a:t>2,3</a:t>
            </a:r>
            <a:r>
              <a:rPr lang="en-US"/>
              <a:t>:</a:t>
            </a:r>
          </a:p>
          <a:p>
            <a:pPr lvl="1">
              <a:lnSpc>
                <a:spcPct val="110000"/>
              </a:lnSpc>
            </a:pPr>
            <a:r>
              <a:rPr lang="en-GB"/>
              <a:t>A humanized anti-TROP2 IgG1 </a:t>
            </a:r>
            <a:r>
              <a:rPr lang="en-GB" err="1"/>
              <a:t>mAb</a:t>
            </a:r>
            <a:endParaRPr lang="en-GB"/>
          </a:p>
          <a:p>
            <a:pPr lvl="1">
              <a:lnSpc>
                <a:spcPct val="110000"/>
              </a:lnSpc>
            </a:pPr>
            <a:r>
              <a:rPr lang="en-GB"/>
              <a:t>A topoisomerase I inhibitor payload </a:t>
            </a:r>
            <a:br>
              <a:rPr lang="en-GB"/>
            </a:br>
            <a:r>
              <a:rPr lang="en-GB"/>
              <a:t>(</a:t>
            </a:r>
            <a:r>
              <a:rPr lang="en-GB" err="1"/>
              <a:t>exatecan</a:t>
            </a:r>
            <a:r>
              <a:rPr lang="en-GB"/>
              <a:t> derivative, </a:t>
            </a:r>
            <a:r>
              <a:rPr lang="en-GB" dirty="0"/>
              <a:t>DXd</a:t>
            </a:r>
            <a:r>
              <a:rPr lang="en-GB"/>
              <a:t>)</a:t>
            </a:r>
          </a:p>
          <a:p>
            <a:pPr lvl="1">
              <a:lnSpc>
                <a:spcPct val="110000"/>
              </a:lnSpc>
            </a:pPr>
            <a:r>
              <a:rPr lang="en-GB"/>
              <a:t>A tetrapeptide-based cleavable linker</a:t>
            </a:r>
          </a:p>
          <a:p>
            <a:pPr>
              <a:lnSpc>
                <a:spcPct val="110000"/>
              </a:lnSpc>
            </a:pPr>
            <a:r>
              <a:rPr lang="en-US"/>
              <a:t>Dato-</a:t>
            </a:r>
            <a:r>
              <a:rPr lang="en-US" dirty="0"/>
              <a:t>DXd</a:t>
            </a:r>
            <a:r>
              <a:rPr lang="en-US"/>
              <a:t> has demonstrated highly encouraging antitumor activity and manageable AEs in the NSCLC cohort</a:t>
            </a:r>
            <a:r>
              <a:rPr lang="en-US" baseline="30000"/>
              <a:t>4</a:t>
            </a:r>
          </a:p>
          <a:p>
            <a:pPr lvl="1">
              <a:lnSpc>
                <a:spcPct val="110000"/>
              </a:lnSpc>
            </a:pPr>
            <a:r>
              <a:rPr lang="en-GB"/>
              <a:t>6 mg/kg has been selected as the dose for expansion into other advanced </a:t>
            </a:r>
            <a:r>
              <a:rPr lang="en-GB" err="1"/>
              <a:t>tumor</a:t>
            </a:r>
            <a:r>
              <a:rPr lang="en-GB"/>
              <a:t> types</a:t>
            </a:r>
            <a:endParaRPr lang="en-US"/>
          </a:p>
        </p:txBody>
      </p:sp>
      <p:sp>
        <p:nvSpPr>
          <p:cNvPr id="8" name="Title 7">
            <a:extLst>
              <a:ext uri="{FF2B5EF4-FFF2-40B4-BE49-F238E27FC236}">
                <a16:creationId xmlns:a16="http://schemas.microsoft.com/office/drawing/2014/main" id="{69080B51-233C-2F3E-2E5C-BF3F72A549C7}"/>
              </a:ext>
            </a:extLst>
          </p:cNvPr>
          <p:cNvSpPr>
            <a:spLocks noGrp="1"/>
          </p:cNvSpPr>
          <p:nvPr>
            <p:ph type="title"/>
          </p:nvPr>
        </p:nvSpPr>
        <p:spPr>
          <a:xfrm>
            <a:off x="838200" y="365126"/>
            <a:ext cx="10515600" cy="1029350"/>
          </a:xfrm>
        </p:spPr>
        <p:txBody>
          <a:bodyPr/>
          <a:lstStyle/>
          <a:p>
            <a:r>
              <a:rPr lang="en-US" sz="3600" kern="0" cap="none" dirty="0" err="1">
                <a:solidFill>
                  <a:srgbClr val="1C3F93"/>
                </a:solidFill>
                <a:latin typeface="Arial" panose="020B0604020202020204" pitchFamily="34" charset="0"/>
                <a:cs typeface="Arial" panose="020B0604020202020204" pitchFamily="34" charset="0"/>
              </a:rPr>
              <a:t>Datopotamab</a:t>
            </a:r>
            <a:r>
              <a:rPr lang="en-US" sz="3600" kern="0" cap="none" dirty="0">
                <a:solidFill>
                  <a:srgbClr val="1C3F93"/>
                </a:solidFill>
                <a:latin typeface="Arial" panose="020B0604020202020204" pitchFamily="34" charset="0"/>
                <a:cs typeface="Arial" panose="020B0604020202020204" pitchFamily="34" charset="0"/>
              </a:rPr>
              <a:t> Deruxtecan (Dato-</a:t>
            </a:r>
            <a:r>
              <a:rPr lang="en-US" sz="3600" kern="0" cap="none" dirty="0" err="1">
                <a:solidFill>
                  <a:srgbClr val="1C3F93"/>
                </a:solidFill>
                <a:latin typeface="Arial" panose="020B0604020202020204" pitchFamily="34" charset="0"/>
                <a:cs typeface="Arial" panose="020B0604020202020204" pitchFamily="34" charset="0"/>
              </a:rPr>
              <a:t>DXd</a:t>
            </a:r>
            <a:r>
              <a:rPr lang="en-US" sz="3600" kern="0" cap="none" dirty="0">
                <a:solidFill>
                  <a:srgbClr val="1C3F93"/>
                </a:solidFill>
                <a:latin typeface="Arial" panose="020B0604020202020204" pitchFamily="34" charset="0"/>
                <a:cs typeface="Arial" panose="020B0604020202020204" pitchFamily="34" charset="0"/>
              </a:rPr>
              <a:t>)</a:t>
            </a:r>
            <a:endParaRPr lang="en-US" dirty="0"/>
          </a:p>
        </p:txBody>
      </p:sp>
      <p:sp>
        <p:nvSpPr>
          <p:cNvPr id="7" name="Text Placeholder 15">
            <a:extLst>
              <a:ext uri="{FF2B5EF4-FFF2-40B4-BE49-F238E27FC236}">
                <a16:creationId xmlns:a16="http://schemas.microsoft.com/office/drawing/2014/main" id="{231F109E-DEB0-4B91-B6EF-06A89595D0BF}"/>
              </a:ext>
            </a:extLst>
          </p:cNvPr>
          <p:cNvSpPr txBox="1">
            <a:spLocks/>
          </p:cNvSpPr>
          <p:nvPr/>
        </p:nvSpPr>
        <p:spPr>
          <a:xfrm>
            <a:off x="1333557" y="5986798"/>
            <a:ext cx="10629843" cy="660705"/>
          </a:xfrm>
          <a:prstGeom prst="rect">
            <a:avLst/>
          </a:prstGeom>
        </p:spPr>
        <p:txBody>
          <a:bodyPr anchor="b"/>
          <a:lstStyle>
            <a:lvl1pPr marL="342900" indent="-3429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solidFill>
                <a:latin typeface="Arial Narrow"/>
                <a:ea typeface="MS PGothic" pitchFamily="34" charset="-128"/>
                <a:cs typeface="Arial Narrow"/>
              </a:defRPr>
            </a:lvl1pPr>
            <a:lvl2pPr marL="742950" indent="-28575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tx1">
                    <a:lumMod val="50000"/>
                    <a:lumOff val="50000"/>
                  </a:schemeClr>
                </a:solidFill>
                <a:latin typeface="Arial Narrow"/>
                <a:ea typeface="MS PGothic" pitchFamily="34" charset="-128"/>
                <a:cs typeface="Arial Narrow"/>
              </a:defRPr>
            </a:lvl2pPr>
            <a:lvl3pPr marL="1143000" indent="-228600" algn="l" defTabSz="457200" rtl="0" eaLnBrk="1" fontAlgn="base" hangingPunct="1">
              <a:spcBef>
                <a:spcPct val="20000"/>
              </a:spcBef>
              <a:spcAft>
                <a:spcPct val="0"/>
              </a:spcAft>
              <a:buClr>
                <a:schemeClr val="tx1"/>
              </a:buClr>
              <a:buSzPct val="35000"/>
              <a:buFont typeface="Wingdings" panose="05000000000000000000" pitchFamily="2" charset="2"/>
              <a:buChar char="u"/>
              <a:defRPr sz="1600" kern="1200">
                <a:solidFill>
                  <a:schemeClr val="bg1">
                    <a:lumMod val="65000"/>
                  </a:schemeClr>
                </a:solidFill>
                <a:latin typeface="Arial Narrow"/>
                <a:ea typeface="MS PGothic" pitchFamily="34" charset="-128"/>
                <a:cs typeface="Arial Narrow"/>
              </a:defRPr>
            </a:lvl3pPr>
            <a:lvl4pPr marL="16002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defTabSz="457200"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900" b="0" i="0" u="none" strike="noStrike" kern="1200" cap="none" spc="0" normalizeH="0" baseline="30000" noProof="0" err="1">
                <a:ln>
                  <a:noFill/>
                </a:ln>
                <a:solidFill>
                  <a:prstClr val="black"/>
                </a:solidFill>
                <a:effectLst/>
                <a:uLnTx/>
                <a:uFillTx/>
                <a:latin typeface="Arial" panose="020B0604020202020204" pitchFamily="34" charset="0"/>
                <a:ea typeface="MS PGothic" pitchFamily="34" charset="-128"/>
                <a:cs typeface="Arial" panose="020B0604020202020204" pitchFamily="34" charset="0"/>
              </a:rPr>
              <a:t>a</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S PGothic" pitchFamily="34" charset="-128"/>
                <a:cs typeface="Arial" panose="020B0604020202020204" pitchFamily="34" charset="0"/>
              </a:rPr>
              <a:t>Actual</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 drug positions may vary.</a:t>
            </a:r>
            <a:b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b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1. Bardia A, et al; ASCENT Clinical Trial Investigators. </a:t>
            </a:r>
            <a:r>
              <a:rPr kumimoji="0" lang="en-US" sz="900" b="0" i="1"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N Engl J Med. </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2021;384(16):1529-1541. 2. </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S PGothic" pitchFamily="34" charset="-128"/>
                <a:cs typeface="Arial" panose="020B0604020202020204" pitchFamily="34" charset="0"/>
              </a:rPr>
              <a:t>Okajima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 D, et al. AACR-NCI-EORTC 2019. Abstract C026. 3. Nakada T, et al. </a:t>
            </a:r>
            <a:r>
              <a:rPr kumimoji="0" lang="en-US" sz="900" b="0" i="1"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Chem Pharm Bull (Tokyo)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 2019;67(3):173-185. 4. Spira A, et al. WCLC 2020. Abstract 3407. 5. </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S PGothic" pitchFamily="34" charset="-128"/>
                <a:cs typeface="Arial" panose="020B0604020202020204" pitchFamily="34" charset="0"/>
              </a:rPr>
              <a:t>Krop</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S PGothic" pitchFamily="34" charset="-128"/>
                <a:cs typeface="Arial" panose="020B0604020202020204" pitchFamily="34" charset="0"/>
              </a:rPr>
              <a:t> I, et al. SABCS 2019. Abstract GS1-03.</a:t>
            </a:r>
          </a:p>
        </p:txBody>
      </p:sp>
      <p:grpSp>
        <p:nvGrpSpPr>
          <p:cNvPr id="162" name="Group 161">
            <a:extLst>
              <a:ext uri="{FF2B5EF4-FFF2-40B4-BE49-F238E27FC236}">
                <a16:creationId xmlns:a16="http://schemas.microsoft.com/office/drawing/2014/main" id="{5ABE1A54-63C4-EEC1-E217-D34BF90A36F4}"/>
              </a:ext>
            </a:extLst>
          </p:cNvPr>
          <p:cNvGrpSpPr/>
          <p:nvPr/>
        </p:nvGrpSpPr>
        <p:grpSpPr>
          <a:xfrm>
            <a:off x="6606206" y="1447801"/>
            <a:ext cx="5160631" cy="4538997"/>
            <a:chOff x="6781800" y="1829859"/>
            <a:chExt cx="3949701" cy="3473928"/>
          </a:xfrm>
        </p:grpSpPr>
        <p:sp>
          <p:nvSpPr>
            <p:cNvPr id="6" name="Text Placeholder 14">
              <a:extLst>
                <a:ext uri="{FF2B5EF4-FFF2-40B4-BE49-F238E27FC236}">
                  <a16:creationId xmlns:a16="http://schemas.microsoft.com/office/drawing/2014/main" id="{3CE3D136-EDC2-4B80-AFA4-E52B96FB2B1D}"/>
                </a:ext>
              </a:extLst>
            </p:cNvPr>
            <p:cNvSpPr txBox="1">
              <a:spLocks/>
            </p:cNvSpPr>
            <p:nvPr/>
          </p:nvSpPr>
          <p:spPr bwMode="auto">
            <a:xfrm>
              <a:off x="7932715" y="1829859"/>
              <a:ext cx="1647868" cy="60274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1" fontAlgn="base" hangingPunct="1">
                <a:spcBef>
                  <a:spcPct val="20000"/>
                </a:spcBef>
                <a:spcAft>
                  <a:spcPct val="0"/>
                </a:spcAft>
                <a:buClr>
                  <a:srgbClr val="00B0F0"/>
                </a:buClr>
                <a:buFontTx/>
                <a:buNone/>
                <a:defRPr sz="2800" kern="1200">
                  <a:solidFill>
                    <a:schemeClr val="tx1"/>
                  </a:solidFill>
                  <a:latin typeface="Arial" pitchFamily="34" charset="0"/>
                  <a:ea typeface="+mn-ea"/>
                  <a:cs typeface="Arial" pitchFamily="34" charset="0"/>
                </a:defRPr>
              </a:lvl1pPr>
              <a:lvl2pPr marL="688975" indent="-231775" algn="l" rtl="0" eaLnBrk="1" fontAlgn="base" hangingPunct="1">
                <a:spcBef>
                  <a:spcPct val="20000"/>
                </a:spcBef>
                <a:spcAft>
                  <a:spcPct val="0"/>
                </a:spcAft>
                <a:buClr>
                  <a:srgbClr val="00B0F0"/>
                </a:buClr>
                <a:buFont typeface="Arial" pitchFamily="34" charset="0"/>
                <a:buChar char="•"/>
                <a:defRPr sz="2400" kern="1200">
                  <a:solidFill>
                    <a:schemeClr val="tx1"/>
                  </a:solidFill>
                  <a:latin typeface="Arial" pitchFamily="34" charset="0"/>
                  <a:ea typeface="+mn-ea"/>
                  <a:cs typeface="Arial" pitchFamily="34" charset="0"/>
                </a:defRPr>
              </a:lvl2pPr>
              <a:lvl3pPr marL="1027113" indent="-225425" algn="l" rtl="0" eaLnBrk="1" fontAlgn="base" hangingPunct="1">
                <a:spcBef>
                  <a:spcPct val="20000"/>
                </a:spcBef>
                <a:spcAft>
                  <a:spcPct val="0"/>
                </a:spcAft>
                <a:buClr>
                  <a:srgbClr val="00B0F0"/>
                </a:buClr>
                <a:buFont typeface="Arial" pitchFamily="34" charset="0"/>
                <a:buChar char="•"/>
                <a:defRPr sz="2200" kern="1200">
                  <a:solidFill>
                    <a:schemeClr val="tx1"/>
                  </a:solidFill>
                  <a:latin typeface="Arial" pitchFamily="34" charset="0"/>
                  <a:ea typeface="+mn-ea"/>
                  <a:cs typeface="Arial" pitchFamily="34" charset="0"/>
                </a:defRPr>
              </a:lvl3pPr>
              <a:lvl4pPr marL="1377950" indent="-238125" algn="l" rtl="0" eaLnBrk="1" fontAlgn="base" hangingPunct="1">
                <a:spcBef>
                  <a:spcPct val="20000"/>
                </a:spcBef>
                <a:spcAft>
                  <a:spcPct val="0"/>
                </a:spcAft>
                <a:buClr>
                  <a:srgbClr val="00B0F0"/>
                </a:buClr>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rtl="0" eaLnBrk="1" fontAlgn="base" hangingPunct="1">
                <a:spcBef>
                  <a:spcPct val="20000"/>
                </a:spcBef>
                <a:spcAft>
                  <a:spcPct val="0"/>
                </a:spcAft>
                <a:buClr>
                  <a:srgbClr val="00B0F0"/>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1" indent="0" algn="ctr" defTabSz="914400" rtl="0" eaLnBrk="1" fontAlgn="base" latinLnBrk="0" hangingPunct="1">
                <a:lnSpc>
                  <a:spcPct val="100000"/>
                </a:lnSpc>
                <a:spcBef>
                  <a:spcPct val="20000"/>
                </a:spcBef>
                <a:spcAft>
                  <a:spcPct val="0"/>
                </a:spcAft>
                <a:buClr>
                  <a:srgbClr val="00B0F0"/>
                </a:buClr>
                <a:buSzTx/>
                <a:buFont typeface="Arial" pitchFamily="34" charset="0"/>
                <a:buNone/>
                <a:tabLst/>
                <a:defRPr/>
              </a:pPr>
              <a:r>
                <a:rPr kumimoji="0" lang="en-GB" sz="1000" b="1" i="0" u="none" strike="noStrike" kern="1200" cap="none" spc="0" normalizeH="0" baseline="0" noProof="0">
                  <a:ln>
                    <a:noFill/>
                  </a:ln>
                  <a:solidFill>
                    <a:srgbClr val="000000"/>
                  </a:solidFill>
                  <a:effectLst/>
                  <a:uLnTx/>
                  <a:uFillTx/>
                  <a:latin typeface="Arial" pitchFamily="34" charset="0"/>
                  <a:ea typeface="+mn-ea"/>
                  <a:cs typeface="Arial" pitchFamily="34" charset="0"/>
                </a:rPr>
                <a:t>Humanized </a:t>
              </a:r>
            </a:p>
            <a:p>
              <a:pPr marL="0" marR="0" lvl="1" indent="0" algn="ctr" defTabSz="914400" rtl="0" eaLnBrk="1" fontAlgn="base" latinLnBrk="0" hangingPunct="1">
                <a:lnSpc>
                  <a:spcPct val="100000"/>
                </a:lnSpc>
                <a:spcBef>
                  <a:spcPct val="20000"/>
                </a:spcBef>
                <a:spcAft>
                  <a:spcPct val="0"/>
                </a:spcAft>
                <a:buClr>
                  <a:srgbClr val="00B0F0"/>
                </a:buClr>
                <a:buSzTx/>
                <a:buFont typeface="Arial" pitchFamily="34" charset="0"/>
                <a:buNone/>
                <a:tabLst/>
                <a:defRPr/>
              </a:pPr>
              <a:r>
                <a:rPr kumimoji="0" lang="en-GB" sz="1000" b="1" i="0" u="none" strike="noStrike" kern="1200" cap="none" spc="0" normalizeH="0" baseline="0" noProof="0">
                  <a:ln>
                    <a:noFill/>
                  </a:ln>
                  <a:solidFill>
                    <a:srgbClr val="000000"/>
                  </a:solidFill>
                  <a:effectLst/>
                  <a:uLnTx/>
                  <a:uFillTx/>
                  <a:latin typeface="Arial" pitchFamily="34" charset="0"/>
                  <a:ea typeface="+mn-ea"/>
                  <a:cs typeface="Arial" pitchFamily="34" charset="0"/>
                </a:rPr>
                <a:t>Anti-TROP2 IgG1 </a:t>
              </a:r>
              <a:r>
                <a:rPr kumimoji="0" lang="en-GB" sz="1000" b="1" i="0" u="none" strike="noStrike" kern="1200" cap="none" spc="0" normalizeH="0" baseline="0" noProof="0" err="1">
                  <a:ln>
                    <a:noFill/>
                  </a:ln>
                  <a:solidFill>
                    <a:srgbClr val="000000"/>
                  </a:solidFill>
                  <a:effectLst/>
                  <a:uLnTx/>
                  <a:uFillTx/>
                  <a:latin typeface="Arial" pitchFamily="34" charset="0"/>
                  <a:ea typeface="+mn-ea"/>
                  <a:cs typeface="Arial" pitchFamily="34" charset="0"/>
                </a:rPr>
                <a:t>mAb</a:t>
              </a:r>
              <a:endParaRPr kumimoji="0" lang="en-GB" sz="1000" b="1" i="0" u="none" strike="noStrike" kern="1200" cap="none" spc="0" normalizeH="0" baseline="0" noProof="0">
                <a:ln>
                  <a:noFill/>
                </a:ln>
                <a:solidFill>
                  <a:srgbClr val="000000"/>
                </a:solidFill>
                <a:effectLst/>
                <a:uLnTx/>
                <a:uFillTx/>
                <a:latin typeface="Arial" pitchFamily="34" charset="0"/>
                <a:ea typeface="+mn-ea"/>
                <a:cs typeface="Arial" pitchFamily="34" charset="0"/>
              </a:endParaRPr>
            </a:p>
          </p:txBody>
        </p:sp>
        <p:grpSp>
          <p:nvGrpSpPr>
            <p:cNvPr id="9" name="Group 8">
              <a:extLst>
                <a:ext uri="{FF2B5EF4-FFF2-40B4-BE49-F238E27FC236}">
                  <a16:creationId xmlns:a16="http://schemas.microsoft.com/office/drawing/2014/main" id="{3C8BF3E6-9B37-4652-A34E-F4993C016A0B}"/>
                </a:ext>
              </a:extLst>
            </p:cNvPr>
            <p:cNvGrpSpPr/>
            <p:nvPr/>
          </p:nvGrpSpPr>
          <p:grpSpPr>
            <a:xfrm>
              <a:off x="7965698" y="2296416"/>
              <a:ext cx="1679170" cy="1371977"/>
              <a:chOff x="5731372" y="1205556"/>
              <a:chExt cx="1576975" cy="1335170"/>
            </a:xfrm>
          </p:grpSpPr>
          <p:grpSp>
            <p:nvGrpSpPr>
              <p:cNvPr id="10" name="Group 9">
                <a:extLst>
                  <a:ext uri="{FF2B5EF4-FFF2-40B4-BE49-F238E27FC236}">
                    <a16:creationId xmlns:a16="http://schemas.microsoft.com/office/drawing/2014/main" id="{A4575C04-9D0A-4F00-9CCD-5E77BBEF2172}"/>
                  </a:ext>
                </a:extLst>
              </p:cNvPr>
              <p:cNvGrpSpPr/>
              <p:nvPr/>
            </p:nvGrpSpPr>
            <p:grpSpPr>
              <a:xfrm>
                <a:off x="6293771" y="1527369"/>
                <a:ext cx="146766" cy="379059"/>
                <a:chOff x="6295089" y="1218451"/>
                <a:chExt cx="146766" cy="379059"/>
              </a:xfrm>
            </p:grpSpPr>
            <p:sp>
              <p:nvSpPr>
                <p:cNvPr id="42" name="Oval 41">
                  <a:extLst>
                    <a:ext uri="{FF2B5EF4-FFF2-40B4-BE49-F238E27FC236}">
                      <a16:creationId xmlns:a16="http://schemas.microsoft.com/office/drawing/2014/main" id="{F7B8E085-7A6E-4156-8D21-BC5212312262}"/>
                    </a:ext>
                  </a:extLst>
                </p:cNvPr>
                <p:cNvSpPr/>
                <p:nvPr/>
              </p:nvSpPr>
              <p:spPr>
                <a:xfrm>
                  <a:off x="6323766" y="1218451"/>
                  <a:ext cx="118089" cy="379059"/>
                </a:xfrm>
                <a:prstGeom prst="ellipse">
                  <a:avLst/>
                </a:prstGeom>
                <a:solidFill>
                  <a:srgbClr val="EF189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cxnSp>
              <p:nvCxnSpPr>
                <p:cNvPr id="43" name="Straight Connector 42">
                  <a:extLst>
                    <a:ext uri="{FF2B5EF4-FFF2-40B4-BE49-F238E27FC236}">
                      <a16:creationId xmlns:a16="http://schemas.microsoft.com/office/drawing/2014/main" id="{87BDB85E-6419-429B-BBC9-82E4CD84B165}"/>
                    </a:ext>
                  </a:extLst>
                </p:cNvPr>
                <p:cNvCxnSpPr/>
                <p:nvPr/>
              </p:nvCxnSpPr>
              <p:spPr>
                <a:xfrm flipV="1">
                  <a:off x="6295089" y="1261557"/>
                  <a:ext cx="106642" cy="65779"/>
                </a:xfrm>
                <a:prstGeom prst="line">
                  <a:avLst/>
                </a:prstGeom>
                <a:noFill/>
                <a:ln w="25400" cap="flat">
                  <a:solidFill>
                    <a:srgbClr val="EF1891"/>
                  </a:solidFill>
                  <a:prstDash val="solid"/>
                  <a:round/>
                </a:ln>
                <a:effectLst/>
                <a:sp3d/>
              </p:spPr>
              <p:style>
                <a:lnRef idx="0">
                  <a:scrgbClr r="0" g="0" b="0"/>
                </a:lnRef>
                <a:fillRef idx="0">
                  <a:scrgbClr r="0" g="0" b="0"/>
                </a:fillRef>
                <a:effectRef idx="0">
                  <a:scrgbClr r="0" g="0" b="0"/>
                </a:effectRef>
                <a:fontRef idx="none"/>
              </p:style>
            </p:cxnSp>
          </p:grpSp>
          <p:grpSp>
            <p:nvGrpSpPr>
              <p:cNvPr id="11" name="Group 10">
                <a:extLst>
                  <a:ext uri="{FF2B5EF4-FFF2-40B4-BE49-F238E27FC236}">
                    <a16:creationId xmlns:a16="http://schemas.microsoft.com/office/drawing/2014/main" id="{B58432E5-A1D4-49D8-BA1A-18074C722540}"/>
                  </a:ext>
                </a:extLst>
              </p:cNvPr>
              <p:cNvGrpSpPr/>
              <p:nvPr/>
            </p:nvGrpSpPr>
            <p:grpSpPr>
              <a:xfrm rot="10800000">
                <a:off x="5857796" y="1680489"/>
                <a:ext cx="146766" cy="379059"/>
                <a:chOff x="6295089" y="1087966"/>
                <a:chExt cx="146766" cy="379059"/>
              </a:xfrm>
            </p:grpSpPr>
            <p:sp>
              <p:nvSpPr>
                <p:cNvPr id="40" name="Oval 39">
                  <a:extLst>
                    <a:ext uri="{FF2B5EF4-FFF2-40B4-BE49-F238E27FC236}">
                      <a16:creationId xmlns:a16="http://schemas.microsoft.com/office/drawing/2014/main" id="{CB30C91E-4805-4906-B5CA-0ABAE1E65602}"/>
                    </a:ext>
                  </a:extLst>
                </p:cNvPr>
                <p:cNvSpPr/>
                <p:nvPr/>
              </p:nvSpPr>
              <p:spPr>
                <a:xfrm>
                  <a:off x="6323766" y="1087966"/>
                  <a:ext cx="118089" cy="379059"/>
                </a:xfrm>
                <a:prstGeom prst="ellipse">
                  <a:avLst/>
                </a:prstGeom>
                <a:solidFill>
                  <a:srgbClr val="EF189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cxnSp>
              <p:nvCxnSpPr>
                <p:cNvPr id="41" name="Straight Connector 40">
                  <a:extLst>
                    <a:ext uri="{FF2B5EF4-FFF2-40B4-BE49-F238E27FC236}">
                      <a16:creationId xmlns:a16="http://schemas.microsoft.com/office/drawing/2014/main" id="{8FE57677-C150-46B1-B78C-9C7176C8E93B}"/>
                    </a:ext>
                  </a:extLst>
                </p:cNvPr>
                <p:cNvCxnSpPr/>
                <p:nvPr/>
              </p:nvCxnSpPr>
              <p:spPr>
                <a:xfrm flipV="1">
                  <a:off x="6295089" y="1261557"/>
                  <a:ext cx="106642" cy="65779"/>
                </a:xfrm>
                <a:prstGeom prst="line">
                  <a:avLst/>
                </a:prstGeom>
                <a:noFill/>
                <a:ln w="25400" cap="flat">
                  <a:solidFill>
                    <a:srgbClr val="EF1891"/>
                  </a:solidFill>
                  <a:prstDash val="solid"/>
                  <a:round/>
                </a:ln>
                <a:effectLst/>
                <a:sp3d/>
              </p:spPr>
              <p:style>
                <a:lnRef idx="0">
                  <a:scrgbClr r="0" g="0" b="0"/>
                </a:lnRef>
                <a:fillRef idx="0">
                  <a:scrgbClr r="0" g="0" b="0"/>
                </a:fillRef>
                <a:effectRef idx="0">
                  <a:scrgbClr r="0" g="0" b="0"/>
                </a:effectRef>
                <a:fontRef idx="none"/>
              </p:style>
            </p:cxnSp>
          </p:grpSp>
          <p:grpSp>
            <p:nvGrpSpPr>
              <p:cNvPr id="12" name="Group 11">
                <a:extLst>
                  <a:ext uri="{FF2B5EF4-FFF2-40B4-BE49-F238E27FC236}">
                    <a16:creationId xmlns:a16="http://schemas.microsoft.com/office/drawing/2014/main" id="{B7EF23DE-CBF6-4107-BCE9-EA9322E61AA7}"/>
                  </a:ext>
                </a:extLst>
              </p:cNvPr>
              <p:cNvGrpSpPr/>
              <p:nvPr/>
            </p:nvGrpSpPr>
            <p:grpSpPr>
              <a:xfrm rot="14719877">
                <a:off x="6500451" y="1403511"/>
                <a:ext cx="146766" cy="365803"/>
                <a:chOff x="6295089" y="1094593"/>
                <a:chExt cx="146766" cy="365803"/>
              </a:xfrm>
            </p:grpSpPr>
            <p:sp>
              <p:nvSpPr>
                <p:cNvPr id="38" name="Oval 37">
                  <a:extLst>
                    <a:ext uri="{FF2B5EF4-FFF2-40B4-BE49-F238E27FC236}">
                      <a16:creationId xmlns:a16="http://schemas.microsoft.com/office/drawing/2014/main" id="{2C662FBB-33D3-45DD-9D58-C2B927A875F4}"/>
                    </a:ext>
                  </a:extLst>
                </p:cNvPr>
                <p:cNvSpPr/>
                <p:nvPr/>
              </p:nvSpPr>
              <p:spPr>
                <a:xfrm>
                  <a:off x="6323766" y="1094593"/>
                  <a:ext cx="118089" cy="365803"/>
                </a:xfrm>
                <a:prstGeom prst="ellipse">
                  <a:avLst/>
                </a:prstGeom>
                <a:solidFill>
                  <a:srgbClr val="EF189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cxnSp>
              <p:nvCxnSpPr>
                <p:cNvPr id="39" name="Straight Connector 38">
                  <a:extLst>
                    <a:ext uri="{FF2B5EF4-FFF2-40B4-BE49-F238E27FC236}">
                      <a16:creationId xmlns:a16="http://schemas.microsoft.com/office/drawing/2014/main" id="{50E963EE-1910-4DC5-B1B9-28193B27874A}"/>
                    </a:ext>
                  </a:extLst>
                </p:cNvPr>
                <p:cNvCxnSpPr/>
                <p:nvPr/>
              </p:nvCxnSpPr>
              <p:spPr>
                <a:xfrm flipV="1">
                  <a:off x="6295089" y="1261557"/>
                  <a:ext cx="106642" cy="65779"/>
                </a:xfrm>
                <a:prstGeom prst="line">
                  <a:avLst/>
                </a:prstGeom>
                <a:noFill/>
                <a:ln w="25400" cap="flat">
                  <a:solidFill>
                    <a:srgbClr val="EF1891"/>
                  </a:solidFill>
                  <a:prstDash val="solid"/>
                  <a:round/>
                </a:ln>
                <a:effectLst/>
                <a:sp3d/>
              </p:spPr>
              <p:style>
                <a:lnRef idx="0">
                  <a:scrgbClr r="0" g="0" b="0"/>
                </a:lnRef>
                <a:fillRef idx="0">
                  <a:scrgbClr r="0" g="0" b="0"/>
                </a:fillRef>
                <a:effectRef idx="0">
                  <a:scrgbClr r="0" g="0" b="0"/>
                </a:effectRef>
                <a:fontRef idx="none"/>
              </p:style>
            </p:cxnSp>
          </p:grpSp>
          <p:grpSp>
            <p:nvGrpSpPr>
              <p:cNvPr id="13" name="Group 12">
                <a:extLst>
                  <a:ext uri="{FF2B5EF4-FFF2-40B4-BE49-F238E27FC236}">
                    <a16:creationId xmlns:a16="http://schemas.microsoft.com/office/drawing/2014/main" id="{2D6ABD57-6691-4007-A088-896301783912}"/>
                  </a:ext>
                </a:extLst>
              </p:cNvPr>
              <p:cNvGrpSpPr/>
              <p:nvPr/>
            </p:nvGrpSpPr>
            <p:grpSpPr>
              <a:xfrm rot="3771213">
                <a:off x="6952561" y="1666181"/>
                <a:ext cx="146766" cy="365803"/>
                <a:chOff x="6295089" y="1094594"/>
                <a:chExt cx="146766" cy="365803"/>
              </a:xfrm>
            </p:grpSpPr>
            <p:sp>
              <p:nvSpPr>
                <p:cNvPr id="36" name="Oval 35">
                  <a:extLst>
                    <a:ext uri="{FF2B5EF4-FFF2-40B4-BE49-F238E27FC236}">
                      <a16:creationId xmlns:a16="http://schemas.microsoft.com/office/drawing/2014/main" id="{5E71EB20-58A8-489E-B2BA-E448C957B1A2}"/>
                    </a:ext>
                  </a:extLst>
                </p:cNvPr>
                <p:cNvSpPr/>
                <p:nvPr/>
              </p:nvSpPr>
              <p:spPr>
                <a:xfrm>
                  <a:off x="6323766" y="1094594"/>
                  <a:ext cx="118089" cy="365803"/>
                </a:xfrm>
                <a:prstGeom prst="ellipse">
                  <a:avLst/>
                </a:prstGeom>
                <a:solidFill>
                  <a:srgbClr val="EF189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cxnSp>
              <p:nvCxnSpPr>
                <p:cNvPr id="37" name="Straight Connector 36">
                  <a:extLst>
                    <a:ext uri="{FF2B5EF4-FFF2-40B4-BE49-F238E27FC236}">
                      <a16:creationId xmlns:a16="http://schemas.microsoft.com/office/drawing/2014/main" id="{5BBEDA29-D4C9-4E0D-8D15-32B86A06887F}"/>
                    </a:ext>
                  </a:extLst>
                </p:cNvPr>
                <p:cNvCxnSpPr/>
                <p:nvPr/>
              </p:nvCxnSpPr>
              <p:spPr>
                <a:xfrm flipV="1">
                  <a:off x="6295089" y="1261557"/>
                  <a:ext cx="106642" cy="65779"/>
                </a:xfrm>
                <a:prstGeom prst="line">
                  <a:avLst/>
                </a:prstGeom>
                <a:noFill/>
                <a:ln w="25400" cap="flat">
                  <a:solidFill>
                    <a:srgbClr val="EF1891"/>
                  </a:solidFill>
                  <a:prstDash val="solid"/>
                  <a:round/>
                </a:ln>
                <a:effectLst/>
                <a:sp3d/>
              </p:spPr>
              <p:style>
                <a:lnRef idx="0">
                  <a:scrgbClr r="0" g="0" b="0"/>
                </a:lnRef>
                <a:fillRef idx="0">
                  <a:scrgbClr r="0" g="0" b="0"/>
                </a:fillRef>
                <a:effectRef idx="0">
                  <a:scrgbClr r="0" g="0" b="0"/>
                </a:effectRef>
                <a:fontRef idx="none"/>
              </p:style>
            </p:cxnSp>
          </p:grpSp>
          <p:cxnSp>
            <p:nvCxnSpPr>
              <p:cNvPr id="14" name="Straight Connector 13">
                <a:extLst>
                  <a:ext uri="{FF2B5EF4-FFF2-40B4-BE49-F238E27FC236}">
                    <a16:creationId xmlns:a16="http://schemas.microsoft.com/office/drawing/2014/main" id="{A326E2AB-E97F-4B25-9ED2-86F4FF65BD99}"/>
                  </a:ext>
                </a:extLst>
              </p:cNvPr>
              <p:cNvCxnSpPr/>
              <p:nvPr/>
            </p:nvCxnSpPr>
            <p:spPr>
              <a:xfrm>
                <a:off x="6020411" y="1355919"/>
                <a:ext cx="106642" cy="171450"/>
              </a:xfrm>
              <a:prstGeom prst="line">
                <a:avLst/>
              </a:prstGeom>
              <a:noFill/>
              <a:ln w="25400" cap="flat">
                <a:solidFill>
                  <a:srgbClr val="70BE8E"/>
                </a:solidFill>
                <a:prstDash val="solid"/>
                <a:round/>
              </a:ln>
              <a:effectLst/>
              <a:sp3d/>
            </p:spPr>
            <p:style>
              <a:lnRef idx="0">
                <a:scrgbClr r="0" g="0" b="0"/>
              </a:lnRef>
              <a:fillRef idx="0">
                <a:scrgbClr r="0" g="0" b="0"/>
              </a:fillRef>
              <a:effectRef idx="0">
                <a:scrgbClr r="0" g="0" b="0"/>
              </a:effectRef>
              <a:fontRef idx="none"/>
            </p:style>
          </p:cxnSp>
          <p:cxnSp>
            <p:nvCxnSpPr>
              <p:cNvPr id="15" name="Straight Connector 14">
                <a:extLst>
                  <a:ext uri="{FF2B5EF4-FFF2-40B4-BE49-F238E27FC236}">
                    <a16:creationId xmlns:a16="http://schemas.microsoft.com/office/drawing/2014/main" id="{8D32ED34-3719-49CF-A2A3-0BCA111D1B99}"/>
                  </a:ext>
                </a:extLst>
              </p:cNvPr>
              <p:cNvCxnSpPr/>
              <p:nvPr/>
            </p:nvCxnSpPr>
            <p:spPr>
              <a:xfrm>
                <a:off x="5848961" y="1467044"/>
                <a:ext cx="106642" cy="171450"/>
              </a:xfrm>
              <a:prstGeom prst="line">
                <a:avLst/>
              </a:prstGeom>
              <a:noFill/>
              <a:ln w="25400" cap="flat">
                <a:solidFill>
                  <a:srgbClr val="70BE8E"/>
                </a:solidFill>
                <a:prstDash val="solid"/>
                <a:round/>
              </a:ln>
              <a:effectLst/>
              <a:sp3d/>
            </p:spPr>
            <p:style>
              <a:lnRef idx="0">
                <a:scrgbClr r="0" g="0" b="0"/>
              </a:lnRef>
              <a:fillRef idx="0">
                <a:scrgbClr r="0" g="0" b="0"/>
              </a:fillRef>
              <a:effectRef idx="0">
                <a:scrgbClr r="0" g="0" b="0"/>
              </a:effectRef>
              <a:fontRef idx="none"/>
            </p:style>
          </p:cxnSp>
          <p:grpSp>
            <p:nvGrpSpPr>
              <p:cNvPr id="16" name="Group 15">
                <a:extLst>
                  <a:ext uri="{FF2B5EF4-FFF2-40B4-BE49-F238E27FC236}">
                    <a16:creationId xmlns:a16="http://schemas.microsoft.com/office/drawing/2014/main" id="{77DBAB04-CC9B-4838-86B2-18BBA981BD80}"/>
                  </a:ext>
                </a:extLst>
              </p:cNvPr>
              <p:cNvGrpSpPr/>
              <p:nvPr/>
            </p:nvGrpSpPr>
            <p:grpSpPr>
              <a:xfrm rot="3878549">
                <a:off x="6804675" y="1381199"/>
                <a:ext cx="278092" cy="282575"/>
                <a:chOff x="6385065" y="1098751"/>
                <a:chExt cx="278092" cy="282575"/>
              </a:xfrm>
            </p:grpSpPr>
            <p:cxnSp>
              <p:nvCxnSpPr>
                <p:cNvPr id="34" name="Straight Connector 33">
                  <a:extLst>
                    <a:ext uri="{FF2B5EF4-FFF2-40B4-BE49-F238E27FC236}">
                      <a16:creationId xmlns:a16="http://schemas.microsoft.com/office/drawing/2014/main" id="{FF987DD1-9DBA-4F45-9A48-9549EC7E3602}"/>
                    </a:ext>
                  </a:extLst>
                </p:cNvPr>
                <p:cNvCxnSpPr/>
                <p:nvPr/>
              </p:nvCxnSpPr>
              <p:spPr>
                <a:xfrm>
                  <a:off x="6556515" y="1098751"/>
                  <a:ext cx="106642" cy="171450"/>
                </a:xfrm>
                <a:prstGeom prst="line">
                  <a:avLst/>
                </a:prstGeom>
                <a:noFill/>
                <a:ln w="25400" cap="flat">
                  <a:solidFill>
                    <a:srgbClr val="70BE8E"/>
                  </a:solidFill>
                  <a:prstDash val="solid"/>
                  <a:round/>
                </a:ln>
                <a:effectLst/>
                <a:sp3d/>
              </p:spPr>
              <p:style>
                <a:lnRef idx="0">
                  <a:scrgbClr r="0" g="0" b="0"/>
                </a:lnRef>
                <a:fillRef idx="0">
                  <a:scrgbClr r="0" g="0" b="0"/>
                </a:fillRef>
                <a:effectRef idx="0">
                  <a:scrgbClr r="0" g="0" b="0"/>
                </a:effectRef>
                <a:fontRef idx="none"/>
              </p:style>
            </p:cxnSp>
            <p:cxnSp>
              <p:nvCxnSpPr>
                <p:cNvPr id="35" name="Straight Connector 34">
                  <a:extLst>
                    <a:ext uri="{FF2B5EF4-FFF2-40B4-BE49-F238E27FC236}">
                      <a16:creationId xmlns:a16="http://schemas.microsoft.com/office/drawing/2014/main" id="{B79BFB8A-534A-49B5-B500-2202978897DC}"/>
                    </a:ext>
                  </a:extLst>
                </p:cNvPr>
                <p:cNvCxnSpPr/>
                <p:nvPr/>
              </p:nvCxnSpPr>
              <p:spPr>
                <a:xfrm>
                  <a:off x="6385065" y="1209876"/>
                  <a:ext cx="106642" cy="171450"/>
                </a:xfrm>
                <a:prstGeom prst="line">
                  <a:avLst/>
                </a:prstGeom>
                <a:noFill/>
                <a:ln w="25400" cap="flat">
                  <a:solidFill>
                    <a:srgbClr val="70BE8E"/>
                  </a:solidFill>
                  <a:prstDash val="solid"/>
                  <a:round/>
                </a:ln>
                <a:effectLst/>
                <a:sp3d/>
              </p:spPr>
              <p:style>
                <a:lnRef idx="0">
                  <a:scrgbClr r="0" g="0" b="0"/>
                </a:lnRef>
                <a:fillRef idx="0">
                  <a:scrgbClr r="0" g="0" b="0"/>
                </a:fillRef>
                <a:effectRef idx="0">
                  <a:scrgbClr r="0" g="0" b="0"/>
                </a:effectRef>
                <a:fontRef idx="none"/>
              </p:style>
            </p:cxnSp>
          </p:grpSp>
          <p:sp>
            <p:nvSpPr>
              <p:cNvPr id="17" name="Arc 46">
                <a:extLst>
                  <a:ext uri="{FF2B5EF4-FFF2-40B4-BE49-F238E27FC236}">
                    <a16:creationId xmlns:a16="http://schemas.microsoft.com/office/drawing/2014/main" id="{E35B089C-5F8A-4AA1-98D0-AC1A32DA64FB}"/>
                  </a:ext>
                </a:extLst>
              </p:cNvPr>
              <p:cNvSpPr/>
              <p:nvPr/>
            </p:nvSpPr>
            <p:spPr>
              <a:xfrm rot="893168">
                <a:off x="6171664" y="1753439"/>
                <a:ext cx="273815" cy="622572"/>
              </a:xfrm>
              <a:custGeom>
                <a:avLst/>
                <a:gdLst>
                  <a:gd name="connsiteX0" fmla="*/ 239712 w 479425"/>
                  <a:gd name="connsiteY0" fmla="*/ 0 h 1112152"/>
                  <a:gd name="connsiteX1" fmla="*/ 479425 w 479425"/>
                  <a:gd name="connsiteY1" fmla="*/ 556076 h 1112152"/>
                  <a:gd name="connsiteX2" fmla="*/ 239713 w 479425"/>
                  <a:gd name="connsiteY2" fmla="*/ 556076 h 1112152"/>
                  <a:gd name="connsiteX3" fmla="*/ 239712 w 479425"/>
                  <a:gd name="connsiteY3" fmla="*/ 0 h 1112152"/>
                  <a:gd name="connsiteX0" fmla="*/ 239712 w 479425"/>
                  <a:gd name="connsiteY0" fmla="*/ 0 h 1112152"/>
                  <a:gd name="connsiteX1" fmla="*/ 479425 w 479425"/>
                  <a:gd name="connsiteY1" fmla="*/ 556076 h 1112152"/>
                  <a:gd name="connsiteX0" fmla="*/ 0 w 273815"/>
                  <a:gd name="connsiteY0" fmla="*/ 0 h 622572"/>
                  <a:gd name="connsiteX1" fmla="*/ 239713 w 273815"/>
                  <a:gd name="connsiteY1" fmla="*/ 556076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 name="connsiteX0" fmla="*/ 0 w 273815"/>
                  <a:gd name="connsiteY0" fmla="*/ 0 h 622572"/>
                  <a:gd name="connsiteX1" fmla="*/ 239713 w 273815"/>
                  <a:gd name="connsiteY1" fmla="*/ 556076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 name="connsiteX0" fmla="*/ 0 w 273815"/>
                  <a:gd name="connsiteY0" fmla="*/ 0 h 622572"/>
                  <a:gd name="connsiteX1" fmla="*/ 239713 w 273815"/>
                  <a:gd name="connsiteY1" fmla="*/ 556076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 name="connsiteX0" fmla="*/ 0 w 264609"/>
                  <a:gd name="connsiteY0" fmla="*/ 0 h 625019"/>
                  <a:gd name="connsiteX1" fmla="*/ 239713 w 264609"/>
                  <a:gd name="connsiteY1" fmla="*/ 556076 h 625019"/>
                  <a:gd name="connsiteX2" fmla="*/ 1 w 264609"/>
                  <a:gd name="connsiteY2" fmla="*/ 556076 h 625019"/>
                  <a:gd name="connsiteX3" fmla="*/ 0 w 264609"/>
                  <a:gd name="connsiteY3" fmla="*/ 0 h 625019"/>
                  <a:gd name="connsiteX0" fmla="*/ 0 w 264609"/>
                  <a:gd name="connsiteY0" fmla="*/ 0 h 625019"/>
                  <a:gd name="connsiteX1" fmla="*/ 264609 w 264609"/>
                  <a:gd name="connsiteY1" fmla="*/ 625019 h 625019"/>
                  <a:gd name="connsiteX0" fmla="*/ 0 w 264609"/>
                  <a:gd name="connsiteY0" fmla="*/ 0 h 625019"/>
                  <a:gd name="connsiteX1" fmla="*/ 222118 w 264609"/>
                  <a:gd name="connsiteY1" fmla="*/ 564039 h 625019"/>
                  <a:gd name="connsiteX2" fmla="*/ 1 w 264609"/>
                  <a:gd name="connsiteY2" fmla="*/ 556076 h 625019"/>
                  <a:gd name="connsiteX3" fmla="*/ 0 w 264609"/>
                  <a:gd name="connsiteY3" fmla="*/ 0 h 625019"/>
                  <a:gd name="connsiteX0" fmla="*/ 0 w 264609"/>
                  <a:gd name="connsiteY0" fmla="*/ 0 h 625019"/>
                  <a:gd name="connsiteX1" fmla="*/ 264609 w 264609"/>
                  <a:gd name="connsiteY1" fmla="*/ 625019 h 625019"/>
                  <a:gd name="connsiteX0" fmla="*/ 0 w 273815"/>
                  <a:gd name="connsiteY0" fmla="*/ 0 h 622572"/>
                  <a:gd name="connsiteX1" fmla="*/ 222118 w 273815"/>
                  <a:gd name="connsiteY1" fmla="*/ 564039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Lst>
                <a:ahLst/>
                <a:cxnLst>
                  <a:cxn ang="0">
                    <a:pos x="connsiteX0" y="connsiteY0"/>
                  </a:cxn>
                  <a:cxn ang="0">
                    <a:pos x="connsiteX1" y="connsiteY1"/>
                  </a:cxn>
                </a:cxnLst>
                <a:rect l="l" t="t" r="r" b="b"/>
                <a:pathLst>
                  <a:path w="273815" h="622572" stroke="0" extrusionOk="0">
                    <a:moveTo>
                      <a:pt x="0" y="0"/>
                    </a:moveTo>
                    <a:cubicBezTo>
                      <a:pt x="132390" y="0"/>
                      <a:pt x="222118" y="256927"/>
                      <a:pt x="222118" y="564039"/>
                    </a:cubicBezTo>
                    <a:lnTo>
                      <a:pt x="1" y="556076"/>
                    </a:lnTo>
                    <a:cubicBezTo>
                      <a:pt x="1" y="370717"/>
                      <a:pt x="0" y="185359"/>
                      <a:pt x="0" y="0"/>
                    </a:cubicBezTo>
                    <a:close/>
                  </a:path>
                  <a:path w="273815" h="622572" fill="none">
                    <a:moveTo>
                      <a:pt x="0" y="0"/>
                    </a:moveTo>
                    <a:cubicBezTo>
                      <a:pt x="132390" y="0"/>
                      <a:pt x="210815" y="325636"/>
                      <a:pt x="273815" y="622572"/>
                    </a:cubicBezTo>
                  </a:path>
                </a:pathLst>
              </a:custGeom>
              <a:noFill/>
              <a:ln w="25400" cap="flat">
                <a:solidFill>
                  <a:srgbClr val="70BE8E"/>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p>
                <a:pPr marL="0" marR="0" lvl="0" indent="0" algn="l" defTabSz="914400" rtl="0" eaLnBrk="1" fontAlgn="auto" latinLnBrk="1"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18" name="Arc 46">
                <a:extLst>
                  <a:ext uri="{FF2B5EF4-FFF2-40B4-BE49-F238E27FC236}">
                    <a16:creationId xmlns:a16="http://schemas.microsoft.com/office/drawing/2014/main" id="{10BAD325-BD51-49A4-9611-A6C01A54BB51}"/>
                  </a:ext>
                </a:extLst>
              </p:cNvPr>
              <p:cNvSpPr/>
              <p:nvPr/>
            </p:nvSpPr>
            <p:spPr>
              <a:xfrm rot="893168">
                <a:off x="6412559" y="1681184"/>
                <a:ext cx="264609" cy="697262"/>
              </a:xfrm>
              <a:custGeom>
                <a:avLst/>
                <a:gdLst>
                  <a:gd name="connsiteX0" fmla="*/ 239712 w 479425"/>
                  <a:gd name="connsiteY0" fmla="*/ 0 h 1112152"/>
                  <a:gd name="connsiteX1" fmla="*/ 479425 w 479425"/>
                  <a:gd name="connsiteY1" fmla="*/ 556076 h 1112152"/>
                  <a:gd name="connsiteX2" fmla="*/ 239713 w 479425"/>
                  <a:gd name="connsiteY2" fmla="*/ 556076 h 1112152"/>
                  <a:gd name="connsiteX3" fmla="*/ 239712 w 479425"/>
                  <a:gd name="connsiteY3" fmla="*/ 0 h 1112152"/>
                  <a:gd name="connsiteX0" fmla="*/ 239712 w 479425"/>
                  <a:gd name="connsiteY0" fmla="*/ 0 h 1112152"/>
                  <a:gd name="connsiteX1" fmla="*/ 479425 w 479425"/>
                  <a:gd name="connsiteY1" fmla="*/ 556076 h 1112152"/>
                  <a:gd name="connsiteX0" fmla="*/ 0 w 273815"/>
                  <a:gd name="connsiteY0" fmla="*/ 0 h 622572"/>
                  <a:gd name="connsiteX1" fmla="*/ 239713 w 273815"/>
                  <a:gd name="connsiteY1" fmla="*/ 556076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 name="connsiteX0" fmla="*/ 0 w 273815"/>
                  <a:gd name="connsiteY0" fmla="*/ 0 h 622572"/>
                  <a:gd name="connsiteX1" fmla="*/ 239713 w 273815"/>
                  <a:gd name="connsiteY1" fmla="*/ 556076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 name="connsiteX0" fmla="*/ 0 w 273815"/>
                  <a:gd name="connsiteY0" fmla="*/ 0 h 622572"/>
                  <a:gd name="connsiteX1" fmla="*/ 239713 w 273815"/>
                  <a:gd name="connsiteY1" fmla="*/ 556076 h 622572"/>
                  <a:gd name="connsiteX2" fmla="*/ 1 w 273815"/>
                  <a:gd name="connsiteY2" fmla="*/ 556076 h 622572"/>
                  <a:gd name="connsiteX3" fmla="*/ 0 w 273815"/>
                  <a:gd name="connsiteY3" fmla="*/ 0 h 622572"/>
                  <a:gd name="connsiteX0" fmla="*/ 0 w 273815"/>
                  <a:gd name="connsiteY0" fmla="*/ 0 h 622572"/>
                  <a:gd name="connsiteX1" fmla="*/ 273815 w 273815"/>
                  <a:gd name="connsiteY1" fmla="*/ 622572 h 622572"/>
                  <a:gd name="connsiteX0" fmla="*/ 0 w 264609"/>
                  <a:gd name="connsiteY0" fmla="*/ 0 h 625019"/>
                  <a:gd name="connsiteX1" fmla="*/ 239713 w 264609"/>
                  <a:gd name="connsiteY1" fmla="*/ 556076 h 625019"/>
                  <a:gd name="connsiteX2" fmla="*/ 1 w 264609"/>
                  <a:gd name="connsiteY2" fmla="*/ 556076 h 625019"/>
                  <a:gd name="connsiteX3" fmla="*/ 0 w 264609"/>
                  <a:gd name="connsiteY3" fmla="*/ 0 h 625019"/>
                  <a:gd name="connsiteX0" fmla="*/ 0 w 264609"/>
                  <a:gd name="connsiteY0" fmla="*/ 0 h 625019"/>
                  <a:gd name="connsiteX1" fmla="*/ 264609 w 264609"/>
                  <a:gd name="connsiteY1" fmla="*/ 625019 h 625019"/>
                  <a:gd name="connsiteX0" fmla="*/ 0 w 264609"/>
                  <a:gd name="connsiteY0" fmla="*/ 35033 h 660052"/>
                  <a:gd name="connsiteX1" fmla="*/ 239713 w 264609"/>
                  <a:gd name="connsiteY1" fmla="*/ 591109 h 660052"/>
                  <a:gd name="connsiteX2" fmla="*/ 1 w 264609"/>
                  <a:gd name="connsiteY2" fmla="*/ 591109 h 660052"/>
                  <a:gd name="connsiteX3" fmla="*/ 0 w 264609"/>
                  <a:gd name="connsiteY3" fmla="*/ 35033 h 660052"/>
                  <a:gd name="connsiteX0" fmla="*/ 181232 w 264609"/>
                  <a:gd name="connsiteY0" fmla="*/ 0 h 660052"/>
                  <a:gd name="connsiteX1" fmla="*/ 264609 w 264609"/>
                  <a:gd name="connsiteY1" fmla="*/ 660052 h 660052"/>
                  <a:gd name="connsiteX0" fmla="*/ 0 w 264609"/>
                  <a:gd name="connsiteY0" fmla="*/ 35033 h 660052"/>
                  <a:gd name="connsiteX1" fmla="*/ 239713 w 264609"/>
                  <a:gd name="connsiteY1" fmla="*/ 591109 h 660052"/>
                  <a:gd name="connsiteX2" fmla="*/ 1 w 264609"/>
                  <a:gd name="connsiteY2" fmla="*/ 591109 h 660052"/>
                  <a:gd name="connsiteX3" fmla="*/ 0 w 264609"/>
                  <a:gd name="connsiteY3" fmla="*/ 35033 h 660052"/>
                  <a:gd name="connsiteX0" fmla="*/ 181232 w 264609"/>
                  <a:gd name="connsiteY0" fmla="*/ 0 h 660052"/>
                  <a:gd name="connsiteX1" fmla="*/ 264609 w 264609"/>
                  <a:gd name="connsiteY1" fmla="*/ 660052 h 660052"/>
                  <a:gd name="connsiteX0" fmla="*/ 0 w 264609"/>
                  <a:gd name="connsiteY0" fmla="*/ 72243 h 697262"/>
                  <a:gd name="connsiteX1" fmla="*/ 239713 w 264609"/>
                  <a:gd name="connsiteY1" fmla="*/ 628319 h 697262"/>
                  <a:gd name="connsiteX2" fmla="*/ 1 w 264609"/>
                  <a:gd name="connsiteY2" fmla="*/ 628319 h 697262"/>
                  <a:gd name="connsiteX3" fmla="*/ 0 w 264609"/>
                  <a:gd name="connsiteY3" fmla="*/ 72243 h 697262"/>
                  <a:gd name="connsiteX0" fmla="*/ 197623 w 264609"/>
                  <a:gd name="connsiteY0" fmla="*/ 0 h 697262"/>
                  <a:gd name="connsiteX1" fmla="*/ 264609 w 264609"/>
                  <a:gd name="connsiteY1" fmla="*/ 697262 h 697262"/>
                  <a:gd name="connsiteX0" fmla="*/ 0 w 264609"/>
                  <a:gd name="connsiteY0" fmla="*/ 72243 h 697262"/>
                  <a:gd name="connsiteX1" fmla="*/ 239713 w 264609"/>
                  <a:gd name="connsiteY1" fmla="*/ 628319 h 697262"/>
                  <a:gd name="connsiteX2" fmla="*/ 1 w 264609"/>
                  <a:gd name="connsiteY2" fmla="*/ 628319 h 697262"/>
                  <a:gd name="connsiteX3" fmla="*/ 0 w 264609"/>
                  <a:gd name="connsiteY3" fmla="*/ 72243 h 697262"/>
                  <a:gd name="connsiteX0" fmla="*/ 197623 w 264609"/>
                  <a:gd name="connsiteY0" fmla="*/ 0 h 697262"/>
                  <a:gd name="connsiteX1" fmla="*/ 264609 w 264609"/>
                  <a:gd name="connsiteY1" fmla="*/ 697262 h 697262"/>
                  <a:gd name="connsiteX0" fmla="*/ 0 w 264609"/>
                  <a:gd name="connsiteY0" fmla="*/ 72243 h 697262"/>
                  <a:gd name="connsiteX1" fmla="*/ 239713 w 264609"/>
                  <a:gd name="connsiteY1" fmla="*/ 628319 h 697262"/>
                  <a:gd name="connsiteX2" fmla="*/ 1 w 264609"/>
                  <a:gd name="connsiteY2" fmla="*/ 628319 h 697262"/>
                  <a:gd name="connsiteX3" fmla="*/ 0 w 264609"/>
                  <a:gd name="connsiteY3" fmla="*/ 72243 h 697262"/>
                  <a:gd name="connsiteX0" fmla="*/ 197623 w 264609"/>
                  <a:gd name="connsiteY0" fmla="*/ 0 h 697262"/>
                  <a:gd name="connsiteX1" fmla="*/ 264609 w 264609"/>
                  <a:gd name="connsiteY1" fmla="*/ 697262 h 697262"/>
                </a:gdLst>
                <a:ahLst/>
                <a:cxnLst>
                  <a:cxn ang="0">
                    <a:pos x="connsiteX0" y="connsiteY0"/>
                  </a:cxn>
                  <a:cxn ang="0">
                    <a:pos x="connsiteX1" y="connsiteY1"/>
                  </a:cxn>
                </a:cxnLst>
                <a:rect l="l" t="t" r="r" b="b"/>
                <a:pathLst>
                  <a:path w="264609" h="697262" stroke="0" extrusionOk="0">
                    <a:moveTo>
                      <a:pt x="0" y="72243"/>
                    </a:moveTo>
                    <a:cubicBezTo>
                      <a:pt x="132390" y="72243"/>
                      <a:pt x="239713" y="321207"/>
                      <a:pt x="239713" y="628319"/>
                    </a:cubicBezTo>
                    <a:lnTo>
                      <a:pt x="1" y="628319"/>
                    </a:lnTo>
                    <a:cubicBezTo>
                      <a:pt x="1" y="442960"/>
                      <a:pt x="0" y="257602"/>
                      <a:pt x="0" y="72243"/>
                    </a:cubicBezTo>
                    <a:close/>
                  </a:path>
                  <a:path w="264609" h="697262" fill="none">
                    <a:moveTo>
                      <a:pt x="197623" y="0"/>
                    </a:moveTo>
                    <a:cubicBezTo>
                      <a:pt x="67486" y="161773"/>
                      <a:pt x="201609" y="400326"/>
                      <a:pt x="264609" y="697262"/>
                    </a:cubicBezTo>
                  </a:path>
                </a:pathLst>
              </a:custGeom>
              <a:noFill/>
              <a:ln w="25400" cap="flat">
                <a:solidFill>
                  <a:srgbClr val="70BE8E"/>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p>
                <a:pPr marL="0" marR="0" lvl="0" indent="0" algn="l" defTabSz="914400" rtl="0" eaLnBrk="1" fontAlgn="auto" latinLnBrk="1"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19" name="Oval 18">
                <a:extLst>
                  <a:ext uri="{FF2B5EF4-FFF2-40B4-BE49-F238E27FC236}">
                    <a16:creationId xmlns:a16="http://schemas.microsoft.com/office/drawing/2014/main" id="{112E619F-DFB7-4844-B3C8-6546F798A50B}"/>
                  </a:ext>
                </a:extLst>
              </p:cNvPr>
              <p:cNvSpPr/>
              <p:nvPr/>
            </p:nvSpPr>
            <p:spPr>
              <a:xfrm>
                <a:off x="6930368" y="1755618"/>
                <a:ext cx="220203" cy="379057"/>
              </a:xfrm>
              <a:prstGeom prst="ellipse">
                <a:avLst/>
              </a:prstGeom>
              <a:noFill/>
              <a:ln w="38100" cap="flat">
                <a:solidFill>
                  <a:srgbClr val="89E0FE"/>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0" name="Right Arrow 28">
                <a:extLst>
                  <a:ext uri="{FF2B5EF4-FFF2-40B4-BE49-F238E27FC236}">
                    <a16:creationId xmlns:a16="http://schemas.microsoft.com/office/drawing/2014/main" id="{E7B39B23-EA80-4550-B7F5-C477BFA7EBA9}"/>
                  </a:ext>
                </a:extLst>
              </p:cNvPr>
              <p:cNvSpPr/>
              <p:nvPr/>
            </p:nvSpPr>
            <p:spPr>
              <a:xfrm rot="5400000">
                <a:off x="6789483" y="1981533"/>
                <a:ext cx="520976" cy="516752"/>
              </a:xfrm>
              <a:prstGeom prst="rightArrow">
                <a:avLst>
                  <a:gd name="adj1" fmla="val 50000"/>
                  <a:gd name="adj2" fmla="val 69847"/>
                </a:avLst>
              </a:prstGeom>
              <a:solidFill>
                <a:srgbClr val="89E0FE"/>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grpSp>
            <p:nvGrpSpPr>
              <p:cNvPr id="21" name="Group 20">
                <a:extLst>
                  <a:ext uri="{FF2B5EF4-FFF2-40B4-BE49-F238E27FC236}">
                    <a16:creationId xmlns:a16="http://schemas.microsoft.com/office/drawing/2014/main" id="{32730D50-4203-428F-B987-C7921ADE4D69}"/>
                  </a:ext>
                </a:extLst>
              </p:cNvPr>
              <p:cNvGrpSpPr/>
              <p:nvPr/>
            </p:nvGrpSpPr>
            <p:grpSpPr>
              <a:xfrm>
                <a:off x="5731372" y="1205556"/>
                <a:ext cx="1485658" cy="1335170"/>
                <a:chOff x="5731372" y="1205556"/>
                <a:chExt cx="1485658" cy="1335170"/>
              </a:xfrm>
              <a:solidFill>
                <a:srgbClr val="70BE8E"/>
              </a:solidFill>
            </p:grpSpPr>
            <p:sp>
              <p:nvSpPr>
                <p:cNvPr id="22" name="Rounded Rectangle 30">
                  <a:extLst>
                    <a:ext uri="{FF2B5EF4-FFF2-40B4-BE49-F238E27FC236}">
                      <a16:creationId xmlns:a16="http://schemas.microsoft.com/office/drawing/2014/main" id="{86F8B361-33D6-443F-AA3E-08C2155AA864}"/>
                    </a:ext>
                  </a:extLst>
                </p:cNvPr>
                <p:cNvSpPr/>
                <p:nvPr/>
              </p:nvSpPr>
              <p:spPr>
                <a:xfrm rot="19740283">
                  <a:off x="5915522" y="1205556"/>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3" name="Rounded Rectangle 31">
                  <a:extLst>
                    <a:ext uri="{FF2B5EF4-FFF2-40B4-BE49-F238E27FC236}">
                      <a16:creationId xmlns:a16="http://schemas.microsoft.com/office/drawing/2014/main" id="{A0603FE4-2303-45ED-98F4-E1A84541FE45}"/>
                    </a:ext>
                  </a:extLst>
                </p:cNvPr>
                <p:cNvSpPr/>
                <p:nvPr/>
              </p:nvSpPr>
              <p:spPr>
                <a:xfrm rot="19740283">
                  <a:off x="5731372" y="1297631"/>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4" name="Rounded Rectangle 32">
                  <a:extLst>
                    <a:ext uri="{FF2B5EF4-FFF2-40B4-BE49-F238E27FC236}">
                      <a16:creationId xmlns:a16="http://schemas.microsoft.com/office/drawing/2014/main" id="{4A3C494D-FC4A-4B04-B1F1-7C14F397E077}"/>
                    </a:ext>
                  </a:extLst>
                </p:cNvPr>
                <p:cNvSpPr/>
                <p:nvPr/>
              </p:nvSpPr>
              <p:spPr>
                <a:xfrm rot="19740283">
                  <a:off x="5953622" y="1573856"/>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5" name="Rounded Rectangle 33">
                  <a:extLst>
                    <a:ext uri="{FF2B5EF4-FFF2-40B4-BE49-F238E27FC236}">
                      <a16:creationId xmlns:a16="http://schemas.microsoft.com/office/drawing/2014/main" id="{ED1A23C7-3E44-4336-9DB0-A3D27BDD3D57}"/>
                    </a:ext>
                  </a:extLst>
                </p:cNvPr>
                <p:cNvSpPr/>
                <p:nvPr/>
              </p:nvSpPr>
              <p:spPr>
                <a:xfrm rot="19740283">
                  <a:off x="6140947" y="1478606"/>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6" name="Rounded Rectangle 34">
                  <a:extLst>
                    <a:ext uri="{FF2B5EF4-FFF2-40B4-BE49-F238E27FC236}">
                      <a16:creationId xmlns:a16="http://schemas.microsoft.com/office/drawing/2014/main" id="{50206854-5C96-45C6-A9AC-005572797AAE}"/>
                    </a:ext>
                  </a:extLst>
                </p:cNvPr>
                <p:cNvSpPr/>
                <p:nvPr/>
              </p:nvSpPr>
              <p:spPr>
                <a:xfrm rot="1907158">
                  <a:off x="6884024" y="1205731"/>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7" name="Rounded Rectangle 35">
                  <a:extLst>
                    <a:ext uri="{FF2B5EF4-FFF2-40B4-BE49-F238E27FC236}">
                      <a16:creationId xmlns:a16="http://schemas.microsoft.com/office/drawing/2014/main" id="{DD1BB52A-AE6F-4A10-9E6C-51135227D43A}"/>
                    </a:ext>
                  </a:extLst>
                </p:cNvPr>
                <p:cNvSpPr/>
                <p:nvPr/>
              </p:nvSpPr>
              <p:spPr>
                <a:xfrm rot="1907158">
                  <a:off x="7068049" y="1298265"/>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8" name="Rounded Rectangle 36">
                  <a:extLst>
                    <a:ext uri="{FF2B5EF4-FFF2-40B4-BE49-F238E27FC236}">
                      <a16:creationId xmlns:a16="http://schemas.microsoft.com/office/drawing/2014/main" id="{5054EC95-94FD-4952-9140-DB7AD7FE0B16}"/>
                    </a:ext>
                  </a:extLst>
                </p:cNvPr>
                <p:cNvSpPr/>
                <p:nvPr/>
              </p:nvSpPr>
              <p:spPr>
                <a:xfrm rot="1907158">
                  <a:off x="6664823" y="1476066"/>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29" name="Rounded Rectangle 37">
                  <a:extLst>
                    <a:ext uri="{FF2B5EF4-FFF2-40B4-BE49-F238E27FC236}">
                      <a16:creationId xmlns:a16="http://schemas.microsoft.com/office/drawing/2014/main" id="{8901E048-AAE8-4A16-8AE4-779DE81B9957}"/>
                    </a:ext>
                  </a:extLst>
                </p:cNvPr>
                <p:cNvSpPr/>
                <p:nvPr/>
              </p:nvSpPr>
              <p:spPr>
                <a:xfrm rot="1907158">
                  <a:off x="6842623" y="1571316"/>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30" name="Rounded Rectangle 38">
                  <a:extLst>
                    <a:ext uri="{FF2B5EF4-FFF2-40B4-BE49-F238E27FC236}">
                      <a16:creationId xmlns:a16="http://schemas.microsoft.com/office/drawing/2014/main" id="{11D6391D-A7C2-4673-B9DF-13BDD89D24D5}"/>
                    </a:ext>
                  </a:extLst>
                </p:cNvPr>
                <p:cNvSpPr/>
                <p:nvPr/>
              </p:nvSpPr>
              <p:spPr>
                <a:xfrm>
                  <a:off x="6280143" y="1930618"/>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31" name="Rounded Rectangle 39">
                  <a:extLst>
                    <a:ext uri="{FF2B5EF4-FFF2-40B4-BE49-F238E27FC236}">
                      <a16:creationId xmlns:a16="http://schemas.microsoft.com/office/drawing/2014/main" id="{A30D2DCE-B20B-47A7-9C75-DAEE4BF42572}"/>
                    </a:ext>
                  </a:extLst>
                </p:cNvPr>
                <p:cNvSpPr/>
                <p:nvPr/>
              </p:nvSpPr>
              <p:spPr>
                <a:xfrm>
                  <a:off x="6508743" y="1930618"/>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32" name="Rounded Rectangle 40">
                  <a:extLst>
                    <a:ext uri="{FF2B5EF4-FFF2-40B4-BE49-F238E27FC236}">
                      <a16:creationId xmlns:a16="http://schemas.microsoft.com/office/drawing/2014/main" id="{709BD0DD-2390-4099-A031-24E16FD060B4}"/>
                    </a:ext>
                  </a:extLst>
                </p:cNvPr>
                <p:cNvSpPr/>
                <p:nvPr/>
              </p:nvSpPr>
              <p:spPr>
                <a:xfrm>
                  <a:off x="6283318" y="2248118"/>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sp>
              <p:nvSpPr>
                <p:cNvPr id="33" name="Rounded Rectangle 41">
                  <a:extLst>
                    <a:ext uri="{FF2B5EF4-FFF2-40B4-BE49-F238E27FC236}">
                      <a16:creationId xmlns:a16="http://schemas.microsoft.com/office/drawing/2014/main" id="{7EBE67DB-DF02-4C2D-873E-9B10AA8399BA}"/>
                    </a:ext>
                  </a:extLst>
                </p:cNvPr>
                <p:cNvSpPr/>
                <p:nvPr/>
              </p:nvSpPr>
              <p:spPr>
                <a:xfrm>
                  <a:off x="6511918" y="2248118"/>
                  <a:ext cx="148981" cy="292608"/>
                </a:xfrm>
                <a:prstGeom prst="roundRect">
                  <a:avLst/>
                </a:prstGeom>
                <a:grp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ptos Display" panose="02110004020202020204"/>
                    <a:ea typeface="+mn-ea"/>
                    <a:cs typeface="+mn-cs"/>
                    <a:sym typeface="Helvetica"/>
                  </a:endParaRPr>
                </a:p>
              </p:txBody>
            </p:sp>
          </p:grpSp>
        </p:grpSp>
        <p:grpSp>
          <p:nvGrpSpPr>
            <p:cNvPr id="44" name="Group 43">
              <a:extLst>
                <a:ext uri="{FF2B5EF4-FFF2-40B4-BE49-F238E27FC236}">
                  <a16:creationId xmlns:a16="http://schemas.microsoft.com/office/drawing/2014/main" id="{6CB2BA42-8668-44EC-B957-1F8DECD0169C}"/>
                </a:ext>
              </a:extLst>
            </p:cNvPr>
            <p:cNvGrpSpPr/>
            <p:nvPr/>
          </p:nvGrpSpPr>
          <p:grpSpPr>
            <a:xfrm>
              <a:off x="6781800" y="3660512"/>
              <a:ext cx="3949701" cy="1643275"/>
              <a:chOff x="1779588" y="1903921"/>
              <a:chExt cx="3949701" cy="1643275"/>
            </a:xfrm>
          </p:grpSpPr>
          <p:grpSp>
            <p:nvGrpSpPr>
              <p:cNvPr id="45" name="Group 44">
                <a:extLst>
                  <a:ext uri="{FF2B5EF4-FFF2-40B4-BE49-F238E27FC236}">
                    <a16:creationId xmlns:a16="http://schemas.microsoft.com/office/drawing/2014/main" id="{F17273F6-5A00-43E9-9A2C-1DD6C88A90AA}"/>
                  </a:ext>
                </a:extLst>
              </p:cNvPr>
              <p:cNvGrpSpPr/>
              <p:nvPr/>
            </p:nvGrpSpPr>
            <p:grpSpPr>
              <a:xfrm>
                <a:off x="1779588" y="2313351"/>
                <a:ext cx="3949701" cy="927100"/>
                <a:chOff x="1779588" y="2757488"/>
                <a:chExt cx="3949701" cy="927100"/>
              </a:xfrm>
            </p:grpSpPr>
            <p:sp>
              <p:nvSpPr>
                <p:cNvPr id="50" name="Freeform 368">
                  <a:extLst>
                    <a:ext uri="{FF2B5EF4-FFF2-40B4-BE49-F238E27FC236}">
                      <a16:creationId xmlns:a16="http://schemas.microsoft.com/office/drawing/2014/main" id="{5BC87B06-FB40-4AA4-A158-2603D1E43159}"/>
                    </a:ext>
                  </a:extLst>
                </p:cNvPr>
                <p:cNvSpPr>
                  <a:spLocks/>
                </p:cNvSpPr>
                <p:nvPr/>
              </p:nvSpPr>
              <p:spPr bwMode="auto">
                <a:xfrm>
                  <a:off x="4570413" y="28559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1" name="Freeform 369">
                  <a:extLst>
                    <a:ext uri="{FF2B5EF4-FFF2-40B4-BE49-F238E27FC236}">
                      <a16:creationId xmlns:a16="http://schemas.microsoft.com/office/drawing/2014/main" id="{4DADE04F-19E2-4ABB-A80C-0CCC5B0E64C2}"/>
                    </a:ext>
                  </a:extLst>
                </p:cNvPr>
                <p:cNvSpPr>
                  <a:spLocks/>
                </p:cNvSpPr>
                <p:nvPr/>
              </p:nvSpPr>
              <p:spPr bwMode="auto">
                <a:xfrm>
                  <a:off x="4603751" y="28559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2" name="Freeform 370">
                  <a:extLst>
                    <a:ext uri="{FF2B5EF4-FFF2-40B4-BE49-F238E27FC236}">
                      <a16:creationId xmlns:a16="http://schemas.microsoft.com/office/drawing/2014/main" id="{9BB6209F-46A7-40A3-9E40-50B7E5702F28}"/>
                    </a:ext>
                  </a:extLst>
                </p:cNvPr>
                <p:cNvSpPr>
                  <a:spLocks noEditPoints="1"/>
                </p:cNvSpPr>
                <p:nvPr/>
              </p:nvSpPr>
              <p:spPr bwMode="auto">
                <a:xfrm>
                  <a:off x="4556126" y="2757488"/>
                  <a:ext cx="63500" cy="68263"/>
                </a:xfrm>
                <a:custGeom>
                  <a:avLst/>
                  <a:gdLst>
                    <a:gd name="T0" fmla="*/ 74 w 148"/>
                    <a:gd name="T1" fmla="*/ 139 h 161"/>
                    <a:gd name="T2" fmla="*/ 74 w 148"/>
                    <a:gd name="T3" fmla="*/ 139 h 161"/>
                    <a:gd name="T4" fmla="*/ 121 w 148"/>
                    <a:gd name="T5" fmla="*/ 81 h 161"/>
                    <a:gd name="T6" fmla="*/ 74 w 148"/>
                    <a:gd name="T7" fmla="*/ 22 h 161"/>
                    <a:gd name="T8" fmla="*/ 27 w 148"/>
                    <a:gd name="T9" fmla="*/ 81 h 161"/>
                    <a:gd name="T10" fmla="*/ 74 w 148"/>
                    <a:gd name="T11" fmla="*/ 139 h 161"/>
                    <a:gd name="T12" fmla="*/ 148 w 148"/>
                    <a:gd name="T13" fmla="*/ 81 h 161"/>
                    <a:gd name="T14" fmla="*/ 148 w 148"/>
                    <a:gd name="T15" fmla="*/ 81 h 161"/>
                    <a:gd name="T16" fmla="*/ 74 w 148"/>
                    <a:gd name="T17" fmla="*/ 161 h 161"/>
                    <a:gd name="T18" fmla="*/ 0 w 148"/>
                    <a:gd name="T19" fmla="*/ 81 h 161"/>
                    <a:gd name="T20" fmla="*/ 74 w 148"/>
                    <a:gd name="T21" fmla="*/ 0 h 161"/>
                    <a:gd name="T22" fmla="*/ 148 w 148"/>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161">
                      <a:moveTo>
                        <a:pt x="74" y="139"/>
                      </a:moveTo>
                      <a:lnTo>
                        <a:pt x="74" y="139"/>
                      </a:lnTo>
                      <a:cubicBezTo>
                        <a:pt x="107" y="139"/>
                        <a:pt x="121" y="110"/>
                        <a:pt x="121" y="81"/>
                      </a:cubicBezTo>
                      <a:cubicBezTo>
                        <a:pt x="121" y="51"/>
                        <a:pt x="107" y="22"/>
                        <a:pt x="74" y="22"/>
                      </a:cubicBezTo>
                      <a:cubicBezTo>
                        <a:pt x="41" y="22"/>
                        <a:pt x="27" y="52"/>
                        <a:pt x="27" y="81"/>
                      </a:cubicBezTo>
                      <a:cubicBezTo>
                        <a:pt x="27" y="110"/>
                        <a:pt x="41" y="139"/>
                        <a:pt x="74" y="139"/>
                      </a:cubicBezTo>
                      <a:close/>
                      <a:moveTo>
                        <a:pt x="148" y="81"/>
                      </a:moveTo>
                      <a:lnTo>
                        <a:pt x="148" y="81"/>
                      </a:lnTo>
                      <a:cubicBezTo>
                        <a:pt x="148" y="125"/>
                        <a:pt x="120" y="161"/>
                        <a:pt x="74" y="161"/>
                      </a:cubicBezTo>
                      <a:cubicBezTo>
                        <a:pt x="28" y="161"/>
                        <a:pt x="0" y="125"/>
                        <a:pt x="0" y="81"/>
                      </a:cubicBezTo>
                      <a:cubicBezTo>
                        <a:pt x="0" y="37"/>
                        <a:pt x="28" y="0"/>
                        <a:pt x="74" y="0"/>
                      </a:cubicBezTo>
                      <a:cubicBezTo>
                        <a:pt x="120" y="0"/>
                        <a:pt x="148" y="37"/>
                        <a:pt x="148"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3" name="Freeform 371">
                  <a:extLst>
                    <a:ext uri="{FF2B5EF4-FFF2-40B4-BE49-F238E27FC236}">
                      <a16:creationId xmlns:a16="http://schemas.microsoft.com/office/drawing/2014/main" id="{2155D75C-06A5-469B-8CDD-BAE7781A4736}"/>
                    </a:ext>
                  </a:extLst>
                </p:cNvPr>
                <p:cNvSpPr>
                  <a:spLocks/>
                </p:cNvSpPr>
                <p:nvPr/>
              </p:nvSpPr>
              <p:spPr bwMode="auto">
                <a:xfrm>
                  <a:off x="5168901" y="30083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4" name="Freeform 372">
                  <a:extLst>
                    <a:ext uri="{FF2B5EF4-FFF2-40B4-BE49-F238E27FC236}">
                      <a16:creationId xmlns:a16="http://schemas.microsoft.com/office/drawing/2014/main" id="{E63596F9-B48A-45BF-BA05-443883DC9C85}"/>
                    </a:ext>
                  </a:extLst>
                </p:cNvPr>
                <p:cNvSpPr>
                  <a:spLocks/>
                </p:cNvSpPr>
                <p:nvPr/>
              </p:nvSpPr>
              <p:spPr bwMode="auto">
                <a:xfrm>
                  <a:off x="5202238" y="30083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5" name="Freeform 373">
                  <a:extLst>
                    <a:ext uri="{FF2B5EF4-FFF2-40B4-BE49-F238E27FC236}">
                      <a16:creationId xmlns:a16="http://schemas.microsoft.com/office/drawing/2014/main" id="{01661AE1-482D-4CE2-9852-D604C748EEF3}"/>
                    </a:ext>
                  </a:extLst>
                </p:cNvPr>
                <p:cNvSpPr>
                  <a:spLocks noEditPoints="1"/>
                </p:cNvSpPr>
                <p:nvPr/>
              </p:nvSpPr>
              <p:spPr bwMode="auto">
                <a:xfrm>
                  <a:off x="5154613" y="2909888"/>
                  <a:ext cx="61913" cy="66675"/>
                </a:xfrm>
                <a:custGeom>
                  <a:avLst/>
                  <a:gdLst>
                    <a:gd name="T0" fmla="*/ 74 w 147"/>
                    <a:gd name="T1" fmla="*/ 139 h 161"/>
                    <a:gd name="T2" fmla="*/ 74 w 147"/>
                    <a:gd name="T3" fmla="*/ 139 h 161"/>
                    <a:gd name="T4" fmla="*/ 120 w 147"/>
                    <a:gd name="T5" fmla="*/ 80 h 161"/>
                    <a:gd name="T6" fmla="*/ 73 w 147"/>
                    <a:gd name="T7" fmla="*/ 22 h 161"/>
                    <a:gd name="T8" fmla="*/ 27 w 147"/>
                    <a:gd name="T9" fmla="*/ 80 h 161"/>
                    <a:gd name="T10" fmla="*/ 74 w 147"/>
                    <a:gd name="T11" fmla="*/ 139 h 161"/>
                    <a:gd name="T12" fmla="*/ 147 w 147"/>
                    <a:gd name="T13" fmla="*/ 80 h 161"/>
                    <a:gd name="T14" fmla="*/ 147 w 147"/>
                    <a:gd name="T15" fmla="*/ 80 h 161"/>
                    <a:gd name="T16" fmla="*/ 74 w 147"/>
                    <a:gd name="T17" fmla="*/ 161 h 161"/>
                    <a:gd name="T18" fmla="*/ 0 w 147"/>
                    <a:gd name="T19" fmla="*/ 80 h 161"/>
                    <a:gd name="T20" fmla="*/ 74 w 147"/>
                    <a:gd name="T21" fmla="*/ 0 h 161"/>
                    <a:gd name="T22" fmla="*/ 147 w 147"/>
                    <a:gd name="T23" fmla="*/ 80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4" y="139"/>
                      </a:moveTo>
                      <a:lnTo>
                        <a:pt x="74" y="139"/>
                      </a:lnTo>
                      <a:cubicBezTo>
                        <a:pt x="107" y="139"/>
                        <a:pt x="120" y="109"/>
                        <a:pt x="120" y="80"/>
                      </a:cubicBezTo>
                      <a:cubicBezTo>
                        <a:pt x="120" y="51"/>
                        <a:pt x="106" y="22"/>
                        <a:pt x="73" y="22"/>
                      </a:cubicBezTo>
                      <a:cubicBezTo>
                        <a:pt x="40" y="22"/>
                        <a:pt x="27" y="51"/>
                        <a:pt x="27" y="80"/>
                      </a:cubicBezTo>
                      <a:cubicBezTo>
                        <a:pt x="27" y="109"/>
                        <a:pt x="41" y="139"/>
                        <a:pt x="74" y="139"/>
                      </a:cubicBezTo>
                      <a:close/>
                      <a:moveTo>
                        <a:pt x="147" y="80"/>
                      </a:moveTo>
                      <a:lnTo>
                        <a:pt x="147" y="80"/>
                      </a:lnTo>
                      <a:cubicBezTo>
                        <a:pt x="147" y="124"/>
                        <a:pt x="119" y="161"/>
                        <a:pt x="74" y="161"/>
                      </a:cubicBezTo>
                      <a:cubicBezTo>
                        <a:pt x="27" y="161"/>
                        <a:pt x="0" y="124"/>
                        <a:pt x="0" y="80"/>
                      </a:cubicBezTo>
                      <a:cubicBezTo>
                        <a:pt x="0" y="36"/>
                        <a:pt x="28" y="0"/>
                        <a:pt x="74" y="0"/>
                      </a:cubicBezTo>
                      <a:cubicBezTo>
                        <a:pt x="119" y="0"/>
                        <a:pt x="147" y="36"/>
                        <a:pt x="147" y="80"/>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6" name="Freeform 374">
                  <a:extLst>
                    <a:ext uri="{FF2B5EF4-FFF2-40B4-BE49-F238E27FC236}">
                      <a16:creationId xmlns:a16="http://schemas.microsoft.com/office/drawing/2014/main" id="{18F26CAB-BD55-4D90-8CCE-9D2115590CFF}"/>
                    </a:ext>
                  </a:extLst>
                </p:cNvPr>
                <p:cNvSpPr>
                  <a:spLocks/>
                </p:cNvSpPr>
                <p:nvPr/>
              </p:nvSpPr>
              <p:spPr bwMode="auto">
                <a:xfrm>
                  <a:off x="5497513" y="3263901"/>
                  <a:ext cx="52388" cy="42863"/>
                </a:xfrm>
                <a:custGeom>
                  <a:avLst/>
                  <a:gdLst>
                    <a:gd name="T0" fmla="*/ 0 w 123"/>
                    <a:gd name="T1" fmla="*/ 0 h 102"/>
                    <a:gd name="T2" fmla="*/ 0 w 123"/>
                    <a:gd name="T3" fmla="*/ 0 h 102"/>
                    <a:gd name="T4" fmla="*/ 123 w 123"/>
                    <a:gd name="T5" fmla="*/ 102 h 102"/>
                  </a:gdLst>
                  <a:ahLst/>
                  <a:cxnLst>
                    <a:cxn ang="0">
                      <a:pos x="T0" y="T1"/>
                    </a:cxn>
                    <a:cxn ang="0">
                      <a:pos x="T2" y="T3"/>
                    </a:cxn>
                    <a:cxn ang="0">
                      <a:pos x="T4" y="T5"/>
                    </a:cxn>
                  </a:cxnLst>
                  <a:rect l="0" t="0" r="r" b="b"/>
                  <a:pathLst>
                    <a:path w="123" h="102">
                      <a:moveTo>
                        <a:pt x="0" y="0"/>
                      </a:moveTo>
                      <a:lnTo>
                        <a:pt x="0" y="0"/>
                      </a:lnTo>
                      <a:lnTo>
                        <a:pt x="123" y="102"/>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7" name="Freeform 375">
                  <a:extLst>
                    <a:ext uri="{FF2B5EF4-FFF2-40B4-BE49-F238E27FC236}">
                      <a16:creationId xmlns:a16="http://schemas.microsoft.com/office/drawing/2014/main" id="{F7477FE4-4D6A-4882-B614-698F88018FD4}"/>
                    </a:ext>
                  </a:extLst>
                </p:cNvPr>
                <p:cNvSpPr>
                  <a:spLocks/>
                </p:cNvSpPr>
                <p:nvPr/>
              </p:nvSpPr>
              <p:spPr bwMode="auto">
                <a:xfrm>
                  <a:off x="5516563" y="3236913"/>
                  <a:ext cx="53975" cy="46038"/>
                </a:xfrm>
                <a:custGeom>
                  <a:avLst/>
                  <a:gdLst>
                    <a:gd name="T0" fmla="*/ 0 w 131"/>
                    <a:gd name="T1" fmla="*/ 0 h 109"/>
                    <a:gd name="T2" fmla="*/ 0 w 131"/>
                    <a:gd name="T3" fmla="*/ 0 h 109"/>
                    <a:gd name="T4" fmla="*/ 131 w 131"/>
                    <a:gd name="T5" fmla="*/ 109 h 109"/>
                  </a:gdLst>
                  <a:ahLst/>
                  <a:cxnLst>
                    <a:cxn ang="0">
                      <a:pos x="T0" y="T1"/>
                    </a:cxn>
                    <a:cxn ang="0">
                      <a:pos x="T2" y="T3"/>
                    </a:cxn>
                    <a:cxn ang="0">
                      <a:pos x="T4" y="T5"/>
                    </a:cxn>
                  </a:cxnLst>
                  <a:rect l="0" t="0" r="r" b="b"/>
                  <a:pathLst>
                    <a:path w="131" h="109">
                      <a:moveTo>
                        <a:pt x="0" y="0"/>
                      </a:moveTo>
                      <a:lnTo>
                        <a:pt x="0" y="0"/>
                      </a:lnTo>
                      <a:lnTo>
                        <a:pt x="131" y="109"/>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8" name="Freeform 376">
                  <a:extLst>
                    <a:ext uri="{FF2B5EF4-FFF2-40B4-BE49-F238E27FC236}">
                      <a16:creationId xmlns:a16="http://schemas.microsoft.com/office/drawing/2014/main" id="{D881F16E-1738-4A80-A53D-023CA3CAD7AE}"/>
                    </a:ext>
                  </a:extLst>
                </p:cNvPr>
                <p:cNvSpPr>
                  <a:spLocks noEditPoints="1"/>
                </p:cNvSpPr>
                <p:nvPr/>
              </p:nvSpPr>
              <p:spPr bwMode="auto">
                <a:xfrm>
                  <a:off x="5573713" y="3294063"/>
                  <a:ext cx="61913" cy="68263"/>
                </a:xfrm>
                <a:custGeom>
                  <a:avLst/>
                  <a:gdLst>
                    <a:gd name="T0" fmla="*/ 74 w 148"/>
                    <a:gd name="T1" fmla="*/ 139 h 161"/>
                    <a:gd name="T2" fmla="*/ 74 w 148"/>
                    <a:gd name="T3" fmla="*/ 139 h 161"/>
                    <a:gd name="T4" fmla="*/ 121 w 148"/>
                    <a:gd name="T5" fmla="*/ 80 h 161"/>
                    <a:gd name="T6" fmla="*/ 74 w 148"/>
                    <a:gd name="T7" fmla="*/ 22 h 161"/>
                    <a:gd name="T8" fmla="*/ 27 w 148"/>
                    <a:gd name="T9" fmla="*/ 80 h 161"/>
                    <a:gd name="T10" fmla="*/ 74 w 148"/>
                    <a:gd name="T11" fmla="*/ 139 h 161"/>
                    <a:gd name="T12" fmla="*/ 148 w 148"/>
                    <a:gd name="T13" fmla="*/ 80 h 161"/>
                    <a:gd name="T14" fmla="*/ 148 w 148"/>
                    <a:gd name="T15" fmla="*/ 80 h 161"/>
                    <a:gd name="T16" fmla="*/ 74 w 148"/>
                    <a:gd name="T17" fmla="*/ 161 h 161"/>
                    <a:gd name="T18" fmla="*/ 0 w 148"/>
                    <a:gd name="T19" fmla="*/ 80 h 161"/>
                    <a:gd name="T20" fmla="*/ 74 w 148"/>
                    <a:gd name="T21" fmla="*/ 0 h 161"/>
                    <a:gd name="T22" fmla="*/ 148 w 148"/>
                    <a:gd name="T23" fmla="*/ 80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161">
                      <a:moveTo>
                        <a:pt x="74" y="139"/>
                      </a:moveTo>
                      <a:lnTo>
                        <a:pt x="74" y="139"/>
                      </a:lnTo>
                      <a:cubicBezTo>
                        <a:pt x="107" y="139"/>
                        <a:pt x="121" y="110"/>
                        <a:pt x="121" y="80"/>
                      </a:cubicBezTo>
                      <a:cubicBezTo>
                        <a:pt x="121" y="51"/>
                        <a:pt x="107" y="22"/>
                        <a:pt x="74" y="22"/>
                      </a:cubicBezTo>
                      <a:cubicBezTo>
                        <a:pt x="41" y="22"/>
                        <a:pt x="27" y="51"/>
                        <a:pt x="27" y="80"/>
                      </a:cubicBezTo>
                      <a:cubicBezTo>
                        <a:pt x="27" y="109"/>
                        <a:pt x="41" y="139"/>
                        <a:pt x="74" y="139"/>
                      </a:cubicBezTo>
                      <a:close/>
                      <a:moveTo>
                        <a:pt x="148" y="80"/>
                      </a:moveTo>
                      <a:lnTo>
                        <a:pt x="148" y="80"/>
                      </a:lnTo>
                      <a:cubicBezTo>
                        <a:pt x="148" y="124"/>
                        <a:pt x="120" y="161"/>
                        <a:pt x="74" y="161"/>
                      </a:cubicBezTo>
                      <a:cubicBezTo>
                        <a:pt x="28" y="161"/>
                        <a:pt x="0" y="124"/>
                        <a:pt x="0" y="80"/>
                      </a:cubicBezTo>
                      <a:cubicBezTo>
                        <a:pt x="0" y="37"/>
                        <a:pt x="28" y="0"/>
                        <a:pt x="74" y="0"/>
                      </a:cubicBezTo>
                      <a:cubicBezTo>
                        <a:pt x="120" y="0"/>
                        <a:pt x="148" y="37"/>
                        <a:pt x="148" y="80"/>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9" name="Freeform 377">
                  <a:extLst>
                    <a:ext uri="{FF2B5EF4-FFF2-40B4-BE49-F238E27FC236}">
                      <a16:creationId xmlns:a16="http://schemas.microsoft.com/office/drawing/2014/main" id="{87587996-F447-4B73-B917-9BF8F8B066CD}"/>
                    </a:ext>
                  </a:extLst>
                </p:cNvPr>
                <p:cNvSpPr>
                  <a:spLocks/>
                </p:cNvSpPr>
                <p:nvPr/>
              </p:nvSpPr>
              <p:spPr bwMode="auto">
                <a:xfrm>
                  <a:off x="4292601" y="3402013"/>
                  <a:ext cx="50800" cy="65088"/>
                </a:xfrm>
                <a:custGeom>
                  <a:avLst/>
                  <a:gdLst>
                    <a:gd name="T0" fmla="*/ 27 w 124"/>
                    <a:gd name="T1" fmla="*/ 0 h 154"/>
                    <a:gd name="T2" fmla="*/ 27 w 124"/>
                    <a:gd name="T3" fmla="*/ 0 h 154"/>
                    <a:gd name="T4" fmla="*/ 27 w 124"/>
                    <a:gd name="T5" fmla="*/ 62 h 154"/>
                    <a:gd name="T6" fmla="*/ 97 w 124"/>
                    <a:gd name="T7" fmla="*/ 62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2"/>
                      </a:lnTo>
                      <a:lnTo>
                        <a:pt x="97" y="62"/>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0" name="Freeform 378">
                  <a:extLst>
                    <a:ext uri="{FF2B5EF4-FFF2-40B4-BE49-F238E27FC236}">
                      <a16:creationId xmlns:a16="http://schemas.microsoft.com/office/drawing/2014/main" id="{7072E068-5EAC-432A-AC36-59C301C198BE}"/>
                    </a:ext>
                  </a:extLst>
                </p:cNvPr>
                <p:cNvSpPr>
                  <a:spLocks/>
                </p:cNvSpPr>
                <p:nvPr/>
              </p:nvSpPr>
              <p:spPr bwMode="auto">
                <a:xfrm>
                  <a:off x="4352926" y="3459163"/>
                  <a:ext cx="25400" cy="39688"/>
                </a:xfrm>
                <a:custGeom>
                  <a:avLst/>
                  <a:gdLst>
                    <a:gd name="T0" fmla="*/ 59 w 62"/>
                    <a:gd name="T1" fmla="*/ 24 h 92"/>
                    <a:gd name="T2" fmla="*/ 59 w 62"/>
                    <a:gd name="T3" fmla="*/ 24 h 92"/>
                    <a:gd name="T4" fmla="*/ 46 w 62"/>
                    <a:gd name="T5" fmla="*/ 43 h 92"/>
                    <a:gd name="T6" fmla="*/ 46 w 62"/>
                    <a:gd name="T7" fmla="*/ 43 h 92"/>
                    <a:gd name="T8" fmla="*/ 62 w 62"/>
                    <a:gd name="T9" fmla="*/ 65 h 92"/>
                    <a:gd name="T10" fmla="*/ 31 w 62"/>
                    <a:gd name="T11" fmla="*/ 92 h 92"/>
                    <a:gd name="T12" fmla="*/ 0 w 62"/>
                    <a:gd name="T13" fmla="*/ 61 h 92"/>
                    <a:gd name="T14" fmla="*/ 14 w 62"/>
                    <a:gd name="T15" fmla="*/ 61 h 92"/>
                    <a:gd name="T16" fmla="*/ 14 w 62"/>
                    <a:gd name="T17" fmla="*/ 62 h 92"/>
                    <a:gd name="T18" fmla="*/ 31 w 62"/>
                    <a:gd name="T19" fmla="*/ 80 h 92"/>
                    <a:gd name="T20" fmla="*/ 48 w 62"/>
                    <a:gd name="T21" fmla="*/ 64 h 92"/>
                    <a:gd name="T22" fmla="*/ 27 w 62"/>
                    <a:gd name="T23" fmla="*/ 49 h 92"/>
                    <a:gd name="T24" fmla="*/ 25 w 62"/>
                    <a:gd name="T25" fmla="*/ 49 h 92"/>
                    <a:gd name="T26" fmla="*/ 25 w 62"/>
                    <a:gd name="T27" fmla="*/ 38 h 92"/>
                    <a:gd name="T28" fmla="*/ 26 w 62"/>
                    <a:gd name="T29" fmla="*/ 38 h 92"/>
                    <a:gd name="T30" fmla="*/ 44 w 62"/>
                    <a:gd name="T31" fmla="*/ 25 h 92"/>
                    <a:gd name="T32" fmla="*/ 31 w 62"/>
                    <a:gd name="T33" fmla="*/ 12 h 92"/>
                    <a:gd name="T34" fmla="*/ 16 w 62"/>
                    <a:gd name="T35" fmla="*/ 29 h 92"/>
                    <a:gd name="T36" fmla="*/ 16 w 62"/>
                    <a:gd name="T37" fmla="*/ 30 h 92"/>
                    <a:gd name="T38" fmla="*/ 2 w 62"/>
                    <a:gd name="T39" fmla="*/ 30 h 92"/>
                    <a:gd name="T40" fmla="*/ 31 w 62"/>
                    <a:gd name="T41" fmla="*/ 0 h 92"/>
                    <a:gd name="T42" fmla="*/ 59 w 62"/>
                    <a:gd name="T43" fmla="*/ 2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2" h="92">
                      <a:moveTo>
                        <a:pt x="59" y="24"/>
                      </a:moveTo>
                      <a:lnTo>
                        <a:pt x="59" y="24"/>
                      </a:lnTo>
                      <a:cubicBezTo>
                        <a:pt x="59" y="33"/>
                        <a:pt x="55" y="40"/>
                        <a:pt x="46" y="43"/>
                      </a:cubicBezTo>
                      <a:lnTo>
                        <a:pt x="46" y="43"/>
                      </a:lnTo>
                      <a:cubicBezTo>
                        <a:pt x="56" y="45"/>
                        <a:pt x="62" y="54"/>
                        <a:pt x="62" y="65"/>
                      </a:cubicBezTo>
                      <a:cubicBezTo>
                        <a:pt x="62" y="82"/>
                        <a:pt x="47" y="92"/>
                        <a:pt x="31" y="92"/>
                      </a:cubicBezTo>
                      <a:cubicBezTo>
                        <a:pt x="12" y="92"/>
                        <a:pt x="1" y="81"/>
                        <a:pt x="0" y="61"/>
                      </a:cubicBezTo>
                      <a:lnTo>
                        <a:pt x="14" y="61"/>
                      </a:lnTo>
                      <a:lnTo>
                        <a:pt x="14" y="62"/>
                      </a:lnTo>
                      <a:cubicBezTo>
                        <a:pt x="14" y="72"/>
                        <a:pt x="20" y="80"/>
                        <a:pt x="31" y="80"/>
                      </a:cubicBezTo>
                      <a:cubicBezTo>
                        <a:pt x="41" y="80"/>
                        <a:pt x="48" y="74"/>
                        <a:pt x="48" y="64"/>
                      </a:cubicBezTo>
                      <a:cubicBezTo>
                        <a:pt x="48" y="54"/>
                        <a:pt x="42" y="49"/>
                        <a:pt x="27" y="49"/>
                      </a:cubicBezTo>
                      <a:lnTo>
                        <a:pt x="25" y="49"/>
                      </a:lnTo>
                      <a:lnTo>
                        <a:pt x="25" y="38"/>
                      </a:lnTo>
                      <a:lnTo>
                        <a:pt x="26" y="38"/>
                      </a:lnTo>
                      <a:cubicBezTo>
                        <a:pt x="37" y="38"/>
                        <a:pt x="44" y="34"/>
                        <a:pt x="44" y="25"/>
                      </a:cubicBezTo>
                      <a:cubicBezTo>
                        <a:pt x="44" y="17"/>
                        <a:pt x="38" y="12"/>
                        <a:pt x="31" y="12"/>
                      </a:cubicBezTo>
                      <a:cubicBezTo>
                        <a:pt x="22" y="12"/>
                        <a:pt x="16" y="20"/>
                        <a:pt x="16" y="29"/>
                      </a:cubicBezTo>
                      <a:lnTo>
                        <a:pt x="16" y="30"/>
                      </a:lnTo>
                      <a:lnTo>
                        <a:pt x="2" y="30"/>
                      </a:lnTo>
                      <a:cubicBezTo>
                        <a:pt x="3" y="12"/>
                        <a:pt x="14" y="0"/>
                        <a:pt x="31" y="0"/>
                      </a:cubicBezTo>
                      <a:cubicBezTo>
                        <a:pt x="45" y="0"/>
                        <a:pt x="59" y="9"/>
                        <a:pt x="59" y="24"/>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1" name="Freeform 379">
                  <a:extLst>
                    <a:ext uri="{FF2B5EF4-FFF2-40B4-BE49-F238E27FC236}">
                      <a16:creationId xmlns:a16="http://schemas.microsoft.com/office/drawing/2014/main" id="{4FBBB625-BB33-4B28-99B7-DFCD0AF920CE}"/>
                    </a:ext>
                  </a:extLst>
                </p:cNvPr>
                <p:cNvSpPr>
                  <a:spLocks/>
                </p:cNvSpPr>
                <p:nvPr/>
              </p:nvSpPr>
              <p:spPr bwMode="auto">
                <a:xfrm>
                  <a:off x="4383088" y="3400426"/>
                  <a:ext cx="58738" cy="68263"/>
                </a:xfrm>
                <a:custGeom>
                  <a:avLst/>
                  <a:gdLst>
                    <a:gd name="T0" fmla="*/ 139 w 139"/>
                    <a:gd name="T1" fmla="*/ 52 h 161"/>
                    <a:gd name="T2" fmla="*/ 139 w 139"/>
                    <a:gd name="T3" fmla="*/ 52 h 161"/>
                    <a:gd name="T4" fmla="*/ 112 w 139"/>
                    <a:gd name="T5" fmla="*/ 52 h 161"/>
                    <a:gd name="T6" fmla="*/ 74 w 139"/>
                    <a:gd name="T7" fmla="*/ 22 h 161"/>
                    <a:gd name="T8" fmla="*/ 27 w 139"/>
                    <a:gd name="T9" fmla="*/ 80 h 161"/>
                    <a:gd name="T10" fmla="*/ 74 w 139"/>
                    <a:gd name="T11" fmla="*/ 139 h 161"/>
                    <a:gd name="T12" fmla="*/ 113 w 139"/>
                    <a:gd name="T13" fmla="*/ 99 h 161"/>
                    <a:gd name="T14" fmla="*/ 139 w 139"/>
                    <a:gd name="T15" fmla="*/ 99 h 161"/>
                    <a:gd name="T16" fmla="*/ 74 w 139"/>
                    <a:gd name="T17" fmla="*/ 161 h 161"/>
                    <a:gd name="T18" fmla="*/ 21 w 139"/>
                    <a:gd name="T19" fmla="*/ 138 h 161"/>
                    <a:gd name="T20" fmla="*/ 0 w 139"/>
                    <a:gd name="T21" fmla="*/ 80 h 161"/>
                    <a:gd name="T22" fmla="*/ 74 w 139"/>
                    <a:gd name="T23" fmla="*/ 0 h 161"/>
                    <a:gd name="T24" fmla="*/ 139 w 139"/>
                    <a:gd name="T25" fmla="*/ 52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61">
                      <a:moveTo>
                        <a:pt x="139" y="52"/>
                      </a:moveTo>
                      <a:lnTo>
                        <a:pt x="139" y="52"/>
                      </a:lnTo>
                      <a:lnTo>
                        <a:pt x="112" y="52"/>
                      </a:lnTo>
                      <a:cubicBezTo>
                        <a:pt x="107" y="32"/>
                        <a:pt x="94" y="22"/>
                        <a:pt x="74" y="22"/>
                      </a:cubicBezTo>
                      <a:cubicBezTo>
                        <a:pt x="45" y="22"/>
                        <a:pt x="27" y="46"/>
                        <a:pt x="27" y="80"/>
                      </a:cubicBezTo>
                      <a:cubicBezTo>
                        <a:pt x="27" y="114"/>
                        <a:pt x="44" y="139"/>
                        <a:pt x="74" y="139"/>
                      </a:cubicBezTo>
                      <a:cubicBezTo>
                        <a:pt x="96" y="139"/>
                        <a:pt x="110" y="123"/>
                        <a:pt x="113" y="99"/>
                      </a:cubicBezTo>
                      <a:lnTo>
                        <a:pt x="139" y="99"/>
                      </a:lnTo>
                      <a:cubicBezTo>
                        <a:pt x="136" y="136"/>
                        <a:pt x="112" y="161"/>
                        <a:pt x="74" y="161"/>
                      </a:cubicBezTo>
                      <a:cubicBezTo>
                        <a:pt x="52" y="161"/>
                        <a:pt x="34" y="153"/>
                        <a:pt x="21" y="138"/>
                      </a:cubicBezTo>
                      <a:cubicBezTo>
                        <a:pt x="7" y="123"/>
                        <a:pt x="0" y="103"/>
                        <a:pt x="0" y="80"/>
                      </a:cubicBezTo>
                      <a:cubicBezTo>
                        <a:pt x="0" y="36"/>
                        <a:pt x="27" y="0"/>
                        <a:pt x="74" y="0"/>
                      </a:cubicBezTo>
                      <a:cubicBezTo>
                        <a:pt x="109" y="0"/>
                        <a:pt x="136" y="20"/>
                        <a:pt x="139" y="52"/>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2" name="Freeform 380">
                  <a:extLst>
                    <a:ext uri="{FF2B5EF4-FFF2-40B4-BE49-F238E27FC236}">
                      <a16:creationId xmlns:a16="http://schemas.microsoft.com/office/drawing/2014/main" id="{A2B53AEC-811A-48DA-9C08-6E18A62F49F7}"/>
                    </a:ext>
                  </a:extLst>
                </p:cNvPr>
                <p:cNvSpPr>
                  <a:spLocks/>
                </p:cNvSpPr>
                <p:nvPr/>
              </p:nvSpPr>
              <p:spPr bwMode="auto">
                <a:xfrm>
                  <a:off x="4506913" y="3621088"/>
                  <a:ext cx="44450" cy="63500"/>
                </a:xfrm>
                <a:custGeom>
                  <a:avLst/>
                  <a:gdLst>
                    <a:gd name="T0" fmla="*/ 106 w 106"/>
                    <a:gd name="T1" fmla="*/ 0 h 154"/>
                    <a:gd name="T2" fmla="*/ 106 w 106"/>
                    <a:gd name="T3" fmla="*/ 0 h 154"/>
                    <a:gd name="T4" fmla="*/ 106 w 106"/>
                    <a:gd name="T5" fmla="*/ 23 h 154"/>
                    <a:gd name="T6" fmla="*/ 27 w 106"/>
                    <a:gd name="T7" fmla="*/ 23 h 154"/>
                    <a:gd name="T8" fmla="*/ 27 w 106"/>
                    <a:gd name="T9" fmla="*/ 63 h 154"/>
                    <a:gd name="T10" fmla="*/ 96 w 106"/>
                    <a:gd name="T11" fmla="*/ 63 h 154"/>
                    <a:gd name="T12" fmla="*/ 96 w 106"/>
                    <a:gd name="T13" fmla="*/ 85 h 154"/>
                    <a:gd name="T14" fmla="*/ 27 w 106"/>
                    <a:gd name="T15" fmla="*/ 85 h 154"/>
                    <a:gd name="T16" fmla="*/ 27 w 106"/>
                    <a:gd name="T17" fmla="*/ 154 h 154"/>
                    <a:gd name="T18" fmla="*/ 0 w 106"/>
                    <a:gd name="T19" fmla="*/ 154 h 154"/>
                    <a:gd name="T20" fmla="*/ 0 w 106"/>
                    <a:gd name="T21" fmla="*/ 0 h 154"/>
                    <a:gd name="T22" fmla="*/ 106 w 106"/>
                    <a:gd name="T23"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6" h="154">
                      <a:moveTo>
                        <a:pt x="106" y="0"/>
                      </a:moveTo>
                      <a:lnTo>
                        <a:pt x="106" y="0"/>
                      </a:lnTo>
                      <a:lnTo>
                        <a:pt x="106" y="23"/>
                      </a:lnTo>
                      <a:lnTo>
                        <a:pt x="27" y="23"/>
                      </a:lnTo>
                      <a:lnTo>
                        <a:pt x="27" y="63"/>
                      </a:lnTo>
                      <a:lnTo>
                        <a:pt x="96" y="63"/>
                      </a:lnTo>
                      <a:lnTo>
                        <a:pt x="96" y="85"/>
                      </a:lnTo>
                      <a:lnTo>
                        <a:pt x="27" y="85"/>
                      </a:lnTo>
                      <a:lnTo>
                        <a:pt x="27" y="154"/>
                      </a:lnTo>
                      <a:lnTo>
                        <a:pt x="0" y="154"/>
                      </a:lnTo>
                      <a:lnTo>
                        <a:pt x="0" y="0"/>
                      </a:lnTo>
                      <a:lnTo>
                        <a:pt x="106"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3" name="Freeform 381">
                  <a:extLst>
                    <a:ext uri="{FF2B5EF4-FFF2-40B4-BE49-F238E27FC236}">
                      <a16:creationId xmlns:a16="http://schemas.microsoft.com/office/drawing/2014/main" id="{3C1C60C1-D94E-422B-87BE-2BDAD614A614}"/>
                    </a:ext>
                  </a:extLst>
                </p:cNvPr>
                <p:cNvSpPr>
                  <a:spLocks/>
                </p:cNvSpPr>
                <p:nvPr/>
              </p:nvSpPr>
              <p:spPr bwMode="auto">
                <a:xfrm>
                  <a:off x="5238751" y="3371851"/>
                  <a:ext cx="52388" cy="65088"/>
                </a:xfrm>
                <a:custGeom>
                  <a:avLst/>
                  <a:gdLst>
                    <a:gd name="T0" fmla="*/ 27 w 124"/>
                    <a:gd name="T1" fmla="*/ 0 h 154"/>
                    <a:gd name="T2" fmla="*/ 27 w 124"/>
                    <a:gd name="T3" fmla="*/ 0 h 154"/>
                    <a:gd name="T4" fmla="*/ 27 w 124"/>
                    <a:gd name="T5" fmla="*/ 62 h 154"/>
                    <a:gd name="T6" fmla="*/ 97 w 124"/>
                    <a:gd name="T7" fmla="*/ 62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2"/>
                      </a:lnTo>
                      <a:lnTo>
                        <a:pt x="97" y="62"/>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4" name="Freeform 382">
                  <a:extLst>
                    <a:ext uri="{FF2B5EF4-FFF2-40B4-BE49-F238E27FC236}">
                      <a16:creationId xmlns:a16="http://schemas.microsoft.com/office/drawing/2014/main" id="{CF33CC69-9947-40FA-875F-A3B721E3EA10}"/>
                    </a:ext>
                  </a:extLst>
                </p:cNvPr>
                <p:cNvSpPr>
                  <a:spLocks noEditPoints="1"/>
                </p:cNvSpPr>
                <p:nvPr/>
              </p:nvSpPr>
              <p:spPr bwMode="auto">
                <a:xfrm>
                  <a:off x="5302251" y="3370263"/>
                  <a:ext cx="60325" cy="68263"/>
                </a:xfrm>
                <a:custGeom>
                  <a:avLst/>
                  <a:gdLst>
                    <a:gd name="T0" fmla="*/ 74 w 147"/>
                    <a:gd name="T1" fmla="*/ 139 h 161"/>
                    <a:gd name="T2" fmla="*/ 74 w 147"/>
                    <a:gd name="T3" fmla="*/ 139 h 161"/>
                    <a:gd name="T4" fmla="*/ 120 w 147"/>
                    <a:gd name="T5" fmla="*/ 80 h 161"/>
                    <a:gd name="T6" fmla="*/ 73 w 147"/>
                    <a:gd name="T7" fmla="*/ 22 h 161"/>
                    <a:gd name="T8" fmla="*/ 27 w 147"/>
                    <a:gd name="T9" fmla="*/ 80 h 161"/>
                    <a:gd name="T10" fmla="*/ 74 w 147"/>
                    <a:gd name="T11" fmla="*/ 139 h 161"/>
                    <a:gd name="T12" fmla="*/ 147 w 147"/>
                    <a:gd name="T13" fmla="*/ 80 h 161"/>
                    <a:gd name="T14" fmla="*/ 147 w 147"/>
                    <a:gd name="T15" fmla="*/ 80 h 161"/>
                    <a:gd name="T16" fmla="*/ 74 w 147"/>
                    <a:gd name="T17" fmla="*/ 161 h 161"/>
                    <a:gd name="T18" fmla="*/ 0 w 147"/>
                    <a:gd name="T19" fmla="*/ 80 h 161"/>
                    <a:gd name="T20" fmla="*/ 74 w 147"/>
                    <a:gd name="T21" fmla="*/ 0 h 161"/>
                    <a:gd name="T22" fmla="*/ 147 w 147"/>
                    <a:gd name="T23" fmla="*/ 80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4" y="139"/>
                      </a:moveTo>
                      <a:lnTo>
                        <a:pt x="74" y="139"/>
                      </a:lnTo>
                      <a:cubicBezTo>
                        <a:pt x="107" y="139"/>
                        <a:pt x="120" y="110"/>
                        <a:pt x="120" y="80"/>
                      </a:cubicBezTo>
                      <a:cubicBezTo>
                        <a:pt x="120" y="51"/>
                        <a:pt x="107" y="22"/>
                        <a:pt x="73" y="22"/>
                      </a:cubicBezTo>
                      <a:cubicBezTo>
                        <a:pt x="40" y="22"/>
                        <a:pt x="27" y="51"/>
                        <a:pt x="27" y="80"/>
                      </a:cubicBezTo>
                      <a:cubicBezTo>
                        <a:pt x="27" y="109"/>
                        <a:pt x="41" y="139"/>
                        <a:pt x="74" y="139"/>
                      </a:cubicBezTo>
                      <a:close/>
                      <a:moveTo>
                        <a:pt x="147" y="80"/>
                      </a:moveTo>
                      <a:lnTo>
                        <a:pt x="147" y="80"/>
                      </a:lnTo>
                      <a:cubicBezTo>
                        <a:pt x="147" y="124"/>
                        <a:pt x="119" y="161"/>
                        <a:pt x="74" y="161"/>
                      </a:cubicBezTo>
                      <a:cubicBezTo>
                        <a:pt x="27" y="161"/>
                        <a:pt x="0" y="124"/>
                        <a:pt x="0" y="80"/>
                      </a:cubicBezTo>
                      <a:cubicBezTo>
                        <a:pt x="0" y="37"/>
                        <a:pt x="28" y="0"/>
                        <a:pt x="74" y="0"/>
                      </a:cubicBezTo>
                      <a:cubicBezTo>
                        <a:pt x="119" y="0"/>
                        <a:pt x="147" y="37"/>
                        <a:pt x="147" y="80"/>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5" name="Freeform 383">
                  <a:extLst>
                    <a:ext uri="{FF2B5EF4-FFF2-40B4-BE49-F238E27FC236}">
                      <a16:creationId xmlns:a16="http://schemas.microsoft.com/office/drawing/2014/main" id="{BCE78DB9-BC8E-467F-AEF0-A86D42678C92}"/>
                    </a:ext>
                  </a:extLst>
                </p:cNvPr>
                <p:cNvSpPr>
                  <a:spLocks/>
                </p:cNvSpPr>
                <p:nvPr/>
              </p:nvSpPr>
              <p:spPr bwMode="auto">
                <a:xfrm>
                  <a:off x="5573713" y="3390901"/>
                  <a:ext cx="58738" cy="68263"/>
                </a:xfrm>
                <a:custGeom>
                  <a:avLst/>
                  <a:gdLst>
                    <a:gd name="T0" fmla="*/ 139 w 140"/>
                    <a:gd name="T1" fmla="*/ 52 h 161"/>
                    <a:gd name="T2" fmla="*/ 139 w 140"/>
                    <a:gd name="T3" fmla="*/ 52 h 161"/>
                    <a:gd name="T4" fmla="*/ 112 w 140"/>
                    <a:gd name="T5" fmla="*/ 52 h 161"/>
                    <a:gd name="T6" fmla="*/ 74 w 140"/>
                    <a:gd name="T7" fmla="*/ 22 h 161"/>
                    <a:gd name="T8" fmla="*/ 27 w 140"/>
                    <a:gd name="T9" fmla="*/ 80 h 161"/>
                    <a:gd name="T10" fmla="*/ 74 w 140"/>
                    <a:gd name="T11" fmla="*/ 139 h 161"/>
                    <a:gd name="T12" fmla="*/ 113 w 140"/>
                    <a:gd name="T13" fmla="*/ 98 h 161"/>
                    <a:gd name="T14" fmla="*/ 140 w 140"/>
                    <a:gd name="T15" fmla="*/ 98 h 161"/>
                    <a:gd name="T16" fmla="*/ 74 w 140"/>
                    <a:gd name="T17" fmla="*/ 161 h 161"/>
                    <a:gd name="T18" fmla="*/ 21 w 140"/>
                    <a:gd name="T19" fmla="*/ 138 h 161"/>
                    <a:gd name="T20" fmla="*/ 0 w 140"/>
                    <a:gd name="T21" fmla="*/ 80 h 161"/>
                    <a:gd name="T22" fmla="*/ 74 w 140"/>
                    <a:gd name="T23" fmla="*/ 0 h 161"/>
                    <a:gd name="T24" fmla="*/ 139 w 140"/>
                    <a:gd name="T25" fmla="*/ 52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161">
                      <a:moveTo>
                        <a:pt x="139" y="52"/>
                      </a:moveTo>
                      <a:lnTo>
                        <a:pt x="139" y="52"/>
                      </a:lnTo>
                      <a:lnTo>
                        <a:pt x="112" y="52"/>
                      </a:lnTo>
                      <a:cubicBezTo>
                        <a:pt x="107" y="32"/>
                        <a:pt x="94" y="22"/>
                        <a:pt x="74" y="22"/>
                      </a:cubicBezTo>
                      <a:cubicBezTo>
                        <a:pt x="45" y="22"/>
                        <a:pt x="27" y="46"/>
                        <a:pt x="27" y="80"/>
                      </a:cubicBezTo>
                      <a:cubicBezTo>
                        <a:pt x="27" y="114"/>
                        <a:pt x="45" y="139"/>
                        <a:pt x="74" y="139"/>
                      </a:cubicBezTo>
                      <a:cubicBezTo>
                        <a:pt x="96" y="139"/>
                        <a:pt x="111" y="123"/>
                        <a:pt x="113" y="98"/>
                      </a:cubicBezTo>
                      <a:lnTo>
                        <a:pt x="140" y="98"/>
                      </a:lnTo>
                      <a:cubicBezTo>
                        <a:pt x="137" y="135"/>
                        <a:pt x="112" y="161"/>
                        <a:pt x="74" y="161"/>
                      </a:cubicBezTo>
                      <a:cubicBezTo>
                        <a:pt x="52" y="161"/>
                        <a:pt x="35" y="153"/>
                        <a:pt x="21" y="138"/>
                      </a:cubicBezTo>
                      <a:cubicBezTo>
                        <a:pt x="7" y="123"/>
                        <a:pt x="0" y="103"/>
                        <a:pt x="0" y="80"/>
                      </a:cubicBezTo>
                      <a:cubicBezTo>
                        <a:pt x="0" y="36"/>
                        <a:pt x="28" y="0"/>
                        <a:pt x="74" y="0"/>
                      </a:cubicBezTo>
                      <a:cubicBezTo>
                        <a:pt x="110" y="0"/>
                        <a:pt x="136" y="20"/>
                        <a:pt x="139" y="52"/>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6" name="Freeform 384">
                  <a:extLst>
                    <a:ext uri="{FF2B5EF4-FFF2-40B4-BE49-F238E27FC236}">
                      <a16:creationId xmlns:a16="http://schemas.microsoft.com/office/drawing/2014/main" id="{AEFE672C-CCD4-4585-95C0-CDA9FE2FAAD9}"/>
                    </a:ext>
                  </a:extLst>
                </p:cNvPr>
                <p:cNvSpPr>
                  <a:spLocks/>
                </p:cNvSpPr>
                <p:nvPr/>
              </p:nvSpPr>
              <p:spPr bwMode="auto">
                <a:xfrm>
                  <a:off x="5641976" y="3392488"/>
                  <a:ext cx="52388"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7" name="Freeform 385">
                  <a:extLst>
                    <a:ext uri="{FF2B5EF4-FFF2-40B4-BE49-F238E27FC236}">
                      <a16:creationId xmlns:a16="http://schemas.microsoft.com/office/drawing/2014/main" id="{AA2FCC21-E95D-4580-9C69-250AED722ABA}"/>
                    </a:ext>
                  </a:extLst>
                </p:cNvPr>
                <p:cNvSpPr>
                  <a:spLocks/>
                </p:cNvSpPr>
                <p:nvPr/>
              </p:nvSpPr>
              <p:spPr bwMode="auto">
                <a:xfrm>
                  <a:off x="5702301" y="3449638"/>
                  <a:ext cx="26988" cy="38100"/>
                </a:xfrm>
                <a:custGeom>
                  <a:avLst/>
                  <a:gdLst>
                    <a:gd name="T0" fmla="*/ 59 w 62"/>
                    <a:gd name="T1" fmla="*/ 24 h 91"/>
                    <a:gd name="T2" fmla="*/ 59 w 62"/>
                    <a:gd name="T3" fmla="*/ 24 h 91"/>
                    <a:gd name="T4" fmla="*/ 46 w 62"/>
                    <a:gd name="T5" fmla="*/ 42 h 91"/>
                    <a:gd name="T6" fmla="*/ 46 w 62"/>
                    <a:gd name="T7" fmla="*/ 43 h 91"/>
                    <a:gd name="T8" fmla="*/ 62 w 62"/>
                    <a:gd name="T9" fmla="*/ 65 h 91"/>
                    <a:gd name="T10" fmla="*/ 31 w 62"/>
                    <a:gd name="T11" fmla="*/ 91 h 91"/>
                    <a:gd name="T12" fmla="*/ 0 w 62"/>
                    <a:gd name="T13" fmla="*/ 61 h 91"/>
                    <a:gd name="T14" fmla="*/ 14 w 62"/>
                    <a:gd name="T15" fmla="*/ 61 h 91"/>
                    <a:gd name="T16" fmla="*/ 14 w 62"/>
                    <a:gd name="T17" fmla="*/ 62 h 91"/>
                    <a:gd name="T18" fmla="*/ 31 w 62"/>
                    <a:gd name="T19" fmla="*/ 80 h 91"/>
                    <a:gd name="T20" fmla="*/ 48 w 62"/>
                    <a:gd name="T21" fmla="*/ 64 h 91"/>
                    <a:gd name="T22" fmla="*/ 27 w 62"/>
                    <a:gd name="T23" fmla="*/ 49 h 91"/>
                    <a:gd name="T24" fmla="*/ 25 w 62"/>
                    <a:gd name="T25" fmla="*/ 49 h 91"/>
                    <a:gd name="T26" fmla="*/ 25 w 62"/>
                    <a:gd name="T27" fmla="*/ 38 h 91"/>
                    <a:gd name="T28" fmla="*/ 26 w 62"/>
                    <a:gd name="T29" fmla="*/ 38 h 91"/>
                    <a:gd name="T30" fmla="*/ 44 w 62"/>
                    <a:gd name="T31" fmla="*/ 24 h 91"/>
                    <a:gd name="T32" fmla="*/ 31 w 62"/>
                    <a:gd name="T33" fmla="*/ 12 h 91"/>
                    <a:gd name="T34" fmla="*/ 16 w 62"/>
                    <a:gd name="T35" fmla="*/ 29 h 91"/>
                    <a:gd name="T36" fmla="*/ 16 w 62"/>
                    <a:gd name="T37" fmla="*/ 30 h 91"/>
                    <a:gd name="T38" fmla="*/ 2 w 62"/>
                    <a:gd name="T39" fmla="*/ 30 h 91"/>
                    <a:gd name="T40" fmla="*/ 31 w 62"/>
                    <a:gd name="T41" fmla="*/ 0 h 91"/>
                    <a:gd name="T42" fmla="*/ 59 w 62"/>
                    <a:gd name="T43" fmla="*/ 24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2" h="91">
                      <a:moveTo>
                        <a:pt x="59" y="24"/>
                      </a:moveTo>
                      <a:lnTo>
                        <a:pt x="59" y="24"/>
                      </a:lnTo>
                      <a:cubicBezTo>
                        <a:pt x="59" y="33"/>
                        <a:pt x="55" y="39"/>
                        <a:pt x="46" y="42"/>
                      </a:cubicBezTo>
                      <a:lnTo>
                        <a:pt x="46" y="43"/>
                      </a:lnTo>
                      <a:cubicBezTo>
                        <a:pt x="56" y="45"/>
                        <a:pt x="62" y="53"/>
                        <a:pt x="62" y="65"/>
                      </a:cubicBezTo>
                      <a:cubicBezTo>
                        <a:pt x="62" y="82"/>
                        <a:pt x="47" y="91"/>
                        <a:pt x="31" y="91"/>
                      </a:cubicBezTo>
                      <a:cubicBezTo>
                        <a:pt x="12" y="91"/>
                        <a:pt x="1" y="81"/>
                        <a:pt x="0" y="61"/>
                      </a:cubicBezTo>
                      <a:lnTo>
                        <a:pt x="14" y="61"/>
                      </a:lnTo>
                      <a:lnTo>
                        <a:pt x="14" y="62"/>
                      </a:lnTo>
                      <a:cubicBezTo>
                        <a:pt x="14" y="72"/>
                        <a:pt x="20" y="80"/>
                        <a:pt x="31" y="80"/>
                      </a:cubicBezTo>
                      <a:cubicBezTo>
                        <a:pt x="41" y="80"/>
                        <a:pt x="48" y="74"/>
                        <a:pt x="48" y="64"/>
                      </a:cubicBezTo>
                      <a:cubicBezTo>
                        <a:pt x="48" y="54"/>
                        <a:pt x="42" y="49"/>
                        <a:pt x="27" y="49"/>
                      </a:cubicBezTo>
                      <a:lnTo>
                        <a:pt x="25" y="49"/>
                      </a:lnTo>
                      <a:lnTo>
                        <a:pt x="25" y="38"/>
                      </a:lnTo>
                      <a:lnTo>
                        <a:pt x="26" y="38"/>
                      </a:lnTo>
                      <a:cubicBezTo>
                        <a:pt x="37" y="38"/>
                        <a:pt x="44" y="33"/>
                        <a:pt x="44" y="24"/>
                      </a:cubicBezTo>
                      <a:cubicBezTo>
                        <a:pt x="44" y="17"/>
                        <a:pt x="38" y="12"/>
                        <a:pt x="31" y="12"/>
                      </a:cubicBezTo>
                      <a:cubicBezTo>
                        <a:pt x="22" y="12"/>
                        <a:pt x="16" y="19"/>
                        <a:pt x="16" y="29"/>
                      </a:cubicBezTo>
                      <a:lnTo>
                        <a:pt x="16" y="30"/>
                      </a:lnTo>
                      <a:lnTo>
                        <a:pt x="2" y="30"/>
                      </a:lnTo>
                      <a:cubicBezTo>
                        <a:pt x="3" y="11"/>
                        <a:pt x="15" y="0"/>
                        <a:pt x="31" y="0"/>
                      </a:cubicBezTo>
                      <a:cubicBezTo>
                        <a:pt x="45" y="0"/>
                        <a:pt x="59" y="8"/>
                        <a:pt x="59" y="24"/>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8" name="Freeform 386">
                  <a:extLst>
                    <a:ext uri="{FF2B5EF4-FFF2-40B4-BE49-F238E27FC236}">
                      <a16:creationId xmlns:a16="http://schemas.microsoft.com/office/drawing/2014/main" id="{A5E99DE1-80CF-4478-8524-849168CF5FC1}"/>
                    </a:ext>
                  </a:extLst>
                </p:cNvPr>
                <p:cNvSpPr>
                  <a:spLocks/>
                </p:cNvSpPr>
                <p:nvPr/>
              </p:nvSpPr>
              <p:spPr bwMode="auto">
                <a:xfrm>
                  <a:off x="4767263" y="3008313"/>
                  <a:ext cx="65088" cy="73025"/>
                </a:xfrm>
                <a:custGeom>
                  <a:avLst/>
                  <a:gdLst>
                    <a:gd name="T0" fmla="*/ 157 w 157"/>
                    <a:gd name="T1" fmla="*/ 174 h 174"/>
                    <a:gd name="T2" fmla="*/ 157 w 157"/>
                    <a:gd name="T3" fmla="*/ 174 h 174"/>
                    <a:gd name="T4" fmla="*/ 0 w 157"/>
                    <a:gd name="T5" fmla="*/ 174 h 174"/>
                    <a:gd name="T6" fmla="*/ 0 w 157"/>
                    <a:gd name="T7" fmla="*/ 0 h 174"/>
                    <a:gd name="T8" fmla="*/ 157 w 157"/>
                    <a:gd name="T9" fmla="*/ 0 h 174"/>
                    <a:gd name="T10" fmla="*/ 157 w 157"/>
                    <a:gd name="T11" fmla="*/ 174 h 174"/>
                  </a:gdLst>
                  <a:ahLst/>
                  <a:cxnLst>
                    <a:cxn ang="0">
                      <a:pos x="T0" y="T1"/>
                    </a:cxn>
                    <a:cxn ang="0">
                      <a:pos x="T2" y="T3"/>
                    </a:cxn>
                    <a:cxn ang="0">
                      <a:pos x="T4" y="T5"/>
                    </a:cxn>
                    <a:cxn ang="0">
                      <a:pos x="T6" y="T7"/>
                    </a:cxn>
                    <a:cxn ang="0">
                      <a:pos x="T8" y="T9"/>
                    </a:cxn>
                    <a:cxn ang="0">
                      <a:pos x="T10" y="T11"/>
                    </a:cxn>
                  </a:cxnLst>
                  <a:rect l="0" t="0" r="r" b="b"/>
                  <a:pathLst>
                    <a:path w="157" h="174">
                      <a:moveTo>
                        <a:pt x="157" y="174"/>
                      </a:moveTo>
                      <a:lnTo>
                        <a:pt x="157" y="174"/>
                      </a:lnTo>
                      <a:lnTo>
                        <a:pt x="0" y="174"/>
                      </a:lnTo>
                      <a:lnTo>
                        <a:pt x="0" y="0"/>
                      </a:lnTo>
                      <a:lnTo>
                        <a:pt x="157" y="0"/>
                      </a:lnTo>
                      <a:lnTo>
                        <a:pt x="157"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9" name="Freeform 387">
                  <a:extLst>
                    <a:ext uri="{FF2B5EF4-FFF2-40B4-BE49-F238E27FC236}">
                      <a16:creationId xmlns:a16="http://schemas.microsoft.com/office/drawing/2014/main" id="{6CCE06F1-2385-4B39-9A0B-651A39BF4CC8}"/>
                    </a:ext>
                  </a:extLst>
                </p:cNvPr>
                <p:cNvSpPr>
                  <a:spLocks/>
                </p:cNvSpPr>
                <p:nvPr/>
              </p:nvSpPr>
              <p:spPr bwMode="auto">
                <a:xfrm>
                  <a:off x="4773613" y="3013076"/>
                  <a:ext cx="52388"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0" name="Freeform 388">
                  <a:extLst>
                    <a:ext uri="{FF2B5EF4-FFF2-40B4-BE49-F238E27FC236}">
                      <a16:creationId xmlns:a16="http://schemas.microsoft.com/office/drawing/2014/main" id="{0DCCF680-B9CF-4F2E-AABF-153F5E4233BB}"/>
                    </a:ext>
                  </a:extLst>
                </p:cNvPr>
                <p:cNvSpPr>
                  <a:spLocks/>
                </p:cNvSpPr>
                <p:nvPr/>
              </p:nvSpPr>
              <p:spPr bwMode="auto">
                <a:xfrm>
                  <a:off x="3438526" y="3194051"/>
                  <a:ext cx="257175" cy="222250"/>
                </a:xfrm>
                <a:custGeom>
                  <a:avLst/>
                  <a:gdLst>
                    <a:gd name="T0" fmla="*/ 460 w 613"/>
                    <a:gd name="T1" fmla="*/ 0 h 530"/>
                    <a:gd name="T2" fmla="*/ 460 w 613"/>
                    <a:gd name="T3" fmla="*/ 0 h 530"/>
                    <a:gd name="T4" fmla="*/ 153 w 613"/>
                    <a:gd name="T5" fmla="*/ 0 h 530"/>
                    <a:gd name="T6" fmla="*/ 0 w 613"/>
                    <a:gd name="T7" fmla="*/ 265 h 530"/>
                    <a:gd name="T8" fmla="*/ 153 w 613"/>
                    <a:gd name="T9" fmla="*/ 530 h 530"/>
                    <a:gd name="T10" fmla="*/ 460 w 613"/>
                    <a:gd name="T11" fmla="*/ 530 h 530"/>
                    <a:gd name="T12" fmla="*/ 613 w 613"/>
                    <a:gd name="T13" fmla="*/ 265 h 530"/>
                    <a:gd name="T14" fmla="*/ 460 w 613"/>
                    <a:gd name="T15" fmla="*/ 0 h 530"/>
                    <a:gd name="T16" fmla="*/ 460 w 613"/>
                    <a:gd name="T17" fmla="*/ 0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3" h="530">
                      <a:moveTo>
                        <a:pt x="460" y="0"/>
                      </a:moveTo>
                      <a:lnTo>
                        <a:pt x="460" y="0"/>
                      </a:lnTo>
                      <a:lnTo>
                        <a:pt x="153" y="0"/>
                      </a:lnTo>
                      <a:lnTo>
                        <a:pt x="0" y="265"/>
                      </a:lnTo>
                      <a:lnTo>
                        <a:pt x="153" y="530"/>
                      </a:lnTo>
                      <a:lnTo>
                        <a:pt x="460" y="530"/>
                      </a:lnTo>
                      <a:lnTo>
                        <a:pt x="613" y="265"/>
                      </a:lnTo>
                      <a:lnTo>
                        <a:pt x="460" y="0"/>
                      </a:lnTo>
                      <a:lnTo>
                        <a:pt x="460" y="0"/>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1" name="Freeform 389">
                  <a:extLst>
                    <a:ext uri="{FF2B5EF4-FFF2-40B4-BE49-F238E27FC236}">
                      <a16:creationId xmlns:a16="http://schemas.microsoft.com/office/drawing/2014/main" id="{D014A20E-B233-44A8-A7E9-07DA5FBE4C4B}"/>
                    </a:ext>
                  </a:extLst>
                </p:cNvPr>
                <p:cNvSpPr>
                  <a:spLocks/>
                </p:cNvSpPr>
                <p:nvPr/>
              </p:nvSpPr>
              <p:spPr bwMode="auto">
                <a:xfrm>
                  <a:off x="3613151" y="3216276"/>
                  <a:ext cx="55563" cy="95250"/>
                </a:xfrm>
                <a:custGeom>
                  <a:avLst/>
                  <a:gdLst>
                    <a:gd name="T0" fmla="*/ 131 w 131"/>
                    <a:gd name="T1" fmla="*/ 225 h 225"/>
                    <a:gd name="T2" fmla="*/ 131 w 131"/>
                    <a:gd name="T3" fmla="*/ 225 h 225"/>
                    <a:gd name="T4" fmla="*/ 0 w 131"/>
                    <a:gd name="T5" fmla="*/ 0 h 225"/>
                  </a:gdLst>
                  <a:ahLst/>
                  <a:cxnLst>
                    <a:cxn ang="0">
                      <a:pos x="T0" y="T1"/>
                    </a:cxn>
                    <a:cxn ang="0">
                      <a:pos x="T2" y="T3"/>
                    </a:cxn>
                    <a:cxn ang="0">
                      <a:pos x="T4" y="T5"/>
                    </a:cxn>
                  </a:cxnLst>
                  <a:rect l="0" t="0" r="r" b="b"/>
                  <a:pathLst>
                    <a:path w="131" h="225">
                      <a:moveTo>
                        <a:pt x="131" y="225"/>
                      </a:moveTo>
                      <a:lnTo>
                        <a:pt x="131" y="225"/>
                      </a:lnTo>
                      <a:lnTo>
                        <a:pt x="0"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2" name="Freeform 390">
                  <a:extLst>
                    <a:ext uri="{FF2B5EF4-FFF2-40B4-BE49-F238E27FC236}">
                      <a16:creationId xmlns:a16="http://schemas.microsoft.com/office/drawing/2014/main" id="{13A4634C-4E4A-438A-A547-F21CE99D1689}"/>
                    </a:ext>
                  </a:extLst>
                </p:cNvPr>
                <p:cNvSpPr>
                  <a:spLocks/>
                </p:cNvSpPr>
                <p:nvPr/>
              </p:nvSpPr>
              <p:spPr bwMode="auto">
                <a:xfrm>
                  <a:off x="3462338" y="3216276"/>
                  <a:ext cx="55563" cy="95250"/>
                </a:xfrm>
                <a:custGeom>
                  <a:avLst/>
                  <a:gdLst>
                    <a:gd name="T0" fmla="*/ 0 w 131"/>
                    <a:gd name="T1" fmla="*/ 225 h 225"/>
                    <a:gd name="T2" fmla="*/ 0 w 131"/>
                    <a:gd name="T3" fmla="*/ 225 h 225"/>
                    <a:gd name="T4" fmla="*/ 131 w 131"/>
                    <a:gd name="T5" fmla="*/ 0 h 225"/>
                  </a:gdLst>
                  <a:ahLst/>
                  <a:cxnLst>
                    <a:cxn ang="0">
                      <a:pos x="T0" y="T1"/>
                    </a:cxn>
                    <a:cxn ang="0">
                      <a:pos x="T2" y="T3"/>
                    </a:cxn>
                    <a:cxn ang="0">
                      <a:pos x="T4" y="T5"/>
                    </a:cxn>
                  </a:cxnLst>
                  <a:rect l="0" t="0" r="r" b="b"/>
                  <a:pathLst>
                    <a:path w="131" h="225">
                      <a:moveTo>
                        <a:pt x="0" y="225"/>
                      </a:moveTo>
                      <a:lnTo>
                        <a:pt x="0" y="225"/>
                      </a:lnTo>
                      <a:lnTo>
                        <a:pt x="131"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3" name="Freeform 391">
                  <a:extLst>
                    <a:ext uri="{FF2B5EF4-FFF2-40B4-BE49-F238E27FC236}">
                      <a16:creationId xmlns:a16="http://schemas.microsoft.com/office/drawing/2014/main" id="{937E95E5-9091-4203-8050-92CC80AB8D17}"/>
                    </a:ext>
                  </a:extLst>
                </p:cNvPr>
                <p:cNvSpPr>
                  <a:spLocks/>
                </p:cNvSpPr>
                <p:nvPr/>
              </p:nvSpPr>
              <p:spPr bwMode="auto">
                <a:xfrm>
                  <a:off x="3514726" y="3389313"/>
                  <a:ext cx="107950" cy="0"/>
                </a:xfrm>
                <a:custGeom>
                  <a:avLst/>
                  <a:gdLst>
                    <a:gd name="T0" fmla="*/ 0 w 260"/>
                    <a:gd name="T1" fmla="*/ 0 h 2"/>
                    <a:gd name="T2" fmla="*/ 0 w 260"/>
                    <a:gd name="T3" fmla="*/ 0 h 2"/>
                    <a:gd name="T4" fmla="*/ 260 w 260"/>
                    <a:gd name="T5" fmla="*/ 2 h 2"/>
                  </a:gdLst>
                  <a:ahLst/>
                  <a:cxnLst>
                    <a:cxn ang="0">
                      <a:pos x="T0" y="T1"/>
                    </a:cxn>
                    <a:cxn ang="0">
                      <a:pos x="T2" y="T3"/>
                    </a:cxn>
                    <a:cxn ang="0">
                      <a:pos x="T4" y="T5"/>
                    </a:cxn>
                  </a:cxnLst>
                  <a:rect l="0" t="0" r="r" b="b"/>
                  <a:pathLst>
                    <a:path w="260" h="2">
                      <a:moveTo>
                        <a:pt x="0" y="0"/>
                      </a:moveTo>
                      <a:lnTo>
                        <a:pt x="0" y="0"/>
                      </a:lnTo>
                      <a:lnTo>
                        <a:pt x="260" y="2"/>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4" name="Freeform 392">
                  <a:extLst>
                    <a:ext uri="{FF2B5EF4-FFF2-40B4-BE49-F238E27FC236}">
                      <a16:creationId xmlns:a16="http://schemas.microsoft.com/office/drawing/2014/main" id="{D9F74921-27DB-440C-8F0D-5416DC271547}"/>
                    </a:ext>
                  </a:extLst>
                </p:cNvPr>
                <p:cNvSpPr>
                  <a:spLocks noEditPoints="1"/>
                </p:cNvSpPr>
                <p:nvPr/>
              </p:nvSpPr>
              <p:spPr bwMode="auto">
                <a:xfrm>
                  <a:off x="3622676" y="2979738"/>
                  <a:ext cx="58738" cy="101600"/>
                </a:xfrm>
                <a:custGeom>
                  <a:avLst/>
                  <a:gdLst>
                    <a:gd name="T0" fmla="*/ 0 w 140"/>
                    <a:gd name="T1" fmla="*/ 0 h 243"/>
                    <a:gd name="T2" fmla="*/ 0 w 140"/>
                    <a:gd name="T3" fmla="*/ 0 h 243"/>
                    <a:gd name="T4" fmla="*/ 20 w 140"/>
                    <a:gd name="T5" fmla="*/ 35 h 243"/>
                    <a:gd name="T6" fmla="*/ 40 w 140"/>
                    <a:gd name="T7" fmla="*/ 70 h 243"/>
                    <a:gd name="T8" fmla="*/ 40 w 140"/>
                    <a:gd name="T9" fmla="*/ 70 h 243"/>
                    <a:gd name="T10" fmla="*/ 60 w 140"/>
                    <a:gd name="T11" fmla="*/ 104 h 243"/>
                    <a:gd name="T12" fmla="*/ 80 w 140"/>
                    <a:gd name="T13" fmla="*/ 139 h 243"/>
                    <a:gd name="T14" fmla="*/ 80 w 140"/>
                    <a:gd name="T15" fmla="*/ 139 h 243"/>
                    <a:gd name="T16" fmla="*/ 100 w 140"/>
                    <a:gd name="T17" fmla="*/ 174 h 243"/>
                    <a:gd name="T18" fmla="*/ 120 w 140"/>
                    <a:gd name="T19" fmla="*/ 208 h 243"/>
                    <a:gd name="T20" fmla="*/ 120 w 140"/>
                    <a:gd name="T21" fmla="*/ 208 h 243"/>
                    <a:gd name="T22" fmla="*/ 140 w 140"/>
                    <a:gd name="T23" fmla="*/ 243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0" h="243">
                      <a:moveTo>
                        <a:pt x="0" y="0"/>
                      </a:moveTo>
                      <a:lnTo>
                        <a:pt x="0" y="0"/>
                      </a:lnTo>
                      <a:lnTo>
                        <a:pt x="20" y="35"/>
                      </a:lnTo>
                      <a:moveTo>
                        <a:pt x="40" y="70"/>
                      </a:moveTo>
                      <a:lnTo>
                        <a:pt x="40" y="70"/>
                      </a:lnTo>
                      <a:lnTo>
                        <a:pt x="60" y="104"/>
                      </a:lnTo>
                      <a:moveTo>
                        <a:pt x="80" y="139"/>
                      </a:moveTo>
                      <a:lnTo>
                        <a:pt x="80" y="139"/>
                      </a:lnTo>
                      <a:lnTo>
                        <a:pt x="100" y="174"/>
                      </a:lnTo>
                      <a:moveTo>
                        <a:pt x="120" y="208"/>
                      </a:moveTo>
                      <a:lnTo>
                        <a:pt x="120" y="208"/>
                      </a:lnTo>
                      <a:lnTo>
                        <a:pt x="140" y="243"/>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5" name="Freeform 393">
                  <a:extLst>
                    <a:ext uri="{FF2B5EF4-FFF2-40B4-BE49-F238E27FC236}">
                      <a16:creationId xmlns:a16="http://schemas.microsoft.com/office/drawing/2014/main" id="{9C599180-562C-4123-9F96-54408266AAF4}"/>
                    </a:ext>
                  </a:extLst>
                </p:cNvPr>
                <p:cNvSpPr>
                  <a:spLocks/>
                </p:cNvSpPr>
                <p:nvPr/>
              </p:nvSpPr>
              <p:spPr bwMode="auto">
                <a:xfrm>
                  <a:off x="3627438" y="3086101"/>
                  <a:ext cx="65088" cy="114300"/>
                </a:xfrm>
                <a:custGeom>
                  <a:avLst/>
                  <a:gdLst>
                    <a:gd name="T0" fmla="*/ 0 w 155"/>
                    <a:gd name="T1" fmla="*/ 274 h 274"/>
                    <a:gd name="T2" fmla="*/ 0 w 155"/>
                    <a:gd name="T3" fmla="*/ 274 h 274"/>
                    <a:gd name="T4" fmla="*/ 155 w 155"/>
                    <a:gd name="T5" fmla="*/ 0 h 274"/>
                  </a:gdLst>
                  <a:ahLst/>
                  <a:cxnLst>
                    <a:cxn ang="0">
                      <a:pos x="T0" y="T1"/>
                    </a:cxn>
                    <a:cxn ang="0">
                      <a:pos x="T2" y="T3"/>
                    </a:cxn>
                    <a:cxn ang="0">
                      <a:pos x="T4" y="T5"/>
                    </a:cxn>
                  </a:cxnLst>
                  <a:rect l="0" t="0" r="r" b="b"/>
                  <a:pathLst>
                    <a:path w="155" h="274">
                      <a:moveTo>
                        <a:pt x="0" y="274"/>
                      </a:moveTo>
                      <a:lnTo>
                        <a:pt x="0" y="274"/>
                      </a:lnTo>
                      <a:lnTo>
                        <a:pt x="155"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6" name="Freeform 394">
                  <a:extLst>
                    <a:ext uri="{FF2B5EF4-FFF2-40B4-BE49-F238E27FC236}">
                      <a16:creationId xmlns:a16="http://schemas.microsoft.com/office/drawing/2014/main" id="{979EA2D9-A0E7-4A61-9263-D627D8B74828}"/>
                    </a:ext>
                  </a:extLst>
                </p:cNvPr>
                <p:cNvSpPr>
                  <a:spLocks/>
                </p:cNvSpPr>
                <p:nvPr/>
              </p:nvSpPr>
              <p:spPr bwMode="auto">
                <a:xfrm>
                  <a:off x="1946276" y="2935288"/>
                  <a:ext cx="180975" cy="201613"/>
                </a:xfrm>
                <a:custGeom>
                  <a:avLst/>
                  <a:gdLst>
                    <a:gd name="T0" fmla="*/ 142 w 432"/>
                    <a:gd name="T1" fmla="*/ 476 h 476"/>
                    <a:gd name="T2" fmla="*/ 142 w 432"/>
                    <a:gd name="T3" fmla="*/ 476 h 476"/>
                    <a:gd name="T4" fmla="*/ 0 w 432"/>
                    <a:gd name="T5" fmla="*/ 215 h 476"/>
                    <a:gd name="T6" fmla="*/ 197 w 432"/>
                    <a:gd name="T7" fmla="*/ 0 h 476"/>
                    <a:gd name="T8" fmla="*/ 432 w 432"/>
                    <a:gd name="T9" fmla="*/ 125 h 476"/>
                    <a:gd name="T10" fmla="*/ 432 w 432"/>
                    <a:gd name="T11" fmla="*/ 418 h 476"/>
                    <a:gd name="T12" fmla="*/ 142 w 432"/>
                    <a:gd name="T13" fmla="*/ 476 h 476"/>
                    <a:gd name="T14" fmla="*/ 142 w 432"/>
                    <a:gd name="T15" fmla="*/ 476 h 47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2" h="476">
                      <a:moveTo>
                        <a:pt x="142" y="476"/>
                      </a:moveTo>
                      <a:lnTo>
                        <a:pt x="142" y="476"/>
                      </a:lnTo>
                      <a:lnTo>
                        <a:pt x="0" y="215"/>
                      </a:lnTo>
                      <a:lnTo>
                        <a:pt x="197" y="0"/>
                      </a:lnTo>
                      <a:lnTo>
                        <a:pt x="432" y="125"/>
                      </a:lnTo>
                      <a:lnTo>
                        <a:pt x="432" y="418"/>
                      </a:lnTo>
                      <a:lnTo>
                        <a:pt x="142" y="476"/>
                      </a:lnTo>
                      <a:lnTo>
                        <a:pt x="142" y="476"/>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7" name="Freeform 395">
                  <a:extLst>
                    <a:ext uri="{FF2B5EF4-FFF2-40B4-BE49-F238E27FC236}">
                      <a16:creationId xmlns:a16="http://schemas.microsoft.com/office/drawing/2014/main" id="{69F5DFA9-4AD5-4CBA-AA3B-FF85F9D968DF}"/>
                    </a:ext>
                  </a:extLst>
                </p:cNvPr>
                <p:cNvSpPr>
                  <a:spLocks/>
                </p:cNvSpPr>
                <p:nvPr/>
              </p:nvSpPr>
              <p:spPr bwMode="auto">
                <a:xfrm>
                  <a:off x="2133601" y="2921001"/>
                  <a:ext cx="2241550" cy="63500"/>
                </a:xfrm>
                <a:custGeom>
                  <a:avLst/>
                  <a:gdLst>
                    <a:gd name="T0" fmla="*/ 0 w 5344"/>
                    <a:gd name="T1" fmla="*/ 153 h 153"/>
                    <a:gd name="T2" fmla="*/ 0 w 5344"/>
                    <a:gd name="T3" fmla="*/ 153 h 153"/>
                    <a:gd name="T4" fmla="*/ 259 w 5344"/>
                    <a:gd name="T5" fmla="*/ 0 h 153"/>
                    <a:gd name="T6" fmla="*/ 505 w 5344"/>
                    <a:gd name="T7" fmla="*/ 153 h 153"/>
                    <a:gd name="T8" fmla="*/ 766 w 5344"/>
                    <a:gd name="T9" fmla="*/ 0 h 153"/>
                    <a:gd name="T10" fmla="*/ 1030 w 5344"/>
                    <a:gd name="T11" fmla="*/ 153 h 153"/>
                    <a:gd name="T12" fmla="*/ 1279 w 5344"/>
                    <a:gd name="T13" fmla="*/ 0 h 153"/>
                    <a:gd name="T14" fmla="*/ 1532 w 5344"/>
                    <a:gd name="T15" fmla="*/ 153 h 153"/>
                    <a:gd name="T16" fmla="*/ 1775 w 5344"/>
                    <a:gd name="T17" fmla="*/ 0 h 153"/>
                    <a:gd name="T18" fmla="*/ 2036 w 5344"/>
                    <a:gd name="T19" fmla="*/ 153 h 153"/>
                    <a:gd name="T20" fmla="*/ 2300 w 5344"/>
                    <a:gd name="T21" fmla="*/ 0 h 153"/>
                    <a:gd name="T22" fmla="*/ 2535 w 5344"/>
                    <a:gd name="T23" fmla="*/ 153 h 153"/>
                    <a:gd name="T24" fmla="*/ 2811 w 5344"/>
                    <a:gd name="T25" fmla="*/ 0 h 153"/>
                    <a:gd name="T26" fmla="*/ 3054 w 5344"/>
                    <a:gd name="T27" fmla="*/ 153 h 153"/>
                    <a:gd name="T28" fmla="*/ 3318 w 5344"/>
                    <a:gd name="T29" fmla="*/ 0 h 153"/>
                    <a:gd name="T30" fmla="*/ 3551 w 5344"/>
                    <a:gd name="T31" fmla="*/ 153 h 153"/>
                    <a:gd name="T32" fmla="*/ 3821 w 5344"/>
                    <a:gd name="T33" fmla="*/ 0 h 153"/>
                    <a:gd name="T34" fmla="*/ 4078 w 5344"/>
                    <a:gd name="T35" fmla="*/ 153 h 153"/>
                    <a:gd name="T36" fmla="*/ 4330 w 5344"/>
                    <a:gd name="T37" fmla="*/ 0 h 153"/>
                    <a:gd name="T38" fmla="*/ 4591 w 5344"/>
                    <a:gd name="T39" fmla="*/ 153 h 153"/>
                    <a:gd name="T40" fmla="*/ 4829 w 5344"/>
                    <a:gd name="T41" fmla="*/ 0 h 153"/>
                    <a:gd name="T42" fmla="*/ 5093 w 5344"/>
                    <a:gd name="T43" fmla="*/ 153 h 153"/>
                    <a:gd name="T44" fmla="*/ 5344 w 5344"/>
                    <a:gd name="T45" fmla="*/ 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344" h="153">
                      <a:moveTo>
                        <a:pt x="0" y="153"/>
                      </a:moveTo>
                      <a:lnTo>
                        <a:pt x="0" y="153"/>
                      </a:lnTo>
                      <a:lnTo>
                        <a:pt x="259" y="0"/>
                      </a:lnTo>
                      <a:lnTo>
                        <a:pt x="505" y="153"/>
                      </a:lnTo>
                      <a:lnTo>
                        <a:pt x="766" y="0"/>
                      </a:lnTo>
                      <a:lnTo>
                        <a:pt x="1030" y="153"/>
                      </a:lnTo>
                      <a:lnTo>
                        <a:pt x="1279" y="0"/>
                      </a:lnTo>
                      <a:lnTo>
                        <a:pt x="1532" y="153"/>
                      </a:lnTo>
                      <a:lnTo>
                        <a:pt x="1775" y="0"/>
                      </a:lnTo>
                      <a:lnTo>
                        <a:pt x="2036" y="153"/>
                      </a:lnTo>
                      <a:lnTo>
                        <a:pt x="2300" y="0"/>
                      </a:lnTo>
                      <a:lnTo>
                        <a:pt x="2535" y="153"/>
                      </a:lnTo>
                      <a:lnTo>
                        <a:pt x="2811" y="0"/>
                      </a:lnTo>
                      <a:lnTo>
                        <a:pt x="3054" y="153"/>
                      </a:lnTo>
                      <a:lnTo>
                        <a:pt x="3318" y="0"/>
                      </a:lnTo>
                      <a:lnTo>
                        <a:pt x="3551" y="153"/>
                      </a:lnTo>
                      <a:lnTo>
                        <a:pt x="3821" y="0"/>
                      </a:lnTo>
                      <a:lnTo>
                        <a:pt x="4078" y="153"/>
                      </a:lnTo>
                      <a:lnTo>
                        <a:pt x="4330" y="0"/>
                      </a:lnTo>
                      <a:lnTo>
                        <a:pt x="4591" y="153"/>
                      </a:lnTo>
                      <a:lnTo>
                        <a:pt x="4829" y="0"/>
                      </a:lnTo>
                      <a:lnTo>
                        <a:pt x="5093" y="153"/>
                      </a:lnTo>
                      <a:lnTo>
                        <a:pt x="5344"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8" name="Freeform 396">
                  <a:extLst>
                    <a:ext uri="{FF2B5EF4-FFF2-40B4-BE49-F238E27FC236}">
                      <a16:creationId xmlns:a16="http://schemas.microsoft.com/office/drawing/2014/main" id="{EE2CDFDA-D648-4C33-9341-8EF960D698E1}"/>
                    </a:ext>
                  </a:extLst>
                </p:cNvPr>
                <p:cNvSpPr>
                  <a:spLocks/>
                </p:cNvSpPr>
                <p:nvPr/>
              </p:nvSpPr>
              <p:spPr bwMode="auto">
                <a:xfrm>
                  <a:off x="2759076" y="2978151"/>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9" name="Freeform 397">
                  <a:extLst>
                    <a:ext uri="{FF2B5EF4-FFF2-40B4-BE49-F238E27FC236}">
                      <a16:creationId xmlns:a16="http://schemas.microsoft.com/office/drawing/2014/main" id="{F5C087A8-3610-42FF-8310-E810D70DB0AA}"/>
                    </a:ext>
                  </a:extLst>
                </p:cNvPr>
                <p:cNvSpPr>
                  <a:spLocks/>
                </p:cNvSpPr>
                <p:nvPr/>
              </p:nvSpPr>
              <p:spPr bwMode="auto">
                <a:xfrm>
                  <a:off x="2792413" y="2978151"/>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0" name="Freeform 398">
                  <a:extLst>
                    <a:ext uri="{FF2B5EF4-FFF2-40B4-BE49-F238E27FC236}">
                      <a16:creationId xmlns:a16="http://schemas.microsoft.com/office/drawing/2014/main" id="{40E10924-A8D5-467B-9A09-B50F19BCD8AE}"/>
                    </a:ext>
                  </a:extLst>
                </p:cNvPr>
                <p:cNvSpPr>
                  <a:spLocks/>
                </p:cNvSpPr>
                <p:nvPr/>
              </p:nvSpPr>
              <p:spPr bwMode="auto">
                <a:xfrm>
                  <a:off x="2105026" y="3113088"/>
                  <a:ext cx="50800" cy="50800"/>
                </a:xfrm>
                <a:custGeom>
                  <a:avLst/>
                  <a:gdLst>
                    <a:gd name="T0" fmla="*/ 0 w 121"/>
                    <a:gd name="T1" fmla="*/ 0 h 121"/>
                    <a:gd name="T2" fmla="*/ 0 w 121"/>
                    <a:gd name="T3" fmla="*/ 0 h 121"/>
                    <a:gd name="T4" fmla="*/ 121 w 121"/>
                    <a:gd name="T5" fmla="*/ 121 h 121"/>
                  </a:gdLst>
                  <a:ahLst/>
                  <a:cxnLst>
                    <a:cxn ang="0">
                      <a:pos x="T0" y="T1"/>
                    </a:cxn>
                    <a:cxn ang="0">
                      <a:pos x="T2" y="T3"/>
                    </a:cxn>
                    <a:cxn ang="0">
                      <a:pos x="T4" y="T5"/>
                    </a:cxn>
                  </a:cxnLst>
                  <a:rect l="0" t="0" r="r" b="b"/>
                  <a:pathLst>
                    <a:path w="121" h="121">
                      <a:moveTo>
                        <a:pt x="0" y="0"/>
                      </a:moveTo>
                      <a:lnTo>
                        <a:pt x="0" y="0"/>
                      </a:lnTo>
                      <a:lnTo>
                        <a:pt x="121" y="121"/>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1" name="Freeform 399">
                  <a:extLst>
                    <a:ext uri="{FF2B5EF4-FFF2-40B4-BE49-F238E27FC236}">
                      <a16:creationId xmlns:a16="http://schemas.microsoft.com/office/drawing/2014/main" id="{F6490BCC-F39D-405B-A223-9F1FCD7D48C7}"/>
                    </a:ext>
                  </a:extLst>
                </p:cNvPr>
                <p:cNvSpPr>
                  <a:spLocks/>
                </p:cNvSpPr>
                <p:nvPr/>
              </p:nvSpPr>
              <p:spPr bwMode="auto">
                <a:xfrm>
                  <a:off x="2128838" y="3089276"/>
                  <a:ext cx="50800" cy="50800"/>
                </a:xfrm>
                <a:custGeom>
                  <a:avLst/>
                  <a:gdLst>
                    <a:gd name="T0" fmla="*/ 0 w 120"/>
                    <a:gd name="T1" fmla="*/ 0 h 121"/>
                    <a:gd name="T2" fmla="*/ 0 w 120"/>
                    <a:gd name="T3" fmla="*/ 0 h 121"/>
                    <a:gd name="T4" fmla="*/ 120 w 120"/>
                    <a:gd name="T5" fmla="*/ 121 h 121"/>
                  </a:gdLst>
                  <a:ahLst/>
                  <a:cxnLst>
                    <a:cxn ang="0">
                      <a:pos x="T0" y="T1"/>
                    </a:cxn>
                    <a:cxn ang="0">
                      <a:pos x="T2" y="T3"/>
                    </a:cxn>
                    <a:cxn ang="0">
                      <a:pos x="T4" y="T5"/>
                    </a:cxn>
                  </a:cxnLst>
                  <a:rect l="0" t="0" r="r" b="b"/>
                  <a:pathLst>
                    <a:path w="120" h="121">
                      <a:moveTo>
                        <a:pt x="0" y="0"/>
                      </a:moveTo>
                      <a:lnTo>
                        <a:pt x="0" y="0"/>
                      </a:lnTo>
                      <a:lnTo>
                        <a:pt x="120" y="121"/>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2" name="Freeform 400">
                  <a:extLst>
                    <a:ext uri="{FF2B5EF4-FFF2-40B4-BE49-F238E27FC236}">
                      <a16:creationId xmlns:a16="http://schemas.microsoft.com/office/drawing/2014/main" id="{9E7304F6-F35F-49D4-B96D-51690DC1064F}"/>
                    </a:ext>
                  </a:extLst>
                </p:cNvPr>
                <p:cNvSpPr>
                  <a:spLocks/>
                </p:cNvSpPr>
                <p:nvPr/>
              </p:nvSpPr>
              <p:spPr bwMode="auto">
                <a:xfrm>
                  <a:off x="2009776" y="3133726"/>
                  <a:ext cx="4763" cy="71438"/>
                </a:xfrm>
                <a:custGeom>
                  <a:avLst/>
                  <a:gdLst>
                    <a:gd name="T0" fmla="*/ 0 w 12"/>
                    <a:gd name="T1" fmla="*/ 0 h 170"/>
                    <a:gd name="T2" fmla="*/ 0 w 12"/>
                    <a:gd name="T3" fmla="*/ 0 h 170"/>
                    <a:gd name="T4" fmla="*/ 12 w 12"/>
                    <a:gd name="T5" fmla="*/ 170 h 170"/>
                  </a:gdLst>
                  <a:ahLst/>
                  <a:cxnLst>
                    <a:cxn ang="0">
                      <a:pos x="T0" y="T1"/>
                    </a:cxn>
                    <a:cxn ang="0">
                      <a:pos x="T2" y="T3"/>
                    </a:cxn>
                    <a:cxn ang="0">
                      <a:pos x="T4" y="T5"/>
                    </a:cxn>
                  </a:cxnLst>
                  <a:rect l="0" t="0" r="r" b="b"/>
                  <a:pathLst>
                    <a:path w="12" h="170">
                      <a:moveTo>
                        <a:pt x="0" y="0"/>
                      </a:moveTo>
                      <a:lnTo>
                        <a:pt x="0" y="0"/>
                      </a:lnTo>
                      <a:lnTo>
                        <a:pt x="12"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3" name="Freeform 401">
                  <a:extLst>
                    <a:ext uri="{FF2B5EF4-FFF2-40B4-BE49-F238E27FC236}">
                      <a16:creationId xmlns:a16="http://schemas.microsoft.com/office/drawing/2014/main" id="{828BB772-1A09-46FC-9C5B-E5B27B32925D}"/>
                    </a:ext>
                  </a:extLst>
                </p:cNvPr>
                <p:cNvSpPr>
                  <a:spLocks/>
                </p:cNvSpPr>
                <p:nvPr/>
              </p:nvSpPr>
              <p:spPr bwMode="auto">
                <a:xfrm>
                  <a:off x="1998663" y="2881313"/>
                  <a:ext cx="14288" cy="69850"/>
                </a:xfrm>
                <a:custGeom>
                  <a:avLst/>
                  <a:gdLst>
                    <a:gd name="T0" fmla="*/ 0 w 37"/>
                    <a:gd name="T1" fmla="*/ 0 h 166"/>
                    <a:gd name="T2" fmla="*/ 0 w 37"/>
                    <a:gd name="T3" fmla="*/ 0 h 166"/>
                    <a:gd name="T4" fmla="*/ 37 w 37"/>
                    <a:gd name="T5" fmla="*/ 166 h 166"/>
                  </a:gdLst>
                  <a:ahLst/>
                  <a:cxnLst>
                    <a:cxn ang="0">
                      <a:pos x="T0" y="T1"/>
                    </a:cxn>
                    <a:cxn ang="0">
                      <a:pos x="T2" y="T3"/>
                    </a:cxn>
                    <a:cxn ang="0">
                      <a:pos x="T4" y="T5"/>
                    </a:cxn>
                  </a:cxnLst>
                  <a:rect l="0" t="0" r="r" b="b"/>
                  <a:pathLst>
                    <a:path w="37" h="166">
                      <a:moveTo>
                        <a:pt x="0" y="0"/>
                      </a:moveTo>
                      <a:lnTo>
                        <a:pt x="0" y="0"/>
                      </a:lnTo>
                      <a:lnTo>
                        <a:pt x="37" y="166"/>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4" name="Freeform 402">
                  <a:extLst>
                    <a:ext uri="{FF2B5EF4-FFF2-40B4-BE49-F238E27FC236}">
                      <a16:creationId xmlns:a16="http://schemas.microsoft.com/office/drawing/2014/main" id="{70C5EE08-4D24-444E-814A-7DD9A27BC901}"/>
                    </a:ext>
                  </a:extLst>
                </p:cNvPr>
                <p:cNvSpPr>
                  <a:spLocks/>
                </p:cNvSpPr>
                <p:nvPr/>
              </p:nvSpPr>
              <p:spPr bwMode="auto">
                <a:xfrm>
                  <a:off x="2030413" y="2873376"/>
                  <a:ext cx="15875" cy="71438"/>
                </a:xfrm>
                <a:custGeom>
                  <a:avLst/>
                  <a:gdLst>
                    <a:gd name="T0" fmla="*/ 0 w 37"/>
                    <a:gd name="T1" fmla="*/ 0 h 167"/>
                    <a:gd name="T2" fmla="*/ 0 w 37"/>
                    <a:gd name="T3" fmla="*/ 0 h 167"/>
                    <a:gd name="T4" fmla="*/ 37 w 37"/>
                    <a:gd name="T5" fmla="*/ 167 h 167"/>
                  </a:gdLst>
                  <a:ahLst/>
                  <a:cxnLst>
                    <a:cxn ang="0">
                      <a:pos x="T0" y="T1"/>
                    </a:cxn>
                    <a:cxn ang="0">
                      <a:pos x="T2" y="T3"/>
                    </a:cxn>
                    <a:cxn ang="0">
                      <a:pos x="T4" y="T5"/>
                    </a:cxn>
                  </a:cxnLst>
                  <a:rect l="0" t="0" r="r" b="b"/>
                  <a:pathLst>
                    <a:path w="37" h="167">
                      <a:moveTo>
                        <a:pt x="0" y="0"/>
                      </a:moveTo>
                      <a:lnTo>
                        <a:pt x="0" y="0"/>
                      </a:lnTo>
                      <a:lnTo>
                        <a:pt x="37" y="167"/>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5" name="Freeform 403">
                  <a:extLst>
                    <a:ext uri="{FF2B5EF4-FFF2-40B4-BE49-F238E27FC236}">
                      <a16:creationId xmlns:a16="http://schemas.microsoft.com/office/drawing/2014/main" id="{39E37351-0C25-49BE-BAC3-A453D9A2D05C}"/>
                    </a:ext>
                  </a:extLst>
                </p:cNvPr>
                <p:cNvSpPr>
                  <a:spLocks/>
                </p:cNvSpPr>
                <p:nvPr/>
              </p:nvSpPr>
              <p:spPr bwMode="auto">
                <a:xfrm>
                  <a:off x="1779588" y="3136901"/>
                  <a:ext cx="225425" cy="204788"/>
                </a:xfrm>
                <a:custGeom>
                  <a:avLst/>
                  <a:gdLst>
                    <a:gd name="T0" fmla="*/ 538 w 538"/>
                    <a:gd name="T1" fmla="*/ 0 h 489"/>
                    <a:gd name="T2" fmla="*/ 538 w 538"/>
                    <a:gd name="T3" fmla="*/ 0 h 489"/>
                    <a:gd name="T4" fmla="*/ 0 w 538"/>
                    <a:gd name="T5" fmla="*/ 489 h 489"/>
                  </a:gdLst>
                  <a:ahLst/>
                  <a:cxnLst>
                    <a:cxn ang="0">
                      <a:pos x="T0" y="T1"/>
                    </a:cxn>
                    <a:cxn ang="0">
                      <a:pos x="T2" y="T3"/>
                    </a:cxn>
                    <a:cxn ang="0">
                      <a:pos x="T4" y="T5"/>
                    </a:cxn>
                  </a:cxnLst>
                  <a:rect l="0" t="0" r="r" b="b"/>
                  <a:pathLst>
                    <a:path w="538" h="489">
                      <a:moveTo>
                        <a:pt x="538" y="0"/>
                      </a:moveTo>
                      <a:lnTo>
                        <a:pt x="538" y="0"/>
                      </a:lnTo>
                      <a:lnTo>
                        <a:pt x="0" y="489"/>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6" name="Freeform 404">
                  <a:extLst>
                    <a:ext uri="{FF2B5EF4-FFF2-40B4-BE49-F238E27FC236}">
                      <a16:creationId xmlns:a16="http://schemas.microsoft.com/office/drawing/2014/main" id="{7B111D7E-5D87-4717-A198-7BFDAD9A6F73}"/>
                    </a:ext>
                  </a:extLst>
                </p:cNvPr>
                <p:cNvSpPr>
                  <a:spLocks noEditPoints="1"/>
                </p:cNvSpPr>
                <p:nvPr/>
              </p:nvSpPr>
              <p:spPr bwMode="auto">
                <a:xfrm>
                  <a:off x="2744788" y="3062288"/>
                  <a:ext cx="61913" cy="68263"/>
                </a:xfrm>
                <a:custGeom>
                  <a:avLst/>
                  <a:gdLst>
                    <a:gd name="T0" fmla="*/ 74 w 148"/>
                    <a:gd name="T1" fmla="*/ 139 h 161"/>
                    <a:gd name="T2" fmla="*/ 74 w 148"/>
                    <a:gd name="T3" fmla="*/ 139 h 161"/>
                    <a:gd name="T4" fmla="*/ 121 w 148"/>
                    <a:gd name="T5" fmla="*/ 81 h 161"/>
                    <a:gd name="T6" fmla="*/ 74 w 148"/>
                    <a:gd name="T7" fmla="*/ 22 h 161"/>
                    <a:gd name="T8" fmla="*/ 27 w 148"/>
                    <a:gd name="T9" fmla="*/ 81 h 161"/>
                    <a:gd name="T10" fmla="*/ 74 w 148"/>
                    <a:gd name="T11" fmla="*/ 139 h 161"/>
                    <a:gd name="T12" fmla="*/ 148 w 148"/>
                    <a:gd name="T13" fmla="*/ 81 h 161"/>
                    <a:gd name="T14" fmla="*/ 148 w 148"/>
                    <a:gd name="T15" fmla="*/ 81 h 161"/>
                    <a:gd name="T16" fmla="*/ 74 w 148"/>
                    <a:gd name="T17" fmla="*/ 161 h 161"/>
                    <a:gd name="T18" fmla="*/ 0 w 148"/>
                    <a:gd name="T19" fmla="*/ 81 h 161"/>
                    <a:gd name="T20" fmla="*/ 74 w 148"/>
                    <a:gd name="T21" fmla="*/ 0 h 161"/>
                    <a:gd name="T22" fmla="*/ 148 w 148"/>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161">
                      <a:moveTo>
                        <a:pt x="74" y="139"/>
                      </a:moveTo>
                      <a:lnTo>
                        <a:pt x="74" y="139"/>
                      </a:lnTo>
                      <a:cubicBezTo>
                        <a:pt x="107" y="139"/>
                        <a:pt x="121" y="110"/>
                        <a:pt x="121" y="81"/>
                      </a:cubicBezTo>
                      <a:cubicBezTo>
                        <a:pt x="121" y="51"/>
                        <a:pt x="107" y="22"/>
                        <a:pt x="74" y="22"/>
                      </a:cubicBezTo>
                      <a:cubicBezTo>
                        <a:pt x="41" y="22"/>
                        <a:pt x="27" y="52"/>
                        <a:pt x="27" y="81"/>
                      </a:cubicBezTo>
                      <a:cubicBezTo>
                        <a:pt x="27" y="110"/>
                        <a:pt x="41" y="139"/>
                        <a:pt x="74" y="139"/>
                      </a:cubicBezTo>
                      <a:close/>
                      <a:moveTo>
                        <a:pt x="148" y="81"/>
                      </a:moveTo>
                      <a:lnTo>
                        <a:pt x="148" y="81"/>
                      </a:lnTo>
                      <a:cubicBezTo>
                        <a:pt x="148" y="125"/>
                        <a:pt x="120" y="161"/>
                        <a:pt x="74" y="161"/>
                      </a:cubicBezTo>
                      <a:cubicBezTo>
                        <a:pt x="28" y="161"/>
                        <a:pt x="0" y="125"/>
                        <a:pt x="0" y="81"/>
                      </a:cubicBezTo>
                      <a:cubicBezTo>
                        <a:pt x="0" y="37"/>
                        <a:pt x="28" y="0"/>
                        <a:pt x="74" y="0"/>
                      </a:cubicBezTo>
                      <a:cubicBezTo>
                        <a:pt x="120" y="0"/>
                        <a:pt x="148" y="37"/>
                        <a:pt x="148"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7" name="Freeform 405">
                  <a:extLst>
                    <a:ext uri="{FF2B5EF4-FFF2-40B4-BE49-F238E27FC236}">
                      <a16:creationId xmlns:a16="http://schemas.microsoft.com/office/drawing/2014/main" id="{F43DFF95-766E-4EC7-B6C1-90082B794B0B}"/>
                    </a:ext>
                  </a:extLst>
                </p:cNvPr>
                <p:cNvSpPr>
                  <a:spLocks/>
                </p:cNvSpPr>
                <p:nvPr/>
              </p:nvSpPr>
              <p:spPr bwMode="auto">
                <a:xfrm>
                  <a:off x="3395663" y="2978151"/>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8" name="Freeform 407">
                  <a:extLst>
                    <a:ext uri="{FF2B5EF4-FFF2-40B4-BE49-F238E27FC236}">
                      <a16:creationId xmlns:a16="http://schemas.microsoft.com/office/drawing/2014/main" id="{778A6031-78D4-4D6D-B436-44AA8A383095}"/>
                    </a:ext>
                  </a:extLst>
                </p:cNvPr>
                <p:cNvSpPr>
                  <a:spLocks/>
                </p:cNvSpPr>
                <p:nvPr/>
              </p:nvSpPr>
              <p:spPr bwMode="auto">
                <a:xfrm>
                  <a:off x="3429001" y="2978150"/>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9" name="Freeform 408">
                  <a:extLst>
                    <a:ext uri="{FF2B5EF4-FFF2-40B4-BE49-F238E27FC236}">
                      <a16:creationId xmlns:a16="http://schemas.microsoft.com/office/drawing/2014/main" id="{5C02AD56-6D41-45E0-98E9-9ECD20F600DF}"/>
                    </a:ext>
                  </a:extLst>
                </p:cNvPr>
                <p:cNvSpPr>
                  <a:spLocks noEditPoints="1"/>
                </p:cNvSpPr>
                <p:nvPr/>
              </p:nvSpPr>
              <p:spPr bwMode="auto">
                <a:xfrm>
                  <a:off x="3381376" y="3062288"/>
                  <a:ext cx="61913" cy="68263"/>
                </a:xfrm>
                <a:custGeom>
                  <a:avLst/>
                  <a:gdLst>
                    <a:gd name="T0" fmla="*/ 73 w 147"/>
                    <a:gd name="T1" fmla="*/ 139 h 161"/>
                    <a:gd name="T2" fmla="*/ 73 w 147"/>
                    <a:gd name="T3" fmla="*/ 139 h 161"/>
                    <a:gd name="T4" fmla="*/ 120 w 147"/>
                    <a:gd name="T5" fmla="*/ 81 h 161"/>
                    <a:gd name="T6" fmla="*/ 73 w 147"/>
                    <a:gd name="T7" fmla="*/ 22 h 161"/>
                    <a:gd name="T8" fmla="*/ 27 w 147"/>
                    <a:gd name="T9" fmla="*/ 81 h 161"/>
                    <a:gd name="T10" fmla="*/ 73 w 147"/>
                    <a:gd name="T11" fmla="*/ 139 h 161"/>
                    <a:gd name="T12" fmla="*/ 147 w 147"/>
                    <a:gd name="T13" fmla="*/ 81 h 161"/>
                    <a:gd name="T14" fmla="*/ 147 w 147"/>
                    <a:gd name="T15" fmla="*/ 81 h 161"/>
                    <a:gd name="T16" fmla="*/ 73 w 147"/>
                    <a:gd name="T17" fmla="*/ 161 h 161"/>
                    <a:gd name="T18" fmla="*/ 0 w 147"/>
                    <a:gd name="T19" fmla="*/ 81 h 161"/>
                    <a:gd name="T20" fmla="*/ 73 w 147"/>
                    <a:gd name="T21" fmla="*/ 0 h 161"/>
                    <a:gd name="T22" fmla="*/ 147 w 147"/>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3" y="139"/>
                      </a:moveTo>
                      <a:lnTo>
                        <a:pt x="73" y="139"/>
                      </a:lnTo>
                      <a:cubicBezTo>
                        <a:pt x="106" y="139"/>
                        <a:pt x="120" y="110"/>
                        <a:pt x="120" y="81"/>
                      </a:cubicBezTo>
                      <a:cubicBezTo>
                        <a:pt x="120" y="51"/>
                        <a:pt x="106" y="22"/>
                        <a:pt x="73" y="22"/>
                      </a:cubicBezTo>
                      <a:cubicBezTo>
                        <a:pt x="40" y="22"/>
                        <a:pt x="27" y="52"/>
                        <a:pt x="27" y="81"/>
                      </a:cubicBezTo>
                      <a:cubicBezTo>
                        <a:pt x="27" y="110"/>
                        <a:pt x="40" y="139"/>
                        <a:pt x="73" y="139"/>
                      </a:cubicBezTo>
                      <a:close/>
                      <a:moveTo>
                        <a:pt x="147" y="81"/>
                      </a:moveTo>
                      <a:lnTo>
                        <a:pt x="147" y="81"/>
                      </a:lnTo>
                      <a:cubicBezTo>
                        <a:pt x="147" y="125"/>
                        <a:pt x="119" y="161"/>
                        <a:pt x="73" y="161"/>
                      </a:cubicBezTo>
                      <a:cubicBezTo>
                        <a:pt x="27" y="161"/>
                        <a:pt x="0" y="125"/>
                        <a:pt x="0" y="81"/>
                      </a:cubicBezTo>
                      <a:cubicBezTo>
                        <a:pt x="0" y="37"/>
                        <a:pt x="27" y="0"/>
                        <a:pt x="73" y="0"/>
                      </a:cubicBezTo>
                      <a:cubicBezTo>
                        <a:pt x="119" y="0"/>
                        <a:pt x="147" y="37"/>
                        <a:pt x="147"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0" name="Freeform 409">
                  <a:extLst>
                    <a:ext uri="{FF2B5EF4-FFF2-40B4-BE49-F238E27FC236}">
                      <a16:creationId xmlns:a16="http://schemas.microsoft.com/office/drawing/2014/main" id="{672FDB12-4BBF-4E0A-9C89-D1C95A260C81}"/>
                    </a:ext>
                  </a:extLst>
                </p:cNvPr>
                <p:cNvSpPr>
                  <a:spLocks/>
                </p:cNvSpPr>
                <p:nvPr/>
              </p:nvSpPr>
              <p:spPr bwMode="auto">
                <a:xfrm>
                  <a:off x="4041776" y="2978150"/>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1" name="Freeform 410">
                  <a:extLst>
                    <a:ext uri="{FF2B5EF4-FFF2-40B4-BE49-F238E27FC236}">
                      <a16:creationId xmlns:a16="http://schemas.microsoft.com/office/drawing/2014/main" id="{AFCEBA2D-A3A4-4B54-A57E-5267CC81C1D8}"/>
                    </a:ext>
                  </a:extLst>
                </p:cNvPr>
                <p:cNvSpPr>
                  <a:spLocks/>
                </p:cNvSpPr>
                <p:nvPr/>
              </p:nvSpPr>
              <p:spPr bwMode="auto">
                <a:xfrm>
                  <a:off x="4075113" y="2978150"/>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2" name="Freeform 411">
                  <a:extLst>
                    <a:ext uri="{FF2B5EF4-FFF2-40B4-BE49-F238E27FC236}">
                      <a16:creationId xmlns:a16="http://schemas.microsoft.com/office/drawing/2014/main" id="{8DE46AC5-FF57-42F5-92C6-3B771D0E3885}"/>
                    </a:ext>
                  </a:extLst>
                </p:cNvPr>
                <p:cNvSpPr>
                  <a:spLocks noEditPoints="1"/>
                </p:cNvSpPr>
                <p:nvPr/>
              </p:nvSpPr>
              <p:spPr bwMode="auto">
                <a:xfrm>
                  <a:off x="4027488" y="3062288"/>
                  <a:ext cx="61913" cy="68263"/>
                </a:xfrm>
                <a:custGeom>
                  <a:avLst/>
                  <a:gdLst>
                    <a:gd name="T0" fmla="*/ 73 w 147"/>
                    <a:gd name="T1" fmla="*/ 139 h 161"/>
                    <a:gd name="T2" fmla="*/ 73 w 147"/>
                    <a:gd name="T3" fmla="*/ 139 h 161"/>
                    <a:gd name="T4" fmla="*/ 120 w 147"/>
                    <a:gd name="T5" fmla="*/ 81 h 161"/>
                    <a:gd name="T6" fmla="*/ 73 w 147"/>
                    <a:gd name="T7" fmla="*/ 22 h 161"/>
                    <a:gd name="T8" fmla="*/ 26 w 147"/>
                    <a:gd name="T9" fmla="*/ 81 h 161"/>
                    <a:gd name="T10" fmla="*/ 73 w 147"/>
                    <a:gd name="T11" fmla="*/ 139 h 161"/>
                    <a:gd name="T12" fmla="*/ 147 w 147"/>
                    <a:gd name="T13" fmla="*/ 81 h 161"/>
                    <a:gd name="T14" fmla="*/ 147 w 147"/>
                    <a:gd name="T15" fmla="*/ 81 h 161"/>
                    <a:gd name="T16" fmla="*/ 73 w 147"/>
                    <a:gd name="T17" fmla="*/ 161 h 161"/>
                    <a:gd name="T18" fmla="*/ 0 w 147"/>
                    <a:gd name="T19" fmla="*/ 81 h 161"/>
                    <a:gd name="T20" fmla="*/ 73 w 147"/>
                    <a:gd name="T21" fmla="*/ 0 h 161"/>
                    <a:gd name="T22" fmla="*/ 147 w 147"/>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3" y="139"/>
                      </a:moveTo>
                      <a:lnTo>
                        <a:pt x="73" y="139"/>
                      </a:lnTo>
                      <a:cubicBezTo>
                        <a:pt x="106" y="139"/>
                        <a:pt x="120" y="110"/>
                        <a:pt x="120" y="81"/>
                      </a:cubicBezTo>
                      <a:cubicBezTo>
                        <a:pt x="120" y="51"/>
                        <a:pt x="106" y="22"/>
                        <a:pt x="73" y="22"/>
                      </a:cubicBezTo>
                      <a:cubicBezTo>
                        <a:pt x="40" y="22"/>
                        <a:pt x="26" y="52"/>
                        <a:pt x="26" y="81"/>
                      </a:cubicBezTo>
                      <a:cubicBezTo>
                        <a:pt x="26" y="110"/>
                        <a:pt x="40" y="139"/>
                        <a:pt x="73" y="139"/>
                      </a:cubicBezTo>
                      <a:close/>
                      <a:moveTo>
                        <a:pt x="147" y="81"/>
                      </a:moveTo>
                      <a:lnTo>
                        <a:pt x="147" y="81"/>
                      </a:lnTo>
                      <a:cubicBezTo>
                        <a:pt x="147" y="125"/>
                        <a:pt x="119" y="161"/>
                        <a:pt x="73" y="161"/>
                      </a:cubicBezTo>
                      <a:cubicBezTo>
                        <a:pt x="27" y="161"/>
                        <a:pt x="0" y="125"/>
                        <a:pt x="0" y="81"/>
                      </a:cubicBezTo>
                      <a:cubicBezTo>
                        <a:pt x="0" y="37"/>
                        <a:pt x="27" y="0"/>
                        <a:pt x="73" y="0"/>
                      </a:cubicBezTo>
                      <a:cubicBezTo>
                        <a:pt x="119" y="0"/>
                        <a:pt x="147" y="37"/>
                        <a:pt x="147"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3" name="Freeform 412">
                  <a:extLst>
                    <a:ext uri="{FF2B5EF4-FFF2-40B4-BE49-F238E27FC236}">
                      <a16:creationId xmlns:a16="http://schemas.microsoft.com/office/drawing/2014/main" id="{045912B8-BCC4-4009-ABC7-D89F5F099792}"/>
                    </a:ext>
                  </a:extLst>
                </p:cNvPr>
                <p:cNvSpPr>
                  <a:spLocks/>
                </p:cNvSpPr>
                <p:nvPr/>
              </p:nvSpPr>
              <p:spPr bwMode="auto">
                <a:xfrm>
                  <a:off x="3081338" y="28559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4" name="Freeform 413">
                  <a:extLst>
                    <a:ext uri="{FF2B5EF4-FFF2-40B4-BE49-F238E27FC236}">
                      <a16:creationId xmlns:a16="http://schemas.microsoft.com/office/drawing/2014/main" id="{4702CB90-8BE4-435B-882A-7EDDF4B8BE7F}"/>
                    </a:ext>
                  </a:extLst>
                </p:cNvPr>
                <p:cNvSpPr>
                  <a:spLocks/>
                </p:cNvSpPr>
                <p:nvPr/>
              </p:nvSpPr>
              <p:spPr bwMode="auto">
                <a:xfrm>
                  <a:off x="3114676" y="28559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5" name="Freeform 414">
                  <a:extLst>
                    <a:ext uri="{FF2B5EF4-FFF2-40B4-BE49-F238E27FC236}">
                      <a16:creationId xmlns:a16="http://schemas.microsoft.com/office/drawing/2014/main" id="{41622D30-9DEE-4BC9-BDAA-94EA13AC4368}"/>
                    </a:ext>
                  </a:extLst>
                </p:cNvPr>
                <p:cNvSpPr>
                  <a:spLocks noEditPoints="1"/>
                </p:cNvSpPr>
                <p:nvPr/>
              </p:nvSpPr>
              <p:spPr bwMode="auto">
                <a:xfrm>
                  <a:off x="3068638" y="2757488"/>
                  <a:ext cx="60325" cy="68263"/>
                </a:xfrm>
                <a:custGeom>
                  <a:avLst/>
                  <a:gdLst>
                    <a:gd name="T0" fmla="*/ 73 w 147"/>
                    <a:gd name="T1" fmla="*/ 139 h 161"/>
                    <a:gd name="T2" fmla="*/ 73 w 147"/>
                    <a:gd name="T3" fmla="*/ 139 h 161"/>
                    <a:gd name="T4" fmla="*/ 120 w 147"/>
                    <a:gd name="T5" fmla="*/ 81 h 161"/>
                    <a:gd name="T6" fmla="*/ 73 w 147"/>
                    <a:gd name="T7" fmla="*/ 22 h 161"/>
                    <a:gd name="T8" fmla="*/ 27 w 147"/>
                    <a:gd name="T9" fmla="*/ 81 h 161"/>
                    <a:gd name="T10" fmla="*/ 73 w 147"/>
                    <a:gd name="T11" fmla="*/ 139 h 161"/>
                    <a:gd name="T12" fmla="*/ 147 w 147"/>
                    <a:gd name="T13" fmla="*/ 81 h 161"/>
                    <a:gd name="T14" fmla="*/ 147 w 147"/>
                    <a:gd name="T15" fmla="*/ 81 h 161"/>
                    <a:gd name="T16" fmla="*/ 73 w 147"/>
                    <a:gd name="T17" fmla="*/ 161 h 161"/>
                    <a:gd name="T18" fmla="*/ 0 w 147"/>
                    <a:gd name="T19" fmla="*/ 81 h 161"/>
                    <a:gd name="T20" fmla="*/ 73 w 147"/>
                    <a:gd name="T21" fmla="*/ 0 h 161"/>
                    <a:gd name="T22" fmla="*/ 147 w 147"/>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3" y="139"/>
                      </a:moveTo>
                      <a:lnTo>
                        <a:pt x="73" y="139"/>
                      </a:lnTo>
                      <a:cubicBezTo>
                        <a:pt x="106" y="139"/>
                        <a:pt x="120" y="110"/>
                        <a:pt x="120" y="81"/>
                      </a:cubicBezTo>
                      <a:cubicBezTo>
                        <a:pt x="120" y="51"/>
                        <a:pt x="106" y="22"/>
                        <a:pt x="73" y="22"/>
                      </a:cubicBezTo>
                      <a:cubicBezTo>
                        <a:pt x="40" y="22"/>
                        <a:pt x="27" y="52"/>
                        <a:pt x="27" y="81"/>
                      </a:cubicBezTo>
                      <a:cubicBezTo>
                        <a:pt x="27" y="110"/>
                        <a:pt x="40" y="139"/>
                        <a:pt x="73" y="139"/>
                      </a:cubicBezTo>
                      <a:close/>
                      <a:moveTo>
                        <a:pt x="147" y="81"/>
                      </a:moveTo>
                      <a:lnTo>
                        <a:pt x="147" y="81"/>
                      </a:lnTo>
                      <a:cubicBezTo>
                        <a:pt x="147" y="125"/>
                        <a:pt x="119" y="161"/>
                        <a:pt x="73" y="161"/>
                      </a:cubicBezTo>
                      <a:cubicBezTo>
                        <a:pt x="27" y="161"/>
                        <a:pt x="0" y="125"/>
                        <a:pt x="0" y="81"/>
                      </a:cubicBezTo>
                      <a:cubicBezTo>
                        <a:pt x="0" y="37"/>
                        <a:pt x="27" y="0"/>
                        <a:pt x="73" y="0"/>
                      </a:cubicBezTo>
                      <a:cubicBezTo>
                        <a:pt x="119" y="0"/>
                        <a:pt x="147" y="37"/>
                        <a:pt x="147"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6" name="Freeform 415">
                  <a:extLst>
                    <a:ext uri="{FF2B5EF4-FFF2-40B4-BE49-F238E27FC236}">
                      <a16:creationId xmlns:a16="http://schemas.microsoft.com/office/drawing/2014/main" id="{9225BE8C-9B29-4A36-A295-628A10B9FD5B}"/>
                    </a:ext>
                  </a:extLst>
                </p:cNvPr>
                <p:cNvSpPr>
                  <a:spLocks/>
                </p:cNvSpPr>
                <p:nvPr/>
              </p:nvSpPr>
              <p:spPr bwMode="auto">
                <a:xfrm>
                  <a:off x="3719513" y="28559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7" name="Freeform 416">
                  <a:extLst>
                    <a:ext uri="{FF2B5EF4-FFF2-40B4-BE49-F238E27FC236}">
                      <a16:creationId xmlns:a16="http://schemas.microsoft.com/office/drawing/2014/main" id="{0CB9E3BB-1568-4DA5-B1B3-D3315ED4B554}"/>
                    </a:ext>
                  </a:extLst>
                </p:cNvPr>
                <p:cNvSpPr>
                  <a:spLocks/>
                </p:cNvSpPr>
                <p:nvPr/>
              </p:nvSpPr>
              <p:spPr bwMode="auto">
                <a:xfrm>
                  <a:off x="3752851" y="2855913"/>
                  <a:ext cx="0" cy="71438"/>
                </a:xfrm>
                <a:custGeom>
                  <a:avLst/>
                  <a:gdLst>
                    <a:gd name="T0" fmla="*/ 0 h 170"/>
                    <a:gd name="T1" fmla="*/ 0 h 170"/>
                    <a:gd name="T2" fmla="*/ 170 h 170"/>
                  </a:gdLst>
                  <a:ahLst/>
                  <a:cxnLst>
                    <a:cxn ang="0">
                      <a:pos x="0" y="T0"/>
                    </a:cxn>
                    <a:cxn ang="0">
                      <a:pos x="0" y="T1"/>
                    </a:cxn>
                    <a:cxn ang="0">
                      <a:pos x="0" y="T2"/>
                    </a:cxn>
                  </a:cxnLst>
                  <a:rect l="0" t="0" r="r" b="b"/>
                  <a:pathLst>
                    <a:path h="170">
                      <a:moveTo>
                        <a:pt x="0" y="0"/>
                      </a:moveTo>
                      <a:lnTo>
                        <a:pt x="0" y="0"/>
                      </a:lnTo>
                      <a:lnTo>
                        <a:pt x="0" y="17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8" name="Freeform 417">
                  <a:extLst>
                    <a:ext uri="{FF2B5EF4-FFF2-40B4-BE49-F238E27FC236}">
                      <a16:creationId xmlns:a16="http://schemas.microsoft.com/office/drawing/2014/main" id="{4DCE05D3-D029-43A7-9BA5-F75CB95B473B}"/>
                    </a:ext>
                  </a:extLst>
                </p:cNvPr>
                <p:cNvSpPr>
                  <a:spLocks noEditPoints="1"/>
                </p:cNvSpPr>
                <p:nvPr/>
              </p:nvSpPr>
              <p:spPr bwMode="auto">
                <a:xfrm>
                  <a:off x="3705226" y="2757488"/>
                  <a:ext cx="63500" cy="68263"/>
                </a:xfrm>
                <a:custGeom>
                  <a:avLst/>
                  <a:gdLst>
                    <a:gd name="T0" fmla="*/ 74 w 148"/>
                    <a:gd name="T1" fmla="*/ 139 h 161"/>
                    <a:gd name="T2" fmla="*/ 74 w 148"/>
                    <a:gd name="T3" fmla="*/ 139 h 161"/>
                    <a:gd name="T4" fmla="*/ 121 w 148"/>
                    <a:gd name="T5" fmla="*/ 81 h 161"/>
                    <a:gd name="T6" fmla="*/ 74 w 148"/>
                    <a:gd name="T7" fmla="*/ 22 h 161"/>
                    <a:gd name="T8" fmla="*/ 27 w 148"/>
                    <a:gd name="T9" fmla="*/ 81 h 161"/>
                    <a:gd name="T10" fmla="*/ 74 w 148"/>
                    <a:gd name="T11" fmla="*/ 139 h 161"/>
                    <a:gd name="T12" fmla="*/ 148 w 148"/>
                    <a:gd name="T13" fmla="*/ 81 h 161"/>
                    <a:gd name="T14" fmla="*/ 148 w 148"/>
                    <a:gd name="T15" fmla="*/ 81 h 161"/>
                    <a:gd name="T16" fmla="*/ 74 w 148"/>
                    <a:gd name="T17" fmla="*/ 161 h 161"/>
                    <a:gd name="T18" fmla="*/ 0 w 148"/>
                    <a:gd name="T19" fmla="*/ 81 h 161"/>
                    <a:gd name="T20" fmla="*/ 74 w 148"/>
                    <a:gd name="T21" fmla="*/ 0 h 161"/>
                    <a:gd name="T22" fmla="*/ 148 w 148"/>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161">
                      <a:moveTo>
                        <a:pt x="74" y="139"/>
                      </a:moveTo>
                      <a:lnTo>
                        <a:pt x="74" y="139"/>
                      </a:lnTo>
                      <a:cubicBezTo>
                        <a:pt x="107" y="139"/>
                        <a:pt x="121" y="110"/>
                        <a:pt x="121" y="81"/>
                      </a:cubicBezTo>
                      <a:cubicBezTo>
                        <a:pt x="121" y="51"/>
                        <a:pt x="107" y="22"/>
                        <a:pt x="74" y="22"/>
                      </a:cubicBezTo>
                      <a:cubicBezTo>
                        <a:pt x="41" y="22"/>
                        <a:pt x="27" y="52"/>
                        <a:pt x="27" y="81"/>
                      </a:cubicBezTo>
                      <a:cubicBezTo>
                        <a:pt x="27" y="110"/>
                        <a:pt x="41" y="139"/>
                        <a:pt x="74" y="139"/>
                      </a:cubicBezTo>
                      <a:close/>
                      <a:moveTo>
                        <a:pt x="148" y="81"/>
                      </a:moveTo>
                      <a:lnTo>
                        <a:pt x="148" y="81"/>
                      </a:lnTo>
                      <a:cubicBezTo>
                        <a:pt x="148" y="125"/>
                        <a:pt x="120" y="161"/>
                        <a:pt x="74" y="161"/>
                      </a:cubicBezTo>
                      <a:cubicBezTo>
                        <a:pt x="28" y="161"/>
                        <a:pt x="0" y="125"/>
                        <a:pt x="0" y="81"/>
                      </a:cubicBezTo>
                      <a:cubicBezTo>
                        <a:pt x="0" y="37"/>
                        <a:pt x="28" y="0"/>
                        <a:pt x="74" y="0"/>
                      </a:cubicBezTo>
                      <a:cubicBezTo>
                        <a:pt x="120" y="0"/>
                        <a:pt x="148" y="37"/>
                        <a:pt x="148"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99" name="Freeform 418">
                  <a:extLst>
                    <a:ext uri="{FF2B5EF4-FFF2-40B4-BE49-F238E27FC236}">
                      <a16:creationId xmlns:a16="http://schemas.microsoft.com/office/drawing/2014/main" id="{8E0B0061-9DC8-4BED-8705-5BB130EE632F}"/>
                    </a:ext>
                  </a:extLst>
                </p:cNvPr>
                <p:cNvSpPr>
                  <a:spLocks noEditPoints="1"/>
                </p:cNvSpPr>
                <p:nvPr/>
              </p:nvSpPr>
              <p:spPr bwMode="auto">
                <a:xfrm>
                  <a:off x="2174876" y="3151188"/>
                  <a:ext cx="61913" cy="68263"/>
                </a:xfrm>
                <a:custGeom>
                  <a:avLst/>
                  <a:gdLst>
                    <a:gd name="T0" fmla="*/ 73 w 147"/>
                    <a:gd name="T1" fmla="*/ 139 h 161"/>
                    <a:gd name="T2" fmla="*/ 73 w 147"/>
                    <a:gd name="T3" fmla="*/ 139 h 161"/>
                    <a:gd name="T4" fmla="*/ 120 w 147"/>
                    <a:gd name="T5" fmla="*/ 81 h 161"/>
                    <a:gd name="T6" fmla="*/ 73 w 147"/>
                    <a:gd name="T7" fmla="*/ 22 h 161"/>
                    <a:gd name="T8" fmla="*/ 27 w 147"/>
                    <a:gd name="T9" fmla="*/ 81 h 161"/>
                    <a:gd name="T10" fmla="*/ 73 w 147"/>
                    <a:gd name="T11" fmla="*/ 139 h 161"/>
                    <a:gd name="T12" fmla="*/ 147 w 147"/>
                    <a:gd name="T13" fmla="*/ 81 h 161"/>
                    <a:gd name="T14" fmla="*/ 147 w 147"/>
                    <a:gd name="T15" fmla="*/ 81 h 161"/>
                    <a:gd name="T16" fmla="*/ 73 w 147"/>
                    <a:gd name="T17" fmla="*/ 161 h 161"/>
                    <a:gd name="T18" fmla="*/ 0 w 147"/>
                    <a:gd name="T19" fmla="*/ 81 h 161"/>
                    <a:gd name="T20" fmla="*/ 73 w 147"/>
                    <a:gd name="T21" fmla="*/ 0 h 161"/>
                    <a:gd name="T22" fmla="*/ 147 w 147"/>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3" y="139"/>
                      </a:moveTo>
                      <a:lnTo>
                        <a:pt x="73" y="139"/>
                      </a:lnTo>
                      <a:cubicBezTo>
                        <a:pt x="106" y="139"/>
                        <a:pt x="120" y="110"/>
                        <a:pt x="120" y="81"/>
                      </a:cubicBezTo>
                      <a:cubicBezTo>
                        <a:pt x="120" y="52"/>
                        <a:pt x="106" y="22"/>
                        <a:pt x="73" y="22"/>
                      </a:cubicBezTo>
                      <a:cubicBezTo>
                        <a:pt x="40" y="22"/>
                        <a:pt x="27" y="52"/>
                        <a:pt x="27" y="81"/>
                      </a:cubicBezTo>
                      <a:cubicBezTo>
                        <a:pt x="27" y="110"/>
                        <a:pt x="40" y="139"/>
                        <a:pt x="73" y="139"/>
                      </a:cubicBezTo>
                      <a:close/>
                      <a:moveTo>
                        <a:pt x="147" y="81"/>
                      </a:moveTo>
                      <a:lnTo>
                        <a:pt x="147" y="81"/>
                      </a:lnTo>
                      <a:cubicBezTo>
                        <a:pt x="147" y="125"/>
                        <a:pt x="119" y="161"/>
                        <a:pt x="73" y="161"/>
                      </a:cubicBezTo>
                      <a:cubicBezTo>
                        <a:pt x="27" y="161"/>
                        <a:pt x="0" y="125"/>
                        <a:pt x="0" y="81"/>
                      </a:cubicBezTo>
                      <a:cubicBezTo>
                        <a:pt x="0" y="37"/>
                        <a:pt x="27" y="0"/>
                        <a:pt x="73" y="0"/>
                      </a:cubicBezTo>
                      <a:cubicBezTo>
                        <a:pt x="119" y="0"/>
                        <a:pt x="147" y="37"/>
                        <a:pt x="147"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0" name="Freeform 419">
                  <a:extLst>
                    <a:ext uri="{FF2B5EF4-FFF2-40B4-BE49-F238E27FC236}">
                      <a16:creationId xmlns:a16="http://schemas.microsoft.com/office/drawing/2014/main" id="{CD8AE1CD-4C12-4288-A865-4BA6BB670A82}"/>
                    </a:ext>
                  </a:extLst>
                </p:cNvPr>
                <p:cNvSpPr>
                  <a:spLocks noEditPoints="1"/>
                </p:cNvSpPr>
                <p:nvPr/>
              </p:nvSpPr>
              <p:spPr bwMode="auto">
                <a:xfrm>
                  <a:off x="1968501" y="2786063"/>
                  <a:ext cx="61913" cy="68263"/>
                </a:xfrm>
                <a:custGeom>
                  <a:avLst/>
                  <a:gdLst>
                    <a:gd name="T0" fmla="*/ 74 w 147"/>
                    <a:gd name="T1" fmla="*/ 139 h 161"/>
                    <a:gd name="T2" fmla="*/ 74 w 147"/>
                    <a:gd name="T3" fmla="*/ 139 h 161"/>
                    <a:gd name="T4" fmla="*/ 120 w 147"/>
                    <a:gd name="T5" fmla="*/ 81 h 161"/>
                    <a:gd name="T6" fmla="*/ 73 w 147"/>
                    <a:gd name="T7" fmla="*/ 22 h 161"/>
                    <a:gd name="T8" fmla="*/ 27 w 147"/>
                    <a:gd name="T9" fmla="*/ 81 h 161"/>
                    <a:gd name="T10" fmla="*/ 74 w 147"/>
                    <a:gd name="T11" fmla="*/ 139 h 161"/>
                    <a:gd name="T12" fmla="*/ 147 w 147"/>
                    <a:gd name="T13" fmla="*/ 81 h 161"/>
                    <a:gd name="T14" fmla="*/ 147 w 147"/>
                    <a:gd name="T15" fmla="*/ 81 h 161"/>
                    <a:gd name="T16" fmla="*/ 74 w 147"/>
                    <a:gd name="T17" fmla="*/ 161 h 161"/>
                    <a:gd name="T18" fmla="*/ 0 w 147"/>
                    <a:gd name="T19" fmla="*/ 81 h 161"/>
                    <a:gd name="T20" fmla="*/ 74 w 147"/>
                    <a:gd name="T21" fmla="*/ 0 h 161"/>
                    <a:gd name="T22" fmla="*/ 147 w 147"/>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7" h="161">
                      <a:moveTo>
                        <a:pt x="74" y="139"/>
                      </a:moveTo>
                      <a:lnTo>
                        <a:pt x="74" y="139"/>
                      </a:lnTo>
                      <a:cubicBezTo>
                        <a:pt x="107" y="139"/>
                        <a:pt x="120" y="110"/>
                        <a:pt x="120" y="81"/>
                      </a:cubicBezTo>
                      <a:cubicBezTo>
                        <a:pt x="120" y="52"/>
                        <a:pt x="106" y="22"/>
                        <a:pt x="73" y="22"/>
                      </a:cubicBezTo>
                      <a:cubicBezTo>
                        <a:pt x="40" y="22"/>
                        <a:pt x="27" y="52"/>
                        <a:pt x="27" y="81"/>
                      </a:cubicBezTo>
                      <a:cubicBezTo>
                        <a:pt x="27" y="110"/>
                        <a:pt x="41" y="139"/>
                        <a:pt x="74" y="139"/>
                      </a:cubicBezTo>
                      <a:close/>
                      <a:moveTo>
                        <a:pt x="147" y="81"/>
                      </a:moveTo>
                      <a:lnTo>
                        <a:pt x="147" y="81"/>
                      </a:lnTo>
                      <a:cubicBezTo>
                        <a:pt x="147" y="125"/>
                        <a:pt x="119" y="161"/>
                        <a:pt x="74" y="161"/>
                      </a:cubicBezTo>
                      <a:cubicBezTo>
                        <a:pt x="27" y="161"/>
                        <a:pt x="0" y="125"/>
                        <a:pt x="0" y="81"/>
                      </a:cubicBezTo>
                      <a:cubicBezTo>
                        <a:pt x="0" y="37"/>
                        <a:pt x="28" y="0"/>
                        <a:pt x="74" y="0"/>
                      </a:cubicBezTo>
                      <a:cubicBezTo>
                        <a:pt x="119" y="0"/>
                        <a:pt x="147" y="37"/>
                        <a:pt x="147"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1" name="Freeform 420">
                  <a:extLst>
                    <a:ext uri="{FF2B5EF4-FFF2-40B4-BE49-F238E27FC236}">
                      <a16:creationId xmlns:a16="http://schemas.microsoft.com/office/drawing/2014/main" id="{CEE83F4A-69E4-4D13-9908-D0C5EDF593C2}"/>
                    </a:ext>
                  </a:extLst>
                </p:cNvPr>
                <p:cNvSpPr>
                  <a:spLocks/>
                </p:cNvSpPr>
                <p:nvPr/>
              </p:nvSpPr>
              <p:spPr bwMode="auto">
                <a:xfrm>
                  <a:off x="1990726" y="3211513"/>
                  <a:ext cx="52388"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4 h 154"/>
                    <a:gd name="T18" fmla="*/ 27 w 124"/>
                    <a:gd name="T19" fmla="*/ 84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4"/>
                      </a:lnTo>
                      <a:lnTo>
                        <a:pt x="27" y="84"/>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 name="Freeform 421">
                  <a:extLst>
                    <a:ext uri="{FF2B5EF4-FFF2-40B4-BE49-F238E27FC236}">
                      <a16:creationId xmlns:a16="http://schemas.microsoft.com/office/drawing/2014/main" id="{833F521B-0752-4F66-ADBD-7E81A582452B}"/>
                    </a:ext>
                  </a:extLst>
                </p:cNvPr>
                <p:cNvSpPr>
                  <a:spLocks/>
                </p:cNvSpPr>
                <p:nvPr/>
              </p:nvSpPr>
              <p:spPr bwMode="auto">
                <a:xfrm>
                  <a:off x="2844801" y="2881313"/>
                  <a:ext cx="66675" cy="73025"/>
                </a:xfrm>
                <a:custGeom>
                  <a:avLst/>
                  <a:gdLst>
                    <a:gd name="T0" fmla="*/ 157 w 157"/>
                    <a:gd name="T1" fmla="*/ 174 h 174"/>
                    <a:gd name="T2" fmla="*/ 157 w 157"/>
                    <a:gd name="T3" fmla="*/ 174 h 174"/>
                    <a:gd name="T4" fmla="*/ 0 w 157"/>
                    <a:gd name="T5" fmla="*/ 174 h 174"/>
                    <a:gd name="T6" fmla="*/ 0 w 157"/>
                    <a:gd name="T7" fmla="*/ 0 h 174"/>
                    <a:gd name="T8" fmla="*/ 157 w 157"/>
                    <a:gd name="T9" fmla="*/ 0 h 174"/>
                    <a:gd name="T10" fmla="*/ 157 w 157"/>
                    <a:gd name="T11" fmla="*/ 174 h 174"/>
                  </a:gdLst>
                  <a:ahLst/>
                  <a:cxnLst>
                    <a:cxn ang="0">
                      <a:pos x="T0" y="T1"/>
                    </a:cxn>
                    <a:cxn ang="0">
                      <a:pos x="T2" y="T3"/>
                    </a:cxn>
                    <a:cxn ang="0">
                      <a:pos x="T4" y="T5"/>
                    </a:cxn>
                    <a:cxn ang="0">
                      <a:pos x="T6" y="T7"/>
                    </a:cxn>
                    <a:cxn ang="0">
                      <a:pos x="T8" y="T9"/>
                    </a:cxn>
                    <a:cxn ang="0">
                      <a:pos x="T10" y="T11"/>
                    </a:cxn>
                  </a:cxnLst>
                  <a:rect l="0" t="0" r="r" b="b"/>
                  <a:pathLst>
                    <a:path w="157" h="174">
                      <a:moveTo>
                        <a:pt x="157" y="174"/>
                      </a:moveTo>
                      <a:lnTo>
                        <a:pt x="157" y="174"/>
                      </a:lnTo>
                      <a:lnTo>
                        <a:pt x="0" y="174"/>
                      </a:lnTo>
                      <a:lnTo>
                        <a:pt x="0" y="0"/>
                      </a:lnTo>
                      <a:lnTo>
                        <a:pt x="157" y="0"/>
                      </a:lnTo>
                      <a:lnTo>
                        <a:pt x="157"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3" name="Freeform 422">
                  <a:extLst>
                    <a:ext uri="{FF2B5EF4-FFF2-40B4-BE49-F238E27FC236}">
                      <a16:creationId xmlns:a16="http://schemas.microsoft.com/office/drawing/2014/main" id="{9018AF5A-36D6-4CAA-8833-EA39186EAC5F}"/>
                    </a:ext>
                  </a:extLst>
                </p:cNvPr>
                <p:cNvSpPr>
                  <a:spLocks/>
                </p:cNvSpPr>
                <p:nvPr/>
              </p:nvSpPr>
              <p:spPr bwMode="auto">
                <a:xfrm>
                  <a:off x="2852738" y="2811463"/>
                  <a:ext cx="52388"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4" name="Freeform 423">
                  <a:extLst>
                    <a:ext uri="{FF2B5EF4-FFF2-40B4-BE49-F238E27FC236}">
                      <a16:creationId xmlns:a16="http://schemas.microsoft.com/office/drawing/2014/main" id="{72B69122-A6D3-43FB-B8DC-F207FA92ED00}"/>
                    </a:ext>
                  </a:extLst>
                </p:cNvPr>
                <p:cNvSpPr>
                  <a:spLocks/>
                </p:cNvSpPr>
                <p:nvPr/>
              </p:nvSpPr>
              <p:spPr bwMode="auto">
                <a:xfrm>
                  <a:off x="2852738" y="2884488"/>
                  <a:ext cx="52388" cy="65088"/>
                </a:xfrm>
                <a:custGeom>
                  <a:avLst/>
                  <a:gdLst>
                    <a:gd name="T0" fmla="*/ 29 w 125"/>
                    <a:gd name="T1" fmla="*/ 0 h 153"/>
                    <a:gd name="T2" fmla="*/ 29 w 125"/>
                    <a:gd name="T3" fmla="*/ 0 h 153"/>
                    <a:gd name="T4" fmla="*/ 99 w 125"/>
                    <a:gd name="T5" fmla="*/ 113 h 153"/>
                    <a:gd name="T6" fmla="*/ 100 w 125"/>
                    <a:gd name="T7" fmla="*/ 113 h 153"/>
                    <a:gd name="T8" fmla="*/ 100 w 125"/>
                    <a:gd name="T9" fmla="*/ 0 h 153"/>
                    <a:gd name="T10" fmla="*/ 125 w 125"/>
                    <a:gd name="T11" fmla="*/ 0 h 153"/>
                    <a:gd name="T12" fmla="*/ 125 w 125"/>
                    <a:gd name="T13" fmla="*/ 153 h 153"/>
                    <a:gd name="T14" fmla="*/ 97 w 125"/>
                    <a:gd name="T15" fmla="*/ 153 h 153"/>
                    <a:gd name="T16" fmla="*/ 27 w 125"/>
                    <a:gd name="T17" fmla="*/ 40 h 153"/>
                    <a:gd name="T18" fmla="*/ 26 w 125"/>
                    <a:gd name="T19" fmla="*/ 40 h 153"/>
                    <a:gd name="T20" fmla="*/ 26 w 125"/>
                    <a:gd name="T21" fmla="*/ 153 h 153"/>
                    <a:gd name="T22" fmla="*/ 0 w 125"/>
                    <a:gd name="T23" fmla="*/ 153 h 153"/>
                    <a:gd name="T24" fmla="*/ 0 w 125"/>
                    <a:gd name="T25" fmla="*/ 0 h 153"/>
                    <a:gd name="T26" fmla="*/ 29 w 125"/>
                    <a:gd name="T27" fmla="*/ 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5" h="153">
                      <a:moveTo>
                        <a:pt x="29" y="0"/>
                      </a:moveTo>
                      <a:lnTo>
                        <a:pt x="29" y="0"/>
                      </a:lnTo>
                      <a:lnTo>
                        <a:pt x="99" y="113"/>
                      </a:lnTo>
                      <a:lnTo>
                        <a:pt x="100" y="113"/>
                      </a:lnTo>
                      <a:lnTo>
                        <a:pt x="100" y="0"/>
                      </a:lnTo>
                      <a:lnTo>
                        <a:pt x="125" y="0"/>
                      </a:lnTo>
                      <a:lnTo>
                        <a:pt x="125" y="153"/>
                      </a:lnTo>
                      <a:lnTo>
                        <a:pt x="97" y="153"/>
                      </a:lnTo>
                      <a:lnTo>
                        <a:pt x="27" y="40"/>
                      </a:lnTo>
                      <a:lnTo>
                        <a:pt x="26" y="40"/>
                      </a:lnTo>
                      <a:lnTo>
                        <a:pt x="26" y="153"/>
                      </a:lnTo>
                      <a:lnTo>
                        <a:pt x="0" y="153"/>
                      </a:lnTo>
                      <a:lnTo>
                        <a:pt x="0" y="0"/>
                      </a:lnTo>
                      <a:lnTo>
                        <a:pt x="29"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5" name="Freeform 424">
                  <a:extLst>
                    <a:ext uri="{FF2B5EF4-FFF2-40B4-BE49-F238E27FC236}">
                      <a16:creationId xmlns:a16="http://schemas.microsoft.com/office/drawing/2014/main" id="{86F715D3-BEF8-4D52-8EDB-804986B3F3AF}"/>
                    </a:ext>
                  </a:extLst>
                </p:cNvPr>
                <p:cNvSpPr>
                  <a:spLocks/>
                </p:cNvSpPr>
                <p:nvPr/>
              </p:nvSpPr>
              <p:spPr bwMode="auto">
                <a:xfrm>
                  <a:off x="3490913" y="2874963"/>
                  <a:ext cx="65088" cy="74613"/>
                </a:xfrm>
                <a:custGeom>
                  <a:avLst/>
                  <a:gdLst>
                    <a:gd name="T0" fmla="*/ 156 w 156"/>
                    <a:gd name="T1" fmla="*/ 175 h 175"/>
                    <a:gd name="T2" fmla="*/ 156 w 156"/>
                    <a:gd name="T3" fmla="*/ 175 h 175"/>
                    <a:gd name="T4" fmla="*/ 0 w 156"/>
                    <a:gd name="T5" fmla="*/ 175 h 175"/>
                    <a:gd name="T6" fmla="*/ 0 w 156"/>
                    <a:gd name="T7" fmla="*/ 0 h 175"/>
                    <a:gd name="T8" fmla="*/ 156 w 156"/>
                    <a:gd name="T9" fmla="*/ 0 h 175"/>
                    <a:gd name="T10" fmla="*/ 156 w 156"/>
                    <a:gd name="T11" fmla="*/ 175 h 175"/>
                  </a:gdLst>
                  <a:ahLst/>
                  <a:cxnLst>
                    <a:cxn ang="0">
                      <a:pos x="T0" y="T1"/>
                    </a:cxn>
                    <a:cxn ang="0">
                      <a:pos x="T2" y="T3"/>
                    </a:cxn>
                    <a:cxn ang="0">
                      <a:pos x="T4" y="T5"/>
                    </a:cxn>
                    <a:cxn ang="0">
                      <a:pos x="T6" y="T7"/>
                    </a:cxn>
                    <a:cxn ang="0">
                      <a:pos x="T8" y="T9"/>
                    </a:cxn>
                    <a:cxn ang="0">
                      <a:pos x="T10" y="T11"/>
                    </a:cxn>
                  </a:cxnLst>
                  <a:rect l="0" t="0" r="r" b="b"/>
                  <a:pathLst>
                    <a:path w="156" h="175">
                      <a:moveTo>
                        <a:pt x="156" y="175"/>
                      </a:moveTo>
                      <a:lnTo>
                        <a:pt x="156" y="175"/>
                      </a:lnTo>
                      <a:lnTo>
                        <a:pt x="0" y="175"/>
                      </a:lnTo>
                      <a:lnTo>
                        <a:pt x="0" y="0"/>
                      </a:lnTo>
                      <a:lnTo>
                        <a:pt x="156" y="0"/>
                      </a:lnTo>
                      <a:lnTo>
                        <a:pt x="156" y="175"/>
                      </a:lnTo>
                      <a:close/>
                    </a:path>
                  </a:pathLst>
                </a:custGeom>
                <a:solidFill>
                  <a:srgbClr val="FEFEFE"/>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6" name="Freeform 425">
                  <a:extLst>
                    <a:ext uri="{FF2B5EF4-FFF2-40B4-BE49-F238E27FC236}">
                      <a16:creationId xmlns:a16="http://schemas.microsoft.com/office/drawing/2014/main" id="{AEEF523D-0FF1-4FBB-9D2C-2DA39025F738}"/>
                    </a:ext>
                  </a:extLst>
                </p:cNvPr>
                <p:cNvSpPr>
                  <a:spLocks/>
                </p:cNvSpPr>
                <p:nvPr/>
              </p:nvSpPr>
              <p:spPr bwMode="auto">
                <a:xfrm>
                  <a:off x="3497263" y="2806700"/>
                  <a:ext cx="52388"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7" name="Freeform 426">
                  <a:extLst>
                    <a:ext uri="{FF2B5EF4-FFF2-40B4-BE49-F238E27FC236}">
                      <a16:creationId xmlns:a16="http://schemas.microsoft.com/office/drawing/2014/main" id="{FB1F9998-EEC3-417D-A4D8-1035E3C8AA3B}"/>
                    </a:ext>
                  </a:extLst>
                </p:cNvPr>
                <p:cNvSpPr>
                  <a:spLocks/>
                </p:cNvSpPr>
                <p:nvPr/>
              </p:nvSpPr>
              <p:spPr bwMode="auto">
                <a:xfrm>
                  <a:off x="3497263" y="2879725"/>
                  <a:ext cx="52388" cy="65088"/>
                </a:xfrm>
                <a:custGeom>
                  <a:avLst/>
                  <a:gdLst>
                    <a:gd name="T0" fmla="*/ 29 w 125"/>
                    <a:gd name="T1" fmla="*/ 0 h 153"/>
                    <a:gd name="T2" fmla="*/ 29 w 125"/>
                    <a:gd name="T3" fmla="*/ 0 h 153"/>
                    <a:gd name="T4" fmla="*/ 99 w 125"/>
                    <a:gd name="T5" fmla="*/ 113 h 153"/>
                    <a:gd name="T6" fmla="*/ 100 w 125"/>
                    <a:gd name="T7" fmla="*/ 113 h 153"/>
                    <a:gd name="T8" fmla="*/ 100 w 125"/>
                    <a:gd name="T9" fmla="*/ 0 h 153"/>
                    <a:gd name="T10" fmla="*/ 125 w 125"/>
                    <a:gd name="T11" fmla="*/ 0 h 153"/>
                    <a:gd name="T12" fmla="*/ 125 w 125"/>
                    <a:gd name="T13" fmla="*/ 153 h 153"/>
                    <a:gd name="T14" fmla="*/ 97 w 125"/>
                    <a:gd name="T15" fmla="*/ 153 h 153"/>
                    <a:gd name="T16" fmla="*/ 27 w 125"/>
                    <a:gd name="T17" fmla="*/ 40 h 153"/>
                    <a:gd name="T18" fmla="*/ 26 w 125"/>
                    <a:gd name="T19" fmla="*/ 40 h 153"/>
                    <a:gd name="T20" fmla="*/ 26 w 125"/>
                    <a:gd name="T21" fmla="*/ 153 h 153"/>
                    <a:gd name="T22" fmla="*/ 0 w 125"/>
                    <a:gd name="T23" fmla="*/ 153 h 153"/>
                    <a:gd name="T24" fmla="*/ 0 w 125"/>
                    <a:gd name="T25" fmla="*/ 0 h 153"/>
                    <a:gd name="T26" fmla="*/ 29 w 125"/>
                    <a:gd name="T27" fmla="*/ 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5" h="153">
                      <a:moveTo>
                        <a:pt x="29" y="0"/>
                      </a:moveTo>
                      <a:lnTo>
                        <a:pt x="29" y="0"/>
                      </a:lnTo>
                      <a:lnTo>
                        <a:pt x="99" y="113"/>
                      </a:lnTo>
                      <a:lnTo>
                        <a:pt x="100" y="113"/>
                      </a:lnTo>
                      <a:lnTo>
                        <a:pt x="100" y="0"/>
                      </a:lnTo>
                      <a:lnTo>
                        <a:pt x="125" y="0"/>
                      </a:lnTo>
                      <a:lnTo>
                        <a:pt x="125" y="153"/>
                      </a:lnTo>
                      <a:lnTo>
                        <a:pt x="97" y="153"/>
                      </a:lnTo>
                      <a:lnTo>
                        <a:pt x="27" y="40"/>
                      </a:lnTo>
                      <a:lnTo>
                        <a:pt x="26" y="40"/>
                      </a:lnTo>
                      <a:lnTo>
                        <a:pt x="26" y="153"/>
                      </a:lnTo>
                      <a:lnTo>
                        <a:pt x="0" y="153"/>
                      </a:lnTo>
                      <a:lnTo>
                        <a:pt x="0" y="0"/>
                      </a:lnTo>
                      <a:lnTo>
                        <a:pt x="29"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8" name="Freeform 427">
                  <a:extLst>
                    <a:ext uri="{FF2B5EF4-FFF2-40B4-BE49-F238E27FC236}">
                      <a16:creationId xmlns:a16="http://schemas.microsoft.com/office/drawing/2014/main" id="{918D2A2A-7C4F-4863-83FD-5A87408F0739}"/>
                    </a:ext>
                  </a:extLst>
                </p:cNvPr>
                <p:cNvSpPr>
                  <a:spLocks/>
                </p:cNvSpPr>
                <p:nvPr/>
              </p:nvSpPr>
              <p:spPr bwMode="auto">
                <a:xfrm>
                  <a:off x="4127501" y="2881313"/>
                  <a:ext cx="66675" cy="73025"/>
                </a:xfrm>
                <a:custGeom>
                  <a:avLst/>
                  <a:gdLst>
                    <a:gd name="T0" fmla="*/ 157 w 157"/>
                    <a:gd name="T1" fmla="*/ 174 h 174"/>
                    <a:gd name="T2" fmla="*/ 157 w 157"/>
                    <a:gd name="T3" fmla="*/ 174 h 174"/>
                    <a:gd name="T4" fmla="*/ 0 w 157"/>
                    <a:gd name="T5" fmla="*/ 174 h 174"/>
                    <a:gd name="T6" fmla="*/ 0 w 157"/>
                    <a:gd name="T7" fmla="*/ 0 h 174"/>
                    <a:gd name="T8" fmla="*/ 157 w 157"/>
                    <a:gd name="T9" fmla="*/ 0 h 174"/>
                    <a:gd name="T10" fmla="*/ 157 w 157"/>
                    <a:gd name="T11" fmla="*/ 174 h 174"/>
                  </a:gdLst>
                  <a:ahLst/>
                  <a:cxnLst>
                    <a:cxn ang="0">
                      <a:pos x="T0" y="T1"/>
                    </a:cxn>
                    <a:cxn ang="0">
                      <a:pos x="T2" y="T3"/>
                    </a:cxn>
                    <a:cxn ang="0">
                      <a:pos x="T4" y="T5"/>
                    </a:cxn>
                    <a:cxn ang="0">
                      <a:pos x="T6" y="T7"/>
                    </a:cxn>
                    <a:cxn ang="0">
                      <a:pos x="T8" y="T9"/>
                    </a:cxn>
                    <a:cxn ang="0">
                      <a:pos x="T10" y="T11"/>
                    </a:cxn>
                  </a:cxnLst>
                  <a:rect l="0" t="0" r="r" b="b"/>
                  <a:pathLst>
                    <a:path w="157" h="174">
                      <a:moveTo>
                        <a:pt x="157" y="174"/>
                      </a:moveTo>
                      <a:lnTo>
                        <a:pt x="157" y="174"/>
                      </a:lnTo>
                      <a:lnTo>
                        <a:pt x="0" y="174"/>
                      </a:lnTo>
                      <a:lnTo>
                        <a:pt x="0" y="0"/>
                      </a:lnTo>
                      <a:lnTo>
                        <a:pt x="157" y="0"/>
                      </a:lnTo>
                      <a:lnTo>
                        <a:pt x="157"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9" name="Freeform 428">
                  <a:extLst>
                    <a:ext uri="{FF2B5EF4-FFF2-40B4-BE49-F238E27FC236}">
                      <a16:creationId xmlns:a16="http://schemas.microsoft.com/office/drawing/2014/main" id="{B4BB1157-97E4-4321-BE22-B23F81002F43}"/>
                    </a:ext>
                  </a:extLst>
                </p:cNvPr>
                <p:cNvSpPr>
                  <a:spLocks/>
                </p:cNvSpPr>
                <p:nvPr/>
              </p:nvSpPr>
              <p:spPr bwMode="auto">
                <a:xfrm>
                  <a:off x="4135438" y="2811463"/>
                  <a:ext cx="50800"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0" name="Freeform 429">
                  <a:extLst>
                    <a:ext uri="{FF2B5EF4-FFF2-40B4-BE49-F238E27FC236}">
                      <a16:creationId xmlns:a16="http://schemas.microsoft.com/office/drawing/2014/main" id="{114CD560-69FE-424A-8F68-3CB194A0C23D}"/>
                    </a:ext>
                  </a:extLst>
                </p:cNvPr>
                <p:cNvSpPr>
                  <a:spLocks/>
                </p:cNvSpPr>
                <p:nvPr/>
              </p:nvSpPr>
              <p:spPr bwMode="auto">
                <a:xfrm>
                  <a:off x="4135438" y="2884488"/>
                  <a:ext cx="52388" cy="65088"/>
                </a:xfrm>
                <a:custGeom>
                  <a:avLst/>
                  <a:gdLst>
                    <a:gd name="T0" fmla="*/ 28 w 125"/>
                    <a:gd name="T1" fmla="*/ 0 h 153"/>
                    <a:gd name="T2" fmla="*/ 28 w 125"/>
                    <a:gd name="T3" fmla="*/ 0 h 153"/>
                    <a:gd name="T4" fmla="*/ 99 w 125"/>
                    <a:gd name="T5" fmla="*/ 113 h 153"/>
                    <a:gd name="T6" fmla="*/ 99 w 125"/>
                    <a:gd name="T7" fmla="*/ 113 h 153"/>
                    <a:gd name="T8" fmla="*/ 99 w 125"/>
                    <a:gd name="T9" fmla="*/ 0 h 153"/>
                    <a:gd name="T10" fmla="*/ 125 w 125"/>
                    <a:gd name="T11" fmla="*/ 0 h 153"/>
                    <a:gd name="T12" fmla="*/ 125 w 125"/>
                    <a:gd name="T13" fmla="*/ 153 h 153"/>
                    <a:gd name="T14" fmla="*/ 96 w 125"/>
                    <a:gd name="T15" fmla="*/ 153 h 153"/>
                    <a:gd name="T16" fmla="*/ 26 w 125"/>
                    <a:gd name="T17" fmla="*/ 40 h 153"/>
                    <a:gd name="T18" fmla="*/ 26 w 125"/>
                    <a:gd name="T19" fmla="*/ 40 h 153"/>
                    <a:gd name="T20" fmla="*/ 26 w 125"/>
                    <a:gd name="T21" fmla="*/ 153 h 153"/>
                    <a:gd name="T22" fmla="*/ 0 w 125"/>
                    <a:gd name="T23" fmla="*/ 153 h 153"/>
                    <a:gd name="T24" fmla="*/ 0 w 125"/>
                    <a:gd name="T25" fmla="*/ 0 h 153"/>
                    <a:gd name="T26" fmla="*/ 28 w 125"/>
                    <a:gd name="T27" fmla="*/ 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5" h="153">
                      <a:moveTo>
                        <a:pt x="28" y="0"/>
                      </a:moveTo>
                      <a:lnTo>
                        <a:pt x="28" y="0"/>
                      </a:lnTo>
                      <a:lnTo>
                        <a:pt x="99" y="113"/>
                      </a:lnTo>
                      <a:lnTo>
                        <a:pt x="99" y="113"/>
                      </a:lnTo>
                      <a:lnTo>
                        <a:pt x="99" y="0"/>
                      </a:lnTo>
                      <a:lnTo>
                        <a:pt x="125" y="0"/>
                      </a:lnTo>
                      <a:lnTo>
                        <a:pt x="125" y="153"/>
                      </a:lnTo>
                      <a:lnTo>
                        <a:pt x="96" y="153"/>
                      </a:lnTo>
                      <a:lnTo>
                        <a:pt x="26" y="40"/>
                      </a:lnTo>
                      <a:lnTo>
                        <a:pt x="26" y="40"/>
                      </a:lnTo>
                      <a:lnTo>
                        <a:pt x="26" y="153"/>
                      </a:lnTo>
                      <a:lnTo>
                        <a:pt x="0" y="153"/>
                      </a:lnTo>
                      <a:lnTo>
                        <a:pt x="0" y="0"/>
                      </a:lnTo>
                      <a:lnTo>
                        <a:pt x="28"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1" name="Freeform 430">
                  <a:extLst>
                    <a:ext uri="{FF2B5EF4-FFF2-40B4-BE49-F238E27FC236}">
                      <a16:creationId xmlns:a16="http://schemas.microsoft.com/office/drawing/2014/main" id="{BF58875C-D1EE-49B8-8DA6-A72C9F0E68F3}"/>
                    </a:ext>
                  </a:extLst>
                </p:cNvPr>
                <p:cNvSpPr>
                  <a:spLocks/>
                </p:cNvSpPr>
                <p:nvPr/>
              </p:nvSpPr>
              <p:spPr bwMode="auto">
                <a:xfrm>
                  <a:off x="3165476" y="2940050"/>
                  <a:ext cx="65088" cy="73025"/>
                </a:xfrm>
                <a:custGeom>
                  <a:avLst/>
                  <a:gdLst>
                    <a:gd name="T0" fmla="*/ 156 w 156"/>
                    <a:gd name="T1" fmla="*/ 174 h 174"/>
                    <a:gd name="T2" fmla="*/ 156 w 156"/>
                    <a:gd name="T3" fmla="*/ 174 h 174"/>
                    <a:gd name="T4" fmla="*/ 0 w 156"/>
                    <a:gd name="T5" fmla="*/ 174 h 174"/>
                    <a:gd name="T6" fmla="*/ 0 w 156"/>
                    <a:gd name="T7" fmla="*/ 0 h 174"/>
                    <a:gd name="T8" fmla="*/ 156 w 156"/>
                    <a:gd name="T9" fmla="*/ 0 h 174"/>
                    <a:gd name="T10" fmla="*/ 156 w 156"/>
                    <a:gd name="T11" fmla="*/ 174 h 174"/>
                  </a:gdLst>
                  <a:ahLst/>
                  <a:cxnLst>
                    <a:cxn ang="0">
                      <a:pos x="T0" y="T1"/>
                    </a:cxn>
                    <a:cxn ang="0">
                      <a:pos x="T2" y="T3"/>
                    </a:cxn>
                    <a:cxn ang="0">
                      <a:pos x="T4" y="T5"/>
                    </a:cxn>
                    <a:cxn ang="0">
                      <a:pos x="T6" y="T7"/>
                    </a:cxn>
                    <a:cxn ang="0">
                      <a:pos x="T8" y="T9"/>
                    </a:cxn>
                    <a:cxn ang="0">
                      <a:pos x="T10" y="T11"/>
                    </a:cxn>
                  </a:cxnLst>
                  <a:rect l="0" t="0" r="r" b="b"/>
                  <a:pathLst>
                    <a:path w="156" h="174">
                      <a:moveTo>
                        <a:pt x="156" y="174"/>
                      </a:moveTo>
                      <a:lnTo>
                        <a:pt x="156" y="174"/>
                      </a:lnTo>
                      <a:lnTo>
                        <a:pt x="0" y="174"/>
                      </a:lnTo>
                      <a:lnTo>
                        <a:pt x="0" y="0"/>
                      </a:lnTo>
                      <a:lnTo>
                        <a:pt x="156" y="0"/>
                      </a:lnTo>
                      <a:lnTo>
                        <a:pt x="156"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2" name="Freeform 431">
                  <a:extLst>
                    <a:ext uri="{FF2B5EF4-FFF2-40B4-BE49-F238E27FC236}">
                      <a16:creationId xmlns:a16="http://schemas.microsoft.com/office/drawing/2014/main" id="{5D62BC26-2754-46FA-931C-7BFDC018BAAF}"/>
                    </a:ext>
                  </a:extLst>
                </p:cNvPr>
                <p:cNvSpPr>
                  <a:spLocks/>
                </p:cNvSpPr>
                <p:nvPr/>
              </p:nvSpPr>
              <p:spPr bwMode="auto">
                <a:xfrm>
                  <a:off x="3171826" y="3016250"/>
                  <a:ext cx="52388" cy="63500"/>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3" name="Freeform 432">
                  <a:extLst>
                    <a:ext uri="{FF2B5EF4-FFF2-40B4-BE49-F238E27FC236}">
                      <a16:creationId xmlns:a16="http://schemas.microsoft.com/office/drawing/2014/main" id="{1E4BCD50-2704-4746-838A-CCA81F0878B0}"/>
                    </a:ext>
                  </a:extLst>
                </p:cNvPr>
                <p:cNvSpPr>
                  <a:spLocks/>
                </p:cNvSpPr>
                <p:nvPr/>
              </p:nvSpPr>
              <p:spPr bwMode="auto">
                <a:xfrm>
                  <a:off x="3171826" y="2944813"/>
                  <a:ext cx="52388" cy="63500"/>
                </a:xfrm>
                <a:custGeom>
                  <a:avLst/>
                  <a:gdLst>
                    <a:gd name="T0" fmla="*/ 28 w 124"/>
                    <a:gd name="T1" fmla="*/ 0 h 154"/>
                    <a:gd name="T2" fmla="*/ 28 w 124"/>
                    <a:gd name="T3" fmla="*/ 0 h 154"/>
                    <a:gd name="T4" fmla="*/ 98 w 124"/>
                    <a:gd name="T5" fmla="*/ 113 h 154"/>
                    <a:gd name="T6" fmla="*/ 99 w 124"/>
                    <a:gd name="T7" fmla="*/ 113 h 154"/>
                    <a:gd name="T8" fmla="*/ 99 w 124"/>
                    <a:gd name="T9" fmla="*/ 0 h 154"/>
                    <a:gd name="T10" fmla="*/ 124 w 124"/>
                    <a:gd name="T11" fmla="*/ 0 h 154"/>
                    <a:gd name="T12" fmla="*/ 124 w 124"/>
                    <a:gd name="T13" fmla="*/ 154 h 154"/>
                    <a:gd name="T14" fmla="*/ 96 w 124"/>
                    <a:gd name="T15" fmla="*/ 154 h 154"/>
                    <a:gd name="T16" fmla="*/ 26 w 124"/>
                    <a:gd name="T17" fmla="*/ 41 h 154"/>
                    <a:gd name="T18" fmla="*/ 25 w 124"/>
                    <a:gd name="T19" fmla="*/ 41 h 154"/>
                    <a:gd name="T20" fmla="*/ 25 w 124"/>
                    <a:gd name="T21" fmla="*/ 154 h 154"/>
                    <a:gd name="T22" fmla="*/ 0 w 124"/>
                    <a:gd name="T23" fmla="*/ 154 h 154"/>
                    <a:gd name="T24" fmla="*/ 0 w 124"/>
                    <a:gd name="T25" fmla="*/ 0 h 154"/>
                    <a:gd name="T26" fmla="*/ 28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8" y="0"/>
                      </a:moveTo>
                      <a:lnTo>
                        <a:pt x="28" y="0"/>
                      </a:lnTo>
                      <a:lnTo>
                        <a:pt x="98" y="113"/>
                      </a:lnTo>
                      <a:lnTo>
                        <a:pt x="99" y="113"/>
                      </a:lnTo>
                      <a:lnTo>
                        <a:pt x="99" y="0"/>
                      </a:lnTo>
                      <a:lnTo>
                        <a:pt x="124" y="0"/>
                      </a:lnTo>
                      <a:lnTo>
                        <a:pt x="124" y="154"/>
                      </a:lnTo>
                      <a:lnTo>
                        <a:pt x="96" y="154"/>
                      </a:lnTo>
                      <a:lnTo>
                        <a:pt x="26" y="41"/>
                      </a:lnTo>
                      <a:lnTo>
                        <a:pt x="25" y="41"/>
                      </a:lnTo>
                      <a:lnTo>
                        <a:pt x="25" y="154"/>
                      </a:lnTo>
                      <a:lnTo>
                        <a:pt x="0" y="154"/>
                      </a:lnTo>
                      <a:lnTo>
                        <a:pt x="0" y="0"/>
                      </a:lnTo>
                      <a:lnTo>
                        <a:pt x="28"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4" name="Freeform 433">
                  <a:extLst>
                    <a:ext uri="{FF2B5EF4-FFF2-40B4-BE49-F238E27FC236}">
                      <a16:creationId xmlns:a16="http://schemas.microsoft.com/office/drawing/2014/main" id="{A7C37A9B-FD59-4509-B2FC-74B99D88FCD6}"/>
                    </a:ext>
                  </a:extLst>
                </p:cNvPr>
                <p:cNvSpPr>
                  <a:spLocks/>
                </p:cNvSpPr>
                <p:nvPr/>
              </p:nvSpPr>
              <p:spPr bwMode="auto">
                <a:xfrm>
                  <a:off x="3811588" y="2940050"/>
                  <a:ext cx="65088" cy="73025"/>
                </a:xfrm>
                <a:custGeom>
                  <a:avLst/>
                  <a:gdLst>
                    <a:gd name="T0" fmla="*/ 156 w 156"/>
                    <a:gd name="T1" fmla="*/ 174 h 174"/>
                    <a:gd name="T2" fmla="*/ 156 w 156"/>
                    <a:gd name="T3" fmla="*/ 174 h 174"/>
                    <a:gd name="T4" fmla="*/ 0 w 156"/>
                    <a:gd name="T5" fmla="*/ 174 h 174"/>
                    <a:gd name="T6" fmla="*/ 0 w 156"/>
                    <a:gd name="T7" fmla="*/ 0 h 174"/>
                    <a:gd name="T8" fmla="*/ 156 w 156"/>
                    <a:gd name="T9" fmla="*/ 0 h 174"/>
                    <a:gd name="T10" fmla="*/ 156 w 156"/>
                    <a:gd name="T11" fmla="*/ 174 h 174"/>
                  </a:gdLst>
                  <a:ahLst/>
                  <a:cxnLst>
                    <a:cxn ang="0">
                      <a:pos x="T0" y="T1"/>
                    </a:cxn>
                    <a:cxn ang="0">
                      <a:pos x="T2" y="T3"/>
                    </a:cxn>
                    <a:cxn ang="0">
                      <a:pos x="T4" y="T5"/>
                    </a:cxn>
                    <a:cxn ang="0">
                      <a:pos x="T6" y="T7"/>
                    </a:cxn>
                    <a:cxn ang="0">
                      <a:pos x="T8" y="T9"/>
                    </a:cxn>
                    <a:cxn ang="0">
                      <a:pos x="T10" y="T11"/>
                    </a:cxn>
                  </a:cxnLst>
                  <a:rect l="0" t="0" r="r" b="b"/>
                  <a:pathLst>
                    <a:path w="156" h="174">
                      <a:moveTo>
                        <a:pt x="156" y="174"/>
                      </a:moveTo>
                      <a:lnTo>
                        <a:pt x="156" y="174"/>
                      </a:lnTo>
                      <a:lnTo>
                        <a:pt x="0" y="174"/>
                      </a:lnTo>
                      <a:lnTo>
                        <a:pt x="0" y="0"/>
                      </a:lnTo>
                      <a:lnTo>
                        <a:pt x="156" y="0"/>
                      </a:lnTo>
                      <a:lnTo>
                        <a:pt x="156"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5" name="Freeform 434">
                  <a:extLst>
                    <a:ext uri="{FF2B5EF4-FFF2-40B4-BE49-F238E27FC236}">
                      <a16:creationId xmlns:a16="http://schemas.microsoft.com/office/drawing/2014/main" id="{DED0733A-3D91-4B31-9EBF-3DD84292C55E}"/>
                    </a:ext>
                  </a:extLst>
                </p:cNvPr>
                <p:cNvSpPr>
                  <a:spLocks/>
                </p:cNvSpPr>
                <p:nvPr/>
              </p:nvSpPr>
              <p:spPr bwMode="auto">
                <a:xfrm>
                  <a:off x="3817938" y="3016250"/>
                  <a:ext cx="52388" cy="63500"/>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6" name="Freeform 435">
                  <a:extLst>
                    <a:ext uri="{FF2B5EF4-FFF2-40B4-BE49-F238E27FC236}">
                      <a16:creationId xmlns:a16="http://schemas.microsoft.com/office/drawing/2014/main" id="{EDC814B3-1789-4F95-A706-E2B66E04978C}"/>
                    </a:ext>
                  </a:extLst>
                </p:cNvPr>
                <p:cNvSpPr>
                  <a:spLocks/>
                </p:cNvSpPr>
                <p:nvPr/>
              </p:nvSpPr>
              <p:spPr bwMode="auto">
                <a:xfrm>
                  <a:off x="3817938" y="2944813"/>
                  <a:ext cx="52388" cy="63500"/>
                </a:xfrm>
                <a:custGeom>
                  <a:avLst/>
                  <a:gdLst>
                    <a:gd name="T0" fmla="*/ 28 w 124"/>
                    <a:gd name="T1" fmla="*/ 0 h 154"/>
                    <a:gd name="T2" fmla="*/ 28 w 124"/>
                    <a:gd name="T3" fmla="*/ 0 h 154"/>
                    <a:gd name="T4" fmla="*/ 98 w 124"/>
                    <a:gd name="T5" fmla="*/ 113 h 154"/>
                    <a:gd name="T6" fmla="*/ 99 w 124"/>
                    <a:gd name="T7" fmla="*/ 113 h 154"/>
                    <a:gd name="T8" fmla="*/ 99 w 124"/>
                    <a:gd name="T9" fmla="*/ 0 h 154"/>
                    <a:gd name="T10" fmla="*/ 124 w 124"/>
                    <a:gd name="T11" fmla="*/ 0 h 154"/>
                    <a:gd name="T12" fmla="*/ 124 w 124"/>
                    <a:gd name="T13" fmla="*/ 154 h 154"/>
                    <a:gd name="T14" fmla="*/ 96 w 124"/>
                    <a:gd name="T15" fmla="*/ 154 h 154"/>
                    <a:gd name="T16" fmla="*/ 26 w 124"/>
                    <a:gd name="T17" fmla="*/ 41 h 154"/>
                    <a:gd name="T18" fmla="*/ 25 w 124"/>
                    <a:gd name="T19" fmla="*/ 41 h 154"/>
                    <a:gd name="T20" fmla="*/ 25 w 124"/>
                    <a:gd name="T21" fmla="*/ 154 h 154"/>
                    <a:gd name="T22" fmla="*/ 0 w 124"/>
                    <a:gd name="T23" fmla="*/ 154 h 154"/>
                    <a:gd name="T24" fmla="*/ 0 w 124"/>
                    <a:gd name="T25" fmla="*/ 0 h 154"/>
                    <a:gd name="T26" fmla="*/ 28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8" y="0"/>
                      </a:moveTo>
                      <a:lnTo>
                        <a:pt x="28" y="0"/>
                      </a:lnTo>
                      <a:lnTo>
                        <a:pt x="98" y="113"/>
                      </a:lnTo>
                      <a:lnTo>
                        <a:pt x="99" y="113"/>
                      </a:lnTo>
                      <a:lnTo>
                        <a:pt x="99" y="0"/>
                      </a:lnTo>
                      <a:lnTo>
                        <a:pt x="124" y="0"/>
                      </a:lnTo>
                      <a:lnTo>
                        <a:pt x="124" y="154"/>
                      </a:lnTo>
                      <a:lnTo>
                        <a:pt x="96" y="154"/>
                      </a:lnTo>
                      <a:lnTo>
                        <a:pt x="26" y="41"/>
                      </a:lnTo>
                      <a:lnTo>
                        <a:pt x="25" y="41"/>
                      </a:lnTo>
                      <a:lnTo>
                        <a:pt x="25" y="154"/>
                      </a:lnTo>
                      <a:lnTo>
                        <a:pt x="0" y="154"/>
                      </a:lnTo>
                      <a:lnTo>
                        <a:pt x="0" y="0"/>
                      </a:lnTo>
                      <a:lnTo>
                        <a:pt x="28"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7" name="Freeform 436">
                  <a:extLst>
                    <a:ext uri="{FF2B5EF4-FFF2-40B4-BE49-F238E27FC236}">
                      <a16:creationId xmlns:a16="http://schemas.microsoft.com/office/drawing/2014/main" id="{A3C8FB3C-2CFF-4DEF-B575-375C50B50D9C}"/>
                    </a:ext>
                  </a:extLst>
                </p:cNvPr>
                <p:cNvSpPr>
                  <a:spLocks/>
                </p:cNvSpPr>
                <p:nvPr/>
              </p:nvSpPr>
              <p:spPr bwMode="auto">
                <a:xfrm>
                  <a:off x="3535363" y="3049588"/>
                  <a:ext cx="50800" cy="65088"/>
                </a:xfrm>
                <a:custGeom>
                  <a:avLst/>
                  <a:gdLst>
                    <a:gd name="T0" fmla="*/ 27 w 124"/>
                    <a:gd name="T1" fmla="*/ 0 h 154"/>
                    <a:gd name="T2" fmla="*/ 27 w 124"/>
                    <a:gd name="T3" fmla="*/ 0 h 154"/>
                    <a:gd name="T4" fmla="*/ 27 w 124"/>
                    <a:gd name="T5" fmla="*/ 61 h 154"/>
                    <a:gd name="T6" fmla="*/ 97 w 124"/>
                    <a:gd name="T7" fmla="*/ 61 h 154"/>
                    <a:gd name="T8" fmla="*/ 97 w 124"/>
                    <a:gd name="T9" fmla="*/ 0 h 154"/>
                    <a:gd name="T10" fmla="*/ 124 w 124"/>
                    <a:gd name="T11" fmla="*/ 0 h 154"/>
                    <a:gd name="T12" fmla="*/ 124 w 124"/>
                    <a:gd name="T13" fmla="*/ 154 h 154"/>
                    <a:gd name="T14" fmla="*/ 97 w 124"/>
                    <a:gd name="T15" fmla="*/ 154 h 154"/>
                    <a:gd name="T16" fmla="*/ 97 w 124"/>
                    <a:gd name="T17" fmla="*/ 84 h 154"/>
                    <a:gd name="T18" fmla="*/ 27 w 124"/>
                    <a:gd name="T19" fmla="*/ 84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1"/>
                      </a:lnTo>
                      <a:lnTo>
                        <a:pt x="97" y="61"/>
                      </a:lnTo>
                      <a:lnTo>
                        <a:pt x="97" y="0"/>
                      </a:lnTo>
                      <a:lnTo>
                        <a:pt x="124" y="0"/>
                      </a:lnTo>
                      <a:lnTo>
                        <a:pt x="124" y="154"/>
                      </a:lnTo>
                      <a:lnTo>
                        <a:pt x="97" y="154"/>
                      </a:lnTo>
                      <a:lnTo>
                        <a:pt x="97" y="84"/>
                      </a:lnTo>
                      <a:lnTo>
                        <a:pt x="27" y="84"/>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8" name="Freeform 437">
                  <a:extLst>
                    <a:ext uri="{FF2B5EF4-FFF2-40B4-BE49-F238E27FC236}">
                      <a16:creationId xmlns:a16="http://schemas.microsoft.com/office/drawing/2014/main" id="{914FBF15-A281-40C3-A494-ACB8AF706F14}"/>
                    </a:ext>
                  </a:extLst>
                </p:cNvPr>
                <p:cNvSpPr>
                  <a:spLocks/>
                </p:cNvSpPr>
                <p:nvPr/>
              </p:nvSpPr>
              <p:spPr bwMode="auto">
                <a:xfrm>
                  <a:off x="3578226" y="2987675"/>
                  <a:ext cx="44450" cy="57150"/>
                </a:xfrm>
                <a:custGeom>
                  <a:avLst/>
                  <a:gdLst>
                    <a:gd name="T0" fmla="*/ 62 w 107"/>
                    <a:gd name="T1" fmla="*/ 135 h 135"/>
                    <a:gd name="T2" fmla="*/ 62 w 107"/>
                    <a:gd name="T3" fmla="*/ 135 h 135"/>
                    <a:gd name="T4" fmla="*/ 107 w 107"/>
                    <a:gd name="T5" fmla="*/ 0 h 135"/>
                    <a:gd name="T6" fmla="*/ 0 w 107"/>
                    <a:gd name="T7" fmla="*/ 94 h 135"/>
                    <a:gd name="T8" fmla="*/ 62 w 107"/>
                    <a:gd name="T9" fmla="*/ 135 h 135"/>
                  </a:gdLst>
                  <a:ahLst/>
                  <a:cxnLst>
                    <a:cxn ang="0">
                      <a:pos x="T0" y="T1"/>
                    </a:cxn>
                    <a:cxn ang="0">
                      <a:pos x="T2" y="T3"/>
                    </a:cxn>
                    <a:cxn ang="0">
                      <a:pos x="T4" y="T5"/>
                    </a:cxn>
                    <a:cxn ang="0">
                      <a:pos x="T6" y="T7"/>
                    </a:cxn>
                    <a:cxn ang="0">
                      <a:pos x="T8" y="T9"/>
                    </a:cxn>
                  </a:cxnLst>
                  <a:rect l="0" t="0" r="r" b="b"/>
                  <a:pathLst>
                    <a:path w="107" h="135">
                      <a:moveTo>
                        <a:pt x="62" y="135"/>
                      </a:moveTo>
                      <a:lnTo>
                        <a:pt x="62" y="135"/>
                      </a:lnTo>
                      <a:lnTo>
                        <a:pt x="107" y="0"/>
                      </a:lnTo>
                      <a:lnTo>
                        <a:pt x="0" y="94"/>
                      </a:lnTo>
                      <a:lnTo>
                        <a:pt x="62" y="135"/>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9" name="Freeform 438">
                  <a:extLst>
                    <a:ext uri="{FF2B5EF4-FFF2-40B4-BE49-F238E27FC236}">
                      <a16:creationId xmlns:a16="http://schemas.microsoft.com/office/drawing/2014/main" id="{3C004A06-EEE2-43D2-8554-611E2E18FF6A}"/>
                    </a:ext>
                  </a:extLst>
                </p:cNvPr>
                <p:cNvSpPr>
                  <a:spLocks/>
                </p:cNvSpPr>
                <p:nvPr/>
              </p:nvSpPr>
              <p:spPr bwMode="auto">
                <a:xfrm>
                  <a:off x="4525963" y="3108325"/>
                  <a:ext cx="249238" cy="223838"/>
                </a:xfrm>
                <a:custGeom>
                  <a:avLst/>
                  <a:gdLst>
                    <a:gd name="T0" fmla="*/ 429 w 595"/>
                    <a:gd name="T1" fmla="*/ 0 h 534"/>
                    <a:gd name="T2" fmla="*/ 429 w 595"/>
                    <a:gd name="T3" fmla="*/ 0 h 534"/>
                    <a:gd name="T4" fmla="*/ 132 w 595"/>
                    <a:gd name="T5" fmla="*/ 19 h 534"/>
                    <a:gd name="T6" fmla="*/ 0 w 595"/>
                    <a:gd name="T7" fmla="*/ 286 h 534"/>
                    <a:gd name="T8" fmla="*/ 165 w 595"/>
                    <a:gd name="T9" fmla="*/ 534 h 534"/>
                    <a:gd name="T10" fmla="*/ 463 w 595"/>
                    <a:gd name="T11" fmla="*/ 515 h 534"/>
                    <a:gd name="T12" fmla="*/ 595 w 595"/>
                    <a:gd name="T13" fmla="*/ 248 h 534"/>
                    <a:gd name="T14" fmla="*/ 429 w 595"/>
                    <a:gd name="T15" fmla="*/ 0 h 534"/>
                    <a:gd name="T16" fmla="*/ 429 w 595"/>
                    <a:gd name="T17" fmla="*/ 0 h 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5" h="534">
                      <a:moveTo>
                        <a:pt x="429" y="0"/>
                      </a:moveTo>
                      <a:lnTo>
                        <a:pt x="429" y="0"/>
                      </a:lnTo>
                      <a:lnTo>
                        <a:pt x="132" y="19"/>
                      </a:lnTo>
                      <a:lnTo>
                        <a:pt x="0" y="286"/>
                      </a:lnTo>
                      <a:lnTo>
                        <a:pt x="165" y="534"/>
                      </a:lnTo>
                      <a:lnTo>
                        <a:pt x="463" y="515"/>
                      </a:lnTo>
                      <a:lnTo>
                        <a:pt x="595" y="248"/>
                      </a:lnTo>
                      <a:lnTo>
                        <a:pt x="429" y="0"/>
                      </a:lnTo>
                      <a:lnTo>
                        <a:pt x="429" y="0"/>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0" name="Freeform 439">
                  <a:extLst>
                    <a:ext uri="{FF2B5EF4-FFF2-40B4-BE49-F238E27FC236}">
                      <a16:creationId xmlns:a16="http://schemas.microsoft.com/office/drawing/2014/main" id="{96F20E92-2378-460F-9FDE-A1F165240F64}"/>
                    </a:ext>
                  </a:extLst>
                </p:cNvPr>
                <p:cNvSpPr>
                  <a:spLocks/>
                </p:cNvSpPr>
                <p:nvPr/>
              </p:nvSpPr>
              <p:spPr bwMode="auto">
                <a:xfrm>
                  <a:off x="4538663" y="3324225"/>
                  <a:ext cx="249238" cy="225425"/>
                </a:xfrm>
                <a:custGeom>
                  <a:avLst/>
                  <a:gdLst>
                    <a:gd name="T0" fmla="*/ 430 w 595"/>
                    <a:gd name="T1" fmla="*/ 0 h 534"/>
                    <a:gd name="T2" fmla="*/ 430 w 595"/>
                    <a:gd name="T3" fmla="*/ 0 h 534"/>
                    <a:gd name="T4" fmla="*/ 132 w 595"/>
                    <a:gd name="T5" fmla="*/ 19 h 534"/>
                    <a:gd name="T6" fmla="*/ 0 w 595"/>
                    <a:gd name="T7" fmla="*/ 287 h 534"/>
                    <a:gd name="T8" fmla="*/ 166 w 595"/>
                    <a:gd name="T9" fmla="*/ 534 h 534"/>
                    <a:gd name="T10" fmla="*/ 463 w 595"/>
                    <a:gd name="T11" fmla="*/ 515 h 534"/>
                    <a:gd name="T12" fmla="*/ 595 w 595"/>
                    <a:gd name="T13" fmla="*/ 248 h 534"/>
                    <a:gd name="T14" fmla="*/ 430 w 595"/>
                    <a:gd name="T15" fmla="*/ 0 h 534"/>
                    <a:gd name="T16" fmla="*/ 430 w 595"/>
                    <a:gd name="T17" fmla="*/ 0 h 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5" h="534">
                      <a:moveTo>
                        <a:pt x="430" y="0"/>
                      </a:moveTo>
                      <a:lnTo>
                        <a:pt x="430" y="0"/>
                      </a:lnTo>
                      <a:lnTo>
                        <a:pt x="132" y="19"/>
                      </a:lnTo>
                      <a:lnTo>
                        <a:pt x="0" y="287"/>
                      </a:lnTo>
                      <a:lnTo>
                        <a:pt x="166" y="534"/>
                      </a:lnTo>
                      <a:lnTo>
                        <a:pt x="463" y="515"/>
                      </a:lnTo>
                      <a:lnTo>
                        <a:pt x="595" y="248"/>
                      </a:lnTo>
                      <a:lnTo>
                        <a:pt x="430" y="0"/>
                      </a:lnTo>
                      <a:lnTo>
                        <a:pt x="430" y="0"/>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1" name="Freeform 440">
                  <a:extLst>
                    <a:ext uri="{FF2B5EF4-FFF2-40B4-BE49-F238E27FC236}">
                      <a16:creationId xmlns:a16="http://schemas.microsoft.com/office/drawing/2014/main" id="{63E2B7D5-3A7F-4FFE-AAA8-EFE7D3F095BF}"/>
                    </a:ext>
                  </a:extLst>
                </p:cNvPr>
                <p:cNvSpPr>
                  <a:spLocks/>
                </p:cNvSpPr>
                <p:nvPr/>
              </p:nvSpPr>
              <p:spPr bwMode="auto">
                <a:xfrm>
                  <a:off x="4564063" y="3352800"/>
                  <a:ext cx="47625" cy="96838"/>
                </a:xfrm>
                <a:custGeom>
                  <a:avLst/>
                  <a:gdLst>
                    <a:gd name="T0" fmla="*/ 0 w 112"/>
                    <a:gd name="T1" fmla="*/ 228 h 228"/>
                    <a:gd name="T2" fmla="*/ 0 w 112"/>
                    <a:gd name="T3" fmla="*/ 228 h 228"/>
                    <a:gd name="T4" fmla="*/ 112 w 112"/>
                    <a:gd name="T5" fmla="*/ 0 h 228"/>
                  </a:gdLst>
                  <a:ahLst/>
                  <a:cxnLst>
                    <a:cxn ang="0">
                      <a:pos x="T0" y="T1"/>
                    </a:cxn>
                    <a:cxn ang="0">
                      <a:pos x="T2" y="T3"/>
                    </a:cxn>
                    <a:cxn ang="0">
                      <a:pos x="T4" y="T5"/>
                    </a:cxn>
                  </a:cxnLst>
                  <a:rect l="0" t="0" r="r" b="b"/>
                  <a:pathLst>
                    <a:path w="112" h="228">
                      <a:moveTo>
                        <a:pt x="0" y="228"/>
                      </a:moveTo>
                      <a:lnTo>
                        <a:pt x="0" y="228"/>
                      </a:lnTo>
                      <a:lnTo>
                        <a:pt x="112"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2" name="Freeform 441">
                  <a:extLst>
                    <a:ext uri="{FF2B5EF4-FFF2-40B4-BE49-F238E27FC236}">
                      <a16:creationId xmlns:a16="http://schemas.microsoft.com/office/drawing/2014/main" id="{D1E02D2B-B1C9-4C74-94CB-DF97452ABBDB}"/>
                    </a:ext>
                  </a:extLst>
                </p:cNvPr>
                <p:cNvSpPr>
                  <a:spLocks/>
                </p:cNvSpPr>
                <p:nvPr/>
              </p:nvSpPr>
              <p:spPr bwMode="auto">
                <a:xfrm>
                  <a:off x="4619626" y="3514725"/>
                  <a:ext cx="104775" cy="6350"/>
                </a:xfrm>
                <a:custGeom>
                  <a:avLst/>
                  <a:gdLst>
                    <a:gd name="T0" fmla="*/ 0 w 253"/>
                    <a:gd name="T1" fmla="*/ 15 h 15"/>
                    <a:gd name="T2" fmla="*/ 0 w 253"/>
                    <a:gd name="T3" fmla="*/ 15 h 15"/>
                    <a:gd name="T4" fmla="*/ 253 w 253"/>
                    <a:gd name="T5" fmla="*/ 0 h 15"/>
                  </a:gdLst>
                  <a:ahLst/>
                  <a:cxnLst>
                    <a:cxn ang="0">
                      <a:pos x="T0" y="T1"/>
                    </a:cxn>
                    <a:cxn ang="0">
                      <a:pos x="T2" y="T3"/>
                    </a:cxn>
                    <a:cxn ang="0">
                      <a:pos x="T4" y="T5"/>
                    </a:cxn>
                  </a:cxnLst>
                  <a:rect l="0" t="0" r="r" b="b"/>
                  <a:pathLst>
                    <a:path w="253" h="15">
                      <a:moveTo>
                        <a:pt x="0" y="15"/>
                      </a:moveTo>
                      <a:lnTo>
                        <a:pt x="0" y="15"/>
                      </a:lnTo>
                      <a:lnTo>
                        <a:pt x="253"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3" name="Freeform 442">
                  <a:extLst>
                    <a:ext uri="{FF2B5EF4-FFF2-40B4-BE49-F238E27FC236}">
                      <a16:creationId xmlns:a16="http://schemas.microsoft.com/office/drawing/2014/main" id="{7FA14D76-7B0B-43A9-AB89-8D96C609E5CC}"/>
                    </a:ext>
                  </a:extLst>
                </p:cNvPr>
                <p:cNvSpPr>
                  <a:spLocks/>
                </p:cNvSpPr>
                <p:nvPr/>
              </p:nvSpPr>
              <p:spPr bwMode="auto">
                <a:xfrm>
                  <a:off x="4719638" y="3200400"/>
                  <a:ext cx="249238" cy="223838"/>
                </a:xfrm>
                <a:custGeom>
                  <a:avLst/>
                  <a:gdLst>
                    <a:gd name="T0" fmla="*/ 430 w 595"/>
                    <a:gd name="T1" fmla="*/ 0 h 534"/>
                    <a:gd name="T2" fmla="*/ 430 w 595"/>
                    <a:gd name="T3" fmla="*/ 0 h 534"/>
                    <a:gd name="T4" fmla="*/ 132 w 595"/>
                    <a:gd name="T5" fmla="*/ 19 h 534"/>
                    <a:gd name="T6" fmla="*/ 0 w 595"/>
                    <a:gd name="T7" fmla="*/ 287 h 534"/>
                    <a:gd name="T8" fmla="*/ 166 w 595"/>
                    <a:gd name="T9" fmla="*/ 534 h 534"/>
                    <a:gd name="T10" fmla="*/ 463 w 595"/>
                    <a:gd name="T11" fmla="*/ 515 h 534"/>
                    <a:gd name="T12" fmla="*/ 595 w 595"/>
                    <a:gd name="T13" fmla="*/ 248 h 534"/>
                    <a:gd name="T14" fmla="*/ 430 w 595"/>
                    <a:gd name="T15" fmla="*/ 0 h 534"/>
                    <a:gd name="T16" fmla="*/ 430 w 595"/>
                    <a:gd name="T17" fmla="*/ 0 h 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5" h="534">
                      <a:moveTo>
                        <a:pt x="430" y="0"/>
                      </a:moveTo>
                      <a:lnTo>
                        <a:pt x="430" y="0"/>
                      </a:lnTo>
                      <a:lnTo>
                        <a:pt x="132" y="19"/>
                      </a:lnTo>
                      <a:lnTo>
                        <a:pt x="0" y="287"/>
                      </a:lnTo>
                      <a:lnTo>
                        <a:pt x="166" y="534"/>
                      </a:lnTo>
                      <a:lnTo>
                        <a:pt x="463" y="515"/>
                      </a:lnTo>
                      <a:lnTo>
                        <a:pt x="595" y="248"/>
                      </a:lnTo>
                      <a:lnTo>
                        <a:pt x="430" y="0"/>
                      </a:lnTo>
                      <a:lnTo>
                        <a:pt x="430" y="0"/>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4" name="Freeform 443">
                  <a:extLst>
                    <a:ext uri="{FF2B5EF4-FFF2-40B4-BE49-F238E27FC236}">
                      <a16:creationId xmlns:a16="http://schemas.microsoft.com/office/drawing/2014/main" id="{F5E601BE-A276-4BA3-B939-2A61E888F6CF}"/>
                    </a:ext>
                  </a:extLst>
                </p:cNvPr>
                <p:cNvSpPr>
                  <a:spLocks/>
                </p:cNvSpPr>
                <p:nvPr/>
              </p:nvSpPr>
              <p:spPr bwMode="auto">
                <a:xfrm>
                  <a:off x="4786313" y="3227388"/>
                  <a:ext cx="104775" cy="6350"/>
                </a:xfrm>
                <a:custGeom>
                  <a:avLst/>
                  <a:gdLst>
                    <a:gd name="T0" fmla="*/ 0 w 253"/>
                    <a:gd name="T1" fmla="*/ 16 h 16"/>
                    <a:gd name="T2" fmla="*/ 0 w 253"/>
                    <a:gd name="T3" fmla="*/ 16 h 16"/>
                    <a:gd name="T4" fmla="*/ 253 w 253"/>
                    <a:gd name="T5" fmla="*/ 0 h 16"/>
                  </a:gdLst>
                  <a:ahLst/>
                  <a:cxnLst>
                    <a:cxn ang="0">
                      <a:pos x="T0" y="T1"/>
                    </a:cxn>
                    <a:cxn ang="0">
                      <a:pos x="T2" y="T3"/>
                    </a:cxn>
                    <a:cxn ang="0">
                      <a:pos x="T4" y="T5"/>
                    </a:cxn>
                  </a:cxnLst>
                  <a:rect l="0" t="0" r="r" b="b"/>
                  <a:pathLst>
                    <a:path w="253" h="16">
                      <a:moveTo>
                        <a:pt x="0" y="16"/>
                      </a:moveTo>
                      <a:lnTo>
                        <a:pt x="0" y="16"/>
                      </a:lnTo>
                      <a:lnTo>
                        <a:pt x="253"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5" name="Freeform 444">
                  <a:extLst>
                    <a:ext uri="{FF2B5EF4-FFF2-40B4-BE49-F238E27FC236}">
                      <a16:creationId xmlns:a16="http://schemas.microsoft.com/office/drawing/2014/main" id="{2FBA8570-74DB-43BC-B084-3B2D88E3BE7C}"/>
                    </a:ext>
                  </a:extLst>
                </p:cNvPr>
                <p:cNvSpPr>
                  <a:spLocks/>
                </p:cNvSpPr>
                <p:nvPr/>
              </p:nvSpPr>
              <p:spPr bwMode="auto">
                <a:xfrm>
                  <a:off x="4752976" y="3309938"/>
                  <a:ext cx="60325" cy="87313"/>
                </a:xfrm>
                <a:custGeom>
                  <a:avLst/>
                  <a:gdLst>
                    <a:gd name="T0" fmla="*/ 0 w 145"/>
                    <a:gd name="T1" fmla="*/ 0 h 207"/>
                    <a:gd name="T2" fmla="*/ 0 w 145"/>
                    <a:gd name="T3" fmla="*/ 0 h 207"/>
                    <a:gd name="T4" fmla="*/ 145 w 145"/>
                    <a:gd name="T5" fmla="*/ 207 h 207"/>
                  </a:gdLst>
                  <a:ahLst/>
                  <a:cxnLst>
                    <a:cxn ang="0">
                      <a:pos x="T0" y="T1"/>
                    </a:cxn>
                    <a:cxn ang="0">
                      <a:pos x="T2" y="T3"/>
                    </a:cxn>
                    <a:cxn ang="0">
                      <a:pos x="T4" y="T5"/>
                    </a:cxn>
                  </a:cxnLst>
                  <a:rect l="0" t="0" r="r" b="b"/>
                  <a:pathLst>
                    <a:path w="145" h="207">
                      <a:moveTo>
                        <a:pt x="0" y="0"/>
                      </a:moveTo>
                      <a:lnTo>
                        <a:pt x="0" y="0"/>
                      </a:lnTo>
                      <a:lnTo>
                        <a:pt x="145" y="207"/>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6" name="Freeform 445">
                  <a:extLst>
                    <a:ext uri="{FF2B5EF4-FFF2-40B4-BE49-F238E27FC236}">
                      <a16:creationId xmlns:a16="http://schemas.microsoft.com/office/drawing/2014/main" id="{82DD269E-3DEC-47DC-ADB3-F1F886190738}"/>
                    </a:ext>
                  </a:extLst>
                </p:cNvPr>
                <p:cNvSpPr>
                  <a:spLocks/>
                </p:cNvSpPr>
                <p:nvPr/>
              </p:nvSpPr>
              <p:spPr bwMode="auto">
                <a:xfrm>
                  <a:off x="4886326" y="3300413"/>
                  <a:ext cx="49213" cy="93663"/>
                </a:xfrm>
                <a:custGeom>
                  <a:avLst/>
                  <a:gdLst>
                    <a:gd name="T0" fmla="*/ 0 w 121"/>
                    <a:gd name="T1" fmla="*/ 222 h 222"/>
                    <a:gd name="T2" fmla="*/ 0 w 121"/>
                    <a:gd name="T3" fmla="*/ 222 h 222"/>
                    <a:gd name="T4" fmla="*/ 121 w 121"/>
                    <a:gd name="T5" fmla="*/ 0 h 222"/>
                  </a:gdLst>
                  <a:ahLst/>
                  <a:cxnLst>
                    <a:cxn ang="0">
                      <a:pos x="T0" y="T1"/>
                    </a:cxn>
                    <a:cxn ang="0">
                      <a:pos x="T2" y="T3"/>
                    </a:cxn>
                    <a:cxn ang="0">
                      <a:pos x="T4" y="T5"/>
                    </a:cxn>
                  </a:cxnLst>
                  <a:rect l="0" t="0" r="r" b="b"/>
                  <a:pathLst>
                    <a:path w="121" h="222">
                      <a:moveTo>
                        <a:pt x="0" y="222"/>
                      </a:moveTo>
                      <a:lnTo>
                        <a:pt x="0" y="222"/>
                      </a:lnTo>
                      <a:lnTo>
                        <a:pt x="121"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7" name="Freeform 446">
                  <a:extLst>
                    <a:ext uri="{FF2B5EF4-FFF2-40B4-BE49-F238E27FC236}">
                      <a16:creationId xmlns:a16="http://schemas.microsoft.com/office/drawing/2014/main" id="{2B18D471-4A5B-4E76-BA28-36F2952AF0ED}"/>
                    </a:ext>
                  </a:extLst>
                </p:cNvPr>
                <p:cNvSpPr>
                  <a:spLocks/>
                </p:cNvSpPr>
                <p:nvPr/>
              </p:nvSpPr>
              <p:spPr bwMode="auto">
                <a:xfrm>
                  <a:off x="5080001" y="3071813"/>
                  <a:ext cx="217488" cy="249238"/>
                </a:xfrm>
                <a:custGeom>
                  <a:avLst/>
                  <a:gdLst>
                    <a:gd name="T0" fmla="*/ 518 w 518"/>
                    <a:gd name="T1" fmla="*/ 446 h 596"/>
                    <a:gd name="T2" fmla="*/ 518 w 518"/>
                    <a:gd name="T3" fmla="*/ 446 h 596"/>
                    <a:gd name="T4" fmla="*/ 516 w 518"/>
                    <a:gd name="T5" fmla="*/ 148 h 596"/>
                    <a:gd name="T6" fmla="*/ 258 w 518"/>
                    <a:gd name="T7" fmla="*/ 0 h 596"/>
                    <a:gd name="T8" fmla="*/ 0 w 518"/>
                    <a:gd name="T9" fmla="*/ 150 h 596"/>
                    <a:gd name="T10" fmla="*/ 1 w 518"/>
                    <a:gd name="T11" fmla="*/ 448 h 596"/>
                    <a:gd name="T12" fmla="*/ 260 w 518"/>
                    <a:gd name="T13" fmla="*/ 596 h 596"/>
                    <a:gd name="T14" fmla="*/ 518 w 518"/>
                    <a:gd name="T15" fmla="*/ 446 h 596"/>
                    <a:gd name="T16" fmla="*/ 518 w 518"/>
                    <a:gd name="T17" fmla="*/ 446 h 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18" h="596">
                      <a:moveTo>
                        <a:pt x="518" y="446"/>
                      </a:moveTo>
                      <a:lnTo>
                        <a:pt x="518" y="446"/>
                      </a:lnTo>
                      <a:lnTo>
                        <a:pt x="516" y="148"/>
                      </a:lnTo>
                      <a:lnTo>
                        <a:pt x="258" y="0"/>
                      </a:lnTo>
                      <a:lnTo>
                        <a:pt x="0" y="150"/>
                      </a:lnTo>
                      <a:lnTo>
                        <a:pt x="1" y="448"/>
                      </a:lnTo>
                      <a:lnTo>
                        <a:pt x="260" y="596"/>
                      </a:lnTo>
                      <a:lnTo>
                        <a:pt x="518" y="446"/>
                      </a:lnTo>
                      <a:lnTo>
                        <a:pt x="518" y="446"/>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8" name="Freeform 447">
                  <a:extLst>
                    <a:ext uri="{FF2B5EF4-FFF2-40B4-BE49-F238E27FC236}">
                      <a16:creationId xmlns:a16="http://schemas.microsoft.com/office/drawing/2014/main" id="{31EDC77E-004E-4751-B846-4F90CE66FD75}"/>
                    </a:ext>
                  </a:extLst>
                </p:cNvPr>
                <p:cNvSpPr>
                  <a:spLocks/>
                </p:cNvSpPr>
                <p:nvPr/>
              </p:nvSpPr>
              <p:spPr bwMode="auto">
                <a:xfrm>
                  <a:off x="5270501" y="3143250"/>
                  <a:ext cx="1588" cy="106363"/>
                </a:xfrm>
                <a:custGeom>
                  <a:avLst/>
                  <a:gdLst>
                    <a:gd name="T0" fmla="*/ 1 w 1"/>
                    <a:gd name="T1" fmla="*/ 0 h 253"/>
                    <a:gd name="T2" fmla="*/ 1 w 1"/>
                    <a:gd name="T3" fmla="*/ 0 h 253"/>
                    <a:gd name="T4" fmla="*/ 0 w 1"/>
                    <a:gd name="T5" fmla="*/ 253 h 253"/>
                  </a:gdLst>
                  <a:ahLst/>
                  <a:cxnLst>
                    <a:cxn ang="0">
                      <a:pos x="T0" y="T1"/>
                    </a:cxn>
                    <a:cxn ang="0">
                      <a:pos x="T2" y="T3"/>
                    </a:cxn>
                    <a:cxn ang="0">
                      <a:pos x="T4" y="T5"/>
                    </a:cxn>
                  </a:cxnLst>
                  <a:rect l="0" t="0" r="r" b="b"/>
                  <a:pathLst>
                    <a:path w="1" h="253">
                      <a:moveTo>
                        <a:pt x="1" y="0"/>
                      </a:moveTo>
                      <a:lnTo>
                        <a:pt x="1" y="0"/>
                      </a:lnTo>
                      <a:lnTo>
                        <a:pt x="0" y="253"/>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9" name="Freeform 448">
                  <a:extLst>
                    <a:ext uri="{FF2B5EF4-FFF2-40B4-BE49-F238E27FC236}">
                      <a16:creationId xmlns:a16="http://schemas.microsoft.com/office/drawing/2014/main" id="{8749912C-7853-457B-9222-1ADC9DE3C7CF}"/>
                    </a:ext>
                  </a:extLst>
                </p:cNvPr>
                <p:cNvSpPr>
                  <a:spLocks/>
                </p:cNvSpPr>
                <p:nvPr/>
              </p:nvSpPr>
              <p:spPr bwMode="auto">
                <a:xfrm>
                  <a:off x="5105401" y="3232150"/>
                  <a:ext cx="88900" cy="57150"/>
                </a:xfrm>
                <a:custGeom>
                  <a:avLst/>
                  <a:gdLst>
                    <a:gd name="T0" fmla="*/ 0 w 215"/>
                    <a:gd name="T1" fmla="*/ 0 h 135"/>
                    <a:gd name="T2" fmla="*/ 0 w 215"/>
                    <a:gd name="T3" fmla="*/ 0 h 135"/>
                    <a:gd name="T4" fmla="*/ 215 w 215"/>
                    <a:gd name="T5" fmla="*/ 135 h 135"/>
                  </a:gdLst>
                  <a:ahLst/>
                  <a:cxnLst>
                    <a:cxn ang="0">
                      <a:pos x="T0" y="T1"/>
                    </a:cxn>
                    <a:cxn ang="0">
                      <a:pos x="T2" y="T3"/>
                    </a:cxn>
                    <a:cxn ang="0">
                      <a:pos x="T4" y="T5"/>
                    </a:cxn>
                  </a:cxnLst>
                  <a:rect l="0" t="0" r="r" b="b"/>
                  <a:pathLst>
                    <a:path w="215" h="135">
                      <a:moveTo>
                        <a:pt x="0" y="0"/>
                      </a:moveTo>
                      <a:lnTo>
                        <a:pt x="0" y="0"/>
                      </a:lnTo>
                      <a:lnTo>
                        <a:pt x="215" y="135"/>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0" name="Freeform 449">
                  <a:extLst>
                    <a:ext uri="{FF2B5EF4-FFF2-40B4-BE49-F238E27FC236}">
                      <a16:creationId xmlns:a16="http://schemas.microsoft.com/office/drawing/2014/main" id="{3CD4D856-2EC2-4AE0-BAF0-4584A50CD461}"/>
                    </a:ext>
                  </a:extLst>
                </p:cNvPr>
                <p:cNvSpPr>
                  <a:spLocks/>
                </p:cNvSpPr>
                <p:nvPr/>
              </p:nvSpPr>
              <p:spPr bwMode="auto">
                <a:xfrm>
                  <a:off x="5297488" y="3071813"/>
                  <a:ext cx="215900" cy="249238"/>
                </a:xfrm>
                <a:custGeom>
                  <a:avLst/>
                  <a:gdLst>
                    <a:gd name="T0" fmla="*/ 517 w 517"/>
                    <a:gd name="T1" fmla="*/ 446 h 596"/>
                    <a:gd name="T2" fmla="*/ 517 w 517"/>
                    <a:gd name="T3" fmla="*/ 446 h 596"/>
                    <a:gd name="T4" fmla="*/ 516 w 517"/>
                    <a:gd name="T5" fmla="*/ 148 h 596"/>
                    <a:gd name="T6" fmla="*/ 257 w 517"/>
                    <a:gd name="T7" fmla="*/ 0 h 596"/>
                    <a:gd name="T8" fmla="*/ 0 w 517"/>
                    <a:gd name="T9" fmla="*/ 150 h 596"/>
                    <a:gd name="T10" fmla="*/ 1 w 517"/>
                    <a:gd name="T11" fmla="*/ 448 h 596"/>
                    <a:gd name="T12" fmla="*/ 260 w 517"/>
                    <a:gd name="T13" fmla="*/ 596 h 596"/>
                    <a:gd name="T14" fmla="*/ 517 w 517"/>
                    <a:gd name="T15" fmla="*/ 446 h 596"/>
                    <a:gd name="T16" fmla="*/ 517 w 517"/>
                    <a:gd name="T17" fmla="*/ 446 h 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17" h="596">
                      <a:moveTo>
                        <a:pt x="517" y="446"/>
                      </a:moveTo>
                      <a:lnTo>
                        <a:pt x="517" y="446"/>
                      </a:lnTo>
                      <a:lnTo>
                        <a:pt x="516" y="148"/>
                      </a:lnTo>
                      <a:lnTo>
                        <a:pt x="257" y="0"/>
                      </a:lnTo>
                      <a:lnTo>
                        <a:pt x="0" y="150"/>
                      </a:lnTo>
                      <a:lnTo>
                        <a:pt x="1" y="448"/>
                      </a:lnTo>
                      <a:lnTo>
                        <a:pt x="260" y="596"/>
                      </a:lnTo>
                      <a:lnTo>
                        <a:pt x="517" y="446"/>
                      </a:lnTo>
                      <a:lnTo>
                        <a:pt x="517" y="446"/>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1" name="Freeform 450">
                  <a:extLst>
                    <a:ext uri="{FF2B5EF4-FFF2-40B4-BE49-F238E27FC236}">
                      <a16:creationId xmlns:a16="http://schemas.microsoft.com/office/drawing/2014/main" id="{C0CBFB59-BF66-4CDF-AFFB-58918AFD980C}"/>
                    </a:ext>
                  </a:extLst>
                </p:cNvPr>
                <p:cNvSpPr>
                  <a:spLocks/>
                </p:cNvSpPr>
                <p:nvPr/>
              </p:nvSpPr>
              <p:spPr bwMode="auto">
                <a:xfrm>
                  <a:off x="4897438" y="3094038"/>
                  <a:ext cx="184150" cy="209550"/>
                </a:xfrm>
                <a:custGeom>
                  <a:avLst/>
                  <a:gdLst>
                    <a:gd name="T0" fmla="*/ 174 w 436"/>
                    <a:gd name="T1" fmla="*/ 501 h 501"/>
                    <a:gd name="T2" fmla="*/ 174 w 436"/>
                    <a:gd name="T3" fmla="*/ 501 h 501"/>
                    <a:gd name="T4" fmla="*/ 0 w 436"/>
                    <a:gd name="T5" fmla="*/ 245 h 501"/>
                    <a:gd name="T6" fmla="*/ 162 w 436"/>
                    <a:gd name="T7" fmla="*/ 0 h 501"/>
                    <a:gd name="T8" fmla="*/ 435 w 436"/>
                    <a:gd name="T9" fmla="*/ 97 h 501"/>
                    <a:gd name="T10" fmla="*/ 436 w 436"/>
                    <a:gd name="T11" fmla="*/ 395 h 501"/>
                    <a:gd name="T12" fmla="*/ 174 w 436"/>
                    <a:gd name="T13" fmla="*/ 501 h 501"/>
                    <a:gd name="T14" fmla="*/ 174 w 436"/>
                    <a:gd name="T15" fmla="*/ 501 h 5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6" h="501">
                      <a:moveTo>
                        <a:pt x="174" y="501"/>
                      </a:moveTo>
                      <a:lnTo>
                        <a:pt x="174" y="501"/>
                      </a:lnTo>
                      <a:lnTo>
                        <a:pt x="0" y="245"/>
                      </a:lnTo>
                      <a:lnTo>
                        <a:pt x="162" y="0"/>
                      </a:lnTo>
                      <a:lnTo>
                        <a:pt x="435" y="97"/>
                      </a:lnTo>
                      <a:lnTo>
                        <a:pt x="436" y="395"/>
                      </a:lnTo>
                      <a:lnTo>
                        <a:pt x="174" y="501"/>
                      </a:lnTo>
                      <a:lnTo>
                        <a:pt x="174" y="501"/>
                      </a:lnTo>
                      <a:close/>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2" name="Freeform 451">
                  <a:extLst>
                    <a:ext uri="{FF2B5EF4-FFF2-40B4-BE49-F238E27FC236}">
                      <a16:creationId xmlns:a16="http://schemas.microsoft.com/office/drawing/2014/main" id="{670C56BA-5319-4D1E-8280-E2AFC7213ED0}"/>
                    </a:ext>
                  </a:extLst>
                </p:cNvPr>
                <p:cNvSpPr>
                  <a:spLocks/>
                </p:cNvSpPr>
                <p:nvPr/>
              </p:nvSpPr>
              <p:spPr bwMode="auto">
                <a:xfrm>
                  <a:off x="4384676" y="2921000"/>
                  <a:ext cx="304800" cy="63500"/>
                </a:xfrm>
                <a:custGeom>
                  <a:avLst/>
                  <a:gdLst>
                    <a:gd name="T0" fmla="*/ 726 w 726"/>
                    <a:gd name="T1" fmla="*/ 153 h 153"/>
                    <a:gd name="T2" fmla="*/ 726 w 726"/>
                    <a:gd name="T3" fmla="*/ 153 h 153"/>
                    <a:gd name="T4" fmla="*/ 485 w 726"/>
                    <a:gd name="T5" fmla="*/ 0 h 153"/>
                    <a:gd name="T6" fmla="*/ 241 w 726"/>
                    <a:gd name="T7" fmla="*/ 153 h 153"/>
                    <a:gd name="T8" fmla="*/ 0 w 726"/>
                    <a:gd name="T9" fmla="*/ 0 h 153"/>
                  </a:gdLst>
                  <a:ahLst/>
                  <a:cxnLst>
                    <a:cxn ang="0">
                      <a:pos x="T0" y="T1"/>
                    </a:cxn>
                    <a:cxn ang="0">
                      <a:pos x="T2" y="T3"/>
                    </a:cxn>
                    <a:cxn ang="0">
                      <a:pos x="T4" y="T5"/>
                    </a:cxn>
                    <a:cxn ang="0">
                      <a:pos x="T6" y="T7"/>
                    </a:cxn>
                    <a:cxn ang="0">
                      <a:pos x="T8" y="T9"/>
                    </a:cxn>
                  </a:cxnLst>
                  <a:rect l="0" t="0" r="r" b="b"/>
                  <a:pathLst>
                    <a:path w="726" h="153">
                      <a:moveTo>
                        <a:pt x="726" y="153"/>
                      </a:moveTo>
                      <a:lnTo>
                        <a:pt x="726" y="153"/>
                      </a:lnTo>
                      <a:lnTo>
                        <a:pt x="485" y="0"/>
                      </a:lnTo>
                      <a:lnTo>
                        <a:pt x="241" y="153"/>
                      </a:lnTo>
                      <a:lnTo>
                        <a:pt x="0"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3" name="Freeform 452">
                  <a:extLst>
                    <a:ext uri="{FF2B5EF4-FFF2-40B4-BE49-F238E27FC236}">
                      <a16:creationId xmlns:a16="http://schemas.microsoft.com/office/drawing/2014/main" id="{3F4C285D-BB09-486F-8600-AF4E1DA233B1}"/>
                    </a:ext>
                  </a:extLst>
                </p:cNvPr>
                <p:cNvSpPr>
                  <a:spLocks/>
                </p:cNvSpPr>
                <p:nvPr/>
              </p:nvSpPr>
              <p:spPr bwMode="auto">
                <a:xfrm>
                  <a:off x="4695826" y="2984500"/>
                  <a:ext cx="0" cy="9525"/>
                </a:xfrm>
                <a:custGeom>
                  <a:avLst/>
                  <a:gdLst>
                    <a:gd name="T0" fmla="*/ 0 h 20"/>
                    <a:gd name="T1" fmla="*/ 0 h 20"/>
                    <a:gd name="T2" fmla="*/ 20 h 20"/>
                  </a:gdLst>
                  <a:ahLst/>
                  <a:cxnLst>
                    <a:cxn ang="0">
                      <a:pos x="0" y="T0"/>
                    </a:cxn>
                    <a:cxn ang="0">
                      <a:pos x="0" y="T1"/>
                    </a:cxn>
                    <a:cxn ang="0">
                      <a:pos x="0" y="T2"/>
                    </a:cxn>
                  </a:cxnLst>
                  <a:rect l="0" t="0" r="r" b="b"/>
                  <a:pathLst>
                    <a:path h="20">
                      <a:moveTo>
                        <a:pt x="0" y="0"/>
                      </a:moveTo>
                      <a:lnTo>
                        <a:pt x="0" y="0"/>
                      </a:lnTo>
                      <a:lnTo>
                        <a:pt x="0" y="20"/>
                      </a:lnTo>
                    </a:path>
                  </a:pathLst>
                </a:custGeom>
                <a:noFill/>
                <a:ln w="17463" cap="flat">
                  <a:no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4" name="Freeform 453">
                  <a:extLst>
                    <a:ext uri="{FF2B5EF4-FFF2-40B4-BE49-F238E27FC236}">
                      <a16:creationId xmlns:a16="http://schemas.microsoft.com/office/drawing/2014/main" id="{A20EEC76-C776-4F9C-84C4-29F049BFC5E8}"/>
                    </a:ext>
                  </a:extLst>
                </p:cNvPr>
                <p:cNvSpPr>
                  <a:spLocks noEditPoints="1"/>
                </p:cNvSpPr>
                <p:nvPr/>
              </p:nvSpPr>
              <p:spPr bwMode="auto">
                <a:xfrm>
                  <a:off x="4695826" y="3013075"/>
                  <a:ext cx="0" cy="60325"/>
                </a:xfrm>
                <a:custGeom>
                  <a:avLst/>
                  <a:gdLst>
                    <a:gd name="T0" fmla="*/ 0 h 141"/>
                    <a:gd name="T1" fmla="*/ 0 h 141"/>
                    <a:gd name="T2" fmla="*/ 47 h 141"/>
                    <a:gd name="T3" fmla="*/ 94 h 141"/>
                    <a:gd name="T4" fmla="*/ 94 h 141"/>
                    <a:gd name="T5" fmla="*/ 141 h 141"/>
                  </a:gdLst>
                  <a:ahLst/>
                  <a:cxnLst>
                    <a:cxn ang="0">
                      <a:pos x="0" y="T0"/>
                    </a:cxn>
                    <a:cxn ang="0">
                      <a:pos x="0" y="T1"/>
                    </a:cxn>
                    <a:cxn ang="0">
                      <a:pos x="0" y="T2"/>
                    </a:cxn>
                    <a:cxn ang="0">
                      <a:pos x="0" y="T3"/>
                    </a:cxn>
                    <a:cxn ang="0">
                      <a:pos x="0" y="T4"/>
                    </a:cxn>
                    <a:cxn ang="0">
                      <a:pos x="0" y="T5"/>
                    </a:cxn>
                  </a:cxnLst>
                  <a:rect l="0" t="0" r="r" b="b"/>
                  <a:pathLst>
                    <a:path h="141">
                      <a:moveTo>
                        <a:pt x="0" y="0"/>
                      </a:moveTo>
                      <a:lnTo>
                        <a:pt x="0" y="0"/>
                      </a:lnTo>
                      <a:lnTo>
                        <a:pt x="0" y="47"/>
                      </a:lnTo>
                      <a:moveTo>
                        <a:pt x="0" y="94"/>
                      </a:moveTo>
                      <a:lnTo>
                        <a:pt x="0" y="94"/>
                      </a:lnTo>
                      <a:lnTo>
                        <a:pt x="0" y="141"/>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5" name="Freeform 454">
                  <a:extLst>
                    <a:ext uri="{FF2B5EF4-FFF2-40B4-BE49-F238E27FC236}">
                      <a16:creationId xmlns:a16="http://schemas.microsoft.com/office/drawing/2014/main" id="{46FA25F8-1764-4423-8F68-9E21AEE1FAEA}"/>
                    </a:ext>
                  </a:extLst>
                </p:cNvPr>
                <p:cNvSpPr>
                  <a:spLocks/>
                </p:cNvSpPr>
                <p:nvPr/>
              </p:nvSpPr>
              <p:spPr bwMode="auto">
                <a:xfrm>
                  <a:off x="4695826" y="3092450"/>
                  <a:ext cx="0" cy="7938"/>
                </a:xfrm>
                <a:custGeom>
                  <a:avLst/>
                  <a:gdLst>
                    <a:gd name="T0" fmla="*/ 0 h 20"/>
                    <a:gd name="T1" fmla="*/ 0 h 20"/>
                    <a:gd name="T2" fmla="*/ 20 h 20"/>
                  </a:gdLst>
                  <a:ahLst/>
                  <a:cxnLst>
                    <a:cxn ang="0">
                      <a:pos x="0" y="T0"/>
                    </a:cxn>
                    <a:cxn ang="0">
                      <a:pos x="0" y="T1"/>
                    </a:cxn>
                    <a:cxn ang="0">
                      <a:pos x="0" y="T2"/>
                    </a:cxn>
                  </a:cxnLst>
                  <a:rect l="0" t="0" r="r" b="b"/>
                  <a:pathLst>
                    <a:path h="20">
                      <a:moveTo>
                        <a:pt x="0" y="0"/>
                      </a:moveTo>
                      <a:lnTo>
                        <a:pt x="0" y="0"/>
                      </a:lnTo>
                      <a:lnTo>
                        <a:pt x="0" y="2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6" name="Freeform 455">
                  <a:extLst>
                    <a:ext uri="{FF2B5EF4-FFF2-40B4-BE49-F238E27FC236}">
                      <a16:creationId xmlns:a16="http://schemas.microsoft.com/office/drawing/2014/main" id="{C74ECF67-31BC-417E-AB4F-23D558FE46A2}"/>
                    </a:ext>
                  </a:extLst>
                </p:cNvPr>
                <p:cNvSpPr>
                  <a:spLocks/>
                </p:cNvSpPr>
                <p:nvPr/>
              </p:nvSpPr>
              <p:spPr bwMode="auto">
                <a:xfrm>
                  <a:off x="4710113" y="3060700"/>
                  <a:ext cx="57150" cy="42863"/>
                </a:xfrm>
                <a:custGeom>
                  <a:avLst/>
                  <a:gdLst>
                    <a:gd name="T0" fmla="*/ 100 w 137"/>
                    <a:gd name="T1" fmla="*/ 0 h 102"/>
                    <a:gd name="T2" fmla="*/ 100 w 137"/>
                    <a:gd name="T3" fmla="*/ 0 h 102"/>
                    <a:gd name="T4" fmla="*/ 0 w 137"/>
                    <a:gd name="T5" fmla="*/ 102 h 102"/>
                    <a:gd name="T6" fmla="*/ 137 w 137"/>
                    <a:gd name="T7" fmla="*/ 63 h 102"/>
                    <a:gd name="T8" fmla="*/ 100 w 137"/>
                    <a:gd name="T9" fmla="*/ 0 h 102"/>
                  </a:gdLst>
                  <a:ahLst/>
                  <a:cxnLst>
                    <a:cxn ang="0">
                      <a:pos x="T0" y="T1"/>
                    </a:cxn>
                    <a:cxn ang="0">
                      <a:pos x="T2" y="T3"/>
                    </a:cxn>
                    <a:cxn ang="0">
                      <a:pos x="T4" y="T5"/>
                    </a:cxn>
                    <a:cxn ang="0">
                      <a:pos x="T6" y="T7"/>
                    </a:cxn>
                    <a:cxn ang="0">
                      <a:pos x="T8" y="T9"/>
                    </a:cxn>
                  </a:cxnLst>
                  <a:rect l="0" t="0" r="r" b="b"/>
                  <a:pathLst>
                    <a:path w="137" h="102">
                      <a:moveTo>
                        <a:pt x="100" y="0"/>
                      </a:moveTo>
                      <a:lnTo>
                        <a:pt x="100" y="0"/>
                      </a:lnTo>
                      <a:lnTo>
                        <a:pt x="0" y="102"/>
                      </a:lnTo>
                      <a:lnTo>
                        <a:pt x="137" y="63"/>
                      </a:lnTo>
                      <a:lnTo>
                        <a:pt x="100"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7" name="Freeform 456">
                  <a:extLst>
                    <a:ext uri="{FF2B5EF4-FFF2-40B4-BE49-F238E27FC236}">
                      <a16:creationId xmlns:a16="http://schemas.microsoft.com/office/drawing/2014/main" id="{455CE762-0B80-4EA9-87B5-4C3D79186370}"/>
                    </a:ext>
                  </a:extLst>
                </p:cNvPr>
                <p:cNvSpPr>
                  <a:spLocks/>
                </p:cNvSpPr>
                <p:nvPr/>
              </p:nvSpPr>
              <p:spPr bwMode="auto">
                <a:xfrm>
                  <a:off x="5349876" y="3324225"/>
                  <a:ext cx="52388" cy="52388"/>
                </a:xfrm>
                <a:custGeom>
                  <a:avLst/>
                  <a:gdLst>
                    <a:gd name="T0" fmla="*/ 54 w 123"/>
                    <a:gd name="T1" fmla="*/ 125 h 125"/>
                    <a:gd name="T2" fmla="*/ 54 w 123"/>
                    <a:gd name="T3" fmla="*/ 125 h 125"/>
                    <a:gd name="T4" fmla="*/ 123 w 123"/>
                    <a:gd name="T5" fmla="*/ 0 h 125"/>
                    <a:gd name="T6" fmla="*/ 0 w 123"/>
                    <a:gd name="T7" fmla="*/ 73 h 125"/>
                    <a:gd name="T8" fmla="*/ 54 w 123"/>
                    <a:gd name="T9" fmla="*/ 125 h 125"/>
                  </a:gdLst>
                  <a:ahLst/>
                  <a:cxnLst>
                    <a:cxn ang="0">
                      <a:pos x="T0" y="T1"/>
                    </a:cxn>
                    <a:cxn ang="0">
                      <a:pos x="T2" y="T3"/>
                    </a:cxn>
                    <a:cxn ang="0">
                      <a:pos x="T4" y="T5"/>
                    </a:cxn>
                    <a:cxn ang="0">
                      <a:pos x="T6" y="T7"/>
                    </a:cxn>
                    <a:cxn ang="0">
                      <a:pos x="T8" y="T9"/>
                    </a:cxn>
                  </a:cxnLst>
                  <a:rect l="0" t="0" r="r" b="b"/>
                  <a:pathLst>
                    <a:path w="123" h="125">
                      <a:moveTo>
                        <a:pt x="54" y="125"/>
                      </a:moveTo>
                      <a:lnTo>
                        <a:pt x="54" y="125"/>
                      </a:lnTo>
                      <a:lnTo>
                        <a:pt x="123" y="0"/>
                      </a:lnTo>
                      <a:lnTo>
                        <a:pt x="0" y="73"/>
                      </a:lnTo>
                      <a:lnTo>
                        <a:pt x="54" y="125"/>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8" name="Freeform 457">
                  <a:extLst>
                    <a:ext uri="{FF2B5EF4-FFF2-40B4-BE49-F238E27FC236}">
                      <a16:creationId xmlns:a16="http://schemas.microsoft.com/office/drawing/2014/main" id="{C2797E7F-9732-431B-B839-71DEAA17128C}"/>
                    </a:ext>
                  </a:extLst>
                </p:cNvPr>
                <p:cNvSpPr>
                  <a:spLocks/>
                </p:cNvSpPr>
                <p:nvPr/>
              </p:nvSpPr>
              <p:spPr bwMode="auto">
                <a:xfrm>
                  <a:off x="5405438" y="3324225"/>
                  <a:ext cx="4763" cy="7938"/>
                </a:xfrm>
                <a:custGeom>
                  <a:avLst/>
                  <a:gdLst>
                    <a:gd name="T0" fmla="*/ 0 w 10"/>
                    <a:gd name="T1" fmla="*/ 0 h 17"/>
                    <a:gd name="T2" fmla="*/ 0 w 10"/>
                    <a:gd name="T3" fmla="*/ 0 h 17"/>
                    <a:gd name="T4" fmla="*/ 10 w 10"/>
                    <a:gd name="T5" fmla="*/ 17 h 17"/>
                  </a:gdLst>
                  <a:ahLst/>
                  <a:cxnLst>
                    <a:cxn ang="0">
                      <a:pos x="T0" y="T1"/>
                    </a:cxn>
                    <a:cxn ang="0">
                      <a:pos x="T2" y="T3"/>
                    </a:cxn>
                    <a:cxn ang="0">
                      <a:pos x="T4" y="T5"/>
                    </a:cxn>
                  </a:cxnLst>
                  <a:rect l="0" t="0" r="r" b="b"/>
                  <a:pathLst>
                    <a:path w="10" h="17">
                      <a:moveTo>
                        <a:pt x="0" y="0"/>
                      </a:moveTo>
                      <a:lnTo>
                        <a:pt x="0" y="0"/>
                      </a:lnTo>
                      <a:lnTo>
                        <a:pt x="10" y="17"/>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9" name="Freeform 458">
                  <a:extLst>
                    <a:ext uri="{FF2B5EF4-FFF2-40B4-BE49-F238E27FC236}">
                      <a16:creationId xmlns:a16="http://schemas.microsoft.com/office/drawing/2014/main" id="{638B33F0-F5C5-4221-B570-CC74989C0131}"/>
                    </a:ext>
                  </a:extLst>
                </p:cNvPr>
                <p:cNvSpPr>
                  <a:spLocks noEditPoints="1"/>
                </p:cNvSpPr>
                <p:nvPr/>
              </p:nvSpPr>
              <p:spPr bwMode="auto">
                <a:xfrm>
                  <a:off x="5419726" y="3348038"/>
                  <a:ext cx="30163" cy="50800"/>
                </a:xfrm>
                <a:custGeom>
                  <a:avLst/>
                  <a:gdLst>
                    <a:gd name="T0" fmla="*/ 0 w 73"/>
                    <a:gd name="T1" fmla="*/ 0 h 120"/>
                    <a:gd name="T2" fmla="*/ 0 w 73"/>
                    <a:gd name="T3" fmla="*/ 0 h 120"/>
                    <a:gd name="T4" fmla="*/ 25 w 73"/>
                    <a:gd name="T5" fmla="*/ 40 h 120"/>
                    <a:gd name="T6" fmla="*/ 49 w 73"/>
                    <a:gd name="T7" fmla="*/ 80 h 120"/>
                    <a:gd name="T8" fmla="*/ 49 w 73"/>
                    <a:gd name="T9" fmla="*/ 80 h 120"/>
                    <a:gd name="T10" fmla="*/ 73 w 73"/>
                    <a:gd name="T11" fmla="*/ 120 h 120"/>
                  </a:gdLst>
                  <a:ahLst/>
                  <a:cxnLst>
                    <a:cxn ang="0">
                      <a:pos x="T0" y="T1"/>
                    </a:cxn>
                    <a:cxn ang="0">
                      <a:pos x="T2" y="T3"/>
                    </a:cxn>
                    <a:cxn ang="0">
                      <a:pos x="T4" y="T5"/>
                    </a:cxn>
                    <a:cxn ang="0">
                      <a:pos x="T6" y="T7"/>
                    </a:cxn>
                    <a:cxn ang="0">
                      <a:pos x="T8" y="T9"/>
                    </a:cxn>
                    <a:cxn ang="0">
                      <a:pos x="T10" y="T11"/>
                    </a:cxn>
                  </a:cxnLst>
                  <a:rect l="0" t="0" r="r" b="b"/>
                  <a:pathLst>
                    <a:path w="73" h="120">
                      <a:moveTo>
                        <a:pt x="0" y="0"/>
                      </a:moveTo>
                      <a:lnTo>
                        <a:pt x="0" y="0"/>
                      </a:lnTo>
                      <a:lnTo>
                        <a:pt x="25" y="40"/>
                      </a:lnTo>
                      <a:moveTo>
                        <a:pt x="49" y="80"/>
                      </a:moveTo>
                      <a:lnTo>
                        <a:pt x="49" y="80"/>
                      </a:lnTo>
                      <a:lnTo>
                        <a:pt x="73" y="12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0" name="Freeform 459">
                  <a:extLst>
                    <a:ext uri="{FF2B5EF4-FFF2-40B4-BE49-F238E27FC236}">
                      <a16:creationId xmlns:a16="http://schemas.microsoft.com/office/drawing/2014/main" id="{25B237F4-5AAE-4406-B0AD-E585DEB987BE}"/>
                    </a:ext>
                  </a:extLst>
                </p:cNvPr>
                <p:cNvSpPr>
                  <a:spLocks/>
                </p:cNvSpPr>
                <p:nvPr/>
              </p:nvSpPr>
              <p:spPr bwMode="auto">
                <a:xfrm>
                  <a:off x="5461001" y="3416300"/>
                  <a:ext cx="4763" cy="6350"/>
                </a:xfrm>
                <a:custGeom>
                  <a:avLst/>
                  <a:gdLst>
                    <a:gd name="T0" fmla="*/ 0 w 10"/>
                    <a:gd name="T1" fmla="*/ 0 h 17"/>
                    <a:gd name="T2" fmla="*/ 0 w 10"/>
                    <a:gd name="T3" fmla="*/ 0 h 17"/>
                    <a:gd name="T4" fmla="*/ 10 w 10"/>
                    <a:gd name="T5" fmla="*/ 17 h 17"/>
                  </a:gdLst>
                  <a:ahLst/>
                  <a:cxnLst>
                    <a:cxn ang="0">
                      <a:pos x="T0" y="T1"/>
                    </a:cxn>
                    <a:cxn ang="0">
                      <a:pos x="T2" y="T3"/>
                    </a:cxn>
                    <a:cxn ang="0">
                      <a:pos x="T4" y="T5"/>
                    </a:cxn>
                  </a:cxnLst>
                  <a:rect l="0" t="0" r="r" b="b"/>
                  <a:pathLst>
                    <a:path w="10" h="17">
                      <a:moveTo>
                        <a:pt x="0" y="0"/>
                      </a:moveTo>
                      <a:lnTo>
                        <a:pt x="0" y="0"/>
                      </a:lnTo>
                      <a:lnTo>
                        <a:pt x="10" y="17"/>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1" name="Freeform 460">
                  <a:extLst>
                    <a:ext uri="{FF2B5EF4-FFF2-40B4-BE49-F238E27FC236}">
                      <a16:creationId xmlns:a16="http://schemas.microsoft.com/office/drawing/2014/main" id="{42247776-977F-4A66-A7BD-404D3B46E184}"/>
                    </a:ext>
                  </a:extLst>
                </p:cNvPr>
                <p:cNvSpPr>
                  <a:spLocks/>
                </p:cNvSpPr>
                <p:nvPr/>
              </p:nvSpPr>
              <p:spPr bwMode="auto">
                <a:xfrm>
                  <a:off x="5454651" y="3419475"/>
                  <a:ext cx="93663" cy="0"/>
                </a:xfrm>
                <a:custGeom>
                  <a:avLst/>
                  <a:gdLst>
                    <a:gd name="T0" fmla="*/ 224 w 224"/>
                    <a:gd name="T1" fmla="*/ 224 w 224"/>
                    <a:gd name="T2" fmla="*/ 0 w 224"/>
                  </a:gdLst>
                  <a:ahLst/>
                  <a:cxnLst>
                    <a:cxn ang="0">
                      <a:pos x="T0" y="0"/>
                    </a:cxn>
                    <a:cxn ang="0">
                      <a:pos x="T1" y="0"/>
                    </a:cxn>
                    <a:cxn ang="0">
                      <a:pos x="T2" y="0"/>
                    </a:cxn>
                  </a:cxnLst>
                  <a:rect l="0" t="0" r="r" b="b"/>
                  <a:pathLst>
                    <a:path w="224">
                      <a:moveTo>
                        <a:pt x="224" y="0"/>
                      </a:moveTo>
                      <a:lnTo>
                        <a:pt x="224" y="0"/>
                      </a:lnTo>
                      <a:lnTo>
                        <a:pt x="0"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2" name="Freeform 461">
                  <a:extLst>
                    <a:ext uri="{FF2B5EF4-FFF2-40B4-BE49-F238E27FC236}">
                      <a16:creationId xmlns:a16="http://schemas.microsoft.com/office/drawing/2014/main" id="{684EDACD-7589-48C6-AAAF-68134FA7E94C}"/>
                    </a:ext>
                  </a:extLst>
                </p:cNvPr>
                <p:cNvSpPr>
                  <a:spLocks/>
                </p:cNvSpPr>
                <p:nvPr/>
              </p:nvSpPr>
              <p:spPr bwMode="auto">
                <a:xfrm>
                  <a:off x="4448176" y="3446463"/>
                  <a:ext cx="93663" cy="0"/>
                </a:xfrm>
                <a:custGeom>
                  <a:avLst/>
                  <a:gdLst>
                    <a:gd name="T0" fmla="*/ 223 w 223"/>
                    <a:gd name="T1" fmla="*/ 223 w 223"/>
                    <a:gd name="T2" fmla="*/ 0 w 223"/>
                  </a:gdLst>
                  <a:ahLst/>
                  <a:cxnLst>
                    <a:cxn ang="0">
                      <a:pos x="T0" y="0"/>
                    </a:cxn>
                    <a:cxn ang="0">
                      <a:pos x="T1" y="0"/>
                    </a:cxn>
                    <a:cxn ang="0">
                      <a:pos x="T2" y="0"/>
                    </a:cxn>
                  </a:cxnLst>
                  <a:rect l="0" t="0" r="r" b="b"/>
                  <a:pathLst>
                    <a:path w="223">
                      <a:moveTo>
                        <a:pt x="223" y="0"/>
                      </a:moveTo>
                      <a:lnTo>
                        <a:pt x="223" y="0"/>
                      </a:lnTo>
                      <a:lnTo>
                        <a:pt x="0" y="0"/>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3" name="Freeform 462">
                  <a:extLst>
                    <a:ext uri="{FF2B5EF4-FFF2-40B4-BE49-F238E27FC236}">
                      <a16:creationId xmlns:a16="http://schemas.microsoft.com/office/drawing/2014/main" id="{57984C25-50BE-474E-9ADB-28F208E529AF}"/>
                    </a:ext>
                  </a:extLst>
                </p:cNvPr>
                <p:cNvSpPr>
                  <a:spLocks/>
                </p:cNvSpPr>
                <p:nvPr/>
              </p:nvSpPr>
              <p:spPr bwMode="auto">
                <a:xfrm>
                  <a:off x="4556126" y="3543300"/>
                  <a:ext cx="57150" cy="74613"/>
                </a:xfrm>
                <a:custGeom>
                  <a:avLst/>
                  <a:gdLst>
                    <a:gd name="T0" fmla="*/ 136 w 136"/>
                    <a:gd name="T1" fmla="*/ 0 h 177"/>
                    <a:gd name="T2" fmla="*/ 136 w 136"/>
                    <a:gd name="T3" fmla="*/ 0 h 177"/>
                    <a:gd name="T4" fmla="*/ 0 w 136"/>
                    <a:gd name="T5" fmla="*/ 177 h 177"/>
                  </a:gdLst>
                  <a:ahLst/>
                  <a:cxnLst>
                    <a:cxn ang="0">
                      <a:pos x="T0" y="T1"/>
                    </a:cxn>
                    <a:cxn ang="0">
                      <a:pos x="T2" y="T3"/>
                    </a:cxn>
                    <a:cxn ang="0">
                      <a:pos x="T4" y="T5"/>
                    </a:cxn>
                  </a:cxnLst>
                  <a:rect l="0" t="0" r="r" b="b"/>
                  <a:pathLst>
                    <a:path w="136" h="177">
                      <a:moveTo>
                        <a:pt x="136" y="0"/>
                      </a:moveTo>
                      <a:lnTo>
                        <a:pt x="136" y="0"/>
                      </a:lnTo>
                      <a:lnTo>
                        <a:pt x="0" y="177"/>
                      </a:lnTo>
                    </a:path>
                  </a:pathLst>
                </a:custGeom>
                <a:noFill/>
                <a:ln w="17463"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4" name="Freeform 463">
                  <a:extLst>
                    <a:ext uri="{FF2B5EF4-FFF2-40B4-BE49-F238E27FC236}">
                      <a16:creationId xmlns:a16="http://schemas.microsoft.com/office/drawing/2014/main" id="{D2DBB574-BFD0-4E2C-A9F7-94A02E1E1206}"/>
                    </a:ext>
                  </a:extLst>
                </p:cNvPr>
                <p:cNvSpPr>
                  <a:spLocks/>
                </p:cNvSpPr>
                <p:nvPr/>
              </p:nvSpPr>
              <p:spPr bwMode="auto">
                <a:xfrm>
                  <a:off x="4341813" y="2874963"/>
                  <a:ext cx="66675" cy="74613"/>
                </a:xfrm>
                <a:custGeom>
                  <a:avLst/>
                  <a:gdLst>
                    <a:gd name="T0" fmla="*/ 156 w 156"/>
                    <a:gd name="T1" fmla="*/ 175 h 175"/>
                    <a:gd name="T2" fmla="*/ 156 w 156"/>
                    <a:gd name="T3" fmla="*/ 175 h 175"/>
                    <a:gd name="T4" fmla="*/ 0 w 156"/>
                    <a:gd name="T5" fmla="*/ 175 h 175"/>
                    <a:gd name="T6" fmla="*/ 0 w 156"/>
                    <a:gd name="T7" fmla="*/ 0 h 175"/>
                    <a:gd name="T8" fmla="*/ 156 w 156"/>
                    <a:gd name="T9" fmla="*/ 0 h 175"/>
                    <a:gd name="T10" fmla="*/ 156 w 156"/>
                    <a:gd name="T11" fmla="*/ 175 h 175"/>
                  </a:gdLst>
                  <a:ahLst/>
                  <a:cxnLst>
                    <a:cxn ang="0">
                      <a:pos x="T0" y="T1"/>
                    </a:cxn>
                    <a:cxn ang="0">
                      <a:pos x="T2" y="T3"/>
                    </a:cxn>
                    <a:cxn ang="0">
                      <a:pos x="T4" y="T5"/>
                    </a:cxn>
                    <a:cxn ang="0">
                      <a:pos x="T6" y="T7"/>
                    </a:cxn>
                    <a:cxn ang="0">
                      <a:pos x="T8" y="T9"/>
                    </a:cxn>
                    <a:cxn ang="0">
                      <a:pos x="T10" y="T11"/>
                    </a:cxn>
                  </a:cxnLst>
                  <a:rect l="0" t="0" r="r" b="b"/>
                  <a:pathLst>
                    <a:path w="156" h="175">
                      <a:moveTo>
                        <a:pt x="156" y="175"/>
                      </a:moveTo>
                      <a:lnTo>
                        <a:pt x="156" y="175"/>
                      </a:lnTo>
                      <a:lnTo>
                        <a:pt x="0" y="175"/>
                      </a:lnTo>
                      <a:lnTo>
                        <a:pt x="0" y="0"/>
                      </a:lnTo>
                      <a:lnTo>
                        <a:pt x="156" y="0"/>
                      </a:lnTo>
                      <a:lnTo>
                        <a:pt x="156" y="175"/>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5" name="Freeform 464">
                  <a:extLst>
                    <a:ext uri="{FF2B5EF4-FFF2-40B4-BE49-F238E27FC236}">
                      <a16:creationId xmlns:a16="http://schemas.microsoft.com/office/drawing/2014/main" id="{9DFEC108-05F2-4D58-9E43-3F0CF8390EB7}"/>
                    </a:ext>
                  </a:extLst>
                </p:cNvPr>
                <p:cNvSpPr>
                  <a:spLocks noEditPoints="1"/>
                </p:cNvSpPr>
                <p:nvPr/>
              </p:nvSpPr>
              <p:spPr bwMode="auto">
                <a:xfrm>
                  <a:off x="4343401" y="2878138"/>
                  <a:ext cx="63500" cy="68263"/>
                </a:xfrm>
                <a:custGeom>
                  <a:avLst/>
                  <a:gdLst>
                    <a:gd name="T0" fmla="*/ 74 w 148"/>
                    <a:gd name="T1" fmla="*/ 139 h 161"/>
                    <a:gd name="T2" fmla="*/ 74 w 148"/>
                    <a:gd name="T3" fmla="*/ 139 h 161"/>
                    <a:gd name="T4" fmla="*/ 121 w 148"/>
                    <a:gd name="T5" fmla="*/ 81 h 161"/>
                    <a:gd name="T6" fmla="*/ 74 w 148"/>
                    <a:gd name="T7" fmla="*/ 22 h 161"/>
                    <a:gd name="T8" fmla="*/ 27 w 148"/>
                    <a:gd name="T9" fmla="*/ 81 h 161"/>
                    <a:gd name="T10" fmla="*/ 74 w 148"/>
                    <a:gd name="T11" fmla="*/ 139 h 161"/>
                    <a:gd name="T12" fmla="*/ 148 w 148"/>
                    <a:gd name="T13" fmla="*/ 81 h 161"/>
                    <a:gd name="T14" fmla="*/ 148 w 148"/>
                    <a:gd name="T15" fmla="*/ 81 h 161"/>
                    <a:gd name="T16" fmla="*/ 74 w 148"/>
                    <a:gd name="T17" fmla="*/ 161 h 161"/>
                    <a:gd name="T18" fmla="*/ 0 w 148"/>
                    <a:gd name="T19" fmla="*/ 81 h 161"/>
                    <a:gd name="T20" fmla="*/ 74 w 148"/>
                    <a:gd name="T21" fmla="*/ 0 h 161"/>
                    <a:gd name="T22" fmla="*/ 148 w 148"/>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161">
                      <a:moveTo>
                        <a:pt x="74" y="139"/>
                      </a:moveTo>
                      <a:lnTo>
                        <a:pt x="74" y="139"/>
                      </a:lnTo>
                      <a:cubicBezTo>
                        <a:pt x="107" y="139"/>
                        <a:pt x="121" y="110"/>
                        <a:pt x="121" y="81"/>
                      </a:cubicBezTo>
                      <a:cubicBezTo>
                        <a:pt x="121" y="51"/>
                        <a:pt x="107" y="22"/>
                        <a:pt x="74" y="22"/>
                      </a:cubicBezTo>
                      <a:cubicBezTo>
                        <a:pt x="41" y="22"/>
                        <a:pt x="27" y="51"/>
                        <a:pt x="27" y="81"/>
                      </a:cubicBezTo>
                      <a:cubicBezTo>
                        <a:pt x="27" y="110"/>
                        <a:pt x="41" y="139"/>
                        <a:pt x="74" y="139"/>
                      </a:cubicBezTo>
                      <a:close/>
                      <a:moveTo>
                        <a:pt x="148" y="81"/>
                      </a:moveTo>
                      <a:lnTo>
                        <a:pt x="148" y="81"/>
                      </a:lnTo>
                      <a:cubicBezTo>
                        <a:pt x="148" y="125"/>
                        <a:pt x="120" y="161"/>
                        <a:pt x="74" y="161"/>
                      </a:cubicBezTo>
                      <a:cubicBezTo>
                        <a:pt x="28" y="161"/>
                        <a:pt x="0" y="124"/>
                        <a:pt x="0" y="81"/>
                      </a:cubicBezTo>
                      <a:cubicBezTo>
                        <a:pt x="0" y="37"/>
                        <a:pt x="28" y="0"/>
                        <a:pt x="74" y="0"/>
                      </a:cubicBezTo>
                      <a:cubicBezTo>
                        <a:pt x="120" y="0"/>
                        <a:pt x="148" y="37"/>
                        <a:pt x="148"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6" name="Freeform 465">
                  <a:extLst>
                    <a:ext uri="{FF2B5EF4-FFF2-40B4-BE49-F238E27FC236}">
                      <a16:creationId xmlns:a16="http://schemas.microsoft.com/office/drawing/2014/main" id="{C6E72EE5-5CD6-4164-8A68-F6357FE26D04}"/>
                    </a:ext>
                  </a:extLst>
                </p:cNvPr>
                <p:cNvSpPr>
                  <a:spLocks/>
                </p:cNvSpPr>
                <p:nvPr/>
              </p:nvSpPr>
              <p:spPr bwMode="auto">
                <a:xfrm>
                  <a:off x="4659313" y="2933700"/>
                  <a:ext cx="65088" cy="73025"/>
                </a:xfrm>
                <a:custGeom>
                  <a:avLst/>
                  <a:gdLst>
                    <a:gd name="T0" fmla="*/ 156 w 156"/>
                    <a:gd name="T1" fmla="*/ 174 h 174"/>
                    <a:gd name="T2" fmla="*/ 156 w 156"/>
                    <a:gd name="T3" fmla="*/ 174 h 174"/>
                    <a:gd name="T4" fmla="*/ 0 w 156"/>
                    <a:gd name="T5" fmla="*/ 174 h 174"/>
                    <a:gd name="T6" fmla="*/ 0 w 156"/>
                    <a:gd name="T7" fmla="*/ 0 h 174"/>
                    <a:gd name="T8" fmla="*/ 156 w 156"/>
                    <a:gd name="T9" fmla="*/ 0 h 174"/>
                    <a:gd name="T10" fmla="*/ 156 w 156"/>
                    <a:gd name="T11" fmla="*/ 174 h 174"/>
                  </a:gdLst>
                  <a:ahLst/>
                  <a:cxnLst>
                    <a:cxn ang="0">
                      <a:pos x="T0" y="T1"/>
                    </a:cxn>
                    <a:cxn ang="0">
                      <a:pos x="T2" y="T3"/>
                    </a:cxn>
                    <a:cxn ang="0">
                      <a:pos x="T4" y="T5"/>
                    </a:cxn>
                    <a:cxn ang="0">
                      <a:pos x="T6" y="T7"/>
                    </a:cxn>
                    <a:cxn ang="0">
                      <a:pos x="T8" y="T9"/>
                    </a:cxn>
                    <a:cxn ang="0">
                      <a:pos x="T10" y="T11"/>
                    </a:cxn>
                  </a:cxnLst>
                  <a:rect l="0" t="0" r="r" b="b"/>
                  <a:pathLst>
                    <a:path w="156" h="174">
                      <a:moveTo>
                        <a:pt x="156" y="174"/>
                      </a:moveTo>
                      <a:lnTo>
                        <a:pt x="156" y="174"/>
                      </a:lnTo>
                      <a:lnTo>
                        <a:pt x="0" y="174"/>
                      </a:lnTo>
                      <a:lnTo>
                        <a:pt x="0" y="0"/>
                      </a:lnTo>
                      <a:lnTo>
                        <a:pt x="156" y="0"/>
                      </a:lnTo>
                      <a:lnTo>
                        <a:pt x="156"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7" name="Freeform 466">
                  <a:extLst>
                    <a:ext uri="{FF2B5EF4-FFF2-40B4-BE49-F238E27FC236}">
                      <a16:creationId xmlns:a16="http://schemas.microsoft.com/office/drawing/2014/main" id="{1392F047-4830-49AA-B2A1-19F1F658FF3C}"/>
                    </a:ext>
                  </a:extLst>
                </p:cNvPr>
                <p:cNvSpPr>
                  <a:spLocks/>
                </p:cNvSpPr>
                <p:nvPr/>
              </p:nvSpPr>
              <p:spPr bwMode="auto">
                <a:xfrm>
                  <a:off x="4730751" y="2938463"/>
                  <a:ext cx="52388" cy="65088"/>
                </a:xfrm>
                <a:custGeom>
                  <a:avLst/>
                  <a:gdLst>
                    <a:gd name="T0" fmla="*/ 27 w 124"/>
                    <a:gd name="T1" fmla="*/ 0 h 154"/>
                    <a:gd name="T2" fmla="*/ 27 w 124"/>
                    <a:gd name="T3" fmla="*/ 0 h 154"/>
                    <a:gd name="T4" fmla="*/ 27 w 124"/>
                    <a:gd name="T5" fmla="*/ 62 h 154"/>
                    <a:gd name="T6" fmla="*/ 97 w 124"/>
                    <a:gd name="T7" fmla="*/ 62 h 154"/>
                    <a:gd name="T8" fmla="*/ 97 w 124"/>
                    <a:gd name="T9" fmla="*/ 0 h 154"/>
                    <a:gd name="T10" fmla="*/ 124 w 124"/>
                    <a:gd name="T11" fmla="*/ 0 h 154"/>
                    <a:gd name="T12" fmla="*/ 124 w 124"/>
                    <a:gd name="T13" fmla="*/ 154 h 154"/>
                    <a:gd name="T14" fmla="*/ 97 w 124"/>
                    <a:gd name="T15" fmla="*/ 154 h 154"/>
                    <a:gd name="T16" fmla="*/ 97 w 124"/>
                    <a:gd name="T17" fmla="*/ 85 h 154"/>
                    <a:gd name="T18" fmla="*/ 27 w 124"/>
                    <a:gd name="T19" fmla="*/ 85 h 154"/>
                    <a:gd name="T20" fmla="*/ 27 w 124"/>
                    <a:gd name="T21" fmla="*/ 154 h 154"/>
                    <a:gd name="T22" fmla="*/ 0 w 124"/>
                    <a:gd name="T23" fmla="*/ 154 h 154"/>
                    <a:gd name="T24" fmla="*/ 0 w 124"/>
                    <a:gd name="T25" fmla="*/ 0 h 154"/>
                    <a:gd name="T26" fmla="*/ 27 w 124"/>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4">
                      <a:moveTo>
                        <a:pt x="27" y="0"/>
                      </a:moveTo>
                      <a:lnTo>
                        <a:pt x="27" y="0"/>
                      </a:lnTo>
                      <a:lnTo>
                        <a:pt x="27" y="62"/>
                      </a:lnTo>
                      <a:lnTo>
                        <a:pt x="97" y="62"/>
                      </a:lnTo>
                      <a:lnTo>
                        <a:pt x="97" y="0"/>
                      </a:lnTo>
                      <a:lnTo>
                        <a:pt x="124" y="0"/>
                      </a:lnTo>
                      <a:lnTo>
                        <a:pt x="124" y="154"/>
                      </a:lnTo>
                      <a:lnTo>
                        <a:pt x="97" y="154"/>
                      </a:lnTo>
                      <a:lnTo>
                        <a:pt x="97" y="85"/>
                      </a:lnTo>
                      <a:lnTo>
                        <a:pt x="27" y="85"/>
                      </a:lnTo>
                      <a:lnTo>
                        <a:pt x="27" y="154"/>
                      </a:lnTo>
                      <a:lnTo>
                        <a:pt x="0" y="154"/>
                      </a:lnTo>
                      <a:lnTo>
                        <a:pt x="0" y="0"/>
                      </a:lnTo>
                      <a:lnTo>
                        <a:pt x="27"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8" name="Freeform 467">
                  <a:extLst>
                    <a:ext uri="{FF2B5EF4-FFF2-40B4-BE49-F238E27FC236}">
                      <a16:creationId xmlns:a16="http://schemas.microsoft.com/office/drawing/2014/main" id="{9FF0B601-B28D-4C8D-AE23-789407A9B409}"/>
                    </a:ext>
                  </a:extLst>
                </p:cNvPr>
                <p:cNvSpPr>
                  <a:spLocks/>
                </p:cNvSpPr>
                <p:nvPr/>
              </p:nvSpPr>
              <p:spPr bwMode="auto">
                <a:xfrm>
                  <a:off x="5048251" y="3081338"/>
                  <a:ext cx="65088" cy="74613"/>
                </a:xfrm>
                <a:custGeom>
                  <a:avLst/>
                  <a:gdLst>
                    <a:gd name="T0" fmla="*/ 157 w 157"/>
                    <a:gd name="T1" fmla="*/ 174 h 174"/>
                    <a:gd name="T2" fmla="*/ 157 w 157"/>
                    <a:gd name="T3" fmla="*/ 174 h 174"/>
                    <a:gd name="T4" fmla="*/ 0 w 157"/>
                    <a:gd name="T5" fmla="*/ 174 h 174"/>
                    <a:gd name="T6" fmla="*/ 0 w 157"/>
                    <a:gd name="T7" fmla="*/ 0 h 174"/>
                    <a:gd name="T8" fmla="*/ 157 w 157"/>
                    <a:gd name="T9" fmla="*/ 0 h 174"/>
                    <a:gd name="T10" fmla="*/ 157 w 157"/>
                    <a:gd name="T11" fmla="*/ 174 h 174"/>
                  </a:gdLst>
                  <a:ahLst/>
                  <a:cxnLst>
                    <a:cxn ang="0">
                      <a:pos x="T0" y="T1"/>
                    </a:cxn>
                    <a:cxn ang="0">
                      <a:pos x="T2" y="T3"/>
                    </a:cxn>
                    <a:cxn ang="0">
                      <a:pos x="T4" y="T5"/>
                    </a:cxn>
                    <a:cxn ang="0">
                      <a:pos x="T6" y="T7"/>
                    </a:cxn>
                    <a:cxn ang="0">
                      <a:pos x="T8" y="T9"/>
                    </a:cxn>
                    <a:cxn ang="0">
                      <a:pos x="T10" y="T11"/>
                    </a:cxn>
                  </a:cxnLst>
                  <a:rect l="0" t="0" r="r" b="b"/>
                  <a:pathLst>
                    <a:path w="157" h="174">
                      <a:moveTo>
                        <a:pt x="157" y="174"/>
                      </a:moveTo>
                      <a:lnTo>
                        <a:pt x="157" y="174"/>
                      </a:lnTo>
                      <a:lnTo>
                        <a:pt x="0" y="174"/>
                      </a:lnTo>
                      <a:lnTo>
                        <a:pt x="0" y="0"/>
                      </a:lnTo>
                      <a:lnTo>
                        <a:pt x="157" y="0"/>
                      </a:lnTo>
                      <a:lnTo>
                        <a:pt x="157"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9" name="Freeform 468">
                  <a:extLst>
                    <a:ext uri="{FF2B5EF4-FFF2-40B4-BE49-F238E27FC236}">
                      <a16:creationId xmlns:a16="http://schemas.microsoft.com/office/drawing/2014/main" id="{9425CBE1-016E-4A6E-8FF9-8A44617C4A1F}"/>
                    </a:ext>
                  </a:extLst>
                </p:cNvPr>
                <p:cNvSpPr>
                  <a:spLocks/>
                </p:cNvSpPr>
                <p:nvPr/>
              </p:nvSpPr>
              <p:spPr bwMode="auto">
                <a:xfrm>
                  <a:off x="5054601" y="3086100"/>
                  <a:ext cx="52388" cy="65088"/>
                </a:xfrm>
                <a:custGeom>
                  <a:avLst/>
                  <a:gdLst>
                    <a:gd name="T0" fmla="*/ 28 w 125"/>
                    <a:gd name="T1" fmla="*/ 0 h 154"/>
                    <a:gd name="T2" fmla="*/ 28 w 125"/>
                    <a:gd name="T3" fmla="*/ 0 h 154"/>
                    <a:gd name="T4" fmla="*/ 99 w 125"/>
                    <a:gd name="T5" fmla="*/ 114 h 154"/>
                    <a:gd name="T6" fmla="*/ 99 w 125"/>
                    <a:gd name="T7" fmla="*/ 114 h 154"/>
                    <a:gd name="T8" fmla="*/ 99 w 125"/>
                    <a:gd name="T9" fmla="*/ 0 h 154"/>
                    <a:gd name="T10" fmla="*/ 125 w 125"/>
                    <a:gd name="T11" fmla="*/ 0 h 154"/>
                    <a:gd name="T12" fmla="*/ 125 w 125"/>
                    <a:gd name="T13" fmla="*/ 154 h 154"/>
                    <a:gd name="T14" fmla="*/ 96 w 125"/>
                    <a:gd name="T15" fmla="*/ 154 h 154"/>
                    <a:gd name="T16" fmla="*/ 26 w 125"/>
                    <a:gd name="T17" fmla="*/ 41 h 154"/>
                    <a:gd name="T18" fmla="*/ 26 w 125"/>
                    <a:gd name="T19" fmla="*/ 41 h 154"/>
                    <a:gd name="T20" fmla="*/ 26 w 125"/>
                    <a:gd name="T21" fmla="*/ 154 h 154"/>
                    <a:gd name="T22" fmla="*/ 0 w 125"/>
                    <a:gd name="T23" fmla="*/ 154 h 154"/>
                    <a:gd name="T24" fmla="*/ 0 w 125"/>
                    <a:gd name="T25" fmla="*/ 0 h 154"/>
                    <a:gd name="T26" fmla="*/ 28 w 125"/>
                    <a:gd name="T2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5" h="154">
                      <a:moveTo>
                        <a:pt x="28" y="0"/>
                      </a:moveTo>
                      <a:lnTo>
                        <a:pt x="28" y="0"/>
                      </a:lnTo>
                      <a:lnTo>
                        <a:pt x="99" y="114"/>
                      </a:lnTo>
                      <a:lnTo>
                        <a:pt x="99" y="114"/>
                      </a:lnTo>
                      <a:lnTo>
                        <a:pt x="99" y="0"/>
                      </a:lnTo>
                      <a:lnTo>
                        <a:pt x="125" y="0"/>
                      </a:lnTo>
                      <a:lnTo>
                        <a:pt x="125" y="154"/>
                      </a:lnTo>
                      <a:lnTo>
                        <a:pt x="96" y="154"/>
                      </a:lnTo>
                      <a:lnTo>
                        <a:pt x="26" y="41"/>
                      </a:lnTo>
                      <a:lnTo>
                        <a:pt x="26" y="41"/>
                      </a:lnTo>
                      <a:lnTo>
                        <a:pt x="26" y="154"/>
                      </a:lnTo>
                      <a:lnTo>
                        <a:pt x="0" y="154"/>
                      </a:lnTo>
                      <a:lnTo>
                        <a:pt x="0" y="0"/>
                      </a:lnTo>
                      <a:lnTo>
                        <a:pt x="28"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0" name="Freeform 469">
                  <a:extLst>
                    <a:ext uri="{FF2B5EF4-FFF2-40B4-BE49-F238E27FC236}">
                      <a16:creationId xmlns:a16="http://schemas.microsoft.com/office/drawing/2014/main" id="{D0621249-C953-40F0-BC05-8A25AB4411E4}"/>
                    </a:ext>
                  </a:extLst>
                </p:cNvPr>
                <p:cNvSpPr>
                  <a:spLocks/>
                </p:cNvSpPr>
                <p:nvPr/>
              </p:nvSpPr>
              <p:spPr bwMode="auto">
                <a:xfrm>
                  <a:off x="5453063" y="3068638"/>
                  <a:ext cx="88900" cy="101600"/>
                </a:xfrm>
                <a:custGeom>
                  <a:avLst/>
                  <a:gdLst>
                    <a:gd name="T0" fmla="*/ 210 w 210"/>
                    <a:gd name="T1" fmla="*/ 243 h 243"/>
                    <a:gd name="T2" fmla="*/ 210 w 210"/>
                    <a:gd name="T3" fmla="*/ 243 h 243"/>
                    <a:gd name="T4" fmla="*/ 0 w 210"/>
                    <a:gd name="T5" fmla="*/ 234 h 243"/>
                    <a:gd name="T6" fmla="*/ 75 w 210"/>
                    <a:gd name="T7" fmla="*/ 0 h 243"/>
                    <a:gd name="T8" fmla="*/ 210 w 210"/>
                    <a:gd name="T9" fmla="*/ 57 h 243"/>
                    <a:gd name="T10" fmla="*/ 210 w 210"/>
                    <a:gd name="T11" fmla="*/ 243 h 243"/>
                  </a:gdLst>
                  <a:ahLst/>
                  <a:cxnLst>
                    <a:cxn ang="0">
                      <a:pos x="T0" y="T1"/>
                    </a:cxn>
                    <a:cxn ang="0">
                      <a:pos x="T2" y="T3"/>
                    </a:cxn>
                    <a:cxn ang="0">
                      <a:pos x="T4" y="T5"/>
                    </a:cxn>
                    <a:cxn ang="0">
                      <a:pos x="T6" y="T7"/>
                    </a:cxn>
                    <a:cxn ang="0">
                      <a:pos x="T8" y="T9"/>
                    </a:cxn>
                    <a:cxn ang="0">
                      <a:pos x="T10" y="T11"/>
                    </a:cxn>
                  </a:cxnLst>
                  <a:rect l="0" t="0" r="r" b="b"/>
                  <a:pathLst>
                    <a:path w="210" h="243">
                      <a:moveTo>
                        <a:pt x="210" y="243"/>
                      </a:moveTo>
                      <a:lnTo>
                        <a:pt x="210" y="243"/>
                      </a:lnTo>
                      <a:lnTo>
                        <a:pt x="0" y="234"/>
                      </a:lnTo>
                      <a:lnTo>
                        <a:pt x="75" y="0"/>
                      </a:lnTo>
                      <a:lnTo>
                        <a:pt x="210" y="57"/>
                      </a:lnTo>
                      <a:lnTo>
                        <a:pt x="210" y="243"/>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1" name="Freeform 470">
                  <a:extLst>
                    <a:ext uri="{FF2B5EF4-FFF2-40B4-BE49-F238E27FC236}">
                      <a16:creationId xmlns:a16="http://schemas.microsoft.com/office/drawing/2014/main" id="{B2B7A2D6-7B31-4F21-AC21-A47896EE9D69}"/>
                    </a:ext>
                  </a:extLst>
                </p:cNvPr>
                <p:cNvSpPr>
                  <a:spLocks noEditPoints="1"/>
                </p:cNvSpPr>
                <p:nvPr/>
              </p:nvSpPr>
              <p:spPr bwMode="auto">
                <a:xfrm>
                  <a:off x="5478463" y="3094038"/>
                  <a:ext cx="61913" cy="68263"/>
                </a:xfrm>
                <a:custGeom>
                  <a:avLst/>
                  <a:gdLst>
                    <a:gd name="T0" fmla="*/ 74 w 148"/>
                    <a:gd name="T1" fmla="*/ 139 h 161"/>
                    <a:gd name="T2" fmla="*/ 74 w 148"/>
                    <a:gd name="T3" fmla="*/ 139 h 161"/>
                    <a:gd name="T4" fmla="*/ 121 w 148"/>
                    <a:gd name="T5" fmla="*/ 81 h 161"/>
                    <a:gd name="T6" fmla="*/ 74 w 148"/>
                    <a:gd name="T7" fmla="*/ 22 h 161"/>
                    <a:gd name="T8" fmla="*/ 27 w 148"/>
                    <a:gd name="T9" fmla="*/ 81 h 161"/>
                    <a:gd name="T10" fmla="*/ 74 w 148"/>
                    <a:gd name="T11" fmla="*/ 139 h 161"/>
                    <a:gd name="T12" fmla="*/ 148 w 148"/>
                    <a:gd name="T13" fmla="*/ 81 h 161"/>
                    <a:gd name="T14" fmla="*/ 148 w 148"/>
                    <a:gd name="T15" fmla="*/ 81 h 161"/>
                    <a:gd name="T16" fmla="*/ 74 w 148"/>
                    <a:gd name="T17" fmla="*/ 161 h 161"/>
                    <a:gd name="T18" fmla="*/ 0 w 148"/>
                    <a:gd name="T19" fmla="*/ 81 h 161"/>
                    <a:gd name="T20" fmla="*/ 74 w 148"/>
                    <a:gd name="T21" fmla="*/ 0 h 161"/>
                    <a:gd name="T22" fmla="*/ 148 w 148"/>
                    <a:gd name="T23" fmla="*/ 8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161">
                      <a:moveTo>
                        <a:pt x="74" y="139"/>
                      </a:moveTo>
                      <a:lnTo>
                        <a:pt x="74" y="139"/>
                      </a:lnTo>
                      <a:cubicBezTo>
                        <a:pt x="107" y="139"/>
                        <a:pt x="121" y="110"/>
                        <a:pt x="121" y="81"/>
                      </a:cubicBezTo>
                      <a:cubicBezTo>
                        <a:pt x="121" y="51"/>
                        <a:pt x="107" y="22"/>
                        <a:pt x="74" y="22"/>
                      </a:cubicBezTo>
                      <a:cubicBezTo>
                        <a:pt x="41" y="22"/>
                        <a:pt x="27" y="52"/>
                        <a:pt x="27" y="81"/>
                      </a:cubicBezTo>
                      <a:cubicBezTo>
                        <a:pt x="27" y="110"/>
                        <a:pt x="41" y="139"/>
                        <a:pt x="74" y="139"/>
                      </a:cubicBezTo>
                      <a:close/>
                      <a:moveTo>
                        <a:pt x="148" y="81"/>
                      </a:moveTo>
                      <a:lnTo>
                        <a:pt x="148" y="81"/>
                      </a:lnTo>
                      <a:cubicBezTo>
                        <a:pt x="148" y="125"/>
                        <a:pt x="120" y="161"/>
                        <a:pt x="74" y="161"/>
                      </a:cubicBezTo>
                      <a:cubicBezTo>
                        <a:pt x="28" y="161"/>
                        <a:pt x="0" y="125"/>
                        <a:pt x="0" y="81"/>
                      </a:cubicBezTo>
                      <a:cubicBezTo>
                        <a:pt x="0" y="37"/>
                        <a:pt x="28" y="0"/>
                        <a:pt x="74" y="0"/>
                      </a:cubicBezTo>
                      <a:cubicBezTo>
                        <a:pt x="120" y="0"/>
                        <a:pt x="148" y="37"/>
                        <a:pt x="148" y="81"/>
                      </a:cubicBez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2" name="Freeform 471">
                  <a:extLst>
                    <a:ext uri="{FF2B5EF4-FFF2-40B4-BE49-F238E27FC236}">
                      <a16:creationId xmlns:a16="http://schemas.microsoft.com/office/drawing/2014/main" id="{6E01330B-6C8F-482E-AF4B-600027FC7B42}"/>
                    </a:ext>
                  </a:extLst>
                </p:cNvPr>
                <p:cNvSpPr>
                  <a:spLocks/>
                </p:cNvSpPr>
                <p:nvPr/>
              </p:nvSpPr>
              <p:spPr bwMode="auto">
                <a:xfrm>
                  <a:off x="4672013" y="2940050"/>
                  <a:ext cx="49213" cy="61913"/>
                </a:xfrm>
                <a:custGeom>
                  <a:avLst/>
                  <a:gdLst>
                    <a:gd name="T0" fmla="*/ 0 w 115"/>
                    <a:gd name="T1" fmla="*/ 146 h 146"/>
                    <a:gd name="T2" fmla="*/ 0 w 115"/>
                    <a:gd name="T3" fmla="*/ 146 h 146"/>
                    <a:gd name="T4" fmla="*/ 0 w 115"/>
                    <a:gd name="T5" fmla="*/ 0 h 146"/>
                    <a:gd name="T6" fmla="*/ 20 w 115"/>
                    <a:gd name="T7" fmla="*/ 0 h 146"/>
                    <a:gd name="T8" fmla="*/ 97 w 115"/>
                    <a:gd name="T9" fmla="*/ 115 h 146"/>
                    <a:gd name="T10" fmla="*/ 97 w 115"/>
                    <a:gd name="T11" fmla="*/ 0 h 146"/>
                    <a:gd name="T12" fmla="*/ 115 w 115"/>
                    <a:gd name="T13" fmla="*/ 0 h 146"/>
                    <a:gd name="T14" fmla="*/ 115 w 115"/>
                    <a:gd name="T15" fmla="*/ 146 h 146"/>
                    <a:gd name="T16" fmla="*/ 95 w 115"/>
                    <a:gd name="T17" fmla="*/ 146 h 146"/>
                    <a:gd name="T18" fmla="*/ 19 w 115"/>
                    <a:gd name="T19" fmla="*/ 32 h 146"/>
                    <a:gd name="T20" fmla="*/ 19 w 115"/>
                    <a:gd name="T21" fmla="*/ 146 h 146"/>
                    <a:gd name="T22" fmla="*/ 0 w 115"/>
                    <a:gd name="T23"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5" h="146">
                      <a:moveTo>
                        <a:pt x="0" y="146"/>
                      </a:moveTo>
                      <a:lnTo>
                        <a:pt x="0" y="146"/>
                      </a:lnTo>
                      <a:lnTo>
                        <a:pt x="0" y="0"/>
                      </a:lnTo>
                      <a:lnTo>
                        <a:pt x="20" y="0"/>
                      </a:lnTo>
                      <a:lnTo>
                        <a:pt x="97" y="115"/>
                      </a:lnTo>
                      <a:lnTo>
                        <a:pt x="97" y="0"/>
                      </a:lnTo>
                      <a:lnTo>
                        <a:pt x="115" y="0"/>
                      </a:lnTo>
                      <a:lnTo>
                        <a:pt x="115" y="146"/>
                      </a:lnTo>
                      <a:lnTo>
                        <a:pt x="95" y="146"/>
                      </a:lnTo>
                      <a:lnTo>
                        <a:pt x="19" y="32"/>
                      </a:lnTo>
                      <a:lnTo>
                        <a:pt x="19" y="146"/>
                      </a:lnTo>
                      <a:lnTo>
                        <a:pt x="0" y="146"/>
                      </a:lnTo>
                      <a:close/>
                    </a:path>
                  </a:pathLst>
                </a:custGeom>
                <a:solidFill>
                  <a:srgbClr val="EB0F86"/>
                </a:solidFill>
                <a:ln w="0">
                  <a:solidFill>
                    <a:srgbClr val="ED0084"/>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3" name="Freeform 472">
                  <a:extLst>
                    <a:ext uri="{FF2B5EF4-FFF2-40B4-BE49-F238E27FC236}">
                      <a16:creationId xmlns:a16="http://schemas.microsoft.com/office/drawing/2014/main" id="{DBD9F471-E0FE-46F9-BA21-FA467D720E95}"/>
                    </a:ext>
                  </a:extLst>
                </p:cNvPr>
                <p:cNvSpPr>
                  <a:spLocks/>
                </p:cNvSpPr>
                <p:nvPr/>
              </p:nvSpPr>
              <p:spPr bwMode="auto">
                <a:xfrm>
                  <a:off x="4672013" y="2940050"/>
                  <a:ext cx="49213" cy="61913"/>
                </a:xfrm>
                <a:custGeom>
                  <a:avLst/>
                  <a:gdLst>
                    <a:gd name="T0" fmla="*/ 0 w 115"/>
                    <a:gd name="T1" fmla="*/ 146 h 146"/>
                    <a:gd name="T2" fmla="*/ 0 w 115"/>
                    <a:gd name="T3" fmla="*/ 146 h 146"/>
                    <a:gd name="T4" fmla="*/ 0 w 115"/>
                    <a:gd name="T5" fmla="*/ 0 h 146"/>
                    <a:gd name="T6" fmla="*/ 20 w 115"/>
                    <a:gd name="T7" fmla="*/ 0 h 146"/>
                    <a:gd name="T8" fmla="*/ 97 w 115"/>
                    <a:gd name="T9" fmla="*/ 115 h 146"/>
                    <a:gd name="T10" fmla="*/ 97 w 115"/>
                    <a:gd name="T11" fmla="*/ 0 h 146"/>
                    <a:gd name="T12" fmla="*/ 115 w 115"/>
                    <a:gd name="T13" fmla="*/ 0 h 146"/>
                    <a:gd name="T14" fmla="*/ 115 w 115"/>
                    <a:gd name="T15" fmla="*/ 146 h 146"/>
                    <a:gd name="T16" fmla="*/ 95 w 115"/>
                    <a:gd name="T17" fmla="*/ 146 h 146"/>
                    <a:gd name="T18" fmla="*/ 19 w 115"/>
                    <a:gd name="T19" fmla="*/ 32 h 146"/>
                    <a:gd name="T20" fmla="*/ 19 w 115"/>
                    <a:gd name="T21" fmla="*/ 146 h 146"/>
                    <a:gd name="T22" fmla="*/ 0 w 115"/>
                    <a:gd name="T23" fmla="*/ 146 h 146"/>
                    <a:gd name="T24" fmla="*/ 0 w 115"/>
                    <a:gd name="T25"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5" h="146">
                      <a:moveTo>
                        <a:pt x="0" y="146"/>
                      </a:moveTo>
                      <a:lnTo>
                        <a:pt x="0" y="146"/>
                      </a:lnTo>
                      <a:lnTo>
                        <a:pt x="0" y="0"/>
                      </a:lnTo>
                      <a:lnTo>
                        <a:pt x="20" y="0"/>
                      </a:lnTo>
                      <a:lnTo>
                        <a:pt x="97" y="115"/>
                      </a:lnTo>
                      <a:lnTo>
                        <a:pt x="97" y="0"/>
                      </a:lnTo>
                      <a:lnTo>
                        <a:pt x="115" y="0"/>
                      </a:lnTo>
                      <a:lnTo>
                        <a:pt x="115" y="146"/>
                      </a:lnTo>
                      <a:lnTo>
                        <a:pt x="95" y="146"/>
                      </a:lnTo>
                      <a:lnTo>
                        <a:pt x="19" y="32"/>
                      </a:lnTo>
                      <a:lnTo>
                        <a:pt x="19" y="146"/>
                      </a:lnTo>
                      <a:lnTo>
                        <a:pt x="0" y="146"/>
                      </a:lnTo>
                      <a:lnTo>
                        <a:pt x="0" y="146"/>
                      </a:lnTo>
                      <a:close/>
                    </a:path>
                  </a:pathLst>
                </a:custGeom>
                <a:noFill/>
                <a:ln w="3175" cap="flat">
                  <a:no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4" name="Freeform 473">
                  <a:extLst>
                    <a:ext uri="{FF2B5EF4-FFF2-40B4-BE49-F238E27FC236}">
                      <a16:creationId xmlns:a16="http://schemas.microsoft.com/office/drawing/2014/main" id="{BC3FCF41-9564-4604-A6E1-9865A7E0A697}"/>
                    </a:ext>
                  </a:extLst>
                </p:cNvPr>
                <p:cNvSpPr>
                  <a:spLocks/>
                </p:cNvSpPr>
                <p:nvPr/>
              </p:nvSpPr>
              <p:spPr bwMode="auto">
                <a:xfrm>
                  <a:off x="2093913" y="2943225"/>
                  <a:ext cx="65088" cy="73025"/>
                </a:xfrm>
                <a:custGeom>
                  <a:avLst/>
                  <a:gdLst>
                    <a:gd name="T0" fmla="*/ 156 w 156"/>
                    <a:gd name="T1" fmla="*/ 174 h 174"/>
                    <a:gd name="T2" fmla="*/ 156 w 156"/>
                    <a:gd name="T3" fmla="*/ 174 h 174"/>
                    <a:gd name="T4" fmla="*/ 0 w 156"/>
                    <a:gd name="T5" fmla="*/ 174 h 174"/>
                    <a:gd name="T6" fmla="*/ 0 w 156"/>
                    <a:gd name="T7" fmla="*/ 0 h 174"/>
                    <a:gd name="T8" fmla="*/ 156 w 156"/>
                    <a:gd name="T9" fmla="*/ 0 h 174"/>
                    <a:gd name="T10" fmla="*/ 156 w 156"/>
                    <a:gd name="T11" fmla="*/ 174 h 174"/>
                  </a:gdLst>
                  <a:ahLst/>
                  <a:cxnLst>
                    <a:cxn ang="0">
                      <a:pos x="T0" y="T1"/>
                    </a:cxn>
                    <a:cxn ang="0">
                      <a:pos x="T2" y="T3"/>
                    </a:cxn>
                    <a:cxn ang="0">
                      <a:pos x="T4" y="T5"/>
                    </a:cxn>
                    <a:cxn ang="0">
                      <a:pos x="T6" y="T7"/>
                    </a:cxn>
                    <a:cxn ang="0">
                      <a:pos x="T8" y="T9"/>
                    </a:cxn>
                    <a:cxn ang="0">
                      <a:pos x="T10" y="T11"/>
                    </a:cxn>
                  </a:cxnLst>
                  <a:rect l="0" t="0" r="r" b="b"/>
                  <a:pathLst>
                    <a:path w="156" h="174">
                      <a:moveTo>
                        <a:pt x="156" y="174"/>
                      </a:moveTo>
                      <a:lnTo>
                        <a:pt x="156" y="174"/>
                      </a:lnTo>
                      <a:lnTo>
                        <a:pt x="0" y="174"/>
                      </a:lnTo>
                      <a:lnTo>
                        <a:pt x="0" y="0"/>
                      </a:lnTo>
                      <a:lnTo>
                        <a:pt x="156" y="0"/>
                      </a:lnTo>
                      <a:lnTo>
                        <a:pt x="156"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5" name="Freeform 474">
                  <a:extLst>
                    <a:ext uri="{FF2B5EF4-FFF2-40B4-BE49-F238E27FC236}">
                      <a16:creationId xmlns:a16="http://schemas.microsoft.com/office/drawing/2014/main" id="{BB91C806-EC05-4F43-B36D-67C011D8FD63}"/>
                    </a:ext>
                  </a:extLst>
                </p:cNvPr>
                <p:cNvSpPr>
                  <a:spLocks/>
                </p:cNvSpPr>
                <p:nvPr/>
              </p:nvSpPr>
              <p:spPr bwMode="auto">
                <a:xfrm>
                  <a:off x="2100263" y="2947988"/>
                  <a:ext cx="52388" cy="63500"/>
                </a:xfrm>
                <a:custGeom>
                  <a:avLst/>
                  <a:gdLst>
                    <a:gd name="T0" fmla="*/ 28 w 124"/>
                    <a:gd name="T1" fmla="*/ 0 h 153"/>
                    <a:gd name="T2" fmla="*/ 28 w 124"/>
                    <a:gd name="T3" fmla="*/ 0 h 153"/>
                    <a:gd name="T4" fmla="*/ 98 w 124"/>
                    <a:gd name="T5" fmla="*/ 113 h 153"/>
                    <a:gd name="T6" fmla="*/ 99 w 124"/>
                    <a:gd name="T7" fmla="*/ 113 h 153"/>
                    <a:gd name="T8" fmla="*/ 99 w 124"/>
                    <a:gd name="T9" fmla="*/ 0 h 153"/>
                    <a:gd name="T10" fmla="*/ 124 w 124"/>
                    <a:gd name="T11" fmla="*/ 0 h 153"/>
                    <a:gd name="T12" fmla="*/ 124 w 124"/>
                    <a:gd name="T13" fmla="*/ 153 h 153"/>
                    <a:gd name="T14" fmla="*/ 96 w 124"/>
                    <a:gd name="T15" fmla="*/ 153 h 153"/>
                    <a:gd name="T16" fmla="*/ 26 w 124"/>
                    <a:gd name="T17" fmla="*/ 40 h 153"/>
                    <a:gd name="T18" fmla="*/ 25 w 124"/>
                    <a:gd name="T19" fmla="*/ 40 h 153"/>
                    <a:gd name="T20" fmla="*/ 25 w 124"/>
                    <a:gd name="T21" fmla="*/ 153 h 153"/>
                    <a:gd name="T22" fmla="*/ 0 w 124"/>
                    <a:gd name="T23" fmla="*/ 153 h 153"/>
                    <a:gd name="T24" fmla="*/ 0 w 124"/>
                    <a:gd name="T25" fmla="*/ 0 h 153"/>
                    <a:gd name="T26" fmla="*/ 28 w 124"/>
                    <a:gd name="T27" fmla="*/ 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4" h="153">
                      <a:moveTo>
                        <a:pt x="28" y="0"/>
                      </a:moveTo>
                      <a:lnTo>
                        <a:pt x="28" y="0"/>
                      </a:lnTo>
                      <a:lnTo>
                        <a:pt x="98" y="113"/>
                      </a:lnTo>
                      <a:lnTo>
                        <a:pt x="99" y="113"/>
                      </a:lnTo>
                      <a:lnTo>
                        <a:pt x="99" y="0"/>
                      </a:lnTo>
                      <a:lnTo>
                        <a:pt x="124" y="0"/>
                      </a:lnTo>
                      <a:lnTo>
                        <a:pt x="124" y="153"/>
                      </a:lnTo>
                      <a:lnTo>
                        <a:pt x="96" y="153"/>
                      </a:lnTo>
                      <a:lnTo>
                        <a:pt x="26" y="40"/>
                      </a:lnTo>
                      <a:lnTo>
                        <a:pt x="25" y="40"/>
                      </a:lnTo>
                      <a:lnTo>
                        <a:pt x="25" y="153"/>
                      </a:lnTo>
                      <a:lnTo>
                        <a:pt x="0" y="153"/>
                      </a:lnTo>
                      <a:lnTo>
                        <a:pt x="0" y="0"/>
                      </a:lnTo>
                      <a:lnTo>
                        <a:pt x="28" y="0"/>
                      </a:lnTo>
                      <a:close/>
                    </a:path>
                  </a:pathLst>
                </a:custGeom>
                <a:solidFill>
                  <a:srgbClr val="EB0F8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6" name="Freeform 475">
                  <a:extLst>
                    <a:ext uri="{FF2B5EF4-FFF2-40B4-BE49-F238E27FC236}">
                      <a16:creationId xmlns:a16="http://schemas.microsoft.com/office/drawing/2014/main" id="{C3C6BA13-DEDD-4E58-865D-6531DE2B1188}"/>
                    </a:ext>
                  </a:extLst>
                </p:cNvPr>
                <p:cNvSpPr>
                  <a:spLocks/>
                </p:cNvSpPr>
                <p:nvPr/>
              </p:nvSpPr>
              <p:spPr bwMode="auto">
                <a:xfrm>
                  <a:off x="4883151" y="3373438"/>
                  <a:ext cx="65088" cy="73025"/>
                </a:xfrm>
                <a:custGeom>
                  <a:avLst/>
                  <a:gdLst>
                    <a:gd name="T0" fmla="*/ 157 w 157"/>
                    <a:gd name="T1" fmla="*/ 174 h 174"/>
                    <a:gd name="T2" fmla="*/ 157 w 157"/>
                    <a:gd name="T3" fmla="*/ 174 h 174"/>
                    <a:gd name="T4" fmla="*/ 0 w 157"/>
                    <a:gd name="T5" fmla="*/ 174 h 174"/>
                    <a:gd name="T6" fmla="*/ 0 w 157"/>
                    <a:gd name="T7" fmla="*/ 0 h 174"/>
                    <a:gd name="T8" fmla="*/ 157 w 157"/>
                    <a:gd name="T9" fmla="*/ 0 h 174"/>
                    <a:gd name="T10" fmla="*/ 157 w 157"/>
                    <a:gd name="T11" fmla="*/ 174 h 174"/>
                  </a:gdLst>
                  <a:ahLst/>
                  <a:cxnLst>
                    <a:cxn ang="0">
                      <a:pos x="T0" y="T1"/>
                    </a:cxn>
                    <a:cxn ang="0">
                      <a:pos x="T2" y="T3"/>
                    </a:cxn>
                    <a:cxn ang="0">
                      <a:pos x="T4" y="T5"/>
                    </a:cxn>
                    <a:cxn ang="0">
                      <a:pos x="T6" y="T7"/>
                    </a:cxn>
                    <a:cxn ang="0">
                      <a:pos x="T8" y="T9"/>
                    </a:cxn>
                    <a:cxn ang="0">
                      <a:pos x="T10" y="T11"/>
                    </a:cxn>
                  </a:cxnLst>
                  <a:rect l="0" t="0" r="r" b="b"/>
                  <a:pathLst>
                    <a:path w="157" h="174">
                      <a:moveTo>
                        <a:pt x="157" y="174"/>
                      </a:moveTo>
                      <a:lnTo>
                        <a:pt x="157" y="174"/>
                      </a:lnTo>
                      <a:lnTo>
                        <a:pt x="0" y="174"/>
                      </a:lnTo>
                      <a:lnTo>
                        <a:pt x="0" y="0"/>
                      </a:lnTo>
                      <a:lnTo>
                        <a:pt x="157" y="0"/>
                      </a:lnTo>
                      <a:lnTo>
                        <a:pt x="157" y="174"/>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7" name="Freeform 476">
                  <a:extLst>
                    <a:ext uri="{FF2B5EF4-FFF2-40B4-BE49-F238E27FC236}">
                      <a16:creationId xmlns:a16="http://schemas.microsoft.com/office/drawing/2014/main" id="{0F338254-2A30-42CE-B611-FEEF0A8D2547}"/>
                    </a:ext>
                  </a:extLst>
                </p:cNvPr>
                <p:cNvSpPr>
                  <a:spLocks/>
                </p:cNvSpPr>
                <p:nvPr/>
              </p:nvSpPr>
              <p:spPr bwMode="auto">
                <a:xfrm>
                  <a:off x="4868863" y="3348038"/>
                  <a:ext cx="79375" cy="69850"/>
                </a:xfrm>
                <a:custGeom>
                  <a:avLst/>
                  <a:gdLst>
                    <a:gd name="T0" fmla="*/ 142 w 189"/>
                    <a:gd name="T1" fmla="*/ 167 h 167"/>
                    <a:gd name="T2" fmla="*/ 142 w 189"/>
                    <a:gd name="T3" fmla="*/ 167 h 167"/>
                    <a:gd name="T4" fmla="*/ 0 w 189"/>
                    <a:gd name="T5" fmla="*/ 101 h 167"/>
                    <a:gd name="T6" fmla="*/ 47 w 189"/>
                    <a:gd name="T7" fmla="*/ 0 h 167"/>
                    <a:gd name="T8" fmla="*/ 189 w 189"/>
                    <a:gd name="T9" fmla="*/ 66 h 167"/>
                    <a:gd name="T10" fmla="*/ 142 w 189"/>
                    <a:gd name="T11" fmla="*/ 167 h 167"/>
                  </a:gdLst>
                  <a:ahLst/>
                  <a:cxnLst>
                    <a:cxn ang="0">
                      <a:pos x="T0" y="T1"/>
                    </a:cxn>
                    <a:cxn ang="0">
                      <a:pos x="T2" y="T3"/>
                    </a:cxn>
                    <a:cxn ang="0">
                      <a:pos x="T4" y="T5"/>
                    </a:cxn>
                    <a:cxn ang="0">
                      <a:pos x="T6" y="T7"/>
                    </a:cxn>
                    <a:cxn ang="0">
                      <a:pos x="T8" y="T9"/>
                    </a:cxn>
                    <a:cxn ang="0">
                      <a:pos x="T10" y="T11"/>
                    </a:cxn>
                  </a:cxnLst>
                  <a:rect l="0" t="0" r="r" b="b"/>
                  <a:pathLst>
                    <a:path w="189" h="167">
                      <a:moveTo>
                        <a:pt x="142" y="167"/>
                      </a:moveTo>
                      <a:lnTo>
                        <a:pt x="142" y="167"/>
                      </a:lnTo>
                      <a:lnTo>
                        <a:pt x="0" y="101"/>
                      </a:lnTo>
                      <a:lnTo>
                        <a:pt x="47" y="0"/>
                      </a:lnTo>
                      <a:lnTo>
                        <a:pt x="189" y="66"/>
                      </a:lnTo>
                      <a:lnTo>
                        <a:pt x="142" y="167"/>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8" name="Freeform 477">
                  <a:extLst>
                    <a:ext uri="{FF2B5EF4-FFF2-40B4-BE49-F238E27FC236}">
                      <a16:creationId xmlns:a16="http://schemas.microsoft.com/office/drawing/2014/main" id="{0B2857CA-63BF-4156-898E-D3C8CCC5C4B6}"/>
                    </a:ext>
                  </a:extLst>
                </p:cNvPr>
                <p:cNvSpPr>
                  <a:spLocks/>
                </p:cNvSpPr>
                <p:nvPr/>
              </p:nvSpPr>
              <p:spPr bwMode="auto">
                <a:xfrm>
                  <a:off x="4891088" y="3379788"/>
                  <a:ext cx="49213" cy="61913"/>
                </a:xfrm>
                <a:custGeom>
                  <a:avLst/>
                  <a:gdLst>
                    <a:gd name="T0" fmla="*/ 0 w 115"/>
                    <a:gd name="T1" fmla="*/ 146 h 146"/>
                    <a:gd name="T2" fmla="*/ 0 w 115"/>
                    <a:gd name="T3" fmla="*/ 146 h 146"/>
                    <a:gd name="T4" fmla="*/ 0 w 115"/>
                    <a:gd name="T5" fmla="*/ 0 h 146"/>
                    <a:gd name="T6" fmla="*/ 20 w 115"/>
                    <a:gd name="T7" fmla="*/ 0 h 146"/>
                    <a:gd name="T8" fmla="*/ 96 w 115"/>
                    <a:gd name="T9" fmla="*/ 114 h 146"/>
                    <a:gd name="T10" fmla="*/ 96 w 115"/>
                    <a:gd name="T11" fmla="*/ 0 h 146"/>
                    <a:gd name="T12" fmla="*/ 115 w 115"/>
                    <a:gd name="T13" fmla="*/ 0 h 146"/>
                    <a:gd name="T14" fmla="*/ 115 w 115"/>
                    <a:gd name="T15" fmla="*/ 146 h 146"/>
                    <a:gd name="T16" fmla="*/ 95 w 115"/>
                    <a:gd name="T17" fmla="*/ 146 h 146"/>
                    <a:gd name="T18" fmla="*/ 19 w 115"/>
                    <a:gd name="T19" fmla="*/ 31 h 146"/>
                    <a:gd name="T20" fmla="*/ 19 w 115"/>
                    <a:gd name="T21" fmla="*/ 146 h 146"/>
                    <a:gd name="T22" fmla="*/ 0 w 115"/>
                    <a:gd name="T23"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5" h="146">
                      <a:moveTo>
                        <a:pt x="0" y="146"/>
                      </a:moveTo>
                      <a:lnTo>
                        <a:pt x="0" y="146"/>
                      </a:lnTo>
                      <a:lnTo>
                        <a:pt x="0" y="0"/>
                      </a:lnTo>
                      <a:lnTo>
                        <a:pt x="20" y="0"/>
                      </a:lnTo>
                      <a:lnTo>
                        <a:pt x="96" y="114"/>
                      </a:lnTo>
                      <a:lnTo>
                        <a:pt x="96" y="0"/>
                      </a:lnTo>
                      <a:lnTo>
                        <a:pt x="115" y="0"/>
                      </a:lnTo>
                      <a:lnTo>
                        <a:pt x="115" y="146"/>
                      </a:lnTo>
                      <a:lnTo>
                        <a:pt x="95" y="146"/>
                      </a:lnTo>
                      <a:lnTo>
                        <a:pt x="19" y="31"/>
                      </a:lnTo>
                      <a:lnTo>
                        <a:pt x="19" y="146"/>
                      </a:lnTo>
                      <a:lnTo>
                        <a:pt x="0" y="146"/>
                      </a:lnTo>
                      <a:close/>
                    </a:path>
                  </a:pathLst>
                </a:custGeom>
                <a:solidFill>
                  <a:srgbClr val="EB0F86"/>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9" name="Freeform 478">
                  <a:extLst>
                    <a:ext uri="{FF2B5EF4-FFF2-40B4-BE49-F238E27FC236}">
                      <a16:creationId xmlns:a16="http://schemas.microsoft.com/office/drawing/2014/main" id="{BD097DBE-6EC7-408B-B660-7378F6D5BD0E}"/>
                    </a:ext>
                  </a:extLst>
                </p:cNvPr>
                <p:cNvSpPr>
                  <a:spLocks/>
                </p:cNvSpPr>
                <p:nvPr/>
              </p:nvSpPr>
              <p:spPr bwMode="auto">
                <a:xfrm>
                  <a:off x="4891088" y="3379788"/>
                  <a:ext cx="49213" cy="61913"/>
                </a:xfrm>
                <a:custGeom>
                  <a:avLst/>
                  <a:gdLst>
                    <a:gd name="T0" fmla="*/ 0 w 115"/>
                    <a:gd name="T1" fmla="*/ 146 h 146"/>
                    <a:gd name="T2" fmla="*/ 0 w 115"/>
                    <a:gd name="T3" fmla="*/ 146 h 146"/>
                    <a:gd name="T4" fmla="*/ 0 w 115"/>
                    <a:gd name="T5" fmla="*/ 0 h 146"/>
                    <a:gd name="T6" fmla="*/ 20 w 115"/>
                    <a:gd name="T7" fmla="*/ 0 h 146"/>
                    <a:gd name="T8" fmla="*/ 96 w 115"/>
                    <a:gd name="T9" fmla="*/ 114 h 146"/>
                    <a:gd name="T10" fmla="*/ 96 w 115"/>
                    <a:gd name="T11" fmla="*/ 0 h 146"/>
                    <a:gd name="T12" fmla="*/ 115 w 115"/>
                    <a:gd name="T13" fmla="*/ 0 h 146"/>
                    <a:gd name="T14" fmla="*/ 115 w 115"/>
                    <a:gd name="T15" fmla="*/ 146 h 146"/>
                    <a:gd name="T16" fmla="*/ 95 w 115"/>
                    <a:gd name="T17" fmla="*/ 146 h 146"/>
                    <a:gd name="T18" fmla="*/ 19 w 115"/>
                    <a:gd name="T19" fmla="*/ 31 h 146"/>
                    <a:gd name="T20" fmla="*/ 19 w 115"/>
                    <a:gd name="T21" fmla="*/ 146 h 146"/>
                    <a:gd name="T22" fmla="*/ 0 w 115"/>
                    <a:gd name="T23" fmla="*/ 146 h 146"/>
                    <a:gd name="T24" fmla="*/ 0 w 115"/>
                    <a:gd name="T25"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5" h="146">
                      <a:moveTo>
                        <a:pt x="0" y="146"/>
                      </a:moveTo>
                      <a:lnTo>
                        <a:pt x="0" y="146"/>
                      </a:lnTo>
                      <a:lnTo>
                        <a:pt x="0" y="0"/>
                      </a:lnTo>
                      <a:lnTo>
                        <a:pt x="20" y="0"/>
                      </a:lnTo>
                      <a:lnTo>
                        <a:pt x="96" y="114"/>
                      </a:lnTo>
                      <a:lnTo>
                        <a:pt x="96" y="0"/>
                      </a:lnTo>
                      <a:lnTo>
                        <a:pt x="115" y="0"/>
                      </a:lnTo>
                      <a:lnTo>
                        <a:pt x="115" y="146"/>
                      </a:lnTo>
                      <a:lnTo>
                        <a:pt x="95" y="146"/>
                      </a:lnTo>
                      <a:lnTo>
                        <a:pt x="19" y="31"/>
                      </a:lnTo>
                      <a:lnTo>
                        <a:pt x="19" y="146"/>
                      </a:lnTo>
                      <a:lnTo>
                        <a:pt x="0" y="146"/>
                      </a:lnTo>
                      <a:lnTo>
                        <a:pt x="0" y="146"/>
                      </a:lnTo>
                      <a:close/>
                    </a:path>
                  </a:pathLst>
                </a:custGeom>
                <a:noFill/>
                <a:ln w="3175" cap="flat">
                  <a:solidFill>
                    <a:srgbClr val="EB0F8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46" name="Freeform 479">
                <a:extLst>
                  <a:ext uri="{FF2B5EF4-FFF2-40B4-BE49-F238E27FC236}">
                    <a16:creationId xmlns:a16="http://schemas.microsoft.com/office/drawing/2014/main" id="{023A1457-8FDA-4A5D-9753-A5FBC8FDF684}"/>
                  </a:ext>
                </a:extLst>
              </p:cNvPr>
              <p:cNvSpPr>
                <a:spLocks/>
              </p:cNvSpPr>
              <p:nvPr/>
            </p:nvSpPr>
            <p:spPr bwMode="auto">
              <a:xfrm>
                <a:off x="1781176" y="2121263"/>
                <a:ext cx="3937000" cy="200025"/>
              </a:xfrm>
              <a:custGeom>
                <a:avLst/>
                <a:gdLst>
                  <a:gd name="T0" fmla="*/ 0 w 9391"/>
                  <a:gd name="T1" fmla="*/ 475 h 475"/>
                  <a:gd name="T2" fmla="*/ 0 w 9391"/>
                  <a:gd name="T3" fmla="*/ 475 h 475"/>
                  <a:gd name="T4" fmla="*/ 251 w 9391"/>
                  <a:gd name="T5" fmla="*/ 237 h 475"/>
                  <a:gd name="T6" fmla="*/ 4445 w 9391"/>
                  <a:gd name="T7" fmla="*/ 237 h 475"/>
                  <a:gd name="T8" fmla="*/ 4696 w 9391"/>
                  <a:gd name="T9" fmla="*/ 0 h 475"/>
                  <a:gd name="T10" fmla="*/ 4946 w 9391"/>
                  <a:gd name="T11" fmla="*/ 237 h 475"/>
                  <a:gd name="T12" fmla="*/ 9140 w 9391"/>
                  <a:gd name="T13" fmla="*/ 237 h 475"/>
                  <a:gd name="T14" fmla="*/ 9391 w 9391"/>
                  <a:gd name="T15" fmla="*/ 475 h 47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91" h="475">
                    <a:moveTo>
                      <a:pt x="0" y="475"/>
                    </a:moveTo>
                    <a:lnTo>
                      <a:pt x="0" y="475"/>
                    </a:lnTo>
                    <a:cubicBezTo>
                      <a:pt x="0" y="344"/>
                      <a:pt x="112" y="237"/>
                      <a:pt x="251" y="237"/>
                    </a:cubicBezTo>
                    <a:lnTo>
                      <a:pt x="4445" y="237"/>
                    </a:lnTo>
                    <a:cubicBezTo>
                      <a:pt x="4583" y="237"/>
                      <a:pt x="4696" y="131"/>
                      <a:pt x="4696" y="0"/>
                    </a:cubicBezTo>
                    <a:cubicBezTo>
                      <a:pt x="4696" y="131"/>
                      <a:pt x="4808" y="237"/>
                      <a:pt x="4946" y="237"/>
                    </a:cubicBezTo>
                    <a:lnTo>
                      <a:pt x="9140" y="237"/>
                    </a:lnTo>
                    <a:cubicBezTo>
                      <a:pt x="9279" y="237"/>
                      <a:pt x="9391" y="344"/>
                      <a:pt x="9391" y="475"/>
                    </a:cubicBezTo>
                  </a:path>
                </a:pathLst>
              </a:custGeom>
              <a:noFill/>
              <a:ln w="12700" cap="flat">
                <a:solidFill>
                  <a:schemeClr val="tx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7" name="TextBox 46">
                <a:extLst>
                  <a:ext uri="{FF2B5EF4-FFF2-40B4-BE49-F238E27FC236}">
                    <a16:creationId xmlns:a16="http://schemas.microsoft.com/office/drawing/2014/main" id="{BA032D78-04B6-4227-B4EE-203A96F97C51}"/>
                  </a:ext>
                </a:extLst>
              </p:cNvPr>
              <p:cNvSpPr txBox="1"/>
              <p:nvPr/>
            </p:nvSpPr>
            <p:spPr>
              <a:xfrm>
                <a:off x="3306787" y="1903921"/>
                <a:ext cx="908258" cy="24621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8" tIns="45718" rIns="45718" bIns="45718" numCol="1" spcCol="38100" rtlCol="0" anchor="t">
                <a:spAutoFit/>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Helvetica"/>
                  </a:rPr>
                  <a:t>Deruxtecan</a:t>
                </a:r>
                <a:r>
                  <a:rPr kumimoji="0" lang="en-US" sz="1000" b="1" i="0" u="none" strike="noStrike" kern="1200" cap="none" spc="0" normalizeH="0" baseline="30000" noProof="0">
                    <a:ln>
                      <a:noFill/>
                    </a:ln>
                    <a:solidFill>
                      <a:srgbClr val="000000"/>
                    </a:solidFill>
                    <a:effectLst/>
                    <a:uLnTx/>
                    <a:uFillTx/>
                    <a:latin typeface="Arial" panose="020B0604020202020204" pitchFamily="34" charset="0"/>
                    <a:ea typeface="+mn-ea"/>
                    <a:cs typeface="Arial" panose="020B0604020202020204" pitchFamily="34" charset="0"/>
                    <a:sym typeface="Helvetica"/>
                  </a:rPr>
                  <a:t>5,a</a:t>
                </a:r>
              </a:p>
            </p:txBody>
          </p:sp>
          <p:sp>
            <p:nvSpPr>
              <p:cNvPr id="48" name="TextBox 47">
                <a:extLst>
                  <a:ext uri="{FF2B5EF4-FFF2-40B4-BE49-F238E27FC236}">
                    <a16:creationId xmlns:a16="http://schemas.microsoft.com/office/drawing/2014/main" id="{9B933428-B51F-4D1F-8B58-645221DAC351}"/>
                  </a:ext>
                </a:extLst>
              </p:cNvPr>
              <p:cNvSpPr txBox="1"/>
              <p:nvPr/>
            </p:nvSpPr>
            <p:spPr>
              <a:xfrm>
                <a:off x="1954231" y="3028819"/>
                <a:ext cx="1973934" cy="2282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8" tIns="45718" rIns="45718" bIns="45718" numCol="1" spcCol="38100" rtlCol="0" anchor="t">
                <a:spAutoFit/>
              </a:bodyPr>
              <a:lstStyle/>
              <a:p>
                <a:pPr marL="12700" marR="0" lvl="0" indent="0" algn="ctr" defTabSz="914400" rtl="0" eaLnBrk="1" fontAlgn="auto" latinLnBrk="0" hangingPunct="1">
                  <a:lnSpc>
                    <a:spcPct val="100000"/>
                  </a:lnSpc>
                  <a:spcBef>
                    <a:spcPts val="130"/>
                  </a:spcBef>
                  <a:spcAft>
                    <a:spcPts val="0"/>
                  </a:spcAft>
                  <a:buClrTx/>
                  <a:buSzTx/>
                  <a:buFontTx/>
                  <a:buNone/>
                  <a:tabLst/>
                  <a:defRPr/>
                </a:pPr>
                <a:r>
                  <a:rPr kumimoji="0" lang="en-US" sz="800" b="1" i="0" u="none" strike="noStrike" kern="1200" cap="none" spc="15" normalizeH="0" baseline="0" noProof="0">
                    <a:ln>
                      <a:noFill/>
                    </a:ln>
                    <a:solidFill>
                      <a:srgbClr val="ED0084"/>
                    </a:solidFill>
                    <a:effectLst/>
                    <a:uLnTx/>
                    <a:uFillTx/>
                    <a:latin typeface="Arial" panose="020B0604020202020204" pitchFamily="34" charset="0"/>
                    <a:ea typeface="+mn-ea"/>
                    <a:cs typeface="Arial" panose="020B0604020202020204" pitchFamily="34" charset="0"/>
                  </a:rPr>
                  <a:t>Cleavable Tetrapeptide-Based</a:t>
                </a:r>
                <a:r>
                  <a:rPr kumimoji="0" lang="en-US" sz="800" b="1" i="0" u="none" strike="noStrike" kern="1200" cap="none" spc="-20" normalizeH="0" baseline="0" noProof="0">
                    <a:ln>
                      <a:noFill/>
                    </a:ln>
                    <a:solidFill>
                      <a:srgbClr val="ED0084"/>
                    </a:solidFill>
                    <a:effectLst/>
                    <a:uLnTx/>
                    <a:uFillTx/>
                    <a:latin typeface="Arial" panose="020B0604020202020204" pitchFamily="34" charset="0"/>
                    <a:ea typeface="+mn-ea"/>
                    <a:cs typeface="Arial" panose="020B0604020202020204" pitchFamily="34" charset="0"/>
                  </a:rPr>
                  <a:t> </a:t>
                </a:r>
                <a:r>
                  <a:rPr kumimoji="0" lang="en-US" sz="800" b="1" i="0" u="none" strike="noStrike" kern="1200" cap="none" spc="10" normalizeH="0" baseline="0" noProof="0">
                    <a:ln>
                      <a:noFill/>
                    </a:ln>
                    <a:solidFill>
                      <a:srgbClr val="ED0084"/>
                    </a:solidFill>
                    <a:effectLst/>
                    <a:uLnTx/>
                    <a:uFillTx/>
                    <a:latin typeface="Arial" panose="020B0604020202020204" pitchFamily="34" charset="0"/>
                    <a:ea typeface="+mn-ea"/>
                    <a:cs typeface="Arial" panose="020B0604020202020204" pitchFamily="34" charset="0"/>
                  </a:rPr>
                  <a:t>Linker</a:t>
                </a:r>
                <a:endParaRPr kumimoji="0" lang="en-US" sz="800" b="0" i="0" u="none" strike="noStrike" kern="1200" cap="none" spc="0" normalizeH="0" baseline="0" noProof="0">
                  <a:ln>
                    <a:noFill/>
                  </a:ln>
                  <a:solidFill>
                    <a:srgbClr val="ED0084"/>
                  </a:solidFill>
                  <a:effectLst/>
                  <a:uLnTx/>
                  <a:uFillTx/>
                  <a:latin typeface="Arial" panose="020B0604020202020204" pitchFamily="34" charset="0"/>
                  <a:ea typeface="+mn-ea"/>
                  <a:cs typeface="Arial" panose="020B0604020202020204" pitchFamily="34" charset="0"/>
                </a:endParaRPr>
              </a:p>
            </p:txBody>
          </p:sp>
          <p:sp>
            <p:nvSpPr>
              <p:cNvPr id="49" name="TextBox 48">
                <a:extLst>
                  <a:ext uri="{FF2B5EF4-FFF2-40B4-BE49-F238E27FC236}">
                    <a16:creationId xmlns:a16="http://schemas.microsoft.com/office/drawing/2014/main" id="{4B7A19F4-9C32-466F-B36F-7FCA0CD0AE6F}"/>
                  </a:ext>
                </a:extLst>
              </p:cNvPr>
              <p:cNvSpPr txBox="1"/>
              <p:nvPr/>
            </p:nvSpPr>
            <p:spPr>
              <a:xfrm>
                <a:off x="4282253" y="3208646"/>
                <a:ext cx="1425706" cy="33855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8" tIns="45718" rIns="45718" bIns="45718" numCol="1" spcCol="38100" rtlCol="0" anchor="t">
                <a:spAutoFit/>
              </a:bodyPr>
              <a:lstStyle/>
              <a:p>
                <a:pPr marL="0" marR="508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15" normalizeH="0" baseline="0" noProof="0">
                    <a:ln>
                      <a:noFill/>
                    </a:ln>
                    <a:solidFill>
                      <a:srgbClr val="ED0084"/>
                    </a:solidFill>
                    <a:effectLst/>
                    <a:uLnTx/>
                    <a:uFillTx/>
                    <a:latin typeface="Arial" panose="020B0604020202020204" pitchFamily="34" charset="0"/>
                    <a:ea typeface="+mn-ea"/>
                    <a:cs typeface="Arial" panose="020B0604020202020204" pitchFamily="34" charset="0"/>
                  </a:rPr>
                  <a:t>Topoisomerase </a:t>
                </a:r>
                <a:r>
                  <a:rPr kumimoji="0" lang="en-US" sz="800" b="1" i="0" u="none" strike="noStrike" kern="1200" cap="none" spc="5" normalizeH="0" baseline="0" noProof="0">
                    <a:ln>
                      <a:noFill/>
                    </a:ln>
                    <a:solidFill>
                      <a:srgbClr val="ED0084"/>
                    </a:solidFill>
                    <a:effectLst/>
                    <a:uLnTx/>
                    <a:uFillTx/>
                    <a:latin typeface="Arial" panose="020B0604020202020204" pitchFamily="34" charset="0"/>
                    <a:ea typeface="+mn-ea"/>
                    <a:cs typeface="Arial" panose="020B0604020202020204" pitchFamily="34" charset="0"/>
                  </a:rPr>
                  <a:t>I </a:t>
                </a:r>
                <a:r>
                  <a:rPr kumimoji="0" lang="en-US" sz="800" b="1" i="0" u="none" strike="noStrike" kern="1200" cap="none" spc="10" normalizeH="0" baseline="0" noProof="0">
                    <a:ln>
                      <a:noFill/>
                    </a:ln>
                    <a:solidFill>
                      <a:srgbClr val="ED0084"/>
                    </a:solidFill>
                    <a:effectLst/>
                    <a:uLnTx/>
                    <a:uFillTx/>
                    <a:latin typeface="Arial" panose="020B0604020202020204" pitchFamily="34" charset="0"/>
                    <a:ea typeface="+mn-ea"/>
                    <a:cs typeface="Arial" panose="020B0604020202020204" pitchFamily="34" charset="0"/>
                  </a:rPr>
                  <a:t>Inhibitor </a:t>
                </a:r>
                <a:br>
                  <a:rPr kumimoji="0" lang="en-US" sz="800" b="1" i="0" u="none" strike="noStrike" kern="1200" cap="none" spc="10" normalizeH="0" baseline="0" noProof="0">
                    <a:ln>
                      <a:noFill/>
                    </a:ln>
                    <a:solidFill>
                      <a:srgbClr val="ED0084"/>
                    </a:solidFill>
                    <a:effectLst/>
                    <a:uLnTx/>
                    <a:uFillTx/>
                    <a:latin typeface="Arial" panose="020B0604020202020204" pitchFamily="34" charset="0"/>
                    <a:ea typeface="+mn-ea"/>
                    <a:cs typeface="Arial" panose="020B0604020202020204" pitchFamily="34" charset="0"/>
                  </a:rPr>
                </a:br>
                <a:r>
                  <a:rPr kumimoji="0" lang="en-US" sz="800" b="1" i="0" u="none" strike="noStrike" kern="1200" cap="none" spc="15" normalizeH="0" baseline="0" noProof="0">
                    <a:ln>
                      <a:noFill/>
                    </a:ln>
                    <a:solidFill>
                      <a:srgbClr val="ED0084"/>
                    </a:solidFill>
                    <a:effectLst/>
                    <a:uLnTx/>
                    <a:uFillTx/>
                    <a:latin typeface="Arial" panose="020B0604020202020204" pitchFamily="34" charset="0"/>
                    <a:ea typeface="+mn-ea"/>
                    <a:cs typeface="Arial" panose="020B0604020202020204" pitchFamily="34" charset="0"/>
                  </a:rPr>
                  <a:t>Payload</a:t>
                </a:r>
                <a:r>
                  <a:rPr kumimoji="0" lang="en-US" sz="800" b="1" i="0" u="none" strike="noStrike" kern="1200" cap="none" spc="-5" normalizeH="0" baseline="0" noProof="0">
                    <a:ln>
                      <a:noFill/>
                    </a:ln>
                    <a:solidFill>
                      <a:srgbClr val="ED0084"/>
                    </a:solidFill>
                    <a:effectLst/>
                    <a:uLnTx/>
                    <a:uFillTx/>
                    <a:latin typeface="Arial" panose="020B0604020202020204" pitchFamily="34" charset="0"/>
                    <a:ea typeface="+mn-ea"/>
                    <a:cs typeface="Arial" panose="020B0604020202020204" pitchFamily="34" charset="0"/>
                  </a:rPr>
                  <a:t> </a:t>
                </a:r>
                <a:r>
                  <a:rPr kumimoji="0" lang="en-US" sz="800" b="1" i="0" u="none" strike="noStrike" kern="1200" cap="none" spc="15" normalizeH="0" baseline="0" noProof="0">
                    <a:ln>
                      <a:noFill/>
                    </a:ln>
                    <a:solidFill>
                      <a:srgbClr val="ED0084"/>
                    </a:solidFill>
                    <a:effectLst/>
                    <a:uLnTx/>
                    <a:uFillTx/>
                    <a:latin typeface="Arial" panose="020B0604020202020204" pitchFamily="34" charset="0"/>
                    <a:ea typeface="+mn-ea"/>
                    <a:cs typeface="Arial" panose="020B0604020202020204" pitchFamily="34" charset="0"/>
                  </a:rPr>
                  <a:t>(DXd)</a:t>
                </a:r>
                <a:endParaRPr kumimoji="0" lang="en-US" sz="800" b="0" i="0" u="none" strike="noStrike" kern="1200" cap="none" spc="0" normalizeH="0" baseline="0" noProof="0">
                  <a:ln>
                    <a:noFill/>
                  </a:ln>
                  <a:solidFill>
                    <a:srgbClr val="ED0084"/>
                  </a:solidFill>
                  <a:effectLst/>
                  <a:uLnTx/>
                  <a:uFillTx/>
                  <a:latin typeface="Arial" panose="020B0604020202020204" pitchFamily="34" charset="0"/>
                  <a:ea typeface="+mn-ea"/>
                  <a:cs typeface="Arial" panose="020B0604020202020204" pitchFamily="34" charset="0"/>
                </a:endParaRPr>
              </a:p>
            </p:txBody>
          </p:sp>
        </p:grpSp>
      </p:grpSp>
    </p:spTree>
    <p:extLst>
      <p:ext uri="{BB962C8B-B14F-4D97-AF65-F5344CB8AC3E}">
        <p14:creationId xmlns:p14="http://schemas.microsoft.com/office/powerpoint/2010/main" val="3146983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descr="$PPTXTitle"/>
          <p:cNvSpPr txBox="1">
            <a:spLocks noGrp="1"/>
          </p:cNvSpPr>
          <p:nvPr>
            <p:ph type="title"/>
          </p:nvPr>
        </p:nvSpPr>
        <p:spPr>
          <a:xfrm>
            <a:off x="441960" y="336727"/>
            <a:ext cx="9380134" cy="509713"/>
          </a:xfrm>
          <a:prstGeom prst="rect">
            <a:avLst/>
          </a:prstGeom>
        </p:spPr>
        <p:txBody>
          <a:bodyPr vert="horz" wrap="square" lIns="0" tIns="11007" rIns="0" bIns="0" rtlCol="0">
            <a:spAutoFit/>
          </a:bodyPr>
          <a:lstStyle/>
          <a:p>
            <a:pPr marL="8467">
              <a:spcBef>
                <a:spcPts val="87"/>
              </a:spcBef>
            </a:pPr>
            <a:r>
              <a:rPr dirty="0"/>
              <a:t>TROPION-Breast02:</a:t>
            </a:r>
            <a:r>
              <a:rPr spc="-7" dirty="0"/>
              <a:t> </a:t>
            </a:r>
            <a:r>
              <a:rPr dirty="0"/>
              <a:t>Study</a:t>
            </a:r>
            <a:r>
              <a:rPr spc="20" dirty="0"/>
              <a:t> </a:t>
            </a:r>
            <a:r>
              <a:rPr spc="-7" dirty="0"/>
              <a:t>Design</a:t>
            </a:r>
          </a:p>
        </p:txBody>
      </p:sp>
      <p:sp>
        <p:nvSpPr>
          <p:cNvPr id="4" name="object 4"/>
          <p:cNvSpPr txBox="1"/>
          <p:nvPr/>
        </p:nvSpPr>
        <p:spPr>
          <a:xfrm>
            <a:off x="673735" y="1165113"/>
            <a:ext cx="7755467" cy="393698"/>
          </a:xfrm>
          <a:prstGeom prst="rect">
            <a:avLst/>
          </a:prstGeom>
        </p:spPr>
        <p:txBody>
          <a:bodyPr vert="horz" wrap="square" lIns="0" tIns="8890" rIns="0" bIns="0" rtlCol="0">
            <a:spAutoFit/>
          </a:bodyPr>
          <a:lstStyle/>
          <a:p>
            <a:pPr marL="8467" marR="0" lvl="0" indent="0" algn="l" defTabSz="609630" rtl="0" eaLnBrk="1" fontAlgn="auto" latinLnBrk="0" hangingPunct="1">
              <a:lnSpc>
                <a:spcPct val="100000"/>
              </a:lnSpc>
              <a:spcBef>
                <a:spcPts val="70"/>
              </a:spcBef>
              <a:spcAft>
                <a:spcPts val="0"/>
              </a:spcAft>
              <a:buClrTx/>
              <a:buSzTx/>
              <a:buFontTx/>
              <a:buNone/>
              <a:tabLst/>
              <a:defRPr/>
            </a:pPr>
            <a:r>
              <a:rPr kumimoji="0" lang="en-US" sz="2500" b="1" i="0" u="none" strike="noStrike" kern="0" cap="none" spc="0" normalizeH="0" baseline="0" noProof="0" dirty="0">
                <a:ln>
                  <a:noFill/>
                </a:ln>
                <a:solidFill>
                  <a:srgbClr val="3881C3"/>
                </a:solidFill>
                <a:effectLst/>
                <a:uLnTx/>
                <a:uFillTx/>
                <a:latin typeface="Arial Narrow"/>
                <a:ea typeface="+mn-ea"/>
                <a:cs typeface="Arial Narrow"/>
              </a:rPr>
              <a:t>Randomized</a:t>
            </a:r>
            <a:r>
              <a:rPr kumimoji="0" sz="2500" b="1" i="0" u="none" strike="noStrike" kern="0" cap="none" spc="0" normalizeH="0" baseline="0" noProof="0" dirty="0">
                <a:ln>
                  <a:noFill/>
                </a:ln>
                <a:solidFill>
                  <a:srgbClr val="3881C3"/>
                </a:solidFill>
                <a:effectLst/>
                <a:uLnTx/>
                <a:uFillTx/>
                <a:latin typeface="Arial Narrow"/>
                <a:ea typeface="+mn-ea"/>
                <a:cs typeface="Arial Narrow"/>
              </a:rPr>
              <a:t>,</a:t>
            </a:r>
            <a:r>
              <a:rPr kumimoji="0" sz="2500" b="1" i="0" u="none" strike="noStrike" kern="0" cap="none" spc="-50" normalizeH="0" baseline="0" noProof="0" dirty="0">
                <a:ln>
                  <a:noFill/>
                </a:ln>
                <a:solidFill>
                  <a:srgbClr val="3881C3"/>
                </a:solidFill>
                <a:effectLst/>
                <a:uLnTx/>
                <a:uFillTx/>
                <a:latin typeface="Arial Narrow"/>
                <a:ea typeface="+mn-ea"/>
                <a:cs typeface="Arial Narrow"/>
              </a:rPr>
              <a:t> </a:t>
            </a:r>
            <a:r>
              <a:rPr kumimoji="0" sz="2500" b="1" i="0" u="none" strike="noStrike" kern="0" cap="none" spc="0" normalizeH="0" baseline="0" noProof="0" dirty="0">
                <a:ln>
                  <a:noFill/>
                </a:ln>
                <a:solidFill>
                  <a:srgbClr val="3881C3"/>
                </a:solidFill>
                <a:effectLst/>
                <a:uLnTx/>
                <a:uFillTx/>
                <a:latin typeface="Arial Narrow"/>
                <a:ea typeface="+mn-ea"/>
                <a:cs typeface="Arial Narrow"/>
              </a:rPr>
              <a:t>phase</a:t>
            </a:r>
            <a:r>
              <a:rPr kumimoji="0" sz="2500" b="1" i="0" u="none" strike="noStrike" kern="0" cap="none" spc="-23" normalizeH="0" baseline="0" noProof="0" dirty="0">
                <a:ln>
                  <a:noFill/>
                </a:ln>
                <a:solidFill>
                  <a:srgbClr val="3881C3"/>
                </a:solidFill>
                <a:effectLst/>
                <a:uLnTx/>
                <a:uFillTx/>
                <a:latin typeface="Arial Narrow"/>
                <a:ea typeface="+mn-ea"/>
                <a:cs typeface="Arial Narrow"/>
              </a:rPr>
              <a:t> </a:t>
            </a:r>
            <a:r>
              <a:rPr kumimoji="0" sz="2500" b="1" i="0" u="none" strike="noStrike" kern="0" cap="none" spc="0" normalizeH="0" baseline="0" noProof="0" dirty="0">
                <a:ln>
                  <a:noFill/>
                </a:ln>
                <a:solidFill>
                  <a:srgbClr val="3881C3"/>
                </a:solidFill>
                <a:effectLst/>
                <a:uLnTx/>
                <a:uFillTx/>
                <a:latin typeface="Arial Narrow"/>
                <a:ea typeface="+mn-ea"/>
                <a:cs typeface="Arial Narrow"/>
              </a:rPr>
              <a:t>3,</a:t>
            </a:r>
            <a:r>
              <a:rPr kumimoji="0" sz="2500" b="1" i="0" u="none" strike="noStrike" kern="0" cap="none" spc="-43" normalizeH="0" baseline="0" noProof="0" dirty="0">
                <a:ln>
                  <a:noFill/>
                </a:ln>
                <a:solidFill>
                  <a:srgbClr val="3881C3"/>
                </a:solidFill>
                <a:effectLst/>
                <a:uLnTx/>
                <a:uFillTx/>
                <a:latin typeface="Arial Narrow"/>
                <a:ea typeface="+mn-ea"/>
                <a:cs typeface="Arial Narrow"/>
              </a:rPr>
              <a:t> </a:t>
            </a:r>
            <a:r>
              <a:rPr kumimoji="0" sz="2500" b="1" i="0" u="none" strike="noStrike" kern="0" cap="none" spc="-7" normalizeH="0" baseline="0" noProof="0" dirty="0">
                <a:ln>
                  <a:noFill/>
                </a:ln>
                <a:solidFill>
                  <a:srgbClr val="3881C3"/>
                </a:solidFill>
                <a:effectLst/>
                <a:uLnTx/>
                <a:uFillTx/>
                <a:latin typeface="Arial Narrow"/>
                <a:ea typeface="+mn-ea"/>
                <a:cs typeface="Arial Narrow"/>
              </a:rPr>
              <a:t>open-</a:t>
            </a:r>
            <a:r>
              <a:rPr kumimoji="0" sz="2500" b="1" i="0" u="none" strike="noStrike" kern="0" cap="none" spc="0" normalizeH="0" baseline="0" noProof="0" dirty="0">
                <a:ln>
                  <a:noFill/>
                </a:ln>
                <a:solidFill>
                  <a:srgbClr val="3881C3"/>
                </a:solidFill>
                <a:effectLst/>
                <a:uLnTx/>
                <a:uFillTx/>
                <a:latin typeface="Arial Narrow"/>
                <a:ea typeface="+mn-ea"/>
                <a:cs typeface="Arial Narrow"/>
              </a:rPr>
              <a:t>label,</a:t>
            </a:r>
            <a:r>
              <a:rPr kumimoji="0" sz="2500" b="1" i="0" u="none" strike="noStrike" kern="0" cap="none" spc="-47" normalizeH="0" baseline="0" noProof="0" dirty="0">
                <a:ln>
                  <a:noFill/>
                </a:ln>
                <a:solidFill>
                  <a:srgbClr val="3881C3"/>
                </a:solidFill>
                <a:effectLst/>
                <a:uLnTx/>
                <a:uFillTx/>
                <a:latin typeface="Arial Narrow"/>
                <a:ea typeface="+mn-ea"/>
                <a:cs typeface="Arial Narrow"/>
              </a:rPr>
              <a:t> </a:t>
            </a:r>
            <a:r>
              <a:rPr kumimoji="0" sz="2500" b="1" i="0" u="none" strike="noStrike" kern="0" cap="none" spc="0" normalizeH="0" baseline="0" noProof="0" dirty="0">
                <a:ln>
                  <a:noFill/>
                </a:ln>
                <a:solidFill>
                  <a:srgbClr val="3881C3"/>
                </a:solidFill>
                <a:effectLst/>
                <a:uLnTx/>
                <a:uFillTx/>
                <a:latin typeface="Arial Narrow"/>
                <a:ea typeface="+mn-ea"/>
                <a:cs typeface="Arial Narrow"/>
              </a:rPr>
              <a:t>global</a:t>
            </a:r>
            <a:r>
              <a:rPr kumimoji="0" sz="2500" b="1" i="0" u="none" strike="noStrike" kern="0" cap="none" spc="-40" normalizeH="0" baseline="0" noProof="0" dirty="0">
                <a:ln>
                  <a:noFill/>
                </a:ln>
                <a:solidFill>
                  <a:srgbClr val="3881C3"/>
                </a:solidFill>
                <a:effectLst/>
                <a:uLnTx/>
                <a:uFillTx/>
                <a:latin typeface="Arial Narrow"/>
                <a:ea typeface="+mn-ea"/>
                <a:cs typeface="Arial Narrow"/>
              </a:rPr>
              <a:t> </a:t>
            </a:r>
            <a:r>
              <a:rPr kumimoji="0" sz="2500" b="1" i="0" u="none" strike="noStrike" kern="0" cap="none" spc="0" normalizeH="0" baseline="0" noProof="0" dirty="0">
                <a:ln>
                  <a:noFill/>
                </a:ln>
                <a:solidFill>
                  <a:srgbClr val="3881C3"/>
                </a:solidFill>
                <a:effectLst/>
                <a:uLnTx/>
                <a:uFillTx/>
                <a:latin typeface="Arial Narrow"/>
                <a:ea typeface="+mn-ea"/>
                <a:cs typeface="Arial Narrow"/>
              </a:rPr>
              <a:t>study</a:t>
            </a:r>
            <a:r>
              <a:rPr kumimoji="0" sz="2500" b="1" i="0" u="none" strike="noStrike" kern="0" cap="none" spc="-23" normalizeH="0" baseline="0" noProof="0" dirty="0">
                <a:ln>
                  <a:noFill/>
                </a:ln>
                <a:solidFill>
                  <a:srgbClr val="3881C3"/>
                </a:solidFill>
                <a:effectLst/>
                <a:uLnTx/>
                <a:uFillTx/>
                <a:latin typeface="Arial Narrow"/>
                <a:ea typeface="+mn-ea"/>
                <a:cs typeface="Arial Narrow"/>
              </a:rPr>
              <a:t> </a:t>
            </a:r>
            <a:r>
              <a:rPr kumimoji="0" sz="2500" b="1" i="0" u="none" strike="noStrike" kern="0" cap="none" spc="-7" normalizeH="0" baseline="0" noProof="0" dirty="0">
                <a:ln>
                  <a:noFill/>
                </a:ln>
                <a:solidFill>
                  <a:srgbClr val="3881C3"/>
                </a:solidFill>
                <a:effectLst/>
                <a:uLnTx/>
                <a:uFillTx/>
                <a:latin typeface="Arial Narrow"/>
                <a:ea typeface="+mn-ea"/>
                <a:cs typeface="Arial Narrow"/>
              </a:rPr>
              <a:t>(NCT05374512)</a:t>
            </a:r>
            <a:endParaRPr kumimoji="0" sz="2500" b="0" i="0" u="none" strike="noStrike" kern="0" cap="none" spc="0" normalizeH="0" baseline="0" noProof="0">
              <a:ln>
                <a:noFill/>
              </a:ln>
              <a:solidFill>
                <a:sysClr val="windowText" lastClr="000000"/>
              </a:solidFill>
              <a:effectLst/>
              <a:uLnTx/>
              <a:uFillTx/>
              <a:latin typeface="Arial Narrow"/>
              <a:ea typeface="+mn-ea"/>
              <a:cs typeface="Arial Narrow"/>
            </a:endParaRPr>
          </a:p>
        </p:txBody>
      </p:sp>
      <p:sp>
        <p:nvSpPr>
          <p:cNvPr id="5" name="object 5"/>
          <p:cNvSpPr txBox="1"/>
          <p:nvPr/>
        </p:nvSpPr>
        <p:spPr>
          <a:xfrm>
            <a:off x="752899" y="4575063"/>
            <a:ext cx="4633383" cy="831167"/>
          </a:xfrm>
          <a:prstGeom prst="rect">
            <a:avLst/>
          </a:prstGeom>
        </p:spPr>
        <p:txBody>
          <a:bodyPr vert="horz" wrap="square" lIns="0" tIns="10583" rIns="0" bIns="0" rtlCol="0">
            <a:spAutoFit/>
          </a:bodyPr>
          <a:lstStyle/>
          <a:p>
            <a:pPr marL="25401" marR="0" lvl="0" indent="0" algn="l" defTabSz="609630" rtl="0" eaLnBrk="1" fontAlgn="auto" latinLnBrk="0" hangingPunct="1">
              <a:lnSpc>
                <a:spcPct val="100000"/>
              </a:lnSpc>
              <a:spcBef>
                <a:spcPts val="83"/>
              </a:spcBef>
              <a:spcAft>
                <a:spcPts val="0"/>
              </a:spcAft>
              <a:buClrTx/>
              <a:buSzTx/>
              <a:buFontTx/>
              <a:buNone/>
              <a:tabLst/>
              <a:defRPr/>
            </a:pPr>
            <a:r>
              <a:rPr kumimoji="0" sz="1333" b="1" i="0" u="none" strike="noStrike" kern="0" cap="none" spc="0" normalizeH="0" baseline="0" noProof="0" dirty="0">
                <a:ln>
                  <a:noFill/>
                </a:ln>
                <a:solidFill>
                  <a:srgbClr val="002F5D"/>
                </a:solidFill>
                <a:effectLst/>
                <a:uLnTx/>
                <a:uFillTx/>
                <a:latin typeface="Arial Narrow"/>
                <a:ea typeface="+mn-ea"/>
                <a:cs typeface="Arial Narrow"/>
              </a:rPr>
              <a:t>Randomisation</a:t>
            </a:r>
            <a:r>
              <a:rPr kumimoji="0" sz="1333" b="1" i="0" u="none" strike="noStrike" kern="0" cap="none" spc="-63" normalizeH="0" baseline="0" noProof="0" dirty="0">
                <a:ln>
                  <a:noFill/>
                </a:ln>
                <a:solidFill>
                  <a:srgbClr val="002F5D"/>
                </a:solidFill>
                <a:effectLst/>
                <a:uLnTx/>
                <a:uFillTx/>
                <a:latin typeface="Arial Narrow"/>
                <a:ea typeface="+mn-ea"/>
                <a:cs typeface="Arial Narrow"/>
              </a:rPr>
              <a:t> </a:t>
            </a:r>
            <a:r>
              <a:rPr kumimoji="0" sz="1333" b="1" i="0" u="none" strike="noStrike" kern="0" cap="none" spc="0" normalizeH="0" baseline="0" noProof="0" dirty="0">
                <a:ln>
                  <a:noFill/>
                </a:ln>
                <a:solidFill>
                  <a:srgbClr val="002F5D"/>
                </a:solidFill>
                <a:effectLst/>
                <a:uLnTx/>
                <a:uFillTx/>
                <a:latin typeface="Arial Narrow"/>
                <a:ea typeface="+mn-ea"/>
                <a:cs typeface="Arial Narrow"/>
              </a:rPr>
              <a:t>stratified</a:t>
            </a:r>
            <a:r>
              <a:rPr kumimoji="0" sz="1333" b="1" i="0" u="none" strike="noStrike" kern="0" cap="none" spc="-60" normalizeH="0" baseline="0" noProof="0" dirty="0">
                <a:ln>
                  <a:noFill/>
                </a:ln>
                <a:solidFill>
                  <a:srgbClr val="002F5D"/>
                </a:solidFill>
                <a:effectLst/>
                <a:uLnTx/>
                <a:uFillTx/>
                <a:latin typeface="Arial Narrow"/>
                <a:ea typeface="+mn-ea"/>
                <a:cs typeface="Arial Narrow"/>
              </a:rPr>
              <a:t> </a:t>
            </a:r>
            <a:r>
              <a:rPr kumimoji="0" sz="1333" b="1" i="0" u="none" strike="noStrike" kern="0" cap="none" spc="-17" normalizeH="0" baseline="0" noProof="0" dirty="0">
                <a:ln>
                  <a:noFill/>
                </a:ln>
                <a:solidFill>
                  <a:srgbClr val="002F5D"/>
                </a:solidFill>
                <a:effectLst/>
                <a:uLnTx/>
                <a:uFillTx/>
                <a:latin typeface="Arial Narrow"/>
                <a:ea typeface="+mn-ea"/>
                <a:cs typeface="Arial Narrow"/>
              </a:rPr>
              <a:t>by:</a:t>
            </a:r>
            <a:endParaRPr kumimoji="0" sz="1333" b="0" i="0" u="none" strike="noStrike" kern="0" cap="none" spc="0" normalizeH="0" baseline="0" noProof="0">
              <a:ln>
                <a:noFill/>
              </a:ln>
              <a:solidFill>
                <a:sysClr val="windowText" lastClr="000000"/>
              </a:solidFill>
              <a:effectLst/>
              <a:uLnTx/>
              <a:uFillTx/>
              <a:latin typeface="Arial Narrow"/>
              <a:ea typeface="+mn-ea"/>
              <a:cs typeface="Arial Narrow"/>
            </a:endParaRPr>
          </a:p>
          <a:p>
            <a:pPr marL="138860" marR="0" lvl="0" indent="-113459" algn="l" defTabSz="609630" rtl="0" eaLnBrk="1" fontAlgn="auto" latinLnBrk="0" hangingPunct="1">
              <a:lnSpc>
                <a:spcPct val="100000"/>
              </a:lnSpc>
              <a:spcBef>
                <a:spcPts val="0"/>
              </a:spcBef>
              <a:spcAft>
                <a:spcPts val="0"/>
              </a:spcAft>
              <a:buClrTx/>
              <a:buSzTx/>
              <a:buFont typeface="Arial"/>
              <a:buChar char="•"/>
              <a:tabLst>
                <a:tab pos="138860" algn="l"/>
              </a:tabLst>
              <a:defRPr/>
            </a:pPr>
            <a:r>
              <a:rPr kumimoji="0" sz="1333" b="0" i="0" u="none" strike="noStrike" kern="0" cap="none" spc="0" normalizeH="0" baseline="0" noProof="0" dirty="0">
                <a:ln>
                  <a:noFill/>
                </a:ln>
                <a:solidFill>
                  <a:srgbClr val="002F5D"/>
                </a:solidFill>
                <a:effectLst/>
                <a:uLnTx/>
                <a:uFillTx/>
                <a:latin typeface="Arial Narrow"/>
                <a:ea typeface="+mn-ea"/>
                <a:cs typeface="Arial Narrow"/>
              </a:rPr>
              <a:t>Geographic</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region</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(US/Canada/Europe</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vs</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other</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geographic</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regions)</a:t>
            </a:r>
            <a:endParaRPr kumimoji="0" sz="1333" b="0" i="0" u="none" strike="noStrike" kern="0" cap="none" spc="0" normalizeH="0" baseline="0" noProof="0">
              <a:ln>
                <a:noFill/>
              </a:ln>
              <a:solidFill>
                <a:sysClr val="windowText" lastClr="000000"/>
              </a:solidFill>
              <a:effectLst/>
              <a:uLnTx/>
              <a:uFillTx/>
              <a:latin typeface="Arial Narrow"/>
              <a:ea typeface="+mn-ea"/>
              <a:cs typeface="Arial Narrow"/>
            </a:endParaRPr>
          </a:p>
          <a:p>
            <a:pPr marL="138860" marR="0" lvl="0" indent="-113459" algn="l" defTabSz="609630" rtl="0" eaLnBrk="1" fontAlgn="auto" latinLnBrk="0" hangingPunct="1">
              <a:lnSpc>
                <a:spcPct val="100000"/>
              </a:lnSpc>
              <a:spcBef>
                <a:spcPts val="0"/>
              </a:spcBef>
              <a:spcAft>
                <a:spcPts val="0"/>
              </a:spcAft>
              <a:buClrTx/>
              <a:buSzTx/>
              <a:buFont typeface="Arial"/>
              <a:buChar char="•"/>
              <a:tabLst>
                <a:tab pos="138860" algn="l"/>
              </a:tabLst>
              <a:defRPr/>
            </a:pPr>
            <a:r>
              <a:rPr kumimoji="0" sz="1333" b="0" i="0" u="none" strike="noStrike" kern="0" cap="none" spc="-7" normalizeH="0" baseline="0" noProof="0" dirty="0">
                <a:ln>
                  <a:noFill/>
                </a:ln>
                <a:solidFill>
                  <a:srgbClr val="002F5D"/>
                </a:solidFill>
                <a:effectLst/>
                <a:uLnTx/>
                <a:uFillTx/>
                <a:latin typeface="Arial Narrow"/>
                <a:ea typeface="+mn-ea"/>
                <a:cs typeface="Arial Narrow"/>
              </a:rPr>
              <a:t>PD-</a:t>
            </a:r>
            <a:r>
              <a:rPr kumimoji="0" sz="1333" b="0" i="0" u="none" strike="noStrike" kern="0" cap="none" spc="0" normalizeH="0" baseline="0" noProof="0" dirty="0">
                <a:ln>
                  <a:noFill/>
                </a:ln>
                <a:solidFill>
                  <a:srgbClr val="002F5D"/>
                </a:solidFill>
                <a:effectLst/>
                <a:uLnTx/>
                <a:uFillTx/>
                <a:latin typeface="Arial Narrow"/>
                <a:ea typeface="+mn-ea"/>
                <a:cs typeface="Arial Narrow"/>
              </a:rPr>
              <a:t>L1</a:t>
            </a:r>
            <a:r>
              <a:rPr kumimoji="0" sz="1333" b="0" i="0" u="none" strike="noStrike" kern="0" cap="none" spc="-3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status</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(high</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[CPS ≥10]</a:t>
            </a:r>
            <a:r>
              <a:rPr kumimoji="0" sz="1333" b="0" i="0" u="none" strike="noStrike" kern="0" cap="none" spc="-2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vs</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low</a:t>
            </a:r>
            <a:r>
              <a:rPr kumimoji="0" sz="1333" b="0" i="0" u="none" strike="noStrike" kern="0" cap="none" spc="-6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[CPS </a:t>
            </a:r>
            <a:r>
              <a:rPr kumimoji="0" sz="1333" b="0" i="0" u="none" strike="noStrike" kern="0" cap="none" spc="-7" normalizeH="0" baseline="0" noProof="0" dirty="0">
                <a:ln>
                  <a:noFill/>
                </a:ln>
                <a:solidFill>
                  <a:srgbClr val="002F5D"/>
                </a:solidFill>
                <a:effectLst/>
                <a:uLnTx/>
                <a:uFillTx/>
                <a:latin typeface="Arial Narrow"/>
                <a:ea typeface="+mn-ea"/>
                <a:cs typeface="Arial Narrow"/>
              </a:rPr>
              <a:t>&lt;10])</a:t>
            </a:r>
            <a:r>
              <a:rPr kumimoji="0" sz="1350" b="0" i="0" u="none" strike="noStrike" kern="0" cap="none" spc="-10" normalizeH="0" baseline="24691" noProof="0" dirty="0">
                <a:ln>
                  <a:noFill/>
                </a:ln>
                <a:solidFill>
                  <a:srgbClr val="002F5D"/>
                </a:solidFill>
                <a:effectLst/>
                <a:uLnTx/>
                <a:uFillTx/>
                <a:latin typeface="Arial"/>
                <a:ea typeface="+mn-ea"/>
                <a:cs typeface="Arial"/>
              </a:rPr>
              <a:t>§</a:t>
            </a:r>
            <a:endParaRPr kumimoji="0" sz="1350" b="0" i="0" u="none" strike="noStrike" kern="0" cap="none" spc="0" normalizeH="0" baseline="24691" noProof="0">
              <a:ln>
                <a:noFill/>
              </a:ln>
              <a:solidFill>
                <a:sysClr val="windowText" lastClr="000000"/>
              </a:solidFill>
              <a:effectLst/>
              <a:uLnTx/>
              <a:uFillTx/>
              <a:latin typeface="Arial"/>
              <a:ea typeface="+mn-ea"/>
              <a:cs typeface="Arial"/>
            </a:endParaRPr>
          </a:p>
          <a:p>
            <a:pPr marL="138860" marR="0" lvl="0" indent="-113459" algn="l" defTabSz="609630" rtl="0" eaLnBrk="1" fontAlgn="auto" latinLnBrk="0" hangingPunct="1">
              <a:lnSpc>
                <a:spcPct val="100000"/>
              </a:lnSpc>
              <a:spcBef>
                <a:spcPts val="3"/>
              </a:spcBef>
              <a:spcAft>
                <a:spcPts val="0"/>
              </a:spcAft>
              <a:buClrTx/>
              <a:buSzTx/>
              <a:buFont typeface="Arial"/>
              <a:buChar char="•"/>
              <a:tabLst>
                <a:tab pos="138860" algn="l"/>
              </a:tabLst>
              <a:defRPr/>
            </a:pPr>
            <a:r>
              <a:rPr kumimoji="0" sz="1333" b="0" i="0" u="none" strike="noStrike" kern="0" cap="none" spc="0" normalizeH="0" baseline="0" noProof="0" dirty="0">
                <a:ln>
                  <a:noFill/>
                </a:ln>
                <a:solidFill>
                  <a:srgbClr val="002F5D"/>
                </a:solidFill>
                <a:effectLst/>
                <a:uLnTx/>
                <a:uFillTx/>
                <a:latin typeface="Arial Narrow"/>
                <a:ea typeface="+mn-ea"/>
                <a:cs typeface="Arial Narrow"/>
              </a:rPr>
              <a:t>DFI</a:t>
            </a:r>
            <a:r>
              <a:rPr kumimoji="0" sz="1333" b="0" i="0" u="none" strike="noStrike" kern="0" cap="none" spc="-1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history</a:t>
            </a:r>
            <a:r>
              <a:rPr kumimoji="0" sz="1333" b="0" i="0" u="none" strike="noStrike" kern="0" cap="none" spc="-1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a:t>
            </a:r>
            <a:r>
              <a:rPr kumimoji="0" sz="1333" b="0" i="1" u="none" strike="noStrike" kern="0" cap="none" spc="0" normalizeH="0" baseline="0" noProof="0" dirty="0">
                <a:ln>
                  <a:noFill/>
                </a:ln>
                <a:solidFill>
                  <a:srgbClr val="002F5D"/>
                </a:solidFill>
                <a:effectLst/>
                <a:uLnTx/>
                <a:uFillTx/>
                <a:latin typeface="Arial Narrow"/>
                <a:ea typeface="+mn-ea"/>
                <a:cs typeface="Arial Narrow"/>
              </a:rPr>
              <a:t>de</a:t>
            </a:r>
            <a:r>
              <a:rPr kumimoji="0" sz="1333" b="0" i="1" u="none" strike="noStrike" kern="0" cap="none" spc="-20" normalizeH="0" baseline="0" noProof="0" dirty="0">
                <a:ln>
                  <a:noFill/>
                </a:ln>
                <a:solidFill>
                  <a:srgbClr val="002F5D"/>
                </a:solidFill>
                <a:effectLst/>
                <a:uLnTx/>
                <a:uFillTx/>
                <a:latin typeface="Arial Narrow"/>
                <a:ea typeface="+mn-ea"/>
                <a:cs typeface="Arial Narrow"/>
              </a:rPr>
              <a:t> </a:t>
            </a:r>
            <a:r>
              <a:rPr kumimoji="0" sz="1333" b="0" i="1" u="none" strike="noStrike" kern="0" cap="none" spc="0" normalizeH="0" baseline="0" noProof="0" dirty="0">
                <a:ln>
                  <a:noFill/>
                </a:ln>
                <a:solidFill>
                  <a:srgbClr val="002F5D"/>
                </a:solidFill>
                <a:effectLst/>
                <a:uLnTx/>
                <a:uFillTx/>
                <a:latin typeface="Arial Narrow"/>
                <a:ea typeface="+mn-ea"/>
                <a:cs typeface="Arial Narrow"/>
              </a:rPr>
              <a:t>novo</a:t>
            </a:r>
            <a:r>
              <a:rPr kumimoji="0" sz="1333" b="0" i="1" u="none" strike="noStrike" kern="0" cap="none" spc="-3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vs</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prior</a:t>
            </a:r>
            <a:r>
              <a:rPr kumimoji="0" sz="1333" b="0" i="0" u="none" strike="noStrike" kern="0" cap="none" spc="-2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DFI</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0–</a:t>
            </a:r>
            <a:r>
              <a:rPr kumimoji="0" sz="1333" b="0" i="0" u="none" strike="noStrike" kern="0" cap="none" spc="0" normalizeH="0" baseline="0" noProof="0" dirty="0">
                <a:ln>
                  <a:noFill/>
                </a:ln>
                <a:solidFill>
                  <a:srgbClr val="002F5D"/>
                </a:solidFill>
                <a:effectLst/>
                <a:uLnTx/>
                <a:uFillTx/>
                <a:latin typeface="Arial Narrow"/>
                <a:ea typeface="+mn-ea"/>
                <a:cs typeface="Arial Narrow"/>
              </a:rPr>
              <a:t>12</a:t>
            </a:r>
            <a:r>
              <a:rPr kumimoji="0" sz="1333" b="0" i="0" u="none" strike="noStrike" kern="0" cap="none" spc="-2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months</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vs</a:t>
            </a:r>
            <a:r>
              <a:rPr kumimoji="0" sz="1333" b="0" i="0" u="none" strike="noStrike" kern="0" cap="none" spc="-1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prior</a:t>
            </a:r>
            <a:r>
              <a:rPr kumimoji="0" sz="1333" b="0" i="0" u="none" strike="noStrike" kern="0" cap="none" spc="-2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DFI</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&gt;12</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months)</a:t>
            </a:r>
            <a:r>
              <a:rPr kumimoji="0" sz="1350" b="0" i="0" u="none" strike="noStrike" kern="0" cap="none" spc="-10" normalizeH="0" baseline="24691" noProof="0" dirty="0">
                <a:ln>
                  <a:noFill/>
                </a:ln>
                <a:solidFill>
                  <a:srgbClr val="002F5D"/>
                </a:solidFill>
                <a:effectLst/>
                <a:uLnTx/>
                <a:uFillTx/>
                <a:latin typeface="Arial Narrow"/>
                <a:ea typeface="+mn-ea"/>
                <a:cs typeface="Arial Narrow"/>
              </a:rPr>
              <a:t>¶</a:t>
            </a:r>
            <a:endParaRPr kumimoji="0" sz="1350" b="0" i="0" u="none" strike="noStrike" kern="0" cap="none" spc="0" normalizeH="0" baseline="24691" noProof="0">
              <a:ln>
                <a:noFill/>
              </a:ln>
              <a:solidFill>
                <a:sysClr val="windowText" lastClr="000000"/>
              </a:solidFill>
              <a:effectLst/>
              <a:uLnTx/>
              <a:uFillTx/>
              <a:latin typeface="Arial Narrow"/>
              <a:ea typeface="+mn-ea"/>
              <a:cs typeface="Arial Narrow"/>
            </a:endParaRPr>
          </a:p>
        </p:txBody>
      </p:sp>
      <p:sp>
        <p:nvSpPr>
          <p:cNvPr id="6" name="object 6"/>
          <p:cNvSpPr txBox="1"/>
          <p:nvPr/>
        </p:nvSpPr>
        <p:spPr>
          <a:xfrm>
            <a:off x="5592656" y="4650459"/>
            <a:ext cx="5970270" cy="869639"/>
          </a:xfrm>
          <a:prstGeom prst="rect">
            <a:avLst/>
          </a:prstGeom>
        </p:spPr>
        <p:txBody>
          <a:bodyPr vert="horz" wrap="square" lIns="0" tIns="10583" rIns="0" bIns="0" rtlCol="0">
            <a:spAutoFit/>
          </a:bodyPr>
          <a:lstStyle/>
          <a:p>
            <a:pPr marL="138437" marR="709119" lvl="0" indent="-113459" algn="l" defTabSz="609630" rtl="0" eaLnBrk="1" fontAlgn="auto" latinLnBrk="0" hangingPunct="1">
              <a:lnSpc>
                <a:spcPct val="100000"/>
              </a:lnSpc>
              <a:spcBef>
                <a:spcPts val="83"/>
              </a:spcBef>
              <a:spcAft>
                <a:spcPts val="0"/>
              </a:spcAft>
              <a:buClr>
                <a:srgbClr val="125AA1"/>
              </a:buClr>
              <a:buSzTx/>
              <a:buFont typeface="Arial"/>
              <a:buChar char="•"/>
              <a:tabLst>
                <a:tab pos="139707" algn="l"/>
              </a:tabLst>
              <a:defRPr/>
            </a:pPr>
            <a:r>
              <a:rPr kumimoji="0" sz="1333" b="0" i="0" u="none" strike="noStrike" kern="0" cap="none" spc="0" normalizeH="0" baseline="0" noProof="0" dirty="0">
                <a:ln>
                  <a:noFill/>
                </a:ln>
                <a:solidFill>
                  <a:srgbClr val="002F5D"/>
                </a:solidFill>
                <a:effectLst/>
                <a:uLnTx/>
                <a:uFillTx/>
                <a:latin typeface="Arial Narrow"/>
                <a:ea typeface="+mn-ea"/>
                <a:cs typeface="Arial Narrow"/>
              </a:rPr>
              <a:t>Treatment</a:t>
            </a:r>
            <a:r>
              <a:rPr kumimoji="0" sz="1333" b="0" i="0" u="none" strike="noStrike" kern="0" cap="none" spc="-3"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continued</a:t>
            </a:r>
            <a:r>
              <a:rPr kumimoji="0" sz="1333" b="0" i="0" u="none" strike="noStrike" kern="0" cap="none" spc="-1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until</a:t>
            </a:r>
            <a:r>
              <a:rPr kumimoji="0" sz="1333" b="0" i="0" u="none" strike="noStrike" kern="0" cap="none" spc="-37"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investigator-</a:t>
            </a:r>
            <a:r>
              <a:rPr kumimoji="0" sz="1333" b="0" i="0" u="none" strike="noStrike" kern="0" cap="none" spc="0" normalizeH="0" baseline="0" noProof="0" dirty="0">
                <a:ln>
                  <a:noFill/>
                </a:ln>
                <a:solidFill>
                  <a:srgbClr val="002F5D"/>
                </a:solidFill>
                <a:effectLst/>
                <a:uLnTx/>
                <a:uFillTx/>
                <a:latin typeface="Arial Narrow"/>
                <a:ea typeface="+mn-ea"/>
                <a:cs typeface="Arial Narrow"/>
              </a:rPr>
              <a:t>assessed</a:t>
            </a:r>
            <a:r>
              <a:rPr kumimoji="0" sz="1333" b="0" i="0" u="none" strike="noStrike" kern="0" cap="none" spc="-1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RECIST</a:t>
            </a:r>
            <a:r>
              <a:rPr kumimoji="0" sz="1333" b="0" i="0" u="none" strike="noStrike" kern="0" cap="none" spc="-2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v1.1</a:t>
            </a:r>
            <a:r>
              <a:rPr kumimoji="0" sz="1333" b="0" i="0" u="none" strike="noStrike" kern="0" cap="none" spc="-1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progressive</a:t>
            </a:r>
            <a:r>
              <a:rPr kumimoji="0" sz="1333" b="0" i="0" u="none" strike="noStrike" kern="0" cap="none" spc="-10"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disease, 	</a:t>
            </a:r>
            <a:r>
              <a:rPr kumimoji="0" sz="1333" b="0" i="0" u="none" strike="noStrike" kern="0" cap="none" spc="0" normalizeH="0" baseline="0" noProof="0" dirty="0">
                <a:ln>
                  <a:noFill/>
                </a:ln>
                <a:solidFill>
                  <a:srgbClr val="002F5D"/>
                </a:solidFill>
                <a:effectLst/>
                <a:uLnTx/>
                <a:uFillTx/>
                <a:latin typeface="Arial Narrow"/>
                <a:ea typeface="+mn-ea"/>
                <a:cs typeface="Arial Narrow"/>
              </a:rPr>
              <a:t>unacceptable</a:t>
            </a:r>
            <a:r>
              <a:rPr kumimoji="0" sz="1333" b="0" i="0" u="none" strike="noStrike" kern="0" cap="none" spc="-4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toxicity,</a:t>
            </a:r>
            <a:r>
              <a:rPr kumimoji="0" sz="1333" b="0" i="0" u="none" strike="noStrike" kern="0" cap="none" spc="-4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or</a:t>
            </a:r>
            <a:r>
              <a:rPr kumimoji="0" sz="1333" b="0" i="0" u="none" strike="noStrike" kern="0" cap="none" spc="-1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another</a:t>
            </a:r>
            <a:r>
              <a:rPr kumimoji="0" sz="1333" b="0" i="0" u="none" strike="noStrike" kern="0" cap="none" spc="-1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discontinuation</a:t>
            </a:r>
            <a:r>
              <a:rPr kumimoji="0" sz="1333" b="0" i="0" u="none" strike="noStrike" kern="0" cap="none" spc="-7" normalizeH="0" baseline="0" noProof="0" dirty="0">
                <a:ln>
                  <a:noFill/>
                </a:ln>
                <a:solidFill>
                  <a:srgbClr val="002F5D"/>
                </a:solidFill>
                <a:effectLst/>
                <a:uLnTx/>
                <a:uFillTx/>
                <a:latin typeface="Arial Narrow"/>
                <a:ea typeface="+mn-ea"/>
                <a:cs typeface="Arial Narrow"/>
              </a:rPr>
              <a:t> criterion</a:t>
            </a:r>
            <a:r>
              <a:rPr kumimoji="0" sz="1333" b="0" i="0" u="none" strike="noStrike" kern="0" cap="none" spc="-5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was</a:t>
            </a:r>
            <a:r>
              <a:rPr kumimoji="0" sz="1333" b="0" i="0" u="none" strike="noStrike" kern="0" cap="none" spc="-40" normalizeH="0" baseline="0" noProof="0" dirty="0">
                <a:ln>
                  <a:noFill/>
                </a:ln>
                <a:solidFill>
                  <a:srgbClr val="002F5D"/>
                </a:solidFill>
                <a:effectLst/>
                <a:uLnTx/>
                <a:uFillTx/>
                <a:latin typeface="Arial Narrow"/>
                <a:ea typeface="+mn-ea"/>
                <a:cs typeface="Arial Narrow"/>
              </a:rPr>
              <a:t> </a:t>
            </a:r>
            <a:r>
              <a:rPr kumimoji="0" sz="1333" b="0" i="0" u="none" strike="noStrike" kern="0" cap="none" spc="-17" normalizeH="0" baseline="0" noProof="0" dirty="0">
                <a:ln>
                  <a:noFill/>
                </a:ln>
                <a:solidFill>
                  <a:srgbClr val="002F5D"/>
                </a:solidFill>
                <a:effectLst/>
                <a:uLnTx/>
                <a:uFillTx/>
                <a:latin typeface="Arial Narrow"/>
                <a:ea typeface="+mn-ea"/>
                <a:cs typeface="Arial Narrow"/>
              </a:rPr>
              <a:t>met</a:t>
            </a:r>
            <a:endParaRPr kumimoji="0" sz="1333" b="0" i="0" u="none" strike="noStrike" kern="0" cap="none" spc="0" normalizeH="0" baseline="0" noProof="0">
              <a:ln>
                <a:noFill/>
              </a:ln>
              <a:solidFill>
                <a:sysClr val="windowText" lastClr="000000"/>
              </a:solidFill>
              <a:effectLst/>
              <a:uLnTx/>
              <a:uFillTx/>
              <a:latin typeface="Arial Narrow"/>
              <a:ea typeface="+mn-ea"/>
              <a:cs typeface="Arial Narrow"/>
            </a:endParaRPr>
          </a:p>
          <a:p>
            <a:pPr marL="138860" marR="0" lvl="0" indent="-113459" algn="l" defTabSz="609630" rtl="0" eaLnBrk="1" fontAlgn="auto" latinLnBrk="0" hangingPunct="1">
              <a:lnSpc>
                <a:spcPct val="100000"/>
              </a:lnSpc>
              <a:spcBef>
                <a:spcPts val="253"/>
              </a:spcBef>
              <a:spcAft>
                <a:spcPts val="0"/>
              </a:spcAft>
              <a:buClr>
                <a:srgbClr val="125AA1"/>
              </a:buClr>
              <a:buSzTx/>
              <a:buFont typeface="Arial"/>
              <a:buChar char="•"/>
              <a:tabLst>
                <a:tab pos="138860" algn="l"/>
              </a:tabLst>
              <a:defRPr/>
            </a:pPr>
            <a:r>
              <a:rPr kumimoji="0" sz="1333" b="0" i="0" u="none" strike="noStrike" kern="0" cap="none" spc="0" normalizeH="0" baseline="0" noProof="0" dirty="0">
                <a:ln>
                  <a:noFill/>
                </a:ln>
                <a:solidFill>
                  <a:srgbClr val="002F5D"/>
                </a:solidFill>
                <a:effectLst/>
                <a:uLnTx/>
                <a:uFillTx/>
                <a:latin typeface="Arial Narrow"/>
                <a:ea typeface="+mn-ea"/>
                <a:cs typeface="Arial Narrow"/>
              </a:rPr>
              <a:t>Following</a:t>
            </a:r>
            <a:r>
              <a:rPr kumimoji="0" sz="1333" b="0" i="0" u="none" strike="noStrike" kern="0" cap="none" spc="-4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progression</a:t>
            </a:r>
            <a:r>
              <a:rPr kumimoji="0" sz="1333" b="0" i="0" u="none" strike="noStrike" kern="0" cap="none" spc="-4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or</a:t>
            </a:r>
            <a:r>
              <a:rPr kumimoji="0" sz="1333" b="0" i="0" u="none" strike="noStrike" kern="0" cap="none" spc="-4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discontinuation</a:t>
            </a:r>
            <a:r>
              <a:rPr kumimoji="0" sz="1333" b="0" i="0" u="none" strike="noStrike" kern="0" cap="none" spc="-4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of</a:t>
            </a:r>
            <a:r>
              <a:rPr kumimoji="0" sz="1333" b="0" i="0" u="none" strike="noStrike" kern="0" cap="none" spc="-3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study</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treatment,</a:t>
            </a:r>
            <a:r>
              <a:rPr kumimoji="0" sz="1333" b="0" i="0" u="none" strike="noStrike" kern="0" cap="none" spc="-33"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patients</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could</a:t>
            </a:r>
            <a:r>
              <a:rPr kumimoji="0" sz="1333" b="0" i="0" u="none" strike="noStrike" kern="0" cap="none" spc="-3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receive</a:t>
            </a:r>
            <a:r>
              <a:rPr kumimoji="0" sz="1333" b="0" i="0" u="none" strike="noStrike" kern="0" cap="none" spc="-40"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subsequent</a:t>
            </a:r>
            <a:endParaRPr kumimoji="0" sz="1333" b="0" i="0" u="none" strike="noStrike" kern="0" cap="none" spc="0" normalizeH="0" baseline="0" noProof="0">
              <a:ln>
                <a:noFill/>
              </a:ln>
              <a:solidFill>
                <a:sysClr val="windowText" lastClr="000000"/>
              </a:solidFill>
              <a:effectLst/>
              <a:uLnTx/>
              <a:uFillTx/>
              <a:latin typeface="Arial Narrow"/>
              <a:ea typeface="+mn-ea"/>
              <a:cs typeface="Arial Narrow"/>
            </a:endParaRPr>
          </a:p>
          <a:p>
            <a:pPr marL="139707" marR="0" lvl="0" indent="0" algn="l" defTabSz="609630" rtl="0" eaLnBrk="1" fontAlgn="auto" latinLnBrk="0" hangingPunct="1">
              <a:lnSpc>
                <a:spcPct val="100000"/>
              </a:lnSpc>
              <a:spcBef>
                <a:spcPts val="3"/>
              </a:spcBef>
              <a:spcAft>
                <a:spcPts val="0"/>
              </a:spcAft>
              <a:buClrTx/>
              <a:buSzTx/>
              <a:buFontTx/>
              <a:buNone/>
              <a:tabLst/>
              <a:defRPr/>
            </a:pPr>
            <a:r>
              <a:rPr kumimoji="0" sz="1333" b="0" i="0" u="none" strike="noStrike" kern="0" cap="none" spc="0" normalizeH="0" baseline="0" noProof="0" dirty="0">
                <a:ln>
                  <a:noFill/>
                </a:ln>
                <a:solidFill>
                  <a:srgbClr val="002F5D"/>
                </a:solidFill>
                <a:effectLst/>
                <a:uLnTx/>
                <a:uFillTx/>
                <a:latin typeface="Arial Narrow"/>
                <a:ea typeface="+mn-ea"/>
                <a:cs typeface="Arial Narrow"/>
              </a:rPr>
              <a:t>therapies,</a:t>
            </a:r>
            <a:r>
              <a:rPr kumimoji="0" sz="1333" b="0" i="0" u="none" strike="noStrike" kern="0" cap="none" spc="-2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including</a:t>
            </a:r>
            <a:r>
              <a:rPr kumimoji="0" sz="1333" b="0" i="0" u="none" strike="noStrike" kern="0" cap="none" spc="-3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approved</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ADCs</a:t>
            </a:r>
            <a:r>
              <a:rPr kumimoji="0" sz="1333" b="0" i="0" u="none" strike="noStrike" kern="0" cap="none" spc="-1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or</a:t>
            </a:r>
            <a:r>
              <a:rPr kumimoji="0" sz="1333" b="0" i="0" u="none" strike="noStrike" kern="0" cap="none" spc="17"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chemotherapy,</a:t>
            </a:r>
            <a:r>
              <a:rPr kumimoji="0" sz="1333" b="0" i="0" u="none" strike="noStrike" kern="0" cap="none" spc="-17"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at</a:t>
            </a:r>
            <a:r>
              <a:rPr kumimoji="0" sz="1333" b="0" i="0" u="none" strike="noStrike" kern="0" cap="none" spc="-20" normalizeH="0" baseline="0" noProof="0" dirty="0">
                <a:ln>
                  <a:noFill/>
                </a:ln>
                <a:solidFill>
                  <a:srgbClr val="002F5D"/>
                </a:solidFill>
                <a:effectLst/>
                <a:uLnTx/>
                <a:uFillTx/>
                <a:latin typeface="Arial Narrow"/>
                <a:ea typeface="+mn-ea"/>
                <a:cs typeface="Arial Narrow"/>
              </a:rPr>
              <a:t> </a:t>
            </a:r>
            <a:r>
              <a:rPr kumimoji="0" sz="1333" b="0" i="0" u="none" strike="noStrike" kern="0" cap="none" spc="0" normalizeH="0" baseline="0" noProof="0" dirty="0">
                <a:ln>
                  <a:noFill/>
                </a:ln>
                <a:solidFill>
                  <a:srgbClr val="002F5D"/>
                </a:solidFill>
                <a:effectLst/>
                <a:uLnTx/>
                <a:uFillTx/>
                <a:latin typeface="Arial Narrow"/>
                <a:ea typeface="+mn-ea"/>
                <a:cs typeface="Arial Narrow"/>
              </a:rPr>
              <a:t>the</a:t>
            </a:r>
            <a:r>
              <a:rPr kumimoji="0" sz="1333" b="0" i="0" u="none" strike="noStrike" kern="0" cap="none" spc="-27"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investigator’s</a:t>
            </a:r>
            <a:r>
              <a:rPr kumimoji="0" sz="1333" b="0" i="0" u="none" strike="noStrike" kern="0" cap="none" spc="-17" normalizeH="0" baseline="0" noProof="0" dirty="0">
                <a:ln>
                  <a:noFill/>
                </a:ln>
                <a:solidFill>
                  <a:srgbClr val="002F5D"/>
                </a:solidFill>
                <a:effectLst/>
                <a:uLnTx/>
                <a:uFillTx/>
                <a:latin typeface="Arial Narrow"/>
                <a:ea typeface="+mn-ea"/>
                <a:cs typeface="Arial Narrow"/>
              </a:rPr>
              <a:t> </a:t>
            </a:r>
            <a:r>
              <a:rPr kumimoji="0" sz="1333" b="0" i="0" u="none" strike="noStrike" kern="0" cap="none" spc="-7" normalizeH="0" baseline="0" noProof="0" dirty="0">
                <a:ln>
                  <a:noFill/>
                </a:ln>
                <a:solidFill>
                  <a:srgbClr val="002F5D"/>
                </a:solidFill>
                <a:effectLst/>
                <a:uLnTx/>
                <a:uFillTx/>
                <a:latin typeface="Arial Narrow"/>
                <a:ea typeface="+mn-ea"/>
                <a:cs typeface="Arial Narrow"/>
              </a:rPr>
              <a:t>discretion</a:t>
            </a:r>
            <a:r>
              <a:rPr kumimoji="0" sz="1350" b="0" i="0" u="none" strike="noStrike" kern="0" cap="none" spc="-10" normalizeH="0" baseline="24691" noProof="0" dirty="0">
                <a:ln>
                  <a:noFill/>
                </a:ln>
                <a:solidFill>
                  <a:srgbClr val="002F5D"/>
                </a:solidFill>
                <a:effectLst/>
                <a:uLnTx/>
                <a:uFillTx/>
                <a:latin typeface="Arial"/>
                <a:ea typeface="+mn-ea"/>
                <a:cs typeface="Arial"/>
              </a:rPr>
              <a:t>ǁ</a:t>
            </a:r>
            <a:endParaRPr kumimoji="0" sz="1350" b="0" i="0" u="none" strike="noStrike" kern="0" cap="none" spc="0" normalizeH="0" baseline="24691" noProof="0">
              <a:ln>
                <a:noFill/>
              </a:ln>
              <a:solidFill>
                <a:sysClr val="windowText" lastClr="000000"/>
              </a:solidFill>
              <a:effectLst/>
              <a:uLnTx/>
              <a:uFillTx/>
              <a:latin typeface="Arial"/>
              <a:ea typeface="+mn-ea"/>
              <a:cs typeface="Arial"/>
            </a:endParaRPr>
          </a:p>
        </p:txBody>
      </p:sp>
      <p:sp>
        <p:nvSpPr>
          <p:cNvPr id="7" name="object 7"/>
          <p:cNvSpPr txBox="1"/>
          <p:nvPr/>
        </p:nvSpPr>
        <p:spPr>
          <a:xfrm>
            <a:off x="669925" y="1704863"/>
            <a:ext cx="3663950" cy="2710935"/>
          </a:xfrm>
          <a:prstGeom prst="rect">
            <a:avLst/>
          </a:prstGeom>
          <a:ln w="28575">
            <a:solidFill>
              <a:srgbClr val="3881C3"/>
            </a:solidFill>
          </a:ln>
        </p:spPr>
        <p:txBody>
          <a:bodyPr vert="horz" wrap="square" lIns="0" tIns="58420" rIns="0" bIns="0" rtlCol="0">
            <a:spAutoFit/>
          </a:bodyPr>
          <a:lstStyle/>
          <a:p>
            <a:pPr marL="94408" marR="0" lvl="0" indent="0" algn="l" defTabSz="609630" rtl="0" eaLnBrk="1" fontAlgn="auto" latinLnBrk="0" hangingPunct="1">
              <a:lnSpc>
                <a:spcPct val="100000"/>
              </a:lnSpc>
              <a:spcBef>
                <a:spcPts val="460"/>
              </a:spcBef>
              <a:spcAft>
                <a:spcPts val="0"/>
              </a:spcAft>
              <a:buClrTx/>
              <a:buSzTx/>
              <a:buFontTx/>
              <a:buNone/>
              <a:tabLst/>
              <a:defRPr/>
            </a:pPr>
            <a:r>
              <a:rPr kumimoji="0" sz="1833" b="1" i="0" u="none" strike="noStrike" kern="0" cap="none" spc="0" normalizeH="0" baseline="0" noProof="0" dirty="0">
                <a:ln>
                  <a:noFill/>
                </a:ln>
                <a:solidFill>
                  <a:srgbClr val="002F5D"/>
                </a:solidFill>
                <a:effectLst/>
                <a:uLnTx/>
                <a:uFillTx/>
                <a:latin typeface="Arial Narrow"/>
                <a:ea typeface="+mn-ea"/>
                <a:cs typeface="Arial Narrow"/>
              </a:rPr>
              <a:t>Key</a:t>
            </a:r>
            <a:r>
              <a:rPr kumimoji="0" sz="1833" b="1" i="0" u="none" strike="noStrike" kern="0" cap="none" spc="80" normalizeH="0" baseline="0" noProof="0" dirty="0">
                <a:ln>
                  <a:noFill/>
                </a:ln>
                <a:solidFill>
                  <a:srgbClr val="002F5D"/>
                </a:solidFill>
                <a:effectLst/>
                <a:uLnTx/>
                <a:uFillTx/>
                <a:latin typeface="Arial Narrow"/>
                <a:ea typeface="+mn-ea"/>
                <a:cs typeface="Arial Narrow"/>
              </a:rPr>
              <a:t> </a:t>
            </a:r>
            <a:r>
              <a:rPr kumimoji="0" sz="1833" b="1" i="0" u="none" strike="noStrike" kern="0" cap="none" spc="0" normalizeH="0" baseline="0" noProof="0" dirty="0">
                <a:ln>
                  <a:noFill/>
                </a:ln>
                <a:solidFill>
                  <a:srgbClr val="002F5D"/>
                </a:solidFill>
                <a:effectLst/>
                <a:uLnTx/>
                <a:uFillTx/>
                <a:latin typeface="Arial Narrow"/>
                <a:ea typeface="+mn-ea"/>
                <a:cs typeface="Arial Narrow"/>
              </a:rPr>
              <a:t>inclusion</a:t>
            </a:r>
            <a:r>
              <a:rPr kumimoji="0" sz="1833" b="1" i="0" u="none" strike="noStrike" kern="0" cap="none" spc="43" normalizeH="0" baseline="0" noProof="0" dirty="0">
                <a:ln>
                  <a:noFill/>
                </a:ln>
                <a:solidFill>
                  <a:srgbClr val="002F5D"/>
                </a:solidFill>
                <a:effectLst/>
                <a:uLnTx/>
                <a:uFillTx/>
                <a:latin typeface="Arial Narrow"/>
                <a:ea typeface="+mn-ea"/>
                <a:cs typeface="Arial Narrow"/>
              </a:rPr>
              <a:t> </a:t>
            </a:r>
            <a:r>
              <a:rPr kumimoji="0" sz="1833" b="1" i="0" u="none" strike="noStrike" kern="0" cap="none" spc="-7" normalizeH="0" baseline="0" noProof="0" dirty="0">
                <a:ln>
                  <a:noFill/>
                </a:ln>
                <a:solidFill>
                  <a:srgbClr val="002F5D"/>
                </a:solidFill>
                <a:effectLst/>
                <a:uLnTx/>
                <a:uFillTx/>
                <a:latin typeface="Arial Narrow"/>
                <a:ea typeface="+mn-ea"/>
                <a:cs typeface="Arial Narrow"/>
              </a:rPr>
              <a:t>criteria:</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207444" marR="288304" lvl="0" indent="-113459" algn="l" defTabSz="609630" rtl="0" eaLnBrk="1" fontAlgn="auto" latinLnBrk="0" hangingPunct="1">
              <a:lnSpc>
                <a:spcPct val="100299"/>
              </a:lnSpc>
              <a:spcBef>
                <a:spcPts val="380"/>
              </a:spcBef>
              <a:spcAft>
                <a:spcPts val="0"/>
              </a:spcAft>
              <a:buClr>
                <a:srgbClr val="125AA1"/>
              </a:buClr>
              <a:buSzTx/>
              <a:buFont typeface="Arial"/>
              <a:buChar char="•"/>
              <a:tabLst>
                <a:tab pos="208290" algn="l"/>
              </a:tabLst>
              <a:defRPr/>
            </a:pPr>
            <a:r>
              <a:rPr kumimoji="0" sz="1600" b="0" i="0" u="none" strike="noStrike" kern="0" cap="none" spc="0" normalizeH="0" baseline="0" noProof="0" dirty="0">
                <a:ln>
                  <a:noFill/>
                </a:ln>
                <a:solidFill>
                  <a:srgbClr val="002F5D"/>
                </a:solidFill>
                <a:effectLst/>
                <a:uLnTx/>
                <a:uFillTx/>
                <a:latin typeface="Arial Narrow"/>
                <a:ea typeface="+mn-ea"/>
                <a:cs typeface="Arial Narrow"/>
              </a:rPr>
              <a:t>Patients</a:t>
            </a:r>
            <a:r>
              <a:rPr kumimoji="0" sz="1600" b="0" i="0" u="none" strike="noStrike" kern="0" cap="none" spc="7"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with</a:t>
            </a:r>
            <a:r>
              <a:rPr kumimoji="0" sz="1600" b="0" i="0" u="none" strike="noStrike" kern="0" cap="none" spc="-13" normalizeH="0" baseline="0" noProof="0" dirty="0">
                <a:ln>
                  <a:noFill/>
                </a:ln>
                <a:solidFill>
                  <a:srgbClr val="002F5D"/>
                </a:solidFill>
                <a:effectLst/>
                <a:uLnTx/>
                <a:uFillTx/>
                <a:latin typeface="Arial Narrow"/>
                <a:ea typeface="+mn-ea"/>
                <a:cs typeface="Arial Narrow"/>
              </a:rPr>
              <a:t> </a:t>
            </a:r>
            <a:r>
              <a:rPr kumimoji="0" sz="1600" b="0" i="0" u="none" strike="noStrike" kern="0" cap="none" spc="-7" normalizeH="0" baseline="0" noProof="0" dirty="0">
                <a:ln>
                  <a:noFill/>
                </a:ln>
                <a:solidFill>
                  <a:srgbClr val="002F5D"/>
                </a:solidFill>
                <a:effectLst/>
                <a:uLnTx/>
                <a:uFillTx/>
                <a:latin typeface="Arial Narrow"/>
                <a:ea typeface="+mn-ea"/>
                <a:cs typeface="Arial Narrow"/>
              </a:rPr>
              <a:t>histologically</a:t>
            </a:r>
            <a:r>
              <a:rPr kumimoji="0" sz="1600" b="0" i="0" u="none" strike="noStrike" kern="0" cap="none" spc="-4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or</a:t>
            </a:r>
            <a:r>
              <a:rPr kumimoji="0" sz="1600" b="0" i="0" u="none" strike="noStrike" kern="0" cap="none" spc="-20" normalizeH="0" baseline="0" noProof="0" dirty="0">
                <a:ln>
                  <a:noFill/>
                </a:ln>
                <a:solidFill>
                  <a:srgbClr val="002F5D"/>
                </a:solidFill>
                <a:effectLst/>
                <a:uLnTx/>
                <a:uFillTx/>
                <a:latin typeface="Arial Narrow"/>
                <a:ea typeface="+mn-ea"/>
                <a:cs typeface="Arial Narrow"/>
              </a:rPr>
              <a:t> </a:t>
            </a:r>
            <a:r>
              <a:rPr kumimoji="0" sz="1600" b="0" i="0" u="none" strike="noStrike" kern="0" cap="none" spc="-7" normalizeH="0" baseline="0" noProof="0" dirty="0">
                <a:ln>
                  <a:noFill/>
                </a:ln>
                <a:solidFill>
                  <a:srgbClr val="002F5D"/>
                </a:solidFill>
                <a:effectLst/>
                <a:uLnTx/>
                <a:uFillTx/>
                <a:latin typeface="Arial Narrow"/>
                <a:ea typeface="+mn-ea"/>
                <a:cs typeface="Arial Narrow"/>
              </a:rPr>
              <a:t>cytologically 	</a:t>
            </a:r>
            <a:r>
              <a:rPr kumimoji="0" sz="1600" b="0" i="0" u="none" strike="noStrike" kern="0" cap="none" spc="0" normalizeH="0" baseline="0" noProof="0" dirty="0">
                <a:ln>
                  <a:noFill/>
                </a:ln>
                <a:solidFill>
                  <a:srgbClr val="002F5D"/>
                </a:solidFill>
                <a:effectLst/>
                <a:uLnTx/>
                <a:uFillTx/>
                <a:latin typeface="Arial Narrow"/>
                <a:ea typeface="+mn-ea"/>
                <a:cs typeface="Arial Narrow"/>
              </a:rPr>
              <a:t>documented</a:t>
            </a:r>
            <a:r>
              <a:rPr kumimoji="0" sz="1600" b="0" i="0" u="none" strike="noStrike" kern="0" cap="none" spc="-5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locally</a:t>
            </a:r>
            <a:r>
              <a:rPr kumimoji="0" sz="1600" b="0" i="0" u="none" strike="noStrike" kern="0" cap="none" spc="-3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recurrent</a:t>
            </a:r>
            <a:r>
              <a:rPr kumimoji="0" sz="1600" b="0" i="0" u="none" strike="noStrike" kern="0" cap="none" spc="-76"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inoperable</a:t>
            </a:r>
            <a:r>
              <a:rPr kumimoji="0" sz="1600" b="0" i="0" u="none" strike="noStrike" kern="0" cap="none" spc="-50" normalizeH="0" baseline="0" noProof="0" dirty="0">
                <a:ln>
                  <a:noFill/>
                </a:ln>
                <a:solidFill>
                  <a:srgbClr val="002F5D"/>
                </a:solidFill>
                <a:effectLst/>
                <a:uLnTx/>
                <a:uFillTx/>
                <a:latin typeface="Arial Narrow"/>
                <a:ea typeface="+mn-ea"/>
                <a:cs typeface="Arial Narrow"/>
              </a:rPr>
              <a:t> </a:t>
            </a:r>
            <a:r>
              <a:rPr kumimoji="0" sz="1600" b="0" i="0" u="none" strike="noStrike" kern="0" cap="none" spc="-17" normalizeH="0" baseline="0" noProof="0" dirty="0">
                <a:ln>
                  <a:noFill/>
                </a:ln>
                <a:solidFill>
                  <a:srgbClr val="002F5D"/>
                </a:solidFill>
                <a:effectLst/>
                <a:uLnTx/>
                <a:uFillTx/>
                <a:latin typeface="Arial Narrow"/>
                <a:ea typeface="+mn-ea"/>
                <a:cs typeface="Arial Narrow"/>
              </a:rPr>
              <a:t>or 	</a:t>
            </a:r>
            <a:r>
              <a:rPr kumimoji="0" sz="1600" b="0" i="0" u="none" strike="noStrike" kern="0" cap="none" spc="0" normalizeH="0" baseline="0" noProof="0" dirty="0">
                <a:ln>
                  <a:noFill/>
                </a:ln>
                <a:solidFill>
                  <a:srgbClr val="002F5D"/>
                </a:solidFill>
                <a:effectLst/>
                <a:uLnTx/>
                <a:uFillTx/>
                <a:latin typeface="Arial Narrow"/>
                <a:ea typeface="+mn-ea"/>
                <a:cs typeface="Arial Narrow"/>
              </a:rPr>
              <a:t>metastatic</a:t>
            </a:r>
            <a:r>
              <a:rPr kumimoji="0" sz="1600" b="0" i="0" u="none" strike="noStrike" kern="0" cap="none" spc="-70" normalizeH="0" baseline="0" noProof="0" dirty="0">
                <a:ln>
                  <a:noFill/>
                </a:ln>
                <a:solidFill>
                  <a:srgbClr val="002F5D"/>
                </a:solidFill>
                <a:effectLst/>
                <a:uLnTx/>
                <a:uFillTx/>
                <a:latin typeface="Arial Narrow"/>
                <a:ea typeface="+mn-ea"/>
                <a:cs typeface="Arial Narrow"/>
              </a:rPr>
              <a:t> </a:t>
            </a:r>
            <a:r>
              <a:rPr kumimoji="0" sz="1600" b="0" i="0" u="none" strike="noStrike" kern="0" cap="none" spc="-13" normalizeH="0" baseline="0" noProof="0" dirty="0">
                <a:ln>
                  <a:noFill/>
                </a:ln>
                <a:solidFill>
                  <a:srgbClr val="002F5D"/>
                </a:solidFill>
                <a:effectLst/>
                <a:uLnTx/>
                <a:uFillTx/>
                <a:latin typeface="Arial Narrow"/>
                <a:ea typeface="+mn-ea"/>
                <a:cs typeface="Arial Narrow"/>
              </a:rPr>
              <a:t>TNBC*</a:t>
            </a:r>
            <a:endParaRPr kumimoji="0" sz="1600" b="0" i="0" u="none" strike="noStrike" kern="0" cap="none" spc="0" normalizeH="0" baseline="0" noProof="0">
              <a:ln>
                <a:noFill/>
              </a:ln>
              <a:solidFill>
                <a:sysClr val="windowText" lastClr="000000"/>
              </a:solidFill>
              <a:effectLst/>
              <a:uLnTx/>
              <a:uFillTx/>
              <a:latin typeface="Arial Narrow"/>
              <a:ea typeface="+mn-ea"/>
              <a:cs typeface="Arial Narrow"/>
            </a:endParaRPr>
          </a:p>
          <a:p>
            <a:pPr marL="207444" marR="193050" lvl="0" indent="-113459" algn="just" defTabSz="609630" rtl="0" eaLnBrk="1" fontAlgn="auto" latinLnBrk="0" hangingPunct="1">
              <a:lnSpc>
                <a:spcPct val="100400"/>
              </a:lnSpc>
              <a:spcBef>
                <a:spcPts val="173"/>
              </a:spcBef>
              <a:spcAft>
                <a:spcPts val="0"/>
              </a:spcAft>
              <a:buClr>
                <a:srgbClr val="125AA1"/>
              </a:buClr>
              <a:buSzTx/>
              <a:buFont typeface="Arial"/>
              <a:buChar char="•"/>
              <a:tabLst>
                <a:tab pos="208290" algn="l"/>
              </a:tabLst>
              <a:defRPr/>
            </a:pPr>
            <a:r>
              <a:rPr kumimoji="0" sz="1600" b="0" i="0" u="none" strike="noStrike" kern="0" cap="none" spc="0" normalizeH="0" baseline="0" noProof="0" dirty="0">
                <a:ln>
                  <a:noFill/>
                </a:ln>
                <a:solidFill>
                  <a:srgbClr val="002F5D"/>
                </a:solidFill>
                <a:effectLst/>
                <a:uLnTx/>
                <a:uFillTx/>
                <a:latin typeface="Arial Narrow"/>
                <a:ea typeface="+mn-ea"/>
                <a:cs typeface="Arial Narrow"/>
              </a:rPr>
              <a:t>No</a:t>
            </a:r>
            <a:r>
              <a:rPr kumimoji="0" sz="1600" b="0" i="0" u="none" strike="noStrike" kern="0" cap="none" spc="-27"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prior</a:t>
            </a:r>
            <a:r>
              <a:rPr kumimoji="0" sz="1600" b="0" i="0" u="none" strike="noStrike" kern="0" cap="none" spc="-33"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chemotherapy</a:t>
            </a:r>
            <a:r>
              <a:rPr kumimoji="0" sz="1600" b="0" i="0" u="none" strike="noStrike" kern="0" cap="none" spc="-5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or</a:t>
            </a:r>
            <a:r>
              <a:rPr kumimoji="0" sz="1600" b="0" i="0" u="none" strike="noStrike" kern="0" cap="none" spc="-3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targeted</a:t>
            </a:r>
            <a:r>
              <a:rPr kumimoji="0" sz="1600" b="0" i="0" u="none" strike="noStrike" kern="0" cap="none" spc="-27" normalizeH="0" baseline="0" noProof="0" dirty="0">
                <a:ln>
                  <a:noFill/>
                </a:ln>
                <a:solidFill>
                  <a:srgbClr val="002F5D"/>
                </a:solidFill>
                <a:effectLst/>
                <a:uLnTx/>
                <a:uFillTx/>
                <a:latin typeface="Arial Narrow"/>
                <a:ea typeface="+mn-ea"/>
                <a:cs typeface="Arial Narrow"/>
              </a:rPr>
              <a:t> </a:t>
            </a:r>
            <a:r>
              <a:rPr kumimoji="0" sz="1600" b="0" i="0" u="none" strike="noStrike" kern="0" cap="none" spc="-7" normalizeH="0" baseline="0" noProof="0" dirty="0">
                <a:ln>
                  <a:noFill/>
                </a:ln>
                <a:solidFill>
                  <a:srgbClr val="002F5D"/>
                </a:solidFill>
                <a:effectLst/>
                <a:uLnTx/>
                <a:uFillTx/>
                <a:latin typeface="Arial Narrow"/>
                <a:ea typeface="+mn-ea"/>
                <a:cs typeface="Arial Narrow"/>
              </a:rPr>
              <a:t>systemic 	</a:t>
            </a:r>
            <a:r>
              <a:rPr kumimoji="0" sz="1600" b="0" i="0" u="none" strike="noStrike" kern="0" cap="none" spc="0" normalizeH="0" baseline="0" noProof="0" dirty="0">
                <a:ln>
                  <a:noFill/>
                </a:ln>
                <a:solidFill>
                  <a:srgbClr val="002F5D"/>
                </a:solidFill>
                <a:effectLst/>
                <a:uLnTx/>
                <a:uFillTx/>
                <a:latin typeface="Arial Narrow"/>
                <a:ea typeface="+mn-ea"/>
                <a:cs typeface="Arial Narrow"/>
              </a:rPr>
              <a:t>therapy</a:t>
            </a:r>
            <a:r>
              <a:rPr kumimoji="0" sz="1600" b="0" i="0" u="none" strike="noStrike" kern="0" cap="none" spc="-67"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in</a:t>
            </a:r>
            <a:r>
              <a:rPr kumimoji="0" sz="1600" b="0" i="0" u="none" strike="noStrike" kern="0" cap="none" spc="-43"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the</a:t>
            </a:r>
            <a:r>
              <a:rPr kumimoji="0" sz="1600" b="0" i="0" u="none" strike="noStrike" kern="0" cap="none" spc="-4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locally</a:t>
            </a:r>
            <a:r>
              <a:rPr kumimoji="0" sz="1600" b="0" i="0" u="none" strike="noStrike" kern="0" cap="none" spc="-23"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recurrent</a:t>
            </a:r>
            <a:r>
              <a:rPr kumimoji="0" sz="1600" b="0" i="0" u="none" strike="noStrike" kern="0" cap="none" spc="-3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inoperable</a:t>
            </a:r>
            <a:r>
              <a:rPr kumimoji="0" sz="1600" b="0" i="0" u="none" strike="noStrike" kern="0" cap="none" spc="-43" normalizeH="0" baseline="0" noProof="0" dirty="0">
                <a:ln>
                  <a:noFill/>
                </a:ln>
                <a:solidFill>
                  <a:srgbClr val="002F5D"/>
                </a:solidFill>
                <a:effectLst/>
                <a:uLnTx/>
                <a:uFillTx/>
                <a:latin typeface="Arial Narrow"/>
                <a:ea typeface="+mn-ea"/>
                <a:cs typeface="Arial Narrow"/>
              </a:rPr>
              <a:t> </a:t>
            </a:r>
            <a:r>
              <a:rPr kumimoji="0" sz="1600" b="0" i="0" u="none" strike="noStrike" kern="0" cap="none" spc="-17" normalizeH="0" baseline="0" noProof="0" dirty="0">
                <a:ln>
                  <a:noFill/>
                </a:ln>
                <a:solidFill>
                  <a:srgbClr val="002F5D"/>
                </a:solidFill>
                <a:effectLst/>
                <a:uLnTx/>
                <a:uFillTx/>
                <a:latin typeface="Arial Narrow"/>
                <a:ea typeface="+mn-ea"/>
                <a:cs typeface="Arial Narrow"/>
              </a:rPr>
              <a:t>or 	</a:t>
            </a:r>
            <a:r>
              <a:rPr kumimoji="0" sz="1600" b="0" i="0" u="none" strike="noStrike" kern="0" cap="none" spc="0" normalizeH="0" baseline="0" noProof="0" dirty="0">
                <a:ln>
                  <a:noFill/>
                </a:ln>
                <a:solidFill>
                  <a:srgbClr val="002F5D"/>
                </a:solidFill>
                <a:effectLst/>
                <a:uLnTx/>
                <a:uFillTx/>
                <a:latin typeface="Arial Narrow"/>
                <a:ea typeface="+mn-ea"/>
                <a:cs typeface="Arial Narrow"/>
              </a:rPr>
              <a:t>metastatic</a:t>
            </a:r>
            <a:r>
              <a:rPr kumimoji="0" sz="1600" b="0" i="0" u="none" strike="noStrike" kern="0" cap="none" spc="-70" normalizeH="0" baseline="0" noProof="0" dirty="0">
                <a:ln>
                  <a:noFill/>
                </a:ln>
                <a:solidFill>
                  <a:srgbClr val="002F5D"/>
                </a:solidFill>
                <a:effectLst/>
                <a:uLnTx/>
                <a:uFillTx/>
                <a:latin typeface="Arial Narrow"/>
                <a:ea typeface="+mn-ea"/>
                <a:cs typeface="Arial Narrow"/>
              </a:rPr>
              <a:t> </a:t>
            </a:r>
            <a:r>
              <a:rPr kumimoji="0" sz="1600" b="0" i="0" u="none" strike="noStrike" kern="0" cap="none" spc="-7" normalizeH="0" baseline="0" noProof="0" dirty="0">
                <a:ln>
                  <a:noFill/>
                </a:ln>
                <a:solidFill>
                  <a:srgbClr val="002F5D"/>
                </a:solidFill>
                <a:effectLst/>
                <a:uLnTx/>
                <a:uFillTx/>
                <a:latin typeface="Arial Narrow"/>
                <a:ea typeface="+mn-ea"/>
                <a:cs typeface="Arial Narrow"/>
              </a:rPr>
              <a:t>setting</a:t>
            </a:r>
            <a:endParaRPr kumimoji="0" sz="1600" b="0" i="0" u="none" strike="noStrike" kern="0" cap="none" spc="0" normalizeH="0" baseline="0" noProof="0">
              <a:ln>
                <a:noFill/>
              </a:ln>
              <a:solidFill>
                <a:sysClr val="windowText" lastClr="000000"/>
              </a:solidFill>
              <a:effectLst/>
              <a:uLnTx/>
              <a:uFillTx/>
              <a:latin typeface="Arial Narrow"/>
              <a:ea typeface="+mn-ea"/>
              <a:cs typeface="Arial Narrow"/>
            </a:endParaRPr>
          </a:p>
          <a:p>
            <a:pPr marL="207867" marR="0" lvl="0" indent="-113459" algn="just" defTabSz="609630" rtl="0" eaLnBrk="1" fontAlgn="auto" latinLnBrk="0" hangingPunct="1">
              <a:lnSpc>
                <a:spcPct val="100000"/>
              </a:lnSpc>
              <a:spcBef>
                <a:spcPts val="180"/>
              </a:spcBef>
              <a:spcAft>
                <a:spcPts val="0"/>
              </a:spcAft>
              <a:buClr>
                <a:srgbClr val="125AA1"/>
              </a:buClr>
              <a:buSzTx/>
              <a:buFont typeface="Arial"/>
              <a:buChar char="•"/>
              <a:tabLst>
                <a:tab pos="207867" algn="l"/>
              </a:tabLst>
              <a:defRPr/>
            </a:pPr>
            <a:r>
              <a:rPr kumimoji="0" sz="1600" b="0" i="0" u="none" strike="noStrike" kern="0" cap="none" spc="0" normalizeH="0" baseline="0" noProof="0" dirty="0">
                <a:ln>
                  <a:noFill/>
                </a:ln>
                <a:solidFill>
                  <a:srgbClr val="002F5D"/>
                </a:solidFill>
                <a:effectLst/>
                <a:uLnTx/>
                <a:uFillTx/>
                <a:latin typeface="Arial Narrow"/>
                <a:ea typeface="+mn-ea"/>
                <a:cs typeface="Arial Narrow"/>
              </a:rPr>
              <a:t>Immunotherapy</a:t>
            </a:r>
            <a:r>
              <a:rPr kumimoji="0" sz="1600" b="0" i="0" u="none" strike="noStrike" kern="0" cap="none" spc="-4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not</a:t>
            </a:r>
            <a:r>
              <a:rPr kumimoji="0" sz="1600" b="0" i="0" u="none" strike="noStrike" kern="0" cap="none" spc="-47"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an</a:t>
            </a:r>
            <a:r>
              <a:rPr kumimoji="0" sz="1600" b="0" i="0" u="none" strike="noStrike" kern="0" cap="none" spc="-13" normalizeH="0" baseline="0" noProof="0" dirty="0">
                <a:ln>
                  <a:noFill/>
                </a:ln>
                <a:solidFill>
                  <a:srgbClr val="002F5D"/>
                </a:solidFill>
                <a:effectLst/>
                <a:uLnTx/>
                <a:uFillTx/>
                <a:latin typeface="Arial Narrow"/>
                <a:ea typeface="+mn-ea"/>
                <a:cs typeface="Arial Narrow"/>
              </a:rPr>
              <a:t> </a:t>
            </a:r>
            <a:r>
              <a:rPr kumimoji="0" sz="1600" b="0" i="0" u="none" strike="noStrike" kern="0" cap="none" spc="-7" normalizeH="0" baseline="0" noProof="0" dirty="0">
                <a:ln>
                  <a:noFill/>
                </a:ln>
                <a:solidFill>
                  <a:srgbClr val="002F5D"/>
                </a:solidFill>
                <a:effectLst/>
                <a:uLnTx/>
                <a:uFillTx/>
                <a:latin typeface="Arial Narrow"/>
                <a:ea typeface="+mn-ea"/>
                <a:cs typeface="Arial Narrow"/>
              </a:rPr>
              <a:t>option</a:t>
            </a:r>
            <a:r>
              <a:rPr kumimoji="0" sz="1550" b="0" i="0" u="none" strike="noStrike" kern="0" cap="none" spc="-10" normalizeH="0" baseline="26881" noProof="0" dirty="0">
                <a:ln>
                  <a:noFill/>
                </a:ln>
                <a:solidFill>
                  <a:srgbClr val="002F5D"/>
                </a:solidFill>
                <a:effectLst/>
                <a:uLnTx/>
                <a:uFillTx/>
                <a:latin typeface="Arial Narrow"/>
                <a:ea typeface="+mn-ea"/>
                <a:cs typeface="Arial Narrow"/>
              </a:rPr>
              <a:t>†</a:t>
            </a:r>
            <a:endParaRPr kumimoji="0" sz="1550" b="0" i="0" u="none" strike="noStrike" kern="0" cap="none" spc="0" normalizeH="0" baseline="26881" noProof="0">
              <a:ln>
                <a:noFill/>
              </a:ln>
              <a:solidFill>
                <a:sysClr val="windowText" lastClr="000000"/>
              </a:solidFill>
              <a:effectLst/>
              <a:uLnTx/>
              <a:uFillTx/>
              <a:latin typeface="Arial Narrow"/>
              <a:ea typeface="+mn-ea"/>
              <a:cs typeface="Arial Narrow"/>
            </a:endParaRPr>
          </a:p>
          <a:p>
            <a:pPr marL="207867" marR="0" lvl="0" indent="-113459" algn="just" defTabSz="609630" rtl="0" eaLnBrk="1" fontAlgn="auto" latinLnBrk="0" hangingPunct="1">
              <a:lnSpc>
                <a:spcPct val="100000"/>
              </a:lnSpc>
              <a:spcBef>
                <a:spcPts val="233"/>
              </a:spcBef>
              <a:spcAft>
                <a:spcPts val="0"/>
              </a:spcAft>
              <a:buClr>
                <a:srgbClr val="125AA1"/>
              </a:buClr>
              <a:buSzTx/>
              <a:buFont typeface="Arial"/>
              <a:buChar char="•"/>
              <a:tabLst>
                <a:tab pos="207867" algn="l"/>
              </a:tabLst>
              <a:defRPr/>
            </a:pPr>
            <a:r>
              <a:rPr kumimoji="0" sz="1600" b="0" i="0" u="none" strike="noStrike" kern="0" cap="none" spc="0" normalizeH="0" baseline="0" noProof="0" dirty="0">
                <a:ln>
                  <a:noFill/>
                </a:ln>
                <a:solidFill>
                  <a:srgbClr val="002F5D"/>
                </a:solidFill>
                <a:effectLst/>
                <a:uLnTx/>
                <a:uFillTx/>
                <a:latin typeface="Arial Narrow"/>
                <a:ea typeface="+mn-ea"/>
                <a:cs typeface="Arial Narrow"/>
              </a:rPr>
              <a:t>ECOG</a:t>
            </a:r>
            <a:r>
              <a:rPr kumimoji="0" sz="1600" b="0" i="0" u="none" strike="noStrike" kern="0" cap="none" spc="-7"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PS</a:t>
            </a:r>
            <a:r>
              <a:rPr kumimoji="0" sz="1600" b="0" i="0" u="none" strike="noStrike" kern="0" cap="none" spc="-1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0</a:t>
            </a:r>
            <a:r>
              <a:rPr kumimoji="0" sz="1600" b="0" i="0" u="none" strike="noStrike" kern="0" cap="none" spc="-10"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or</a:t>
            </a:r>
            <a:r>
              <a:rPr kumimoji="0" sz="1600" b="0" i="0" u="none" strike="noStrike" kern="0" cap="none" spc="-20" normalizeH="0" baseline="0" noProof="0" dirty="0">
                <a:ln>
                  <a:noFill/>
                </a:ln>
                <a:solidFill>
                  <a:srgbClr val="002F5D"/>
                </a:solidFill>
                <a:effectLst/>
                <a:uLnTx/>
                <a:uFillTx/>
                <a:latin typeface="Arial Narrow"/>
                <a:ea typeface="+mn-ea"/>
                <a:cs typeface="Arial Narrow"/>
              </a:rPr>
              <a:t> </a:t>
            </a:r>
            <a:r>
              <a:rPr kumimoji="0" sz="1600" b="0" i="0" u="none" strike="noStrike" kern="0" cap="none" spc="-33" normalizeH="0" baseline="0" noProof="0" dirty="0">
                <a:ln>
                  <a:noFill/>
                </a:ln>
                <a:solidFill>
                  <a:srgbClr val="002F5D"/>
                </a:solidFill>
                <a:effectLst/>
                <a:uLnTx/>
                <a:uFillTx/>
                <a:latin typeface="Arial Narrow"/>
                <a:ea typeface="+mn-ea"/>
                <a:cs typeface="Arial Narrow"/>
              </a:rPr>
              <a:t>1</a:t>
            </a:r>
            <a:endParaRPr kumimoji="0" sz="1600" b="0" i="0" u="none" strike="noStrike" kern="0" cap="none" spc="0" normalizeH="0" baseline="0" noProof="0">
              <a:ln>
                <a:noFill/>
              </a:ln>
              <a:solidFill>
                <a:sysClr val="windowText" lastClr="000000"/>
              </a:solidFill>
              <a:effectLst/>
              <a:uLnTx/>
              <a:uFillTx/>
              <a:latin typeface="Arial Narrow"/>
              <a:ea typeface="+mn-ea"/>
              <a:cs typeface="Arial Narrow"/>
            </a:endParaRPr>
          </a:p>
          <a:p>
            <a:pPr marL="207867" marR="0" lvl="0" indent="-113459" algn="just" defTabSz="609630" rtl="0" eaLnBrk="1" fontAlgn="auto" latinLnBrk="0" hangingPunct="1">
              <a:lnSpc>
                <a:spcPct val="100000"/>
              </a:lnSpc>
              <a:spcBef>
                <a:spcPts val="180"/>
              </a:spcBef>
              <a:spcAft>
                <a:spcPts val="0"/>
              </a:spcAft>
              <a:buClr>
                <a:srgbClr val="125AA1"/>
              </a:buClr>
              <a:buSzTx/>
              <a:buFont typeface="Arial"/>
              <a:buChar char="•"/>
              <a:tabLst>
                <a:tab pos="207867" algn="l"/>
              </a:tabLst>
              <a:defRPr/>
            </a:pPr>
            <a:r>
              <a:rPr kumimoji="0" sz="1600" b="0" i="0" u="none" strike="noStrike" kern="0" cap="none" spc="0" normalizeH="0" baseline="0" noProof="0" dirty="0">
                <a:ln>
                  <a:noFill/>
                </a:ln>
                <a:solidFill>
                  <a:srgbClr val="002F5D"/>
                </a:solidFill>
                <a:effectLst/>
                <a:uLnTx/>
                <a:uFillTx/>
                <a:latin typeface="Arial Narrow"/>
                <a:ea typeface="+mn-ea"/>
                <a:cs typeface="Arial Narrow"/>
              </a:rPr>
              <a:t>No</a:t>
            </a:r>
            <a:r>
              <a:rPr kumimoji="0" sz="1600" b="0" i="0" u="none" strike="noStrike" kern="0" cap="none" spc="-17" normalizeH="0" baseline="0" noProof="0" dirty="0">
                <a:ln>
                  <a:noFill/>
                </a:ln>
                <a:solidFill>
                  <a:srgbClr val="002F5D"/>
                </a:solidFill>
                <a:effectLst/>
                <a:uLnTx/>
                <a:uFillTx/>
                <a:latin typeface="Arial Narrow"/>
                <a:ea typeface="+mn-ea"/>
                <a:cs typeface="Arial Narrow"/>
              </a:rPr>
              <a:t> </a:t>
            </a:r>
            <a:r>
              <a:rPr kumimoji="0" sz="1600" b="0" i="0" u="none" strike="noStrike" kern="0" cap="none" spc="0" normalizeH="0" baseline="0" noProof="0" dirty="0">
                <a:ln>
                  <a:noFill/>
                </a:ln>
                <a:solidFill>
                  <a:srgbClr val="002F5D"/>
                </a:solidFill>
                <a:effectLst/>
                <a:uLnTx/>
                <a:uFillTx/>
                <a:latin typeface="Arial Narrow"/>
                <a:ea typeface="+mn-ea"/>
                <a:cs typeface="Arial Narrow"/>
              </a:rPr>
              <a:t>minimum</a:t>
            </a:r>
            <a:r>
              <a:rPr kumimoji="0" sz="1600" b="0" i="0" u="none" strike="noStrike" kern="0" cap="none" spc="-30" normalizeH="0" baseline="0" noProof="0" dirty="0">
                <a:ln>
                  <a:noFill/>
                </a:ln>
                <a:solidFill>
                  <a:srgbClr val="002F5D"/>
                </a:solidFill>
                <a:effectLst/>
                <a:uLnTx/>
                <a:uFillTx/>
                <a:latin typeface="Arial Narrow"/>
                <a:ea typeface="+mn-ea"/>
                <a:cs typeface="Arial Narrow"/>
              </a:rPr>
              <a:t> </a:t>
            </a:r>
            <a:r>
              <a:rPr kumimoji="0" sz="1600" b="0" i="0" u="none" strike="noStrike" kern="0" cap="none" spc="-13" normalizeH="0" baseline="0" noProof="0" dirty="0">
                <a:ln>
                  <a:noFill/>
                </a:ln>
                <a:solidFill>
                  <a:srgbClr val="002F5D"/>
                </a:solidFill>
                <a:effectLst/>
                <a:uLnTx/>
                <a:uFillTx/>
                <a:latin typeface="Arial Narrow"/>
                <a:ea typeface="+mn-ea"/>
                <a:cs typeface="Arial Narrow"/>
              </a:rPr>
              <a:t>DFI</a:t>
            </a:r>
            <a:r>
              <a:rPr kumimoji="0" sz="1550" b="0" i="0" u="none" strike="noStrike" kern="0" cap="none" spc="-20" normalizeH="0" baseline="26881" noProof="0" dirty="0">
                <a:ln>
                  <a:noFill/>
                </a:ln>
                <a:solidFill>
                  <a:srgbClr val="002F5D"/>
                </a:solidFill>
                <a:effectLst/>
                <a:uLnTx/>
                <a:uFillTx/>
                <a:latin typeface="Arial Narrow"/>
                <a:ea typeface="+mn-ea"/>
                <a:cs typeface="Arial Narrow"/>
              </a:rPr>
              <a:t>‡</a:t>
            </a:r>
            <a:endParaRPr kumimoji="0" sz="1550" b="0" i="0" u="none" strike="noStrike" kern="0" cap="none" spc="0" normalizeH="0" baseline="26881" noProof="0">
              <a:ln>
                <a:noFill/>
              </a:ln>
              <a:solidFill>
                <a:sysClr val="windowText" lastClr="000000"/>
              </a:solidFill>
              <a:effectLst/>
              <a:uLnTx/>
              <a:uFillTx/>
              <a:latin typeface="Arial Narrow"/>
              <a:ea typeface="+mn-ea"/>
              <a:cs typeface="Arial Narrow"/>
            </a:endParaRPr>
          </a:p>
        </p:txBody>
      </p:sp>
      <p:sp>
        <p:nvSpPr>
          <p:cNvPr id="8" name="object 8"/>
          <p:cNvSpPr txBox="1"/>
          <p:nvPr/>
        </p:nvSpPr>
        <p:spPr>
          <a:xfrm>
            <a:off x="4377944" y="2624217"/>
            <a:ext cx="289137" cy="292751"/>
          </a:xfrm>
          <a:prstGeom prst="rect">
            <a:avLst/>
          </a:prstGeom>
        </p:spPr>
        <p:txBody>
          <a:bodyPr vert="horz" wrap="square" lIns="0" tIns="10583" rIns="0" bIns="0" rtlCol="0">
            <a:spAutoFit/>
          </a:bodyPr>
          <a:lstStyle/>
          <a:p>
            <a:pPr marL="8467" marR="0" lvl="0" indent="0" algn="l" defTabSz="609630" rtl="0" eaLnBrk="1" fontAlgn="auto" latinLnBrk="0" hangingPunct="1">
              <a:lnSpc>
                <a:spcPct val="100000"/>
              </a:lnSpc>
              <a:spcBef>
                <a:spcPts val="83"/>
              </a:spcBef>
              <a:spcAft>
                <a:spcPts val="0"/>
              </a:spcAft>
              <a:buClrTx/>
              <a:buSzTx/>
              <a:buFontTx/>
              <a:buNone/>
              <a:tabLst/>
              <a:defRPr/>
            </a:pPr>
            <a:r>
              <a:rPr kumimoji="0" sz="1833" b="0" i="0" u="none" strike="noStrike" kern="0" cap="none" spc="-17" normalizeH="0" baseline="0" noProof="0" dirty="0">
                <a:ln>
                  <a:noFill/>
                </a:ln>
                <a:solidFill>
                  <a:srgbClr val="002F5D"/>
                </a:solidFill>
                <a:effectLst/>
                <a:uLnTx/>
                <a:uFillTx/>
                <a:latin typeface="Arial Narrow"/>
                <a:ea typeface="+mn-ea"/>
                <a:cs typeface="Arial Narrow"/>
              </a:rPr>
              <a:t>1:1</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p:txBody>
      </p:sp>
      <p:sp>
        <p:nvSpPr>
          <p:cNvPr id="9" name="object 9"/>
          <p:cNvSpPr txBox="1"/>
          <p:nvPr/>
        </p:nvSpPr>
        <p:spPr>
          <a:xfrm>
            <a:off x="5105400" y="1701731"/>
            <a:ext cx="2990850" cy="1052789"/>
          </a:xfrm>
          <a:prstGeom prst="rect">
            <a:avLst/>
          </a:prstGeom>
          <a:solidFill>
            <a:srgbClr val="125AA1"/>
          </a:solidFill>
        </p:spPr>
        <p:txBody>
          <a:bodyPr vert="horz" wrap="square" lIns="0" tIns="217170" rIns="0" bIns="0" rtlCol="0">
            <a:spAutoFit/>
          </a:bodyPr>
          <a:lstStyle/>
          <a:p>
            <a:pPr marL="9314" marR="0" lvl="0" indent="0" algn="ctr" defTabSz="609630" rtl="0" eaLnBrk="1" fontAlgn="auto" latinLnBrk="0" hangingPunct="1">
              <a:lnSpc>
                <a:spcPts val="2557"/>
              </a:lnSpc>
              <a:spcBef>
                <a:spcPts val="1710"/>
              </a:spcBef>
              <a:spcAft>
                <a:spcPts val="0"/>
              </a:spcAft>
              <a:buClrTx/>
              <a:buSzTx/>
              <a:buFontTx/>
              <a:buNone/>
              <a:tabLst/>
              <a:defRPr/>
            </a:pPr>
            <a:r>
              <a:rPr kumimoji="0" sz="2133" b="1" i="0" u="none" strike="noStrike" kern="0" cap="none" spc="-7" normalizeH="0" baseline="0" noProof="0" dirty="0">
                <a:ln>
                  <a:noFill/>
                </a:ln>
                <a:solidFill>
                  <a:srgbClr val="FFFFFF"/>
                </a:solidFill>
                <a:effectLst/>
                <a:uLnTx/>
                <a:uFillTx/>
                <a:latin typeface="Arial Narrow"/>
                <a:ea typeface="+mn-ea"/>
                <a:cs typeface="Arial Narrow"/>
              </a:rPr>
              <a:t>Dato-</a:t>
            </a:r>
            <a:r>
              <a:rPr kumimoji="0" sz="2133" b="1" i="0" u="none" strike="noStrike" kern="0" cap="none" spc="-17" normalizeH="0" baseline="0" noProof="0" dirty="0">
                <a:ln>
                  <a:noFill/>
                </a:ln>
                <a:solidFill>
                  <a:srgbClr val="FFFFFF"/>
                </a:solidFill>
                <a:effectLst/>
                <a:uLnTx/>
                <a:uFillTx/>
                <a:latin typeface="Arial Narrow"/>
                <a:ea typeface="+mn-ea"/>
                <a:cs typeface="Arial Narrow"/>
              </a:rPr>
              <a:t>DXd</a:t>
            </a:r>
            <a:endParaRPr kumimoji="0" sz="2133" b="0" i="0" u="none" strike="noStrike" kern="0" cap="none" spc="0" normalizeH="0" baseline="0" noProof="0">
              <a:ln>
                <a:noFill/>
              </a:ln>
              <a:solidFill>
                <a:sysClr val="windowText" lastClr="000000"/>
              </a:solidFill>
              <a:effectLst/>
              <a:uLnTx/>
              <a:uFillTx/>
              <a:latin typeface="Arial Narrow"/>
              <a:ea typeface="+mn-ea"/>
              <a:cs typeface="Arial Narrow"/>
            </a:endParaRPr>
          </a:p>
          <a:p>
            <a:pPr marL="8890" marR="0" lvl="0" indent="0" algn="ctr" defTabSz="609630" rtl="0" eaLnBrk="1" fontAlgn="auto" latinLnBrk="0" hangingPunct="1">
              <a:lnSpc>
                <a:spcPts val="1597"/>
              </a:lnSpc>
              <a:spcBef>
                <a:spcPts val="0"/>
              </a:spcBef>
              <a:spcAft>
                <a:spcPts val="0"/>
              </a:spcAft>
              <a:buClrTx/>
              <a:buSzTx/>
              <a:buFontTx/>
              <a:buNone/>
              <a:tabLst/>
              <a:defRPr/>
            </a:pPr>
            <a:r>
              <a:rPr kumimoji="0" sz="1333" b="0" i="0" u="none" strike="noStrike" kern="0" cap="none" spc="0" normalizeH="0" baseline="0" noProof="0" dirty="0">
                <a:ln>
                  <a:noFill/>
                </a:ln>
                <a:solidFill>
                  <a:srgbClr val="FFFFFF"/>
                </a:solidFill>
                <a:effectLst/>
                <a:uLnTx/>
                <a:uFillTx/>
                <a:latin typeface="Arial Narrow"/>
                <a:ea typeface="+mn-ea"/>
                <a:cs typeface="Arial Narrow"/>
              </a:rPr>
              <a:t>6</a:t>
            </a:r>
            <a:r>
              <a:rPr kumimoji="0" sz="1333" b="0" i="0" u="none" strike="noStrike" kern="0" cap="none" spc="-20" normalizeH="0" baseline="0" noProof="0" dirty="0">
                <a:ln>
                  <a:noFill/>
                </a:ln>
                <a:solidFill>
                  <a:srgbClr val="FFFFFF"/>
                </a:solidFill>
                <a:effectLst/>
                <a:uLnTx/>
                <a:uFillTx/>
                <a:latin typeface="Arial Narrow"/>
                <a:ea typeface="+mn-ea"/>
                <a:cs typeface="Arial Narrow"/>
              </a:rPr>
              <a:t> </a:t>
            </a:r>
            <a:r>
              <a:rPr kumimoji="0" sz="1333" b="0" i="0" u="none" strike="noStrike" kern="0" cap="none" spc="0" normalizeH="0" baseline="0" noProof="0" dirty="0">
                <a:ln>
                  <a:noFill/>
                </a:ln>
                <a:solidFill>
                  <a:srgbClr val="FFFFFF"/>
                </a:solidFill>
                <a:effectLst/>
                <a:uLnTx/>
                <a:uFillTx/>
                <a:latin typeface="Arial Narrow"/>
                <a:ea typeface="+mn-ea"/>
                <a:cs typeface="Arial Narrow"/>
              </a:rPr>
              <a:t>mg/kg</a:t>
            </a:r>
            <a:r>
              <a:rPr kumimoji="0" sz="1333" b="0" i="0" u="none" strike="noStrike" kern="0" cap="none" spc="-20" normalizeH="0" baseline="0" noProof="0" dirty="0">
                <a:ln>
                  <a:noFill/>
                </a:ln>
                <a:solidFill>
                  <a:srgbClr val="FFFFFF"/>
                </a:solidFill>
                <a:effectLst/>
                <a:uLnTx/>
                <a:uFillTx/>
                <a:latin typeface="Arial Narrow"/>
                <a:ea typeface="+mn-ea"/>
                <a:cs typeface="Arial Narrow"/>
              </a:rPr>
              <a:t> </a:t>
            </a:r>
            <a:r>
              <a:rPr kumimoji="0" sz="1333" b="0" i="0" u="none" strike="noStrike" kern="0" cap="none" spc="0" normalizeH="0" baseline="0" noProof="0" dirty="0">
                <a:ln>
                  <a:noFill/>
                </a:ln>
                <a:solidFill>
                  <a:srgbClr val="FFFFFF"/>
                </a:solidFill>
                <a:effectLst/>
                <a:uLnTx/>
                <a:uFillTx/>
                <a:latin typeface="Arial Narrow"/>
                <a:ea typeface="+mn-ea"/>
                <a:cs typeface="Arial Narrow"/>
              </a:rPr>
              <a:t>IV</a:t>
            </a:r>
            <a:r>
              <a:rPr kumimoji="0" sz="1333" b="0" i="0" u="none" strike="noStrike" kern="0" cap="none" spc="-40" normalizeH="0" baseline="0" noProof="0" dirty="0">
                <a:ln>
                  <a:noFill/>
                </a:ln>
                <a:solidFill>
                  <a:srgbClr val="FFFFFF"/>
                </a:solidFill>
                <a:effectLst/>
                <a:uLnTx/>
                <a:uFillTx/>
                <a:latin typeface="Arial Narrow"/>
                <a:ea typeface="+mn-ea"/>
                <a:cs typeface="Arial Narrow"/>
              </a:rPr>
              <a:t> </a:t>
            </a:r>
            <a:r>
              <a:rPr kumimoji="0" sz="1333" b="0" i="0" u="none" strike="noStrike" kern="0" cap="none" spc="0" normalizeH="0" baseline="0" noProof="0" dirty="0">
                <a:ln>
                  <a:noFill/>
                </a:ln>
                <a:solidFill>
                  <a:srgbClr val="FFFFFF"/>
                </a:solidFill>
                <a:effectLst/>
                <a:uLnTx/>
                <a:uFillTx/>
                <a:latin typeface="Arial Narrow"/>
                <a:ea typeface="+mn-ea"/>
                <a:cs typeface="Arial Narrow"/>
              </a:rPr>
              <a:t>Day</a:t>
            </a:r>
            <a:r>
              <a:rPr kumimoji="0" sz="1333" b="0" i="0" u="none" strike="noStrike" kern="0" cap="none" spc="-7" normalizeH="0" baseline="0" noProof="0" dirty="0">
                <a:ln>
                  <a:noFill/>
                </a:ln>
                <a:solidFill>
                  <a:srgbClr val="FFFFFF"/>
                </a:solidFill>
                <a:effectLst/>
                <a:uLnTx/>
                <a:uFillTx/>
                <a:latin typeface="Arial Narrow"/>
                <a:ea typeface="+mn-ea"/>
                <a:cs typeface="Arial Narrow"/>
              </a:rPr>
              <a:t> </a:t>
            </a:r>
            <a:r>
              <a:rPr kumimoji="0" sz="1333" b="0" i="0" u="none" strike="noStrike" kern="0" cap="none" spc="0" normalizeH="0" baseline="0" noProof="0" dirty="0">
                <a:ln>
                  <a:noFill/>
                </a:ln>
                <a:solidFill>
                  <a:srgbClr val="FFFFFF"/>
                </a:solidFill>
                <a:effectLst/>
                <a:uLnTx/>
                <a:uFillTx/>
                <a:latin typeface="Arial Narrow"/>
                <a:ea typeface="+mn-ea"/>
                <a:cs typeface="Arial Narrow"/>
              </a:rPr>
              <a:t>1</a:t>
            </a:r>
            <a:r>
              <a:rPr kumimoji="0" sz="1333" b="0" i="0" u="none" strike="noStrike" kern="0" cap="none" spc="30" normalizeH="0" baseline="0" noProof="0" dirty="0">
                <a:ln>
                  <a:noFill/>
                </a:ln>
                <a:solidFill>
                  <a:srgbClr val="FFFFFF"/>
                </a:solidFill>
                <a:effectLst/>
                <a:uLnTx/>
                <a:uFillTx/>
                <a:latin typeface="Arial Narrow"/>
                <a:ea typeface="+mn-ea"/>
                <a:cs typeface="Arial Narrow"/>
              </a:rPr>
              <a:t> </a:t>
            </a:r>
            <a:r>
              <a:rPr kumimoji="0" sz="1333" b="0" i="0" u="none" strike="noStrike" kern="0" cap="none" spc="-17" normalizeH="0" baseline="0" noProof="0" dirty="0">
                <a:ln>
                  <a:noFill/>
                </a:ln>
                <a:solidFill>
                  <a:srgbClr val="FFFFFF"/>
                </a:solidFill>
                <a:effectLst/>
                <a:uLnTx/>
                <a:uFillTx/>
                <a:latin typeface="Arial Narrow"/>
                <a:ea typeface="+mn-ea"/>
                <a:cs typeface="Arial Narrow"/>
              </a:rPr>
              <a:t>Q3W</a:t>
            </a:r>
            <a:endParaRPr kumimoji="0" sz="1333" b="0" i="0" u="none" strike="noStrike" kern="0" cap="none" spc="0" normalizeH="0" baseline="0" noProof="0">
              <a:ln>
                <a:noFill/>
              </a:ln>
              <a:solidFill>
                <a:sysClr val="windowText" lastClr="000000"/>
              </a:solidFill>
              <a:effectLst/>
              <a:uLnTx/>
              <a:uFillTx/>
              <a:latin typeface="Arial Narrow"/>
              <a:ea typeface="+mn-ea"/>
              <a:cs typeface="Arial Narrow"/>
            </a:endParaRPr>
          </a:p>
          <a:p>
            <a:pPr marL="7197" marR="0" lvl="0" indent="0" algn="ctr" defTabSz="609630" rtl="0" eaLnBrk="1" fontAlgn="auto" latinLnBrk="0" hangingPunct="1">
              <a:lnSpc>
                <a:spcPct val="100000"/>
              </a:lnSpc>
              <a:spcBef>
                <a:spcPts val="53"/>
              </a:spcBef>
              <a:spcAft>
                <a:spcPts val="0"/>
              </a:spcAft>
              <a:buClrTx/>
              <a:buSzTx/>
              <a:buFontTx/>
              <a:buNone/>
              <a:tabLst/>
              <a:defRPr/>
            </a:pPr>
            <a:r>
              <a:rPr kumimoji="0" sz="1833" b="1" i="0" u="none" strike="noStrike" kern="0" cap="none" spc="-7" normalizeH="0" baseline="0" noProof="0" dirty="0">
                <a:ln>
                  <a:noFill/>
                </a:ln>
                <a:solidFill>
                  <a:srgbClr val="FFFFFF"/>
                </a:solidFill>
                <a:effectLst/>
                <a:uLnTx/>
                <a:uFillTx/>
                <a:latin typeface="Arial Narrow"/>
                <a:ea typeface="+mn-ea"/>
                <a:cs typeface="Arial Narrow"/>
              </a:rPr>
              <a:t>(n=323)</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p:txBody>
      </p:sp>
      <p:sp>
        <p:nvSpPr>
          <p:cNvPr id="10" name="object 10"/>
          <p:cNvSpPr txBox="1"/>
          <p:nvPr/>
        </p:nvSpPr>
        <p:spPr>
          <a:xfrm>
            <a:off x="5105400" y="3016181"/>
            <a:ext cx="2990850" cy="1404594"/>
          </a:xfrm>
          <a:prstGeom prst="rect">
            <a:avLst/>
          </a:prstGeom>
          <a:solidFill>
            <a:srgbClr val="71AC3B"/>
          </a:solidFill>
        </p:spPr>
        <p:txBody>
          <a:bodyPr vert="horz" wrap="square" lIns="0" tIns="44873" rIns="0" bIns="0" rtlCol="0">
            <a:spAutoFit/>
          </a:bodyPr>
          <a:lstStyle/>
          <a:p>
            <a:pPr marL="2117" marR="0" lvl="0" indent="0" algn="ctr" defTabSz="609630" rtl="0" eaLnBrk="1" fontAlgn="auto" latinLnBrk="0" hangingPunct="1">
              <a:lnSpc>
                <a:spcPts val="2557"/>
              </a:lnSpc>
              <a:spcBef>
                <a:spcPts val="353"/>
              </a:spcBef>
              <a:spcAft>
                <a:spcPts val="0"/>
              </a:spcAft>
              <a:buClrTx/>
              <a:buSzTx/>
              <a:buFontTx/>
              <a:buNone/>
              <a:tabLst/>
              <a:defRPr/>
            </a:pPr>
            <a:r>
              <a:rPr kumimoji="0" sz="2133" b="1" i="0" u="none" strike="noStrike" kern="0" cap="none" spc="0" normalizeH="0" baseline="0" noProof="0" dirty="0">
                <a:ln>
                  <a:noFill/>
                </a:ln>
                <a:solidFill>
                  <a:srgbClr val="FFFFFF"/>
                </a:solidFill>
                <a:effectLst/>
                <a:uLnTx/>
                <a:uFillTx/>
                <a:latin typeface="Arial Narrow"/>
                <a:ea typeface="+mn-ea"/>
                <a:cs typeface="Arial Narrow"/>
              </a:rPr>
              <a:t>Investigator’s</a:t>
            </a:r>
            <a:r>
              <a:rPr kumimoji="0" sz="2133" b="1" i="0" u="none" strike="noStrike" kern="0" cap="none" spc="-60" normalizeH="0" baseline="0" noProof="0" dirty="0">
                <a:ln>
                  <a:noFill/>
                </a:ln>
                <a:solidFill>
                  <a:srgbClr val="FFFFFF"/>
                </a:solidFill>
                <a:effectLst/>
                <a:uLnTx/>
                <a:uFillTx/>
                <a:latin typeface="Arial Narrow"/>
                <a:ea typeface="+mn-ea"/>
                <a:cs typeface="Arial Narrow"/>
              </a:rPr>
              <a:t> </a:t>
            </a:r>
            <a:r>
              <a:rPr kumimoji="0" sz="2133" b="1" i="0" u="none" strike="noStrike" kern="0" cap="none" spc="0" normalizeH="0" baseline="0" noProof="0" dirty="0">
                <a:ln>
                  <a:noFill/>
                </a:ln>
                <a:solidFill>
                  <a:srgbClr val="FFFFFF"/>
                </a:solidFill>
                <a:effectLst/>
                <a:uLnTx/>
                <a:uFillTx/>
                <a:latin typeface="Arial Narrow"/>
                <a:ea typeface="+mn-ea"/>
                <a:cs typeface="Arial Narrow"/>
              </a:rPr>
              <a:t>choice</a:t>
            </a:r>
            <a:r>
              <a:rPr kumimoji="0" sz="2133" b="1" i="0" u="none" strike="noStrike" kern="0" cap="none" spc="-60" normalizeH="0" baseline="0" noProof="0" dirty="0">
                <a:ln>
                  <a:noFill/>
                </a:ln>
                <a:solidFill>
                  <a:srgbClr val="FFFFFF"/>
                </a:solidFill>
                <a:effectLst/>
                <a:uLnTx/>
                <a:uFillTx/>
                <a:latin typeface="Arial Narrow"/>
                <a:ea typeface="+mn-ea"/>
                <a:cs typeface="Arial Narrow"/>
              </a:rPr>
              <a:t> </a:t>
            </a:r>
            <a:r>
              <a:rPr kumimoji="0" sz="2133" b="1" i="0" u="none" strike="noStrike" kern="0" cap="none" spc="-17" normalizeH="0" baseline="0" noProof="0" dirty="0">
                <a:ln>
                  <a:noFill/>
                </a:ln>
                <a:solidFill>
                  <a:srgbClr val="FFFFFF"/>
                </a:solidFill>
                <a:effectLst/>
                <a:uLnTx/>
                <a:uFillTx/>
                <a:latin typeface="Arial Narrow"/>
                <a:ea typeface="+mn-ea"/>
                <a:cs typeface="Arial Narrow"/>
              </a:rPr>
              <a:t>of</a:t>
            </a:r>
            <a:endParaRPr kumimoji="0" sz="2133" b="0" i="0" u="none" strike="noStrike" kern="0" cap="none" spc="0" normalizeH="0" baseline="0" noProof="0" dirty="0">
              <a:ln>
                <a:noFill/>
              </a:ln>
              <a:solidFill>
                <a:sysClr val="windowText" lastClr="000000"/>
              </a:solidFill>
              <a:effectLst/>
              <a:uLnTx/>
              <a:uFillTx/>
              <a:latin typeface="Arial Narrow"/>
              <a:ea typeface="+mn-ea"/>
              <a:cs typeface="Arial Narrow"/>
            </a:endParaRPr>
          </a:p>
          <a:p>
            <a:pPr marL="4657" marR="0" lvl="0" indent="0" algn="ctr" defTabSz="609630" rtl="0" eaLnBrk="1" fontAlgn="auto" latinLnBrk="0" hangingPunct="1">
              <a:lnSpc>
                <a:spcPts val="2553"/>
              </a:lnSpc>
              <a:spcBef>
                <a:spcPts val="0"/>
              </a:spcBef>
              <a:spcAft>
                <a:spcPts val="0"/>
              </a:spcAft>
              <a:buClrTx/>
              <a:buSzTx/>
              <a:buFontTx/>
              <a:buNone/>
              <a:tabLst/>
              <a:defRPr/>
            </a:pPr>
            <a:r>
              <a:rPr kumimoji="0" sz="2133" b="1" i="0" u="none" strike="noStrike" kern="0" cap="none" spc="0" normalizeH="0" baseline="0" noProof="0" dirty="0">
                <a:ln>
                  <a:noFill/>
                </a:ln>
                <a:solidFill>
                  <a:srgbClr val="FFFFFF"/>
                </a:solidFill>
                <a:effectLst/>
                <a:uLnTx/>
                <a:uFillTx/>
                <a:latin typeface="Arial Narrow"/>
                <a:ea typeface="+mn-ea"/>
                <a:cs typeface="Arial Narrow"/>
              </a:rPr>
              <a:t>chemotherapy</a:t>
            </a:r>
            <a:r>
              <a:rPr kumimoji="0" sz="2133" b="1" i="0" u="none" strike="noStrike" kern="0" cap="none" spc="-83" normalizeH="0" baseline="0" noProof="0" dirty="0">
                <a:ln>
                  <a:noFill/>
                </a:ln>
                <a:solidFill>
                  <a:srgbClr val="FFFFFF"/>
                </a:solidFill>
                <a:effectLst/>
                <a:uLnTx/>
                <a:uFillTx/>
                <a:latin typeface="Arial Narrow"/>
                <a:ea typeface="+mn-ea"/>
                <a:cs typeface="Arial Narrow"/>
              </a:rPr>
              <a:t> </a:t>
            </a:r>
            <a:r>
              <a:rPr kumimoji="0" sz="2133" b="1" i="0" u="none" strike="noStrike" kern="0" cap="none" spc="-7" normalizeH="0" baseline="0" noProof="0" dirty="0">
                <a:ln>
                  <a:noFill/>
                </a:ln>
                <a:solidFill>
                  <a:srgbClr val="FFFFFF"/>
                </a:solidFill>
                <a:effectLst/>
                <a:uLnTx/>
                <a:uFillTx/>
                <a:latin typeface="Arial Narrow"/>
                <a:ea typeface="+mn-ea"/>
                <a:cs typeface="Arial Narrow"/>
              </a:rPr>
              <a:t>(ICC)</a:t>
            </a:r>
            <a:r>
              <a:rPr kumimoji="0" sz="2100" b="1" i="0" u="none" strike="noStrike" kern="0" cap="none" spc="-10" normalizeH="0" baseline="25132" noProof="0" dirty="0">
                <a:ln>
                  <a:noFill/>
                </a:ln>
                <a:solidFill>
                  <a:srgbClr val="FFFFFF"/>
                </a:solidFill>
                <a:effectLst/>
                <a:uLnTx/>
                <a:uFillTx/>
                <a:latin typeface="Arial Narrow"/>
                <a:ea typeface="+mn-ea"/>
                <a:cs typeface="Arial Narrow"/>
              </a:rPr>
              <a:t>#</a:t>
            </a:r>
            <a:endParaRPr kumimoji="0" sz="2100" b="0" i="0" u="none" strike="noStrike" kern="0" cap="none" spc="0" normalizeH="0" baseline="25132" noProof="0" dirty="0">
              <a:ln>
                <a:noFill/>
              </a:ln>
              <a:solidFill>
                <a:sysClr val="windowText" lastClr="000000"/>
              </a:solidFill>
              <a:effectLst/>
              <a:uLnTx/>
              <a:uFillTx/>
              <a:latin typeface="Arial Narrow"/>
              <a:ea typeface="+mn-ea"/>
              <a:cs typeface="Arial Narrow"/>
            </a:endParaRPr>
          </a:p>
          <a:p>
            <a:pPr marL="286611" marR="274757" lvl="0" indent="0" algn="ctr" defTabSz="609630" rtl="0" eaLnBrk="1" fontAlgn="auto" latinLnBrk="0" hangingPunct="1">
              <a:lnSpc>
                <a:spcPts val="1600"/>
              </a:lnSpc>
              <a:spcBef>
                <a:spcPts val="47"/>
              </a:spcBef>
              <a:spcAft>
                <a:spcPts val="0"/>
              </a:spcAft>
              <a:buClrTx/>
              <a:buSzTx/>
              <a:buFontTx/>
              <a:buNone/>
              <a:tabLst/>
              <a:defRPr/>
            </a:pPr>
            <a:r>
              <a:rPr kumimoji="0" sz="1333" b="0" i="0" u="none" strike="noStrike" kern="0" cap="none" spc="0" normalizeH="0" baseline="0" noProof="0" dirty="0">
                <a:ln>
                  <a:noFill/>
                </a:ln>
                <a:solidFill>
                  <a:srgbClr val="FFFFFF"/>
                </a:solidFill>
                <a:effectLst/>
                <a:uLnTx/>
                <a:uFillTx/>
                <a:latin typeface="Arial Narrow"/>
                <a:ea typeface="+mn-ea"/>
                <a:cs typeface="Arial Narrow"/>
              </a:rPr>
              <a:t>Paclitaxel,</a:t>
            </a:r>
            <a:r>
              <a:rPr kumimoji="0" sz="1333" b="0" i="0" u="none" strike="noStrike" kern="0" cap="none" spc="-47" normalizeH="0" baseline="0" noProof="0" dirty="0">
                <a:ln>
                  <a:noFill/>
                </a:ln>
                <a:solidFill>
                  <a:srgbClr val="FFFFFF"/>
                </a:solidFill>
                <a:effectLst/>
                <a:uLnTx/>
                <a:uFillTx/>
                <a:latin typeface="Arial Narrow"/>
                <a:ea typeface="+mn-ea"/>
                <a:cs typeface="Arial Narrow"/>
              </a:rPr>
              <a:t> </a:t>
            </a:r>
            <a:r>
              <a:rPr kumimoji="0" sz="1333" b="0" i="0" u="none" strike="noStrike" kern="0" cap="none" spc="-7" normalizeH="0" baseline="0" noProof="0" dirty="0">
                <a:ln>
                  <a:noFill/>
                </a:ln>
                <a:solidFill>
                  <a:srgbClr val="FFFFFF"/>
                </a:solidFill>
                <a:effectLst/>
                <a:uLnTx/>
                <a:uFillTx/>
                <a:latin typeface="Arial Narrow"/>
                <a:ea typeface="+mn-ea"/>
                <a:cs typeface="Arial Narrow"/>
              </a:rPr>
              <a:t>nab-</a:t>
            </a:r>
            <a:r>
              <a:rPr kumimoji="0" sz="1333" b="0" i="0" u="none" strike="noStrike" kern="0" cap="none" spc="0" normalizeH="0" baseline="0" noProof="0" dirty="0">
                <a:ln>
                  <a:noFill/>
                </a:ln>
                <a:solidFill>
                  <a:srgbClr val="FFFFFF"/>
                </a:solidFill>
                <a:effectLst/>
                <a:uLnTx/>
                <a:uFillTx/>
                <a:latin typeface="Arial Narrow"/>
                <a:ea typeface="+mn-ea"/>
                <a:cs typeface="Arial Narrow"/>
              </a:rPr>
              <a:t>paclitaxel,</a:t>
            </a:r>
            <a:r>
              <a:rPr kumimoji="0" sz="1333" b="0" i="0" u="none" strike="noStrike" kern="0" cap="none" spc="-47" normalizeH="0" baseline="0" noProof="0" dirty="0">
                <a:ln>
                  <a:noFill/>
                </a:ln>
                <a:solidFill>
                  <a:srgbClr val="FFFFFF"/>
                </a:solidFill>
                <a:effectLst/>
                <a:uLnTx/>
                <a:uFillTx/>
                <a:latin typeface="Arial Narrow"/>
                <a:ea typeface="+mn-ea"/>
                <a:cs typeface="Arial Narrow"/>
              </a:rPr>
              <a:t> </a:t>
            </a:r>
            <a:r>
              <a:rPr kumimoji="0" sz="1333" b="0" i="0" u="none" strike="noStrike" kern="0" cap="none" spc="-7" normalizeH="0" baseline="0" noProof="0" dirty="0">
                <a:ln>
                  <a:noFill/>
                </a:ln>
                <a:solidFill>
                  <a:srgbClr val="FFFFFF"/>
                </a:solidFill>
                <a:effectLst/>
                <a:uLnTx/>
                <a:uFillTx/>
                <a:latin typeface="Arial Narrow"/>
                <a:ea typeface="+mn-ea"/>
                <a:cs typeface="Arial Narrow"/>
              </a:rPr>
              <a:t>capecitabine, </a:t>
            </a:r>
            <a:r>
              <a:rPr kumimoji="0" lang="en-US" sz="1333" b="0" i="0" u="none" strike="noStrike" kern="0" cap="none" spc="0" normalizeH="0" baseline="0" noProof="0" dirty="0">
                <a:ln>
                  <a:noFill/>
                </a:ln>
                <a:solidFill>
                  <a:srgbClr val="FFFFFF"/>
                </a:solidFill>
                <a:effectLst/>
                <a:uLnTx/>
                <a:uFillTx/>
                <a:latin typeface="Arial Narrow"/>
                <a:ea typeface="+mn-ea"/>
                <a:cs typeface="Arial Narrow"/>
              </a:rPr>
              <a:t>eribulin</a:t>
            </a:r>
            <a:r>
              <a:rPr kumimoji="0" sz="1333" b="0" i="0" u="none" strike="noStrike" kern="0" cap="none" spc="-13" normalizeH="0" baseline="0" noProof="0" dirty="0">
                <a:ln>
                  <a:noFill/>
                </a:ln>
                <a:solidFill>
                  <a:srgbClr val="FFFFFF"/>
                </a:solidFill>
                <a:effectLst/>
                <a:uLnTx/>
                <a:uFillTx/>
                <a:latin typeface="Arial Narrow"/>
                <a:ea typeface="+mn-ea"/>
                <a:cs typeface="Arial Narrow"/>
              </a:rPr>
              <a:t> </a:t>
            </a:r>
            <a:r>
              <a:rPr kumimoji="0" sz="1333" b="0" i="0" u="none" strike="noStrike" kern="0" cap="none" spc="0" normalizeH="0" baseline="0" noProof="0" dirty="0">
                <a:ln>
                  <a:noFill/>
                </a:ln>
                <a:solidFill>
                  <a:srgbClr val="FFFFFF"/>
                </a:solidFill>
                <a:effectLst/>
                <a:uLnTx/>
                <a:uFillTx/>
                <a:latin typeface="Arial Narrow"/>
                <a:ea typeface="+mn-ea"/>
                <a:cs typeface="Arial Narrow"/>
              </a:rPr>
              <a:t>mesylate/</a:t>
            </a:r>
            <a:r>
              <a:rPr kumimoji="0" lang="en-US" sz="1333" b="0" i="0" u="none" strike="noStrike" kern="0" cap="none" spc="0" normalizeH="0" baseline="0" noProof="0" dirty="0">
                <a:ln>
                  <a:noFill/>
                </a:ln>
                <a:solidFill>
                  <a:srgbClr val="FFFFFF"/>
                </a:solidFill>
                <a:effectLst/>
                <a:uLnTx/>
                <a:uFillTx/>
                <a:latin typeface="Arial Narrow"/>
                <a:ea typeface="+mn-ea"/>
                <a:cs typeface="Arial Narrow"/>
              </a:rPr>
              <a:t>eribulin</a:t>
            </a:r>
            <a:r>
              <a:rPr kumimoji="0" sz="1333" b="0" i="0" u="none" strike="noStrike" kern="0" cap="none" spc="0" normalizeH="0" baseline="0" noProof="0" dirty="0">
                <a:ln>
                  <a:noFill/>
                </a:ln>
                <a:solidFill>
                  <a:srgbClr val="FFFFFF"/>
                </a:solidFill>
                <a:effectLst/>
                <a:uLnTx/>
                <a:uFillTx/>
                <a:latin typeface="Arial Narrow"/>
                <a:ea typeface="+mn-ea"/>
                <a:cs typeface="Arial Narrow"/>
              </a:rPr>
              <a:t>,</a:t>
            </a:r>
            <a:r>
              <a:rPr kumimoji="0" sz="1333" b="0" i="0" u="none" strike="noStrike" kern="0" cap="none" spc="-43" normalizeH="0" baseline="0" noProof="0" dirty="0">
                <a:ln>
                  <a:noFill/>
                </a:ln>
                <a:solidFill>
                  <a:srgbClr val="FFFFFF"/>
                </a:solidFill>
                <a:effectLst/>
                <a:uLnTx/>
                <a:uFillTx/>
                <a:latin typeface="Arial Narrow"/>
                <a:ea typeface="+mn-ea"/>
                <a:cs typeface="Arial Narrow"/>
              </a:rPr>
              <a:t> </a:t>
            </a:r>
            <a:r>
              <a:rPr kumimoji="0" sz="1333" b="0" i="0" u="none" strike="noStrike" kern="0" cap="none" spc="-7" normalizeH="0" baseline="0" noProof="0" dirty="0">
                <a:ln>
                  <a:noFill/>
                </a:ln>
                <a:solidFill>
                  <a:srgbClr val="FFFFFF"/>
                </a:solidFill>
                <a:effectLst/>
                <a:uLnTx/>
                <a:uFillTx/>
                <a:latin typeface="Arial Narrow"/>
                <a:ea typeface="+mn-ea"/>
                <a:cs typeface="Arial Narrow"/>
              </a:rPr>
              <a:t>carboplatin</a:t>
            </a:r>
            <a:endParaRPr kumimoji="0" sz="1333" b="0" i="0" u="none" strike="noStrike" kern="0" cap="none" spc="0" normalizeH="0" baseline="0" noProof="0" dirty="0">
              <a:ln>
                <a:noFill/>
              </a:ln>
              <a:solidFill>
                <a:sysClr val="windowText" lastClr="000000"/>
              </a:solidFill>
              <a:effectLst/>
              <a:uLnTx/>
              <a:uFillTx/>
              <a:latin typeface="Arial Narrow"/>
              <a:ea typeface="+mn-ea"/>
              <a:cs typeface="Arial Narrow"/>
            </a:endParaRPr>
          </a:p>
          <a:p>
            <a:pPr marL="7197" marR="0" lvl="0" indent="0" algn="ctr" defTabSz="609630" rtl="0" eaLnBrk="1" fontAlgn="auto" latinLnBrk="0" hangingPunct="1">
              <a:lnSpc>
                <a:spcPct val="100000"/>
              </a:lnSpc>
              <a:spcBef>
                <a:spcPts val="0"/>
              </a:spcBef>
              <a:spcAft>
                <a:spcPts val="0"/>
              </a:spcAft>
              <a:buClrTx/>
              <a:buSzTx/>
              <a:buFontTx/>
              <a:buNone/>
              <a:tabLst/>
              <a:defRPr/>
            </a:pPr>
            <a:r>
              <a:rPr kumimoji="0" sz="1833" b="1" i="0" u="none" strike="noStrike" kern="0" cap="none" spc="-7" normalizeH="0" baseline="0" noProof="0" dirty="0">
                <a:ln>
                  <a:noFill/>
                </a:ln>
                <a:solidFill>
                  <a:srgbClr val="FFFFFF"/>
                </a:solidFill>
                <a:effectLst/>
                <a:uLnTx/>
                <a:uFillTx/>
                <a:latin typeface="Arial Narrow"/>
                <a:ea typeface="+mn-ea"/>
                <a:cs typeface="Arial Narrow"/>
              </a:rPr>
              <a:t>(n=321)</a:t>
            </a:r>
            <a:endParaRPr kumimoji="0" sz="1833" b="0" i="0" u="none" strike="noStrike" kern="0" cap="none" spc="0" normalizeH="0" baseline="0" noProof="0" dirty="0">
              <a:ln>
                <a:noFill/>
              </a:ln>
              <a:solidFill>
                <a:sysClr val="windowText" lastClr="000000"/>
              </a:solidFill>
              <a:effectLst/>
              <a:uLnTx/>
              <a:uFillTx/>
              <a:latin typeface="Arial Narrow"/>
              <a:ea typeface="+mn-ea"/>
              <a:cs typeface="Arial Narrow"/>
            </a:endParaRPr>
          </a:p>
        </p:txBody>
      </p:sp>
      <p:sp>
        <p:nvSpPr>
          <p:cNvPr id="11" name="object 11"/>
          <p:cNvSpPr/>
          <p:nvPr/>
        </p:nvSpPr>
        <p:spPr>
          <a:xfrm>
            <a:off x="4333833" y="2275009"/>
            <a:ext cx="775547" cy="1517650"/>
          </a:xfrm>
          <a:custGeom>
            <a:avLst/>
            <a:gdLst/>
            <a:ahLst/>
            <a:cxnLst/>
            <a:rect l="l" t="t" r="r" b="b"/>
            <a:pathLst>
              <a:path w="1163320" h="2276475">
                <a:moveTo>
                  <a:pt x="1163053" y="87820"/>
                </a:moveTo>
                <a:lnTo>
                  <a:pt x="1137310" y="73533"/>
                </a:lnTo>
                <a:lnTo>
                  <a:pt x="1011936" y="3937"/>
                </a:lnTo>
                <a:lnTo>
                  <a:pt x="1005078" y="0"/>
                </a:lnTo>
                <a:lnTo>
                  <a:pt x="996315" y="2540"/>
                </a:lnTo>
                <a:lnTo>
                  <a:pt x="992505" y="9398"/>
                </a:lnTo>
                <a:lnTo>
                  <a:pt x="988695" y="16383"/>
                </a:lnTo>
                <a:lnTo>
                  <a:pt x="991108" y="25019"/>
                </a:lnTo>
                <a:lnTo>
                  <a:pt x="998093" y="28829"/>
                </a:lnTo>
                <a:lnTo>
                  <a:pt x="1078433" y="73533"/>
                </a:lnTo>
                <a:lnTo>
                  <a:pt x="595757" y="73533"/>
                </a:lnTo>
                <a:lnTo>
                  <a:pt x="595757" y="87820"/>
                </a:lnTo>
                <a:lnTo>
                  <a:pt x="581533" y="102108"/>
                </a:lnTo>
                <a:lnTo>
                  <a:pt x="595693" y="87820"/>
                </a:lnTo>
                <a:lnTo>
                  <a:pt x="595757" y="73533"/>
                </a:lnTo>
                <a:lnTo>
                  <a:pt x="573659" y="73533"/>
                </a:lnTo>
                <a:lnTo>
                  <a:pt x="567182" y="79883"/>
                </a:lnTo>
                <a:lnTo>
                  <a:pt x="567182" y="1187958"/>
                </a:lnTo>
                <a:lnTo>
                  <a:pt x="0" y="1187958"/>
                </a:lnTo>
                <a:lnTo>
                  <a:pt x="0" y="1194308"/>
                </a:lnTo>
                <a:lnTo>
                  <a:pt x="0" y="1216533"/>
                </a:lnTo>
                <a:lnTo>
                  <a:pt x="0" y="1222883"/>
                </a:lnTo>
                <a:lnTo>
                  <a:pt x="567182" y="1222883"/>
                </a:lnTo>
                <a:lnTo>
                  <a:pt x="567182" y="2196592"/>
                </a:lnTo>
                <a:lnTo>
                  <a:pt x="573659" y="2203069"/>
                </a:lnTo>
                <a:lnTo>
                  <a:pt x="1078357" y="2203069"/>
                </a:lnTo>
                <a:lnTo>
                  <a:pt x="1104099" y="2188781"/>
                </a:lnTo>
                <a:lnTo>
                  <a:pt x="991108" y="2251583"/>
                </a:lnTo>
                <a:lnTo>
                  <a:pt x="988695" y="2260219"/>
                </a:lnTo>
                <a:lnTo>
                  <a:pt x="992505" y="2267077"/>
                </a:lnTo>
                <a:lnTo>
                  <a:pt x="996315" y="2274062"/>
                </a:lnTo>
                <a:lnTo>
                  <a:pt x="1005078" y="2276475"/>
                </a:lnTo>
                <a:lnTo>
                  <a:pt x="1137119" y="2203069"/>
                </a:lnTo>
                <a:lnTo>
                  <a:pt x="1162837" y="2188781"/>
                </a:lnTo>
                <a:lnTo>
                  <a:pt x="1163027" y="2188781"/>
                </a:lnTo>
                <a:lnTo>
                  <a:pt x="1137348" y="2174494"/>
                </a:lnTo>
                <a:lnTo>
                  <a:pt x="1005078" y="2100961"/>
                </a:lnTo>
                <a:lnTo>
                  <a:pt x="996315" y="2103501"/>
                </a:lnTo>
                <a:lnTo>
                  <a:pt x="988695" y="2117217"/>
                </a:lnTo>
                <a:lnTo>
                  <a:pt x="991108" y="2125980"/>
                </a:lnTo>
                <a:lnTo>
                  <a:pt x="998093" y="2129790"/>
                </a:lnTo>
                <a:lnTo>
                  <a:pt x="1078420" y="2174494"/>
                </a:lnTo>
                <a:lnTo>
                  <a:pt x="595757" y="2174494"/>
                </a:lnTo>
                <a:lnTo>
                  <a:pt x="595757" y="1216533"/>
                </a:lnTo>
                <a:lnTo>
                  <a:pt x="595757" y="1208659"/>
                </a:lnTo>
                <a:lnTo>
                  <a:pt x="595757" y="1202182"/>
                </a:lnTo>
                <a:lnTo>
                  <a:pt x="595757" y="1194308"/>
                </a:lnTo>
                <a:lnTo>
                  <a:pt x="595757" y="102108"/>
                </a:lnTo>
                <a:lnTo>
                  <a:pt x="1078433" y="102108"/>
                </a:lnTo>
                <a:lnTo>
                  <a:pt x="998093" y="146812"/>
                </a:lnTo>
                <a:lnTo>
                  <a:pt x="991108" y="150622"/>
                </a:lnTo>
                <a:lnTo>
                  <a:pt x="988695" y="159258"/>
                </a:lnTo>
                <a:lnTo>
                  <a:pt x="992505" y="166243"/>
                </a:lnTo>
                <a:lnTo>
                  <a:pt x="996315" y="173101"/>
                </a:lnTo>
                <a:lnTo>
                  <a:pt x="1005078" y="175641"/>
                </a:lnTo>
                <a:lnTo>
                  <a:pt x="1011936" y="171704"/>
                </a:lnTo>
                <a:lnTo>
                  <a:pt x="1137119" y="102108"/>
                </a:lnTo>
                <a:lnTo>
                  <a:pt x="1162824" y="87820"/>
                </a:lnTo>
                <a:lnTo>
                  <a:pt x="1163053" y="87820"/>
                </a:lnTo>
                <a:close/>
              </a:path>
            </a:pathLst>
          </a:custGeom>
          <a:solidFill>
            <a:srgbClr val="3881C3"/>
          </a:solidFill>
        </p:spPr>
        <p:txBody>
          <a:bodyPr wrap="square" lIns="0" tIns="0" rIns="0" bIns="0" rtlCol="0"/>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sz="12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12" name="object 12"/>
          <p:cNvSpPr txBox="1"/>
          <p:nvPr/>
        </p:nvSpPr>
        <p:spPr>
          <a:xfrm>
            <a:off x="8366168" y="1787499"/>
            <a:ext cx="3155950" cy="2577030"/>
          </a:xfrm>
          <a:prstGeom prst="rect">
            <a:avLst/>
          </a:prstGeom>
          <a:ln w="28575">
            <a:solidFill>
              <a:srgbClr val="3881C3"/>
            </a:solidFill>
          </a:ln>
        </p:spPr>
        <p:txBody>
          <a:bodyPr vert="horz" wrap="square" lIns="0" tIns="51223" rIns="0" bIns="0" rtlCol="0">
            <a:spAutoFit/>
          </a:bodyPr>
          <a:lstStyle/>
          <a:p>
            <a:pPr marL="95678" marR="1802220" lvl="0" indent="0" algn="l" defTabSz="609630" rtl="0" eaLnBrk="1" fontAlgn="auto" latinLnBrk="0" hangingPunct="1">
              <a:lnSpc>
                <a:spcPct val="109200"/>
              </a:lnSpc>
              <a:spcBef>
                <a:spcPts val="403"/>
              </a:spcBef>
              <a:spcAft>
                <a:spcPts val="0"/>
              </a:spcAft>
              <a:buClrTx/>
              <a:buSzTx/>
              <a:buFontTx/>
              <a:buNone/>
              <a:tabLst/>
              <a:defRPr/>
            </a:pPr>
            <a:r>
              <a:rPr kumimoji="0" sz="1833" b="1" i="0" u="sng" strike="noStrike" kern="0" cap="none" spc="-7" normalizeH="0" baseline="0" noProof="0" dirty="0">
                <a:ln>
                  <a:noFill/>
                </a:ln>
                <a:solidFill>
                  <a:srgbClr val="002F5D"/>
                </a:solidFill>
                <a:effectLst/>
                <a:uLnTx/>
                <a:uFill>
                  <a:solidFill>
                    <a:srgbClr val="002F5D"/>
                  </a:solidFill>
                </a:uFill>
                <a:latin typeface="Arial Narrow"/>
                <a:ea typeface="+mn-ea"/>
                <a:cs typeface="Arial Narrow"/>
              </a:rPr>
              <a:t>Endpoints</a:t>
            </a:r>
            <a:r>
              <a:rPr kumimoji="0" sz="1833" b="1" i="0" u="none" strike="noStrike" kern="0" cap="none" spc="-7" normalizeH="0" baseline="0" noProof="0" dirty="0">
                <a:ln>
                  <a:noFill/>
                </a:ln>
                <a:solidFill>
                  <a:srgbClr val="002F5D"/>
                </a:solidFill>
                <a:effectLst/>
                <a:uLnTx/>
                <a:uFillTx/>
                <a:latin typeface="Arial Narrow"/>
                <a:ea typeface="+mn-ea"/>
                <a:cs typeface="Arial Narrow"/>
              </a:rPr>
              <a:t> </a:t>
            </a:r>
            <a:r>
              <a:rPr kumimoji="0" sz="1833" b="1" i="0" u="none" strike="noStrike" kern="0" cap="none" spc="0" normalizeH="0" baseline="0" noProof="0" dirty="0">
                <a:ln>
                  <a:noFill/>
                </a:ln>
                <a:solidFill>
                  <a:srgbClr val="002F5D"/>
                </a:solidFill>
                <a:effectLst/>
                <a:uLnTx/>
                <a:uFillTx/>
                <a:latin typeface="Arial Narrow"/>
                <a:ea typeface="+mn-ea"/>
                <a:cs typeface="Arial Narrow"/>
              </a:rPr>
              <a:t>Dual</a:t>
            </a:r>
            <a:r>
              <a:rPr kumimoji="0" sz="1833" b="1" i="0" u="none" strike="noStrike" kern="0" cap="none" spc="63" normalizeH="0" baseline="0" noProof="0" dirty="0">
                <a:ln>
                  <a:noFill/>
                </a:ln>
                <a:solidFill>
                  <a:srgbClr val="002F5D"/>
                </a:solidFill>
                <a:effectLst/>
                <a:uLnTx/>
                <a:uFillTx/>
                <a:latin typeface="Arial Narrow"/>
                <a:ea typeface="+mn-ea"/>
                <a:cs typeface="Arial Narrow"/>
              </a:rPr>
              <a:t> </a:t>
            </a:r>
            <a:r>
              <a:rPr kumimoji="0" sz="1833" b="1" i="0" u="none" strike="noStrike" kern="0" cap="none" spc="-7" normalizeH="0" baseline="0" noProof="0" dirty="0">
                <a:ln>
                  <a:noFill/>
                </a:ln>
                <a:solidFill>
                  <a:srgbClr val="002F5D"/>
                </a:solidFill>
                <a:effectLst/>
                <a:uLnTx/>
                <a:uFillTx/>
                <a:latin typeface="Arial Narrow"/>
                <a:ea typeface="+mn-ea"/>
                <a:cs typeface="Arial Narrow"/>
              </a:rPr>
              <a:t>primary:</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324289" marR="0" lvl="0" indent="-228611" algn="l" defTabSz="609630" rtl="0" eaLnBrk="1" fontAlgn="auto" latinLnBrk="0" hangingPunct="1">
              <a:lnSpc>
                <a:spcPct val="100000"/>
              </a:lnSpc>
              <a:spcBef>
                <a:spcPts val="253"/>
              </a:spcBef>
              <a:spcAft>
                <a:spcPts val="0"/>
              </a:spcAft>
              <a:buClr>
                <a:srgbClr val="000000"/>
              </a:buClr>
              <a:buSzTx/>
              <a:buFont typeface="Arial"/>
              <a:buChar char="•"/>
              <a:tabLst>
                <a:tab pos="324289" algn="l"/>
              </a:tabLst>
              <a:defRPr/>
            </a:pPr>
            <a:r>
              <a:rPr kumimoji="0" sz="1833" b="0" i="0" u="none" strike="noStrike" kern="0" cap="none" spc="-17" normalizeH="0" baseline="0" noProof="0" dirty="0">
                <a:ln>
                  <a:noFill/>
                </a:ln>
                <a:solidFill>
                  <a:srgbClr val="002F5D"/>
                </a:solidFill>
                <a:effectLst/>
                <a:uLnTx/>
                <a:uFillTx/>
                <a:latin typeface="Arial Narrow"/>
                <a:ea typeface="+mn-ea"/>
                <a:cs typeface="Arial Narrow"/>
              </a:rPr>
              <a:t>OS</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324289" marR="0" lvl="0" indent="-228611" algn="l" defTabSz="609630" rtl="0" eaLnBrk="1" fontAlgn="auto" latinLnBrk="0" hangingPunct="1">
              <a:lnSpc>
                <a:spcPct val="100000"/>
              </a:lnSpc>
              <a:spcBef>
                <a:spcPts val="250"/>
              </a:spcBef>
              <a:spcAft>
                <a:spcPts val="0"/>
              </a:spcAft>
              <a:buClr>
                <a:srgbClr val="000000"/>
              </a:buClr>
              <a:buSzTx/>
              <a:buFont typeface="Arial"/>
              <a:buChar char="•"/>
              <a:tabLst>
                <a:tab pos="324289" algn="l"/>
              </a:tabLst>
              <a:defRPr/>
            </a:pPr>
            <a:r>
              <a:rPr kumimoji="0" sz="1833" b="0" i="0" u="none" strike="noStrike" kern="0" cap="none" spc="0" normalizeH="0" baseline="0" noProof="0" dirty="0">
                <a:ln>
                  <a:noFill/>
                </a:ln>
                <a:solidFill>
                  <a:srgbClr val="002F5D"/>
                </a:solidFill>
                <a:effectLst/>
                <a:uLnTx/>
                <a:uFillTx/>
                <a:latin typeface="Arial Narrow"/>
                <a:ea typeface="+mn-ea"/>
                <a:cs typeface="Arial Narrow"/>
              </a:rPr>
              <a:t>PFS</a:t>
            </a:r>
            <a:r>
              <a:rPr kumimoji="0" sz="1833" b="0" i="0" u="none" strike="noStrike" kern="0" cap="none" spc="53" normalizeH="0" baseline="0" noProof="0" dirty="0">
                <a:ln>
                  <a:noFill/>
                </a:ln>
                <a:solidFill>
                  <a:srgbClr val="002F5D"/>
                </a:solidFill>
                <a:effectLst/>
                <a:uLnTx/>
                <a:uFillTx/>
                <a:latin typeface="Arial Narrow"/>
                <a:ea typeface="+mn-ea"/>
                <a:cs typeface="Arial Narrow"/>
              </a:rPr>
              <a:t> </a:t>
            </a:r>
            <a:r>
              <a:rPr kumimoji="0" sz="1833" b="0" i="0" u="none" strike="noStrike" kern="0" cap="none" spc="0" normalizeH="0" baseline="0" noProof="0" dirty="0">
                <a:ln>
                  <a:noFill/>
                </a:ln>
                <a:solidFill>
                  <a:srgbClr val="002F5D"/>
                </a:solidFill>
                <a:effectLst/>
                <a:uLnTx/>
                <a:uFillTx/>
                <a:latin typeface="Arial Narrow"/>
                <a:ea typeface="+mn-ea"/>
                <a:cs typeface="Arial Narrow"/>
              </a:rPr>
              <a:t>by</a:t>
            </a:r>
            <a:r>
              <a:rPr kumimoji="0" sz="1833" b="0" i="0" u="none" strike="noStrike" kern="0" cap="none" spc="53" normalizeH="0" baseline="0" noProof="0" dirty="0">
                <a:ln>
                  <a:noFill/>
                </a:ln>
                <a:solidFill>
                  <a:srgbClr val="002F5D"/>
                </a:solidFill>
                <a:effectLst/>
                <a:uLnTx/>
                <a:uFillTx/>
                <a:latin typeface="Arial Narrow"/>
                <a:ea typeface="+mn-ea"/>
                <a:cs typeface="Arial Narrow"/>
              </a:rPr>
              <a:t> </a:t>
            </a:r>
            <a:r>
              <a:rPr kumimoji="0" sz="1833" b="0" i="0" u="none" strike="noStrike" kern="0" cap="none" spc="0" normalizeH="0" baseline="0" noProof="0" dirty="0">
                <a:ln>
                  <a:noFill/>
                </a:ln>
                <a:solidFill>
                  <a:srgbClr val="002F5D"/>
                </a:solidFill>
                <a:effectLst/>
                <a:uLnTx/>
                <a:uFillTx/>
                <a:latin typeface="Arial Narrow"/>
                <a:ea typeface="+mn-ea"/>
                <a:cs typeface="Arial Narrow"/>
              </a:rPr>
              <a:t>BICR</a:t>
            </a:r>
            <a:r>
              <a:rPr kumimoji="0" sz="1833" b="0" i="0" u="none" strike="noStrike" kern="0" cap="none" spc="70" normalizeH="0" baseline="0" noProof="0" dirty="0">
                <a:ln>
                  <a:noFill/>
                </a:ln>
                <a:solidFill>
                  <a:srgbClr val="002F5D"/>
                </a:solidFill>
                <a:effectLst/>
                <a:uLnTx/>
                <a:uFillTx/>
                <a:latin typeface="Arial Narrow"/>
                <a:ea typeface="+mn-ea"/>
                <a:cs typeface="Arial Narrow"/>
              </a:rPr>
              <a:t> </a:t>
            </a:r>
            <a:r>
              <a:rPr kumimoji="0" sz="1833" b="0" i="0" u="none" strike="noStrike" kern="0" cap="none" spc="0" normalizeH="0" baseline="0" noProof="0" dirty="0">
                <a:ln>
                  <a:noFill/>
                </a:ln>
                <a:solidFill>
                  <a:srgbClr val="002F5D"/>
                </a:solidFill>
                <a:effectLst/>
                <a:uLnTx/>
                <a:uFillTx/>
                <a:latin typeface="Arial Narrow"/>
                <a:ea typeface="+mn-ea"/>
                <a:cs typeface="Arial Narrow"/>
              </a:rPr>
              <a:t>per</a:t>
            </a:r>
            <a:r>
              <a:rPr kumimoji="0" sz="1833" b="0" i="0" u="none" strike="noStrike" kern="0" cap="none" spc="60" normalizeH="0" baseline="0" noProof="0" dirty="0">
                <a:ln>
                  <a:noFill/>
                </a:ln>
                <a:solidFill>
                  <a:srgbClr val="002F5D"/>
                </a:solidFill>
                <a:effectLst/>
                <a:uLnTx/>
                <a:uFillTx/>
                <a:latin typeface="Arial Narrow"/>
                <a:ea typeface="+mn-ea"/>
                <a:cs typeface="Arial Narrow"/>
              </a:rPr>
              <a:t> </a:t>
            </a:r>
            <a:r>
              <a:rPr kumimoji="0" sz="1833" b="0" i="0" u="none" strike="noStrike" kern="0" cap="none" spc="0" normalizeH="0" baseline="0" noProof="0" dirty="0">
                <a:ln>
                  <a:noFill/>
                </a:ln>
                <a:solidFill>
                  <a:srgbClr val="002F5D"/>
                </a:solidFill>
                <a:effectLst/>
                <a:uLnTx/>
                <a:uFillTx/>
                <a:latin typeface="Arial Narrow"/>
                <a:ea typeface="+mn-ea"/>
                <a:cs typeface="Arial Narrow"/>
              </a:rPr>
              <a:t>RECIST</a:t>
            </a:r>
            <a:r>
              <a:rPr kumimoji="0" sz="1833" b="0" i="0" u="none" strike="noStrike" kern="0" cap="none" spc="87" normalizeH="0" baseline="0" noProof="0" dirty="0">
                <a:ln>
                  <a:noFill/>
                </a:ln>
                <a:solidFill>
                  <a:srgbClr val="002F5D"/>
                </a:solidFill>
                <a:effectLst/>
                <a:uLnTx/>
                <a:uFillTx/>
                <a:latin typeface="Arial Narrow"/>
                <a:ea typeface="+mn-ea"/>
                <a:cs typeface="Arial Narrow"/>
              </a:rPr>
              <a:t> </a:t>
            </a:r>
            <a:r>
              <a:rPr kumimoji="0" sz="1833" b="0" i="0" u="none" strike="noStrike" kern="0" cap="none" spc="-13" normalizeH="0" baseline="0" noProof="0" dirty="0">
                <a:ln>
                  <a:noFill/>
                </a:ln>
                <a:solidFill>
                  <a:srgbClr val="002F5D"/>
                </a:solidFill>
                <a:effectLst/>
                <a:uLnTx/>
                <a:uFillTx/>
                <a:latin typeface="Arial Narrow"/>
                <a:ea typeface="+mn-ea"/>
                <a:cs typeface="Arial Narrow"/>
              </a:rPr>
              <a:t>v1.1</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95678" marR="0" lvl="0" indent="0" algn="l" defTabSz="609630" rtl="0" eaLnBrk="1" fontAlgn="auto" latinLnBrk="0" hangingPunct="1">
              <a:lnSpc>
                <a:spcPct val="100000"/>
              </a:lnSpc>
              <a:spcBef>
                <a:spcPts val="253"/>
              </a:spcBef>
              <a:spcAft>
                <a:spcPts val="0"/>
              </a:spcAft>
              <a:buClrTx/>
              <a:buSzTx/>
              <a:buFontTx/>
              <a:buNone/>
              <a:tabLst/>
              <a:defRPr/>
            </a:pPr>
            <a:r>
              <a:rPr kumimoji="0" sz="1833" b="1" i="0" u="none" strike="noStrike" kern="0" cap="none" spc="0" normalizeH="0" baseline="0" noProof="0" dirty="0">
                <a:ln>
                  <a:noFill/>
                </a:ln>
                <a:solidFill>
                  <a:srgbClr val="002F5D"/>
                </a:solidFill>
                <a:effectLst/>
                <a:uLnTx/>
                <a:uFillTx/>
                <a:latin typeface="Arial Narrow"/>
                <a:ea typeface="+mn-ea"/>
                <a:cs typeface="Arial Narrow"/>
              </a:rPr>
              <a:t>Secondary</a:t>
            </a:r>
            <a:r>
              <a:rPr kumimoji="0" sz="1833" b="1" i="0" u="none" strike="noStrike" kern="0" cap="none" spc="133" normalizeH="0" baseline="0" noProof="0" dirty="0">
                <a:ln>
                  <a:noFill/>
                </a:ln>
                <a:solidFill>
                  <a:srgbClr val="002F5D"/>
                </a:solidFill>
                <a:effectLst/>
                <a:uLnTx/>
                <a:uFillTx/>
                <a:latin typeface="Arial Narrow"/>
                <a:ea typeface="+mn-ea"/>
                <a:cs typeface="Arial Narrow"/>
              </a:rPr>
              <a:t> </a:t>
            </a:r>
            <a:r>
              <a:rPr kumimoji="0" sz="1833" b="1" i="0" u="none" strike="noStrike" kern="0" cap="none" spc="-7" normalizeH="0" baseline="0" noProof="0" dirty="0">
                <a:ln>
                  <a:noFill/>
                </a:ln>
                <a:solidFill>
                  <a:srgbClr val="002F5D"/>
                </a:solidFill>
                <a:effectLst/>
                <a:uLnTx/>
                <a:uFillTx/>
                <a:latin typeface="Arial Narrow"/>
                <a:ea typeface="+mn-ea"/>
                <a:cs typeface="Arial Narrow"/>
              </a:rPr>
              <a:t>included:</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209560" marR="0" lvl="0" indent="-113882" algn="l" defTabSz="609630" rtl="0" eaLnBrk="1" fontAlgn="auto" latinLnBrk="0" hangingPunct="1">
              <a:lnSpc>
                <a:spcPct val="100000"/>
              </a:lnSpc>
              <a:spcBef>
                <a:spcPts val="203"/>
              </a:spcBef>
              <a:spcAft>
                <a:spcPts val="0"/>
              </a:spcAft>
              <a:buClr>
                <a:srgbClr val="000000"/>
              </a:buClr>
              <a:buSzTx/>
              <a:buFont typeface="Arial"/>
              <a:buChar char="•"/>
              <a:tabLst>
                <a:tab pos="209560" algn="l"/>
              </a:tabLst>
              <a:defRPr/>
            </a:pPr>
            <a:r>
              <a:rPr kumimoji="0" sz="1833" b="0" i="0" u="none" strike="noStrike" kern="0" cap="none" spc="0" normalizeH="0" baseline="0" noProof="0" dirty="0">
                <a:ln>
                  <a:noFill/>
                </a:ln>
                <a:solidFill>
                  <a:srgbClr val="002F5D"/>
                </a:solidFill>
                <a:effectLst/>
                <a:uLnTx/>
                <a:uFillTx/>
                <a:latin typeface="Arial Narrow"/>
                <a:ea typeface="+mn-ea"/>
                <a:cs typeface="Arial Narrow"/>
              </a:rPr>
              <a:t>PFS</a:t>
            </a:r>
            <a:r>
              <a:rPr kumimoji="0" sz="1833" b="0" i="0" u="none" strike="noStrike" kern="0" cap="none" spc="197" normalizeH="0" baseline="0" noProof="0" dirty="0">
                <a:ln>
                  <a:noFill/>
                </a:ln>
                <a:solidFill>
                  <a:srgbClr val="002F5D"/>
                </a:solidFill>
                <a:effectLst/>
                <a:uLnTx/>
                <a:uFillTx/>
                <a:latin typeface="Arial Narrow"/>
                <a:ea typeface="+mn-ea"/>
                <a:cs typeface="Arial Narrow"/>
              </a:rPr>
              <a:t> </a:t>
            </a:r>
            <a:r>
              <a:rPr kumimoji="0" sz="1833" b="0" i="0" u="none" strike="noStrike" kern="0" cap="none" spc="0" normalizeH="0" baseline="0" noProof="0" dirty="0">
                <a:ln>
                  <a:noFill/>
                </a:ln>
                <a:solidFill>
                  <a:srgbClr val="002F5D"/>
                </a:solidFill>
                <a:effectLst/>
                <a:uLnTx/>
                <a:uFillTx/>
                <a:latin typeface="Arial Narrow"/>
                <a:ea typeface="+mn-ea"/>
                <a:cs typeface="Arial Narrow"/>
              </a:rPr>
              <a:t>(investigator-</a:t>
            </a:r>
            <a:r>
              <a:rPr kumimoji="0" sz="1833" b="0" i="0" u="none" strike="noStrike" kern="0" cap="none" spc="-7" normalizeH="0" baseline="0" noProof="0" dirty="0">
                <a:ln>
                  <a:noFill/>
                </a:ln>
                <a:solidFill>
                  <a:srgbClr val="002F5D"/>
                </a:solidFill>
                <a:effectLst/>
                <a:uLnTx/>
                <a:uFillTx/>
                <a:latin typeface="Arial Narrow"/>
                <a:ea typeface="+mn-ea"/>
                <a:cs typeface="Arial Narrow"/>
              </a:rPr>
              <a:t>assessed)</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209560" marR="0" lvl="0" indent="-113882" algn="l" defTabSz="609630" rtl="0" eaLnBrk="1" fontAlgn="auto" latinLnBrk="0" hangingPunct="1">
              <a:lnSpc>
                <a:spcPct val="100000"/>
              </a:lnSpc>
              <a:spcBef>
                <a:spcPts val="250"/>
              </a:spcBef>
              <a:spcAft>
                <a:spcPts val="0"/>
              </a:spcAft>
              <a:buClr>
                <a:srgbClr val="000000"/>
              </a:buClr>
              <a:buSzTx/>
              <a:buFont typeface="Arial"/>
              <a:buChar char="•"/>
              <a:tabLst>
                <a:tab pos="209560" algn="l"/>
              </a:tabLst>
              <a:defRPr/>
            </a:pPr>
            <a:r>
              <a:rPr kumimoji="0" sz="1833" b="0" i="0" u="none" strike="noStrike" kern="0" cap="none" spc="0" normalizeH="0" baseline="0" noProof="0" dirty="0">
                <a:ln>
                  <a:noFill/>
                </a:ln>
                <a:solidFill>
                  <a:srgbClr val="002F5D"/>
                </a:solidFill>
                <a:effectLst/>
                <a:uLnTx/>
                <a:uFillTx/>
                <a:latin typeface="Arial Narrow"/>
                <a:ea typeface="+mn-ea"/>
                <a:cs typeface="Arial Narrow"/>
              </a:rPr>
              <a:t>ORR,</a:t>
            </a:r>
            <a:r>
              <a:rPr kumimoji="0" sz="1833" b="0" i="0" u="none" strike="noStrike" kern="0" cap="none" spc="76" normalizeH="0" baseline="0" noProof="0" dirty="0">
                <a:ln>
                  <a:noFill/>
                </a:ln>
                <a:solidFill>
                  <a:srgbClr val="002F5D"/>
                </a:solidFill>
                <a:effectLst/>
                <a:uLnTx/>
                <a:uFillTx/>
                <a:latin typeface="Arial Narrow"/>
                <a:ea typeface="+mn-ea"/>
                <a:cs typeface="Arial Narrow"/>
              </a:rPr>
              <a:t> </a:t>
            </a:r>
            <a:r>
              <a:rPr kumimoji="0" sz="1833" b="0" i="0" u="none" strike="noStrike" kern="0" cap="none" spc="-17" normalizeH="0" baseline="0" noProof="0" dirty="0">
                <a:ln>
                  <a:noFill/>
                </a:ln>
                <a:solidFill>
                  <a:srgbClr val="002F5D"/>
                </a:solidFill>
                <a:effectLst/>
                <a:uLnTx/>
                <a:uFillTx/>
                <a:latin typeface="Arial Narrow"/>
                <a:ea typeface="+mn-ea"/>
                <a:cs typeface="Arial Narrow"/>
              </a:rPr>
              <a:t>DoR</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a:p>
            <a:pPr marL="209560" marR="0" lvl="0" indent="-113882" algn="l" defTabSz="609630" rtl="0" eaLnBrk="1" fontAlgn="auto" latinLnBrk="0" hangingPunct="1">
              <a:lnSpc>
                <a:spcPct val="100000"/>
              </a:lnSpc>
              <a:spcBef>
                <a:spcPts val="253"/>
              </a:spcBef>
              <a:spcAft>
                <a:spcPts val="0"/>
              </a:spcAft>
              <a:buClr>
                <a:srgbClr val="000000"/>
              </a:buClr>
              <a:buSzTx/>
              <a:buFont typeface="Arial"/>
              <a:buChar char="•"/>
              <a:tabLst>
                <a:tab pos="209560" algn="l"/>
              </a:tabLst>
              <a:defRPr/>
            </a:pPr>
            <a:r>
              <a:rPr kumimoji="0" sz="1833" b="0" i="0" u="none" strike="noStrike" kern="0" cap="none" spc="-7" normalizeH="0" baseline="0" noProof="0" dirty="0">
                <a:ln>
                  <a:noFill/>
                </a:ln>
                <a:solidFill>
                  <a:srgbClr val="002F5D"/>
                </a:solidFill>
                <a:effectLst/>
                <a:uLnTx/>
                <a:uFillTx/>
                <a:latin typeface="Arial Narrow"/>
                <a:ea typeface="+mn-ea"/>
                <a:cs typeface="Arial Narrow"/>
              </a:rPr>
              <a:t>Safety</a:t>
            </a:r>
            <a:endParaRPr kumimoji="0" sz="1833" b="0" i="0" u="none" strike="noStrike" kern="0" cap="none" spc="0" normalizeH="0" baseline="0" noProof="0">
              <a:ln>
                <a:noFill/>
              </a:ln>
              <a:solidFill>
                <a:sysClr val="windowText" lastClr="000000"/>
              </a:solidFill>
              <a:effectLst/>
              <a:uLnTx/>
              <a:uFillTx/>
              <a:latin typeface="Arial Narrow"/>
              <a:ea typeface="+mn-ea"/>
              <a:cs typeface="Arial Narrow"/>
            </a:endParaRPr>
          </a:p>
        </p:txBody>
      </p:sp>
      <p:sp>
        <p:nvSpPr>
          <p:cNvPr id="13" name="object 13"/>
          <p:cNvSpPr txBox="1"/>
          <p:nvPr/>
        </p:nvSpPr>
        <p:spPr>
          <a:xfrm>
            <a:off x="656802" y="5544565"/>
            <a:ext cx="10712873" cy="619294"/>
          </a:xfrm>
          <a:prstGeom prst="rect">
            <a:avLst/>
          </a:prstGeom>
        </p:spPr>
        <p:txBody>
          <a:bodyPr vert="horz" wrap="square" lIns="0" tIns="9737" rIns="0" bIns="0" rtlCol="0">
            <a:spAutoFit/>
          </a:bodyPr>
          <a:lstStyle/>
          <a:p>
            <a:pPr marL="25401" marR="20321" lvl="0" indent="0" algn="l" defTabSz="609630" rtl="0" eaLnBrk="1" fontAlgn="auto" latinLnBrk="0" hangingPunct="1">
              <a:lnSpc>
                <a:spcPct val="99000"/>
              </a:lnSpc>
              <a:spcBef>
                <a:spcPts val="77"/>
              </a:spcBef>
              <a:spcAft>
                <a:spcPts val="0"/>
              </a:spcAft>
              <a:buClrTx/>
              <a:buSzTx/>
              <a:buFontTx/>
              <a:buNone/>
              <a:tabLst/>
              <a:defRPr/>
            </a:pPr>
            <a:r>
              <a:rPr kumimoji="0" sz="800" b="0" i="0" u="none" strike="noStrike" kern="0" cap="none" spc="0" normalizeH="0" baseline="0" noProof="0" dirty="0">
                <a:ln>
                  <a:noFill/>
                </a:ln>
                <a:solidFill>
                  <a:srgbClr val="002F5D"/>
                </a:solidFill>
                <a:effectLst/>
                <a:uLnTx/>
                <a:uFillTx/>
                <a:latin typeface="Arial Narrow"/>
                <a:ea typeface="+mn-ea"/>
                <a:cs typeface="Arial Narrow"/>
              </a:rPr>
              <a:t>*According</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to</a:t>
            </a:r>
            <a:r>
              <a:rPr kumimoji="0" sz="800" b="0" i="0" u="none" strike="noStrike" kern="0" cap="none" spc="-4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ASCO/CAP</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criteria.</a:t>
            </a:r>
            <a:r>
              <a:rPr kumimoji="0" sz="800" b="0" i="0" u="none" strike="noStrike" kern="0" cap="none" spc="-4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24305" noProof="0" dirty="0">
                <a:ln>
                  <a:noFill/>
                </a:ln>
                <a:solidFill>
                  <a:srgbClr val="002F5D"/>
                </a:solidFill>
                <a:effectLst/>
                <a:uLnTx/>
                <a:uFillTx/>
                <a:latin typeface="Arial Narrow"/>
                <a:ea typeface="+mn-ea"/>
                <a:cs typeface="Arial Narrow"/>
              </a:rPr>
              <a:t>†</a:t>
            </a:r>
            <a:r>
              <a:rPr kumimoji="0" sz="800" b="0" i="0" u="none" strike="noStrike" kern="0" cap="none" spc="0" normalizeH="0" baseline="0" noProof="0" dirty="0">
                <a:ln>
                  <a:noFill/>
                </a:ln>
                <a:solidFill>
                  <a:srgbClr val="002F5D"/>
                </a:solidFill>
                <a:effectLst/>
                <a:uLnTx/>
                <a:uFillTx/>
                <a:latin typeface="Arial Narrow"/>
                <a:ea typeface="+mn-ea"/>
                <a:cs typeface="Arial Narrow"/>
              </a:rPr>
              <a:t>Including</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with</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PD-L1-</a:t>
            </a:r>
            <a:r>
              <a:rPr kumimoji="0" sz="800" b="0" i="0" u="none" strike="noStrike" kern="0" cap="none" spc="0" normalizeH="0" baseline="0" noProof="0" dirty="0">
                <a:ln>
                  <a:noFill/>
                </a:ln>
                <a:solidFill>
                  <a:srgbClr val="002F5D"/>
                </a:solidFill>
                <a:effectLst/>
                <a:uLnTx/>
                <a:uFillTx/>
                <a:latin typeface="Arial Narrow"/>
                <a:ea typeface="+mn-ea"/>
                <a:cs typeface="Arial Narrow"/>
              </a:rPr>
              <a:t>low</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tumours</a:t>
            </a:r>
            <a:r>
              <a:rPr kumimoji="0" sz="800" b="0" i="0" u="none" strike="noStrike" kern="0" cap="none" spc="0" normalizeH="0" baseline="0" noProof="0" dirty="0">
                <a:ln>
                  <a:noFill/>
                </a:ln>
                <a:solidFill>
                  <a:srgbClr val="002F5D"/>
                </a:solidFill>
                <a:effectLst/>
                <a:uLnTx/>
                <a:uFillTx/>
                <a:latin typeface="Arial Narrow"/>
                <a:ea typeface="+mn-ea"/>
                <a:cs typeface="Arial Narrow"/>
              </a:rPr>
              <a:t>,</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with</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PD-</a:t>
            </a:r>
            <a:r>
              <a:rPr kumimoji="0" sz="800" b="0" i="0" u="none" strike="noStrike" kern="0" cap="none" spc="-7" normalizeH="0" baseline="0" noProof="0" dirty="0">
                <a:ln>
                  <a:noFill/>
                </a:ln>
                <a:solidFill>
                  <a:srgbClr val="002F5D"/>
                </a:solidFill>
                <a:effectLst/>
                <a:uLnTx/>
                <a:uFillTx/>
                <a:latin typeface="Arial Narrow"/>
                <a:ea typeface="+mn-ea"/>
                <a:cs typeface="Arial Narrow"/>
              </a:rPr>
              <a:t>L1-</a:t>
            </a:r>
            <a:r>
              <a:rPr kumimoji="0" sz="800" b="0" i="0" u="none" strike="noStrike" kern="0" cap="none" spc="0" normalizeH="0" baseline="0" noProof="0" dirty="0">
                <a:ln>
                  <a:noFill/>
                </a:ln>
                <a:solidFill>
                  <a:srgbClr val="002F5D"/>
                </a:solidFill>
                <a:effectLst/>
                <a:uLnTx/>
                <a:uFillTx/>
                <a:latin typeface="Arial Narrow"/>
                <a:ea typeface="+mn-ea"/>
                <a:cs typeface="Arial Narrow"/>
              </a:rPr>
              <a:t>high</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tumours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with</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disease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relapse</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after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prior</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PD-(L)1</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inhibitor</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therapy</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for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early-</a:t>
            </a:r>
            <a:r>
              <a:rPr kumimoji="0" sz="800" b="0" i="0" u="none" strike="noStrike" kern="0" cap="none" spc="0" normalizeH="0" baseline="0" noProof="0" dirty="0">
                <a:ln>
                  <a:noFill/>
                </a:ln>
                <a:solidFill>
                  <a:srgbClr val="002F5D"/>
                </a:solidFill>
                <a:effectLst/>
                <a:uLnTx/>
                <a:uFillTx/>
                <a:latin typeface="Arial Narrow"/>
                <a:ea typeface="+mn-ea"/>
                <a:cs typeface="Arial Narrow"/>
              </a:rPr>
              <a:t>stage</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breast</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cancer,</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(b)</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comorbidities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precluding</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PD-(L)1</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inhibitor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therapy,</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no</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regulatory</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access</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17" normalizeH="0" baseline="0" noProof="0" dirty="0">
                <a:ln>
                  <a:noFill/>
                </a:ln>
                <a:solidFill>
                  <a:srgbClr val="002F5D"/>
                </a:solidFill>
                <a:effectLst/>
                <a:uLnTx/>
                <a:uFillTx/>
                <a:latin typeface="Arial Narrow"/>
                <a:ea typeface="+mn-ea"/>
                <a:cs typeface="Arial Narrow"/>
              </a:rPr>
              <a:t>to </a:t>
            </a:r>
            <a:r>
              <a:rPr kumimoji="0" sz="800" b="0" i="0" u="none" strike="noStrike" kern="0" cap="none" spc="-7" normalizeH="0" baseline="0" noProof="0" dirty="0">
                <a:ln>
                  <a:noFill/>
                </a:ln>
                <a:solidFill>
                  <a:srgbClr val="002F5D"/>
                </a:solidFill>
                <a:effectLst/>
                <a:uLnTx/>
                <a:uFillTx/>
                <a:latin typeface="Arial Narrow"/>
                <a:ea typeface="+mn-ea"/>
                <a:cs typeface="Arial Narrow"/>
              </a:rPr>
              <a:t>PD-</a:t>
            </a:r>
            <a:r>
              <a:rPr kumimoji="0" sz="800" b="0" i="0" u="none" strike="noStrike" kern="0" cap="none" spc="0" normalizeH="0" baseline="0" noProof="0" dirty="0">
                <a:ln>
                  <a:noFill/>
                </a:ln>
                <a:solidFill>
                  <a:srgbClr val="002F5D"/>
                </a:solidFill>
                <a:effectLst/>
                <a:uLnTx/>
                <a:uFillTx/>
                <a:latin typeface="Arial Narrow"/>
                <a:ea typeface="+mn-ea"/>
                <a:cs typeface="Arial Narrow"/>
              </a:rPr>
              <a:t>(L)1</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inhibitor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therapy.</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27777" noProof="0" dirty="0">
                <a:ln>
                  <a:noFill/>
                </a:ln>
                <a:solidFill>
                  <a:srgbClr val="002F5D"/>
                </a:solidFill>
                <a:effectLst/>
                <a:uLnTx/>
                <a:uFillTx/>
                <a:latin typeface="Arial Narrow"/>
                <a:ea typeface="+mn-ea"/>
                <a:cs typeface="Arial Narrow"/>
              </a:rPr>
              <a:t>‡</a:t>
            </a:r>
            <a:r>
              <a:rPr kumimoji="0" sz="800" b="0" i="0" u="none" strike="noStrike" kern="0" cap="none" spc="0" normalizeH="0" baseline="0" noProof="0" dirty="0">
                <a:ln>
                  <a:noFill/>
                </a:ln>
                <a:solidFill>
                  <a:srgbClr val="002F5D"/>
                </a:solidFill>
                <a:effectLst/>
                <a:uLnTx/>
                <a:uFillTx/>
                <a:latin typeface="Arial Narrow"/>
                <a:ea typeface="+mn-ea"/>
                <a:cs typeface="Arial Narrow"/>
              </a:rPr>
              <a:t>DFI</a:t>
            </a:r>
            <a:r>
              <a:rPr kumimoji="0" sz="800" b="0" i="0" u="none" strike="noStrike" kern="0" cap="none" spc="-3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defined</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time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between</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date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completion</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treatment</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with</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curative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intent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and</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date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first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documented</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local</a:t>
            </a:r>
            <a:r>
              <a:rPr kumimoji="0" sz="800" b="0" i="0" u="none" strike="noStrike" kern="0" cap="none" spc="-4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distant</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disease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recurrence.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27777" noProof="0" dirty="0">
                <a:ln>
                  <a:noFill/>
                </a:ln>
                <a:solidFill>
                  <a:srgbClr val="002F5D"/>
                </a:solidFill>
                <a:effectLst/>
                <a:uLnTx/>
                <a:uFillTx/>
                <a:latin typeface="Arial"/>
                <a:ea typeface="+mn-ea"/>
                <a:cs typeface="Arial"/>
              </a:rPr>
              <a:t>§</a:t>
            </a:r>
            <a:r>
              <a:rPr kumimoji="0" sz="800" b="0" i="0" u="none" strike="noStrike" kern="0" cap="none" spc="0" normalizeH="0" baseline="0" noProof="0" dirty="0">
                <a:ln>
                  <a:noFill/>
                </a:ln>
                <a:solidFill>
                  <a:srgbClr val="002F5D"/>
                </a:solidFill>
                <a:effectLst/>
                <a:uLnTx/>
                <a:uFillTx/>
                <a:latin typeface="Arial Narrow"/>
                <a:ea typeface="+mn-ea"/>
                <a:cs typeface="Arial Narrow"/>
              </a:rPr>
              <a:t>Recruitment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with</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PD-</a:t>
            </a:r>
            <a:r>
              <a:rPr kumimoji="0" sz="800" b="0" i="0" u="none" strike="noStrike" kern="0" cap="none" spc="-7" normalizeH="0" baseline="0" noProof="0" dirty="0">
                <a:ln>
                  <a:noFill/>
                </a:ln>
                <a:solidFill>
                  <a:srgbClr val="002F5D"/>
                </a:solidFill>
                <a:effectLst/>
                <a:uLnTx/>
                <a:uFillTx/>
                <a:latin typeface="Arial Narrow"/>
                <a:ea typeface="+mn-ea"/>
                <a:cs typeface="Arial Narrow"/>
              </a:rPr>
              <a:t>L1-</a:t>
            </a:r>
            <a:r>
              <a:rPr kumimoji="0" sz="800" b="0" i="0" u="none" strike="noStrike" kern="0" cap="none" spc="0" normalizeH="0" baseline="0" noProof="0" dirty="0">
                <a:ln>
                  <a:noFill/>
                </a:ln>
                <a:solidFill>
                  <a:srgbClr val="002F5D"/>
                </a:solidFill>
                <a:effectLst/>
                <a:uLnTx/>
                <a:uFillTx/>
                <a:latin typeface="Arial Narrow"/>
                <a:ea typeface="+mn-ea"/>
                <a:cs typeface="Arial Narrow"/>
              </a:rPr>
              <a:t>high</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tumours</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who</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would</a:t>
            </a:r>
            <a:r>
              <a:rPr kumimoji="0" sz="800" b="0" i="0" u="none" strike="noStrike" kern="0" cap="none" spc="-7" normalizeH="0" baseline="0" noProof="0" dirty="0">
                <a:ln>
                  <a:noFill/>
                </a:ln>
                <a:solidFill>
                  <a:srgbClr val="002F5D"/>
                </a:solidFill>
                <a:effectLst/>
                <a:uLnTx/>
                <a:uFillTx/>
                <a:latin typeface="Arial Narrow"/>
                <a:ea typeface="+mn-ea"/>
                <a:cs typeface="Arial Narrow"/>
              </a:rPr>
              <a:t> otherwise </a:t>
            </a:r>
            <a:r>
              <a:rPr kumimoji="0" sz="800" b="0" i="0" u="none" strike="noStrike" kern="0" cap="none" spc="0" normalizeH="0" baseline="0" noProof="0" dirty="0">
                <a:ln>
                  <a:noFill/>
                </a:ln>
                <a:solidFill>
                  <a:srgbClr val="002F5D"/>
                </a:solidFill>
                <a:effectLst/>
                <a:uLnTx/>
                <a:uFillTx/>
                <a:latin typeface="Arial Narrow"/>
                <a:ea typeface="+mn-ea"/>
                <a:cs typeface="Arial Narrow"/>
              </a:rPr>
              <a:t>be</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eligible</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for</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pembrolizumab</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if</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regulatory </a:t>
            </a:r>
            <a:r>
              <a:rPr kumimoji="0" sz="800" b="0" i="0" u="none" strike="noStrike" kern="0" cap="none" spc="0" normalizeH="0" baseline="0" noProof="0" dirty="0">
                <a:ln>
                  <a:noFill/>
                </a:ln>
                <a:solidFill>
                  <a:srgbClr val="002F5D"/>
                </a:solidFill>
                <a:effectLst/>
                <a:uLnTx/>
                <a:uFillTx/>
                <a:latin typeface="Arial Narrow"/>
                <a:ea typeface="+mn-ea"/>
                <a:cs typeface="Arial Narrow"/>
              </a:rPr>
              <a:t>access</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was</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available</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was</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capped at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~10%</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30"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randomised</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8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24305" noProof="0" dirty="0">
                <a:ln>
                  <a:noFill/>
                </a:ln>
                <a:solidFill>
                  <a:srgbClr val="002F5D"/>
                </a:solidFill>
                <a:effectLst/>
                <a:uLnTx/>
                <a:uFillTx/>
                <a:latin typeface="Arial Narrow"/>
                <a:ea typeface="+mn-ea"/>
                <a:cs typeface="Arial Narrow"/>
              </a:rPr>
              <a:t>¶</a:t>
            </a:r>
            <a:r>
              <a:rPr kumimoji="0" sz="800" b="0" i="0" u="none" strike="noStrike" kern="0" cap="none" spc="0" normalizeH="0" baseline="0" noProof="0" dirty="0">
                <a:ln>
                  <a:noFill/>
                </a:ln>
                <a:solidFill>
                  <a:srgbClr val="002F5D"/>
                </a:solidFill>
                <a:effectLst/>
                <a:uLnTx/>
                <a:uFillTx/>
                <a:latin typeface="Arial Narrow"/>
                <a:ea typeface="+mn-ea"/>
                <a:cs typeface="Arial Narrow"/>
              </a:rPr>
              <a:t>Recruitment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with</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DFI</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0–12</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months</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was</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capped</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at</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~20%</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7" normalizeH="0" baseline="0" noProof="0" dirty="0" err="1">
                <a:ln>
                  <a:noFill/>
                </a:ln>
                <a:solidFill>
                  <a:srgbClr val="002F5D"/>
                </a:solidFill>
                <a:effectLst/>
                <a:uLnTx/>
                <a:uFillTx/>
                <a:latin typeface="Arial Narrow"/>
                <a:ea typeface="+mn-ea"/>
                <a:cs typeface="Arial Narrow"/>
              </a:rPr>
              <a:t>randomised</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4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24305" noProof="0" dirty="0">
                <a:ln>
                  <a:noFill/>
                </a:ln>
                <a:solidFill>
                  <a:srgbClr val="002F5D"/>
                </a:solidFill>
                <a:effectLst/>
                <a:uLnTx/>
                <a:uFillTx/>
                <a:latin typeface="Arial Narrow"/>
                <a:ea typeface="+mn-ea"/>
                <a:cs typeface="Arial Narrow"/>
              </a:rPr>
              <a:t>#</a:t>
            </a:r>
            <a:r>
              <a:rPr kumimoji="0" sz="800" b="0" i="0" u="none" strike="noStrike" kern="0" cap="none" spc="0" normalizeH="0" baseline="0" noProof="0" dirty="0">
                <a:ln>
                  <a:noFill/>
                </a:ln>
                <a:solidFill>
                  <a:srgbClr val="002F5D"/>
                </a:solidFill>
                <a:effectLst/>
                <a:uLnTx/>
                <a:uFillTx/>
                <a:latin typeface="Arial Narrow"/>
                <a:ea typeface="+mn-ea"/>
                <a:cs typeface="Arial Narrow"/>
              </a:rPr>
              <a:t>If</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no</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prior</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taxane,</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prior</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taxane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the</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(neo)adjuvant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setting</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and</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DFI</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&gt;12</a:t>
            </a:r>
            <a:r>
              <a:rPr kumimoji="0" sz="800" b="0" i="0" u="none" strike="noStrike" kern="0" cap="none" spc="-7" normalizeH="0" baseline="0" noProof="0" dirty="0">
                <a:ln>
                  <a:noFill/>
                </a:ln>
                <a:solidFill>
                  <a:srgbClr val="002F5D"/>
                </a:solidFill>
                <a:effectLst/>
                <a:uLnTx/>
                <a:uFillTx/>
                <a:latin typeface="Arial Narrow"/>
                <a:ea typeface="+mn-ea"/>
                <a:cs typeface="Arial Narrow"/>
              </a:rPr>
              <a:t> months:</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paclitaxel</a:t>
            </a:r>
            <a:r>
              <a:rPr kumimoji="0" sz="800" b="0" i="0" u="none" strike="noStrike" kern="0" cap="none" spc="-3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80</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mg/m</a:t>
            </a:r>
            <a:r>
              <a:rPr kumimoji="0" sz="800" b="0" i="0" u="none" strike="noStrike" kern="0" cap="none" spc="0" normalizeH="0" baseline="24305" noProof="0" dirty="0">
                <a:ln>
                  <a:noFill/>
                </a:ln>
                <a:solidFill>
                  <a:srgbClr val="002F5D"/>
                </a:solidFill>
                <a:effectLst/>
                <a:uLnTx/>
                <a:uFillTx/>
                <a:latin typeface="Arial Narrow"/>
                <a:ea typeface="+mn-ea"/>
                <a:cs typeface="Arial Narrow"/>
              </a:rPr>
              <a:t>2</a:t>
            </a:r>
            <a:r>
              <a:rPr kumimoji="0" sz="800" b="0" i="0" u="none" strike="noStrike" kern="0" cap="none" spc="69" normalizeH="0" baseline="24305"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IV,</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D1,</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8,</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15,</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Q3W,</a:t>
            </a:r>
            <a:r>
              <a:rPr kumimoji="0" sz="800" b="0" i="0" u="none" strike="noStrike" kern="0" cap="none" spc="-70" normalizeH="0" baseline="0" noProof="0" dirty="0">
                <a:ln>
                  <a:noFill/>
                </a:ln>
                <a:solidFill>
                  <a:srgbClr val="002F5D"/>
                </a:solidFill>
                <a:effectLst/>
                <a:uLnTx/>
                <a:uFillTx/>
                <a:latin typeface="Arial Narrow"/>
                <a:ea typeface="+mn-ea"/>
                <a:cs typeface="Arial Narrow"/>
              </a:rPr>
              <a:t> </a:t>
            </a:r>
            <a:r>
              <a:rPr kumimoji="0" sz="800" b="0" i="0" u="none" strike="noStrike" kern="0" cap="none" spc="-17" normalizeH="0" baseline="0" noProof="0" dirty="0">
                <a:ln>
                  <a:noFill/>
                </a:ln>
                <a:solidFill>
                  <a:srgbClr val="002F5D"/>
                </a:solidFill>
                <a:effectLst/>
                <a:uLnTx/>
                <a:uFillTx/>
                <a:latin typeface="Arial Narrow"/>
                <a:ea typeface="+mn-ea"/>
                <a:cs typeface="Arial Narrow"/>
              </a:rPr>
              <a:t>or </a:t>
            </a:r>
            <a:r>
              <a:rPr kumimoji="0" sz="800" b="0" i="0" u="none" strike="noStrike" kern="0" cap="none" spc="-7" normalizeH="0" baseline="0" noProof="0" dirty="0">
                <a:ln>
                  <a:noFill/>
                </a:ln>
                <a:solidFill>
                  <a:srgbClr val="002F5D"/>
                </a:solidFill>
                <a:effectLst/>
                <a:uLnTx/>
                <a:uFillTx/>
                <a:latin typeface="Arial Narrow"/>
                <a:ea typeface="+mn-ea"/>
                <a:cs typeface="Arial Narrow"/>
              </a:rPr>
              <a:t>nab-</a:t>
            </a:r>
            <a:r>
              <a:rPr kumimoji="0" sz="800" b="0" i="0" u="none" strike="noStrike" kern="0" cap="none" spc="0" normalizeH="0" baseline="0" noProof="0" dirty="0">
                <a:ln>
                  <a:noFill/>
                </a:ln>
                <a:solidFill>
                  <a:srgbClr val="002F5D"/>
                </a:solidFill>
                <a:effectLst/>
                <a:uLnTx/>
                <a:uFillTx/>
                <a:latin typeface="Arial Narrow"/>
                <a:ea typeface="+mn-ea"/>
                <a:cs typeface="Arial Narrow"/>
              </a:rPr>
              <a:t>paclitaxel</a:t>
            </a:r>
            <a:r>
              <a:rPr kumimoji="0" sz="800" b="0" i="0" u="none" strike="noStrike" kern="0" cap="none" spc="-4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100</a:t>
            </a:r>
            <a:r>
              <a:rPr kumimoji="0" sz="800" b="0" i="0" u="none" strike="noStrike" kern="0" cap="none" spc="-5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mg/m</a:t>
            </a:r>
            <a:r>
              <a:rPr kumimoji="0" sz="800" b="0" i="0" u="none" strike="noStrike" kern="0" cap="none" spc="0" normalizeH="0" baseline="27777" noProof="0" dirty="0">
                <a:ln>
                  <a:noFill/>
                </a:ln>
                <a:solidFill>
                  <a:srgbClr val="002F5D"/>
                </a:solidFill>
                <a:effectLst/>
                <a:uLnTx/>
                <a:uFillTx/>
                <a:latin typeface="Arial Narrow"/>
                <a:ea typeface="+mn-ea"/>
                <a:cs typeface="Arial Narrow"/>
              </a:rPr>
              <a:t>2</a:t>
            </a:r>
            <a:r>
              <a:rPr kumimoji="0" sz="800" b="0" i="0" u="none" strike="noStrike" kern="0" cap="none" spc="59" normalizeH="0" baseline="27777"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IV,</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D1,</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8,</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15,</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Q4W;</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if</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prior</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taxane</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and</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DFI </a:t>
            </a:r>
            <a:r>
              <a:rPr kumimoji="0" sz="800" b="0" i="0" u="none" strike="noStrike" kern="0" cap="none" spc="-7" normalizeH="0" baseline="0" noProof="0" dirty="0">
                <a:ln>
                  <a:noFill/>
                </a:ln>
                <a:solidFill>
                  <a:srgbClr val="002F5D"/>
                </a:solidFill>
                <a:effectLst/>
                <a:uLnTx/>
                <a:uFillTx/>
                <a:latin typeface="Arial Narrow"/>
                <a:ea typeface="+mn-ea"/>
                <a:cs typeface="Arial Narrow"/>
              </a:rPr>
              <a:t>0–</a:t>
            </a:r>
            <a:r>
              <a:rPr kumimoji="0" sz="800" b="0" i="0" u="none" strike="noStrike" kern="0" cap="none" spc="0" normalizeH="0" baseline="0" noProof="0" dirty="0">
                <a:ln>
                  <a:noFill/>
                </a:ln>
                <a:solidFill>
                  <a:srgbClr val="002F5D"/>
                </a:solidFill>
                <a:effectLst/>
                <a:uLnTx/>
                <a:uFillTx/>
                <a:latin typeface="Arial Narrow"/>
                <a:ea typeface="+mn-ea"/>
                <a:cs typeface="Arial Narrow"/>
              </a:rPr>
              <a:t>12</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months:</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capecitabine</a:t>
            </a:r>
            <a:r>
              <a:rPr kumimoji="0" sz="800" b="0" i="0" u="none" strike="noStrike" kern="0" cap="none" spc="-3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1000</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1250</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mg/m</a:t>
            </a:r>
            <a:r>
              <a:rPr kumimoji="0" sz="800" b="0" i="0" u="none" strike="noStrike" kern="0" cap="none" spc="0" normalizeH="0" baseline="27777" noProof="0" dirty="0">
                <a:ln>
                  <a:noFill/>
                </a:ln>
                <a:solidFill>
                  <a:srgbClr val="002F5D"/>
                </a:solidFill>
                <a:effectLst/>
                <a:uLnTx/>
                <a:uFillTx/>
                <a:latin typeface="Arial Narrow"/>
                <a:ea typeface="+mn-ea"/>
                <a:cs typeface="Arial Narrow"/>
              </a:rPr>
              <a:t>2</a:t>
            </a:r>
            <a:r>
              <a:rPr kumimoji="0" sz="800" b="0" i="0" u="none" strike="noStrike" kern="0" cap="none" spc="59" normalizeH="0" baseline="27777"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orally</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twice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daily,</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13" normalizeH="0" baseline="0" noProof="0" dirty="0">
                <a:ln>
                  <a:noFill/>
                </a:ln>
                <a:solidFill>
                  <a:srgbClr val="002F5D"/>
                </a:solidFill>
                <a:effectLst/>
                <a:uLnTx/>
                <a:uFillTx/>
                <a:latin typeface="Arial Narrow"/>
                <a:ea typeface="+mn-ea"/>
                <a:cs typeface="Arial Narrow"/>
              </a:rPr>
              <a:t>D1–</a:t>
            </a:r>
            <a:r>
              <a:rPr kumimoji="0" sz="800" b="0" i="0" u="none" strike="noStrike" kern="0" cap="none" spc="0" normalizeH="0" baseline="0" noProof="0" dirty="0">
                <a:ln>
                  <a:noFill/>
                </a:ln>
                <a:solidFill>
                  <a:srgbClr val="002F5D"/>
                </a:solidFill>
                <a:effectLst/>
                <a:uLnTx/>
                <a:uFillTx/>
                <a:latin typeface="Arial Narrow"/>
                <a:ea typeface="+mn-ea"/>
                <a:cs typeface="Arial Narrow"/>
              </a:rPr>
              <a:t>14,</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Q3W</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(dose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determined</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by</a:t>
            </a:r>
            <a:r>
              <a:rPr kumimoji="0" sz="800" b="0" i="0" u="none" strike="noStrike" kern="0" cap="none" spc="-2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standard</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institutional</a:t>
            </a:r>
            <a:r>
              <a:rPr kumimoji="0" sz="800" b="0" i="0" u="none" strike="noStrike" kern="0" cap="none" spc="-3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practice),</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eribulin</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mesylate</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1.4</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mg/m</a:t>
            </a:r>
            <a:r>
              <a:rPr kumimoji="0" sz="800" b="0" i="0" u="none" strike="noStrike" kern="0" cap="none" spc="0" normalizeH="0" baseline="27777" noProof="0" dirty="0">
                <a:ln>
                  <a:noFill/>
                </a:ln>
                <a:solidFill>
                  <a:srgbClr val="002F5D"/>
                </a:solidFill>
                <a:effectLst/>
                <a:uLnTx/>
                <a:uFillTx/>
                <a:latin typeface="Arial Narrow"/>
                <a:ea typeface="+mn-ea"/>
                <a:cs typeface="Arial Narrow"/>
              </a:rPr>
              <a:t>2</a:t>
            </a:r>
            <a:r>
              <a:rPr kumimoji="0" sz="800" b="0" i="0" u="none" strike="noStrike" kern="0" cap="none" spc="59" normalizeH="0" baseline="27777"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eribulin</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1.23</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mg/m</a:t>
            </a:r>
            <a:r>
              <a:rPr kumimoji="0" sz="800" b="0" i="0" u="none" strike="noStrike" kern="0" cap="none" spc="0" normalizeH="0" baseline="27777" noProof="0" dirty="0">
                <a:ln>
                  <a:noFill/>
                </a:ln>
                <a:solidFill>
                  <a:srgbClr val="002F5D"/>
                </a:solidFill>
                <a:effectLst/>
                <a:uLnTx/>
                <a:uFillTx/>
                <a:latin typeface="Arial Narrow"/>
                <a:ea typeface="+mn-ea"/>
                <a:cs typeface="Arial Narrow"/>
              </a:rPr>
              <a:t>2</a:t>
            </a:r>
            <a:r>
              <a:rPr kumimoji="0" sz="800" b="0" i="0" u="none" strike="noStrike" kern="0" cap="none" spc="65" normalizeH="0" baseline="27777"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IV,</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Day</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8,</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13" normalizeH="0" baseline="0" noProof="0" dirty="0">
                <a:ln>
                  <a:noFill/>
                </a:ln>
                <a:solidFill>
                  <a:srgbClr val="002F5D"/>
                </a:solidFill>
                <a:effectLst/>
                <a:uLnTx/>
                <a:uFillTx/>
                <a:latin typeface="Arial Narrow"/>
                <a:ea typeface="+mn-ea"/>
                <a:cs typeface="Arial Narrow"/>
              </a:rPr>
              <a:t>Q3W,</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or</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carboplatin </a:t>
            </a:r>
            <a:r>
              <a:rPr kumimoji="0" sz="800" b="0" i="0" u="none" strike="noStrike" kern="0" cap="none" spc="0" normalizeH="0" baseline="0" noProof="0" dirty="0">
                <a:ln>
                  <a:noFill/>
                </a:ln>
                <a:solidFill>
                  <a:srgbClr val="002F5D"/>
                </a:solidFill>
                <a:effectLst/>
                <a:uLnTx/>
                <a:uFillTx/>
                <a:latin typeface="Arial Narrow"/>
                <a:ea typeface="+mn-ea"/>
                <a:cs typeface="Arial Narrow"/>
              </a:rPr>
              <a:t>AUC6</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27" normalizeH="0" baseline="0" noProof="0" dirty="0">
                <a:ln>
                  <a:noFill/>
                </a:ln>
                <a:solidFill>
                  <a:srgbClr val="002F5D"/>
                </a:solidFill>
                <a:effectLst/>
                <a:uLnTx/>
                <a:uFillTx/>
                <a:latin typeface="Arial Narrow"/>
                <a:ea typeface="+mn-ea"/>
                <a:cs typeface="Arial Narrow"/>
              </a:rPr>
              <a:t>IV,</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D1,</a:t>
            </a:r>
            <a:r>
              <a:rPr kumimoji="0" sz="800" b="0" i="0" u="none" strike="noStrike" kern="0" cap="none" spc="33" normalizeH="0" baseline="0" noProof="0" dirty="0">
                <a:ln>
                  <a:noFill/>
                </a:ln>
                <a:solidFill>
                  <a:srgbClr val="002F5D"/>
                </a:solidFill>
                <a:effectLst/>
                <a:uLnTx/>
                <a:uFillTx/>
                <a:latin typeface="Arial Narrow"/>
                <a:ea typeface="+mn-ea"/>
                <a:cs typeface="Arial Narrow"/>
              </a:rPr>
              <a:t> </a:t>
            </a:r>
            <a:r>
              <a:rPr kumimoji="0" sz="800" b="0" i="0" u="none" strike="noStrike" kern="0" cap="none" spc="-13" normalizeH="0" baseline="0" noProof="0" dirty="0">
                <a:ln>
                  <a:noFill/>
                </a:ln>
                <a:solidFill>
                  <a:srgbClr val="002F5D"/>
                </a:solidFill>
                <a:effectLst/>
                <a:uLnTx/>
                <a:uFillTx/>
                <a:latin typeface="Arial Narrow"/>
                <a:ea typeface="+mn-ea"/>
                <a:cs typeface="Arial Narrow"/>
              </a:rPr>
              <a:t>Q3W.</a:t>
            </a:r>
            <a:r>
              <a:rPr kumimoji="0" sz="800" b="0" i="0" u="none" strike="noStrike" kern="0" cap="none" spc="-33"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24305" noProof="0" dirty="0" err="1">
                <a:ln>
                  <a:noFill/>
                </a:ln>
                <a:solidFill>
                  <a:srgbClr val="002F5D"/>
                </a:solidFill>
                <a:effectLst/>
                <a:uLnTx/>
                <a:uFillTx/>
                <a:latin typeface="Arial"/>
                <a:ea typeface="+mn-ea"/>
                <a:cs typeface="Arial"/>
              </a:rPr>
              <a:t>ǁ</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In</a:t>
            </a:r>
            <a:r>
              <a:rPr kumimoji="0" sz="800" b="0" i="0" u="none" strike="noStrike" kern="0" cap="none" spc="0" normalizeH="0" baseline="0" noProof="0" dirty="0">
                <a:ln>
                  <a:noFill/>
                </a:ln>
                <a:solidFill>
                  <a:srgbClr val="002F5D"/>
                </a:solidFill>
                <a:effectLst/>
                <a:uLnTx/>
                <a:uFillTx/>
                <a:latin typeface="Arial Narrow"/>
                <a:ea typeface="+mn-ea"/>
                <a:cs typeface="Arial Narrow"/>
              </a:rPr>
              <a:t> the</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Dato-</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DXd</a:t>
            </a:r>
            <a:r>
              <a:rPr kumimoji="0" sz="800" b="0" i="0" u="none" strike="noStrike" kern="0" cap="none" spc="0" normalizeH="0" baseline="0" noProof="0" dirty="0">
                <a:ln>
                  <a:noFill/>
                </a:ln>
                <a:solidFill>
                  <a:srgbClr val="002F5D"/>
                </a:solidFill>
                <a:effectLst/>
                <a:uLnTx/>
                <a:uFillTx/>
                <a:latin typeface="Arial Narrow"/>
                <a:ea typeface="+mn-ea"/>
                <a:cs typeface="Arial Narrow"/>
              </a:rPr>
              <a:t> vs</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ICC</a:t>
            </a:r>
            <a:r>
              <a:rPr kumimoji="0" sz="800" b="0" i="0" u="none" strike="noStrike" kern="0" cap="none" spc="-1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arm,</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65%</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vs</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72%</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of</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patients</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received any</a:t>
            </a:r>
            <a:r>
              <a:rPr kumimoji="0" sz="800" b="0" i="0" u="none" strike="noStrike" kern="0" cap="none" spc="3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subsequent</a:t>
            </a:r>
            <a:r>
              <a:rPr kumimoji="0" sz="800" b="0" i="0" u="none" strike="noStrike" kern="0" cap="none" spc="30"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therapy</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in any</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treatment</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line;</a:t>
            </a:r>
            <a:r>
              <a:rPr kumimoji="0" sz="800" b="0" i="0" u="none" strike="noStrike" kern="0" cap="none" spc="-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14%</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vs</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30%</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received a</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subsequent</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ADC</a:t>
            </a:r>
            <a:r>
              <a:rPr kumimoji="0" sz="800" b="0" i="0" u="none" strike="noStrike" kern="0" cap="none" spc="-13"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sacituzumab</a:t>
            </a:r>
            <a:r>
              <a:rPr kumimoji="0" sz="800" b="0" i="0" u="none" strike="noStrike" kern="0" cap="none" spc="0"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7" normalizeH="0" baseline="0" noProof="0" dirty="0" err="1">
                <a:ln>
                  <a:noFill/>
                </a:ln>
                <a:solidFill>
                  <a:srgbClr val="002F5D"/>
                </a:solidFill>
                <a:effectLst/>
                <a:uLnTx/>
                <a:uFillTx/>
                <a:latin typeface="Arial Narrow"/>
                <a:ea typeface="+mn-ea"/>
                <a:cs typeface="Arial Narrow"/>
              </a:rPr>
              <a:t>govitecan</a:t>
            </a:r>
            <a:r>
              <a:rPr kumimoji="0" sz="800" b="0" i="0" u="none" strike="noStrike" kern="0" cap="none" spc="-7" normalizeH="0" baseline="0" noProof="0" dirty="0">
                <a:ln>
                  <a:noFill/>
                </a:ln>
                <a:solidFill>
                  <a:srgbClr val="002F5D"/>
                </a:solidFill>
                <a:effectLst/>
                <a:uLnTx/>
                <a:uFillTx/>
                <a:latin typeface="Arial Narrow"/>
                <a:ea typeface="+mn-ea"/>
                <a:cs typeface="Arial Narrow"/>
              </a:rPr>
              <a:t>,</a:t>
            </a:r>
            <a:r>
              <a:rPr kumimoji="0" sz="800" b="0" i="0" u="none" strike="noStrike" kern="0" cap="none" spc="-20"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0" normalizeH="0" baseline="0" noProof="0" dirty="0" err="1">
                <a:ln>
                  <a:noFill/>
                </a:ln>
                <a:solidFill>
                  <a:srgbClr val="002F5D"/>
                </a:solidFill>
                <a:effectLst/>
                <a:uLnTx/>
                <a:uFillTx/>
                <a:latin typeface="Arial Narrow"/>
                <a:ea typeface="+mn-ea"/>
                <a:cs typeface="Arial Narrow"/>
              </a:rPr>
              <a:t>sacituzumab</a:t>
            </a:r>
            <a:r>
              <a:rPr kumimoji="0" sz="800" b="0" i="0" u="none" strike="noStrike" kern="0" cap="none" spc="27" normalizeH="0" baseline="0" noProof="0" dirty="0">
                <a:ln>
                  <a:noFill/>
                </a:ln>
                <a:solidFill>
                  <a:srgbClr val="002F5D"/>
                </a:solidFill>
                <a:effectLst/>
                <a:uLnTx/>
                <a:uFillTx/>
                <a:latin typeface="Arial Narrow"/>
                <a:ea typeface="+mn-ea"/>
                <a:cs typeface="Arial Narrow"/>
              </a:rPr>
              <a:t> </a:t>
            </a:r>
            <a:r>
              <a:rPr kumimoji="0" lang="en-US" sz="800" b="0" i="0" u="none" strike="noStrike" kern="0" cap="none" spc="-7" normalizeH="0" baseline="0" noProof="0" dirty="0" err="1">
                <a:ln>
                  <a:noFill/>
                </a:ln>
                <a:solidFill>
                  <a:srgbClr val="002F5D"/>
                </a:solidFill>
                <a:effectLst/>
                <a:uLnTx/>
                <a:uFillTx/>
                <a:latin typeface="Arial Narrow"/>
                <a:ea typeface="+mn-ea"/>
                <a:cs typeface="Arial Narrow"/>
              </a:rPr>
              <a:t>tirumotecan</a:t>
            </a:r>
            <a:r>
              <a:rPr kumimoji="0" sz="800" b="0" i="0" u="none" strike="noStrike" kern="0" cap="none" spc="-7" normalizeH="0" baseline="0" noProof="0" dirty="0">
                <a:ln>
                  <a:noFill/>
                </a:ln>
                <a:solidFill>
                  <a:srgbClr val="002F5D"/>
                </a:solidFill>
                <a:effectLst/>
                <a:uLnTx/>
                <a:uFillTx/>
                <a:latin typeface="Arial Narrow"/>
                <a:ea typeface="+mn-ea"/>
                <a:cs typeface="Arial Narrow"/>
              </a:rPr>
              <a:t>,</a:t>
            </a:r>
            <a:r>
              <a:rPr kumimoji="0" sz="800" b="0" i="0" u="none" strike="noStrike" kern="0" cap="none" spc="-17" normalizeH="0" baseline="0" noProof="0" dirty="0">
                <a:ln>
                  <a:noFill/>
                </a:ln>
                <a:solidFill>
                  <a:srgbClr val="002F5D"/>
                </a:solidFill>
                <a:effectLst/>
                <a:uLnTx/>
                <a:uFillTx/>
                <a:latin typeface="Arial Narrow"/>
                <a:ea typeface="+mn-ea"/>
                <a:cs typeface="Arial Narrow"/>
              </a:rPr>
              <a:t> </a:t>
            </a:r>
            <a:r>
              <a:rPr kumimoji="0" sz="800" b="0" i="0" u="none" strike="noStrike" kern="0" cap="none" spc="0" normalizeH="0" baseline="0" noProof="0" dirty="0">
                <a:ln>
                  <a:noFill/>
                </a:ln>
                <a:solidFill>
                  <a:srgbClr val="002F5D"/>
                </a:solidFill>
                <a:effectLst/>
                <a:uLnTx/>
                <a:uFillTx/>
                <a:latin typeface="Arial Narrow"/>
                <a:ea typeface="+mn-ea"/>
                <a:cs typeface="Arial Narrow"/>
              </a:rPr>
              <a:t>trastuzumab</a:t>
            </a:r>
            <a:r>
              <a:rPr kumimoji="0" sz="800" b="0" i="0" u="none" strike="noStrike" kern="0" cap="none" spc="3" normalizeH="0" baseline="0" noProof="0" dirty="0">
                <a:ln>
                  <a:noFill/>
                </a:ln>
                <a:solidFill>
                  <a:srgbClr val="002F5D"/>
                </a:solidFill>
                <a:effectLst/>
                <a:uLnTx/>
                <a:uFillTx/>
                <a:latin typeface="Arial Narrow"/>
                <a:ea typeface="+mn-ea"/>
                <a:cs typeface="Arial Narrow"/>
              </a:rPr>
              <a:t> </a:t>
            </a:r>
            <a:r>
              <a:rPr kumimoji="0" sz="800" b="0" i="0" u="none" strike="noStrike" kern="0" cap="none" spc="-7" normalizeH="0" baseline="0" noProof="0" dirty="0">
                <a:ln>
                  <a:noFill/>
                </a:ln>
                <a:solidFill>
                  <a:srgbClr val="002F5D"/>
                </a:solidFill>
                <a:effectLst/>
                <a:uLnTx/>
                <a:uFillTx/>
                <a:latin typeface="Arial Narrow"/>
                <a:ea typeface="+mn-ea"/>
                <a:cs typeface="Arial Narrow"/>
              </a:rPr>
              <a:t>deruxtecan).</a:t>
            </a:r>
            <a:endParaRPr kumimoji="0" sz="800" b="0" i="0" u="none" strike="noStrike" kern="0" cap="none" spc="0" normalizeH="0" baseline="0" noProof="0" dirty="0">
              <a:ln>
                <a:noFill/>
              </a:ln>
              <a:solidFill>
                <a:sysClr val="windowText" lastClr="000000"/>
              </a:solidFill>
              <a:effectLst/>
              <a:uLnTx/>
              <a:uFillTx/>
              <a:latin typeface="Arial Narrow"/>
              <a:ea typeface="+mn-ea"/>
              <a:cs typeface="Arial Narrow"/>
            </a:endParaRPr>
          </a:p>
        </p:txBody>
      </p:sp>
      <p:sp>
        <p:nvSpPr>
          <p:cNvPr id="15" name="Content Placeholder 1047">
            <a:extLst>
              <a:ext uri="{FF2B5EF4-FFF2-40B4-BE49-F238E27FC236}">
                <a16:creationId xmlns:a16="http://schemas.microsoft.com/office/drawing/2014/main" id="{4ECB64EE-FAD3-D581-65AA-716692DEEB1B}"/>
              </a:ext>
            </a:extLst>
          </p:cNvPr>
          <p:cNvSpPr txBox="1">
            <a:spLocks/>
          </p:cNvSpPr>
          <p:nvPr/>
        </p:nvSpPr>
        <p:spPr>
          <a:xfrm>
            <a:off x="90382" y="6495979"/>
            <a:ext cx="10591800" cy="244295"/>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Dent R, et al ESMO 2025. Abstract LBA21.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6512-57A5-BEBC-6140-8F065AFE3C0C}"/>
              </a:ext>
            </a:extLst>
          </p:cNvPr>
          <p:cNvSpPr>
            <a:spLocks noGrp="1"/>
          </p:cNvSpPr>
          <p:nvPr>
            <p:ph type="title"/>
          </p:nvPr>
        </p:nvSpPr>
        <p:spPr/>
        <p:txBody>
          <a:bodyPr>
            <a:normAutofit/>
          </a:bodyPr>
          <a:lstStyle/>
          <a:p>
            <a:r>
              <a:rPr lang="en-US" dirty="0"/>
              <a:t>TROPION-Breast02: First-Line Dato-DXd in Locally Recurrent or Metastatic TNBC – PFS</a:t>
            </a:r>
          </a:p>
        </p:txBody>
      </p:sp>
      <p:pic>
        <p:nvPicPr>
          <p:cNvPr id="5" name="Picture 4">
            <a:extLst>
              <a:ext uri="{FF2B5EF4-FFF2-40B4-BE49-F238E27FC236}">
                <a16:creationId xmlns:a16="http://schemas.microsoft.com/office/drawing/2014/main" id="{583786DF-9318-3555-3382-34E237E9A18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t="12385"/>
          <a:stretch>
            <a:fillRect/>
          </a:stretch>
        </p:blipFill>
        <p:spPr>
          <a:xfrm>
            <a:off x="1283970" y="1690687"/>
            <a:ext cx="10062059" cy="4489775"/>
          </a:xfrm>
          <a:prstGeom prst="rect">
            <a:avLst/>
          </a:prstGeom>
        </p:spPr>
      </p:pic>
      <p:sp>
        <p:nvSpPr>
          <p:cNvPr id="6" name="Content Placeholder 1047">
            <a:extLst>
              <a:ext uri="{FF2B5EF4-FFF2-40B4-BE49-F238E27FC236}">
                <a16:creationId xmlns:a16="http://schemas.microsoft.com/office/drawing/2014/main" id="{59AEDBAC-F2F8-312B-C9EA-D67D773FA05C}"/>
              </a:ext>
            </a:extLst>
          </p:cNvPr>
          <p:cNvSpPr txBox="1">
            <a:spLocks/>
          </p:cNvSpPr>
          <p:nvPr/>
        </p:nvSpPr>
        <p:spPr>
          <a:xfrm>
            <a:off x="358553" y="6492875"/>
            <a:ext cx="10591800" cy="244295"/>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Dent R, et al ESMO 2025. Abstract LBA21; Dent R et al. </a:t>
            </a:r>
            <a:r>
              <a:rPr kumimoji="0" lang="en-US" sz="1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 Oncol </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2026; Apr 3:S0923-7534(26)00130-4.</a:t>
            </a:r>
          </a:p>
        </p:txBody>
      </p:sp>
      <p:sp>
        <p:nvSpPr>
          <p:cNvPr id="3" name="TextBox 2">
            <a:extLst>
              <a:ext uri="{FF2B5EF4-FFF2-40B4-BE49-F238E27FC236}">
                <a16:creationId xmlns:a16="http://schemas.microsoft.com/office/drawing/2014/main" id="{5EC3DE6A-ED9F-6A86-4900-76940F53820A}"/>
              </a:ext>
            </a:extLst>
          </p:cNvPr>
          <p:cNvSpPr txBox="1"/>
          <p:nvPr/>
        </p:nvSpPr>
        <p:spPr>
          <a:xfrm>
            <a:off x="1586494" y="4895127"/>
            <a:ext cx="574378" cy="276999"/>
          </a:xfrm>
          <a:prstGeom prst="rect">
            <a:avLst/>
          </a:prstGeom>
          <a:solidFill>
            <a:schemeClr val="bg1"/>
          </a:solidFill>
        </p:spPr>
        <p:txBody>
          <a:bodyPr wrap="square" lIns="0"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1CB4"/>
                </a:solidFill>
                <a:effectLst/>
                <a:uLnTx/>
                <a:uFillTx/>
                <a:latin typeface="Arial Narrow" panose="020B0604020202020204" pitchFamily="34" charset="0"/>
                <a:ea typeface="+mn-ea"/>
                <a:cs typeface="Arial Narrow" panose="020B0604020202020204" pitchFamily="34" charset="0"/>
              </a:rPr>
              <a:t>Dato-DXd</a:t>
            </a:r>
          </a:p>
        </p:txBody>
      </p:sp>
    </p:spTree>
    <p:extLst>
      <p:ext uri="{BB962C8B-B14F-4D97-AF65-F5344CB8AC3E}">
        <p14:creationId xmlns:p14="http://schemas.microsoft.com/office/powerpoint/2010/main" val="2023249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F69A0-D221-1362-7A8B-6C4C6F275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AAFF83-347F-636B-BEB0-817789B0F68D}"/>
              </a:ext>
            </a:extLst>
          </p:cNvPr>
          <p:cNvSpPr>
            <a:spLocks noGrp="1"/>
          </p:cNvSpPr>
          <p:nvPr>
            <p:ph type="title"/>
          </p:nvPr>
        </p:nvSpPr>
        <p:spPr/>
        <p:txBody>
          <a:bodyPr/>
          <a:lstStyle/>
          <a:p>
            <a:r>
              <a:rPr lang="en-US" dirty="0"/>
              <a:t>TROPION-Breast02: Overall Survival</a:t>
            </a:r>
          </a:p>
        </p:txBody>
      </p:sp>
      <p:pic>
        <p:nvPicPr>
          <p:cNvPr id="4" name="Picture 3">
            <a:extLst>
              <a:ext uri="{FF2B5EF4-FFF2-40B4-BE49-F238E27FC236}">
                <a16:creationId xmlns:a16="http://schemas.microsoft.com/office/drawing/2014/main" id="{A0FC568B-DAAA-1039-5B32-C352CF20BFD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971312" y="1536451"/>
            <a:ext cx="10249375" cy="4677061"/>
          </a:xfrm>
          <a:prstGeom prst="rect">
            <a:avLst/>
          </a:prstGeom>
        </p:spPr>
      </p:pic>
      <p:sp>
        <p:nvSpPr>
          <p:cNvPr id="3" name="Content Placeholder 1047">
            <a:extLst>
              <a:ext uri="{FF2B5EF4-FFF2-40B4-BE49-F238E27FC236}">
                <a16:creationId xmlns:a16="http://schemas.microsoft.com/office/drawing/2014/main" id="{BB8AD4B6-3904-3D29-6826-C069E5E01A0D}"/>
              </a:ext>
            </a:extLst>
          </p:cNvPr>
          <p:cNvSpPr txBox="1">
            <a:spLocks/>
          </p:cNvSpPr>
          <p:nvPr/>
        </p:nvSpPr>
        <p:spPr>
          <a:xfrm>
            <a:off x="358553" y="6492875"/>
            <a:ext cx="10591800" cy="244295"/>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Dent R, et al ESMO 2025. Abstract LBA21; Dent R et al. </a:t>
            </a:r>
            <a:r>
              <a:rPr kumimoji="0" lang="en-US" sz="1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 Oncol </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2026; Apr 3:S0923-7534(26)00130-4.</a:t>
            </a:r>
          </a:p>
        </p:txBody>
      </p:sp>
      <p:sp>
        <p:nvSpPr>
          <p:cNvPr id="5" name="TextBox 4">
            <a:extLst>
              <a:ext uri="{FF2B5EF4-FFF2-40B4-BE49-F238E27FC236}">
                <a16:creationId xmlns:a16="http://schemas.microsoft.com/office/drawing/2014/main" id="{29ECA663-6DDA-4AAB-3E6A-F208B24B2F4C}"/>
              </a:ext>
            </a:extLst>
          </p:cNvPr>
          <p:cNvSpPr txBox="1"/>
          <p:nvPr/>
        </p:nvSpPr>
        <p:spPr>
          <a:xfrm>
            <a:off x="1211110" y="4909566"/>
            <a:ext cx="574378" cy="276999"/>
          </a:xfrm>
          <a:prstGeom prst="rect">
            <a:avLst/>
          </a:prstGeom>
          <a:solidFill>
            <a:schemeClr val="bg1"/>
          </a:solidFill>
        </p:spPr>
        <p:txBody>
          <a:bodyPr wrap="square" lIns="0"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1CB4"/>
                </a:solidFill>
                <a:effectLst/>
                <a:uLnTx/>
                <a:uFillTx/>
                <a:latin typeface="Arial Narrow" panose="020B0604020202020204" pitchFamily="34" charset="0"/>
                <a:ea typeface="+mn-ea"/>
                <a:cs typeface="Arial Narrow" panose="020B0604020202020204" pitchFamily="34" charset="0"/>
              </a:rPr>
              <a:t>Dato-DXd</a:t>
            </a:r>
          </a:p>
        </p:txBody>
      </p:sp>
    </p:spTree>
    <p:extLst>
      <p:ext uri="{BB962C8B-B14F-4D97-AF65-F5344CB8AC3E}">
        <p14:creationId xmlns:p14="http://schemas.microsoft.com/office/powerpoint/2010/main" val="444379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08317-F2FF-F9B0-D380-DD3885038A14}"/>
              </a:ext>
            </a:extLst>
          </p:cNvPr>
          <p:cNvSpPr>
            <a:spLocks noGrp="1"/>
          </p:cNvSpPr>
          <p:nvPr>
            <p:ph type="title"/>
          </p:nvPr>
        </p:nvSpPr>
        <p:spPr/>
        <p:txBody>
          <a:bodyPr/>
          <a:lstStyle/>
          <a:p>
            <a:r>
              <a:rPr lang="en-US" dirty="0"/>
              <a:t>Sacituzumab </a:t>
            </a:r>
            <a:r>
              <a:rPr lang="en-US" dirty="0" err="1"/>
              <a:t>Tirumotecan</a:t>
            </a:r>
            <a:r>
              <a:rPr lang="en-US" dirty="0"/>
              <a:t> (Sac-TMT)</a:t>
            </a:r>
          </a:p>
        </p:txBody>
      </p:sp>
      <p:sp>
        <p:nvSpPr>
          <p:cNvPr id="3" name="Content Placeholder 2">
            <a:extLst>
              <a:ext uri="{FF2B5EF4-FFF2-40B4-BE49-F238E27FC236}">
                <a16:creationId xmlns:a16="http://schemas.microsoft.com/office/drawing/2014/main" id="{F7353A31-C314-98B0-DEF8-AD0ACC10C27E}"/>
              </a:ext>
            </a:extLst>
          </p:cNvPr>
          <p:cNvSpPr>
            <a:spLocks noGrp="1"/>
          </p:cNvSpPr>
          <p:nvPr>
            <p:ph idx="1"/>
          </p:nvPr>
        </p:nvSpPr>
        <p:spPr>
          <a:xfrm>
            <a:off x="838200" y="1517617"/>
            <a:ext cx="10515600" cy="782820"/>
          </a:xfrm>
        </p:spPr>
        <p:txBody>
          <a:bodyPr>
            <a:normAutofit/>
          </a:bodyPr>
          <a:lstStyle/>
          <a:p>
            <a:r>
              <a:rPr lang="en-US" sz="2400" dirty="0"/>
              <a:t>TROP2 ADC developed with a proprietary </a:t>
            </a:r>
            <a:r>
              <a:rPr lang="en-US" sz="2400" dirty="0" err="1"/>
              <a:t>Kthiol</a:t>
            </a:r>
            <a:r>
              <a:rPr lang="en-US" sz="2400" dirty="0"/>
              <a:t> (pyrimidine-thiol) linker conjugated to a novel topoisomerase I inhibitor at DAR 7.4</a:t>
            </a:r>
          </a:p>
        </p:txBody>
      </p:sp>
      <p:pic>
        <p:nvPicPr>
          <p:cNvPr id="5" name="Picture 4">
            <a:extLst>
              <a:ext uri="{FF2B5EF4-FFF2-40B4-BE49-F238E27FC236}">
                <a16:creationId xmlns:a16="http://schemas.microsoft.com/office/drawing/2014/main" id="{BA1518F2-243B-32F2-D2D3-54B0142D12AA}"/>
              </a:ext>
            </a:extLst>
          </p:cNvPr>
          <p:cNvPicPr>
            <a:picLocks noChangeAspect="1"/>
          </p:cNvPicPr>
          <p:nvPr/>
        </p:nvPicPr>
        <p:blipFill>
          <a:blip r:embed="rId3"/>
          <a:srcRect l="886"/>
          <a:stretch/>
        </p:blipFill>
        <p:spPr>
          <a:xfrm>
            <a:off x="4302492" y="2387065"/>
            <a:ext cx="3698841" cy="3396040"/>
          </a:xfrm>
          <a:prstGeom prst="rect">
            <a:avLst/>
          </a:prstGeom>
        </p:spPr>
      </p:pic>
      <p:sp>
        <p:nvSpPr>
          <p:cNvPr id="6" name="Rectangle 5">
            <a:extLst>
              <a:ext uri="{FF2B5EF4-FFF2-40B4-BE49-F238E27FC236}">
                <a16:creationId xmlns:a16="http://schemas.microsoft.com/office/drawing/2014/main" id="{F195087A-2149-67B0-52D6-865A93691761}"/>
              </a:ext>
            </a:extLst>
          </p:cNvPr>
          <p:cNvSpPr/>
          <p:nvPr/>
        </p:nvSpPr>
        <p:spPr>
          <a:xfrm>
            <a:off x="603652" y="2377440"/>
            <a:ext cx="3698841" cy="936057"/>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sng" strike="noStrike" kern="1200" cap="none" spc="0" normalizeH="0" baseline="0" noProof="0" dirty="0">
                <a:ln>
                  <a:noFill/>
                </a:ln>
                <a:solidFill>
                  <a:srgbClr val="3A3A3A"/>
                </a:solidFill>
                <a:effectLst/>
                <a:uLnTx/>
                <a:uFillTx/>
                <a:latin typeface="Calibri" panose="020F0502020204030204"/>
                <a:ea typeface="+mn-ea"/>
                <a:cs typeface="+mn-cs"/>
              </a:rPr>
              <a:t>Antibody</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hRS7, a recombinant humanized anti-TROP2 antibody with high affinity</a:t>
            </a:r>
          </a:p>
        </p:txBody>
      </p:sp>
      <p:sp>
        <p:nvSpPr>
          <p:cNvPr id="7" name="Rectangle 6">
            <a:extLst>
              <a:ext uri="{FF2B5EF4-FFF2-40B4-BE49-F238E27FC236}">
                <a16:creationId xmlns:a16="http://schemas.microsoft.com/office/drawing/2014/main" id="{610E1ACD-E9A7-7534-21E1-BF991A31D0A2}"/>
              </a:ext>
            </a:extLst>
          </p:cNvPr>
          <p:cNvSpPr/>
          <p:nvPr/>
        </p:nvSpPr>
        <p:spPr>
          <a:xfrm>
            <a:off x="603650" y="3859731"/>
            <a:ext cx="3698841" cy="2115880"/>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sng" strike="noStrike" kern="1200" cap="none" spc="0" normalizeH="0" baseline="0" noProof="0" dirty="0">
                <a:ln>
                  <a:noFill/>
                </a:ln>
                <a:solidFill>
                  <a:srgbClr val="3A3A3A"/>
                </a:solidFill>
                <a:effectLst/>
                <a:uLnTx/>
                <a:uFillTx/>
                <a:latin typeface="Calibri" panose="020F0502020204030204"/>
                <a:ea typeface="+mn-ea"/>
                <a:cs typeface="+mn-cs"/>
              </a:rPr>
              <a:t>Linker</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err="1">
                <a:ln>
                  <a:noFill/>
                </a:ln>
                <a:solidFill>
                  <a:srgbClr val="3A3A3A"/>
                </a:solidFill>
                <a:effectLst/>
                <a:uLnTx/>
                <a:uFillTx/>
                <a:latin typeface="Calibri" panose="020F0502020204030204"/>
                <a:ea typeface="+mn-ea"/>
                <a:cs typeface="+mn-cs"/>
              </a:rPr>
              <a:t>Kthiol</a:t>
            </a:r>
            <a:r>
              <a:rPr kumimoji="0" lang="en-US" sz="1600" b="1" i="0" u="none" strike="noStrike" kern="1200" cap="none" spc="0" normalizeH="0" baseline="0" noProof="0" dirty="0">
                <a:ln>
                  <a:noFill/>
                </a:ln>
                <a:solidFill>
                  <a:srgbClr val="3A3A3A"/>
                </a:solidFill>
                <a:effectLst/>
                <a:uLnTx/>
                <a:uFillTx/>
                <a:latin typeface="Calibri" panose="020F0502020204030204"/>
                <a:ea typeface="+mn-ea"/>
                <a:cs typeface="+mn-cs"/>
              </a:rPr>
              <a:t> conjugation: </a:t>
            </a: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irreversible coupling to improve stability of ADC</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3A3A3A"/>
                </a:solidFill>
                <a:effectLst/>
                <a:uLnTx/>
                <a:uFillTx/>
                <a:latin typeface="Calibri" panose="020F0502020204030204"/>
                <a:ea typeface="+mn-ea"/>
                <a:cs typeface="+mn-cs"/>
              </a:rPr>
              <a:t>Payload release: </a:t>
            </a: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intracellular cleavage and extracellular hydrolysis in TME</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3A3A3A"/>
                </a:solidFill>
                <a:effectLst/>
                <a:uLnTx/>
                <a:uFillTx/>
                <a:latin typeface="Calibri" panose="020F0502020204030204"/>
                <a:ea typeface="+mn-ea"/>
                <a:cs typeface="+mn-cs"/>
              </a:rPr>
              <a:t>Balanced stability: </a:t>
            </a: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balance between efficacy and safety to expand therapeutic window</a:t>
            </a:r>
          </a:p>
        </p:txBody>
      </p:sp>
      <p:sp>
        <p:nvSpPr>
          <p:cNvPr id="10" name="Rectangle 9">
            <a:extLst>
              <a:ext uri="{FF2B5EF4-FFF2-40B4-BE49-F238E27FC236}">
                <a16:creationId xmlns:a16="http://schemas.microsoft.com/office/drawing/2014/main" id="{30367267-6D63-7309-6C91-44AD2E0DB6D9}"/>
              </a:ext>
            </a:extLst>
          </p:cNvPr>
          <p:cNvSpPr/>
          <p:nvPr/>
        </p:nvSpPr>
        <p:spPr>
          <a:xfrm>
            <a:off x="8001333" y="3859731"/>
            <a:ext cx="3698841" cy="2115880"/>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600" b="1" i="0" u="sng" strike="noStrike" kern="1200" cap="none" spc="0" normalizeH="0" baseline="0" noProof="0" dirty="0">
                <a:ln>
                  <a:noFill/>
                </a:ln>
                <a:solidFill>
                  <a:srgbClr val="3A3A3A"/>
                </a:solidFill>
                <a:effectLst/>
                <a:uLnTx/>
                <a:uFillTx/>
                <a:latin typeface="Calibri" panose="020F0502020204030204"/>
                <a:ea typeface="+mn-ea"/>
                <a:cs typeface="+mn-cs"/>
              </a:rPr>
              <a:t>Payload</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3A3A3A"/>
                </a:solidFill>
                <a:effectLst/>
                <a:uLnTx/>
                <a:uFillTx/>
                <a:latin typeface="Calibri" panose="020F0502020204030204"/>
                <a:ea typeface="+mn-ea"/>
                <a:cs typeface="+mn-cs"/>
              </a:rPr>
              <a:t>Novel topo I inhibitor</a:t>
            </a: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 (a belotecan derivative), highly active</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Average </a:t>
            </a:r>
            <a:r>
              <a:rPr kumimoji="0" lang="en-US" sz="1600" b="1" i="0" u="none" strike="noStrike" kern="1200" cap="none" spc="0" normalizeH="0" baseline="0" noProof="0" dirty="0">
                <a:ln>
                  <a:noFill/>
                </a:ln>
                <a:solidFill>
                  <a:srgbClr val="3A3A3A"/>
                </a:solidFill>
                <a:effectLst/>
                <a:uLnTx/>
                <a:uFillTx/>
                <a:latin typeface="Calibri" panose="020F0502020204030204"/>
                <a:ea typeface="+mn-ea"/>
                <a:cs typeface="+mn-cs"/>
              </a:rPr>
              <a:t>DAR: 7.4 </a:t>
            </a: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(range: 7-8)</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3A3A3A"/>
                </a:solidFill>
                <a:effectLst/>
                <a:uLnTx/>
                <a:uFillTx/>
                <a:latin typeface="Calibri" panose="020F0502020204030204"/>
                <a:ea typeface="+mn-ea"/>
                <a:cs typeface="+mn-cs"/>
              </a:rPr>
              <a:t>Bystander effect</a:t>
            </a:r>
          </a:p>
          <a:p>
            <a:pPr marL="285750" marR="0" lvl="0" indent="-28575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600" b="0" i="0" u="none" strike="noStrike" kern="1200" cap="none" spc="0" normalizeH="0" baseline="0" noProof="0" dirty="0" err="1">
                <a:ln>
                  <a:noFill/>
                </a:ln>
                <a:solidFill>
                  <a:srgbClr val="3A3A3A"/>
                </a:solidFill>
                <a:effectLst/>
                <a:uLnTx/>
                <a:uFillTx/>
                <a:latin typeface="Calibri" panose="020F0502020204030204"/>
                <a:ea typeface="+mn-ea"/>
                <a:cs typeface="+mn-cs"/>
              </a:rPr>
              <a:t>Methylsulfonyl</a:t>
            </a:r>
            <a:r>
              <a:rPr kumimoji="0" lang="en-US" sz="1600" b="0" i="0" u="none" strike="noStrike" kern="1200" cap="none" spc="0" normalizeH="0" baseline="0" noProof="0" dirty="0">
                <a:ln>
                  <a:noFill/>
                </a:ln>
                <a:solidFill>
                  <a:srgbClr val="3A3A3A"/>
                </a:solidFill>
                <a:effectLst/>
                <a:uLnTx/>
                <a:uFillTx/>
                <a:latin typeface="Calibri" panose="020F0502020204030204"/>
                <a:ea typeface="+mn-ea"/>
                <a:cs typeface="+mn-cs"/>
              </a:rPr>
              <a:t> derivatization enhances linker stability and toxin permeability</a:t>
            </a:r>
          </a:p>
        </p:txBody>
      </p:sp>
      <p:sp>
        <p:nvSpPr>
          <p:cNvPr id="11" name="Content Placeholder 1047">
            <a:extLst>
              <a:ext uri="{FF2B5EF4-FFF2-40B4-BE49-F238E27FC236}">
                <a16:creationId xmlns:a16="http://schemas.microsoft.com/office/drawing/2014/main" id="{175BF8CA-6C35-D800-7D74-861D47940D30}"/>
              </a:ext>
            </a:extLst>
          </p:cNvPr>
          <p:cNvSpPr txBox="1">
            <a:spLocks/>
          </p:cNvSpPr>
          <p:nvPr/>
        </p:nvSpPr>
        <p:spPr>
          <a:xfrm>
            <a:off x="99151" y="6266251"/>
            <a:ext cx="10829581" cy="453247"/>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Fang W, et al. </a:t>
            </a:r>
            <a:r>
              <a:rPr kumimoji="0" lang="en-US" sz="1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 Clin Oncol. </a:t>
            </a:r>
            <a:r>
              <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2024;42(16_suppl):8502.</a:t>
            </a:r>
          </a:p>
        </p:txBody>
      </p:sp>
    </p:spTree>
    <p:extLst>
      <p:ext uri="{BB962C8B-B14F-4D97-AF65-F5344CB8AC3E}">
        <p14:creationId xmlns:p14="http://schemas.microsoft.com/office/powerpoint/2010/main" val="2903373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E38C-9873-D92B-EE6B-BA737A15C949}"/>
              </a:ext>
            </a:extLst>
          </p:cNvPr>
          <p:cNvSpPr>
            <a:spLocks noGrp="1"/>
          </p:cNvSpPr>
          <p:nvPr>
            <p:ph type="title"/>
          </p:nvPr>
        </p:nvSpPr>
        <p:spPr/>
        <p:txBody>
          <a:bodyPr>
            <a:normAutofit/>
          </a:bodyPr>
          <a:lstStyle/>
          <a:p>
            <a:r>
              <a:rPr lang="en-US" dirty="0"/>
              <a:t>OptiTROP-Breast01: Sac-TMT in Previously Treated Locally Recurrent or Metastatic TNBC</a:t>
            </a:r>
          </a:p>
        </p:txBody>
      </p:sp>
      <p:pic>
        <p:nvPicPr>
          <p:cNvPr id="5" name="Picture 4" descr="A screenshot of a medical chart&#10;&#10;Description automatically generated">
            <a:extLst>
              <a:ext uri="{FF2B5EF4-FFF2-40B4-BE49-F238E27FC236}">
                <a16:creationId xmlns:a16="http://schemas.microsoft.com/office/drawing/2014/main" id="{CD373620-D9F8-C069-4C00-DE5EC43401C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t="15958" b="18026"/>
          <a:stretch>
            <a:fillRect/>
          </a:stretch>
        </p:blipFill>
        <p:spPr>
          <a:xfrm>
            <a:off x="440813" y="1690688"/>
            <a:ext cx="11310374" cy="4171308"/>
          </a:xfrm>
          <a:prstGeom prst="rect">
            <a:avLst/>
          </a:prstGeom>
        </p:spPr>
      </p:pic>
      <p:sp>
        <p:nvSpPr>
          <p:cNvPr id="3" name="Content Placeholder 1047">
            <a:extLst>
              <a:ext uri="{FF2B5EF4-FFF2-40B4-BE49-F238E27FC236}">
                <a16:creationId xmlns:a16="http://schemas.microsoft.com/office/drawing/2014/main" id="{E984B14D-A0BE-6590-10EC-13008DD218D7}"/>
              </a:ext>
            </a:extLst>
          </p:cNvPr>
          <p:cNvSpPr txBox="1">
            <a:spLocks/>
          </p:cNvSpPr>
          <p:nvPr/>
        </p:nvSpPr>
        <p:spPr>
          <a:xfrm>
            <a:off x="1295400" y="6349428"/>
            <a:ext cx="10591800" cy="433157"/>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Xu B, et al. </a:t>
            </a:r>
            <a:r>
              <a:rPr kumimoji="0" lang="en-US" sz="900" b="0" i="1"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J Clin Oncol. </a:t>
            </a:r>
            <a:r>
              <a:rPr kumimoji="0" lang="en-US" sz="9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2024;42(16_suppl):104.</a:t>
            </a:r>
          </a:p>
        </p:txBody>
      </p:sp>
    </p:spTree>
    <p:extLst>
      <p:ext uri="{BB962C8B-B14F-4D97-AF65-F5344CB8AC3E}">
        <p14:creationId xmlns:p14="http://schemas.microsoft.com/office/powerpoint/2010/main" val="2148498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CED5C-E353-FE2B-2F0A-4EBD8BD8AA7F}"/>
              </a:ext>
            </a:extLst>
          </p:cNvPr>
          <p:cNvSpPr>
            <a:spLocks noGrp="1"/>
          </p:cNvSpPr>
          <p:nvPr>
            <p:ph type="title"/>
          </p:nvPr>
        </p:nvSpPr>
        <p:spPr>
          <a:xfrm>
            <a:off x="584811" y="103936"/>
            <a:ext cx="11467641" cy="1325563"/>
          </a:xfrm>
        </p:spPr>
        <p:txBody>
          <a:bodyPr>
            <a:normAutofit/>
          </a:bodyPr>
          <a:lstStyle/>
          <a:p>
            <a:r>
              <a:rPr lang="en-US" dirty="0"/>
              <a:t>OptiTROP-Breast01: PFS by BICR (Final Analysis)</a:t>
            </a:r>
          </a:p>
        </p:txBody>
      </p:sp>
      <p:sp>
        <p:nvSpPr>
          <p:cNvPr id="4" name="Content Placeholder 1047">
            <a:extLst>
              <a:ext uri="{FF2B5EF4-FFF2-40B4-BE49-F238E27FC236}">
                <a16:creationId xmlns:a16="http://schemas.microsoft.com/office/drawing/2014/main" id="{585DA278-7FCF-5064-730E-4CD4D757A45E}"/>
              </a:ext>
            </a:extLst>
          </p:cNvPr>
          <p:cNvSpPr txBox="1">
            <a:spLocks/>
          </p:cNvSpPr>
          <p:nvPr/>
        </p:nvSpPr>
        <p:spPr>
          <a:xfrm>
            <a:off x="490251" y="6400800"/>
            <a:ext cx="10591800" cy="353264"/>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E8931A"/>
              </a:buClr>
              <a:buSzTx/>
              <a:buFont typeface="Arial" panose="020B0604020202020204" pitchFamily="34" charset="0"/>
              <a:buNone/>
              <a:tabLst/>
              <a:defRPr/>
            </a:pPr>
            <a:r>
              <a:rPr kumimoji="0" lang="en-US" sz="10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Xu B, et al. </a:t>
            </a:r>
            <a:r>
              <a:rPr kumimoji="0" lang="en-US" sz="1000" b="0" i="1"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J Clin Oncol. </a:t>
            </a:r>
            <a:r>
              <a:rPr kumimoji="0" lang="en-US" sz="1000" b="0" i="0" u="none" strike="noStrike" kern="1200" cap="none" spc="0" normalizeH="0" baseline="0" noProof="0" dirty="0">
                <a:ln>
                  <a:noFill/>
                </a:ln>
                <a:solidFill>
                  <a:srgbClr val="3A3A3A"/>
                </a:solidFill>
                <a:effectLst/>
                <a:uLnTx/>
                <a:uFillTx/>
                <a:latin typeface="Arial" panose="020B0604020202020204" pitchFamily="34" charset="0"/>
                <a:ea typeface="+mn-ea"/>
                <a:cs typeface="Arial" panose="020B0604020202020204" pitchFamily="34" charset="0"/>
              </a:rPr>
              <a:t>2024;42(16_suppl):104.</a:t>
            </a:r>
          </a:p>
        </p:txBody>
      </p:sp>
      <p:pic>
        <p:nvPicPr>
          <p:cNvPr id="7" name="Picture 6">
            <a:extLst>
              <a:ext uri="{FF2B5EF4-FFF2-40B4-BE49-F238E27FC236}">
                <a16:creationId xmlns:a16="http://schemas.microsoft.com/office/drawing/2014/main" id="{3E65AF05-B35B-D7B6-04D0-9AEAF17A050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t="3975"/>
          <a:stretch/>
        </p:blipFill>
        <p:spPr>
          <a:xfrm>
            <a:off x="856218" y="1352381"/>
            <a:ext cx="10429824" cy="4697735"/>
          </a:xfrm>
          <a:prstGeom prst="rect">
            <a:avLst/>
          </a:prstGeom>
        </p:spPr>
      </p:pic>
    </p:spTree>
    <p:extLst>
      <p:ext uri="{BB962C8B-B14F-4D97-AF65-F5344CB8AC3E}">
        <p14:creationId xmlns:p14="http://schemas.microsoft.com/office/powerpoint/2010/main" val="222768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D7DBA-1B59-2061-45A4-07A6CBD3D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9CAC25-A5C7-B073-E87E-778724BC5480}"/>
              </a:ext>
            </a:extLst>
          </p:cNvPr>
          <p:cNvSpPr>
            <a:spLocks noGrp="1"/>
          </p:cNvSpPr>
          <p:nvPr>
            <p:ph type="title"/>
          </p:nvPr>
        </p:nvSpPr>
        <p:spPr>
          <a:xfrm>
            <a:off x="407624" y="400451"/>
            <a:ext cx="11784376" cy="609600"/>
          </a:xfrm>
        </p:spPr>
        <p:txBody>
          <a:bodyPr>
            <a:normAutofit fontScale="90000"/>
          </a:bodyPr>
          <a:lstStyle/>
          <a:p>
            <a:r>
              <a:rPr lang="en-US" dirty="0"/>
              <a:t>Looking Ahead</a:t>
            </a:r>
          </a:p>
        </p:txBody>
      </p:sp>
      <p:sp>
        <p:nvSpPr>
          <p:cNvPr id="4" name="TextBox 3">
            <a:extLst>
              <a:ext uri="{FF2B5EF4-FFF2-40B4-BE49-F238E27FC236}">
                <a16:creationId xmlns:a16="http://schemas.microsoft.com/office/drawing/2014/main" id="{41DF09C0-402E-012E-2AAD-8810D2D6999B}"/>
              </a:ext>
            </a:extLst>
          </p:cNvPr>
          <p:cNvSpPr txBox="1"/>
          <p:nvPr/>
        </p:nvSpPr>
        <p:spPr>
          <a:xfrm>
            <a:off x="0" y="6529706"/>
            <a:ext cx="12192000" cy="2974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Xu B et al. ASCO 2024; Abstract 104; Yin Y et al. ASCO 2025;Abstract 1019.</a:t>
            </a:r>
          </a:p>
        </p:txBody>
      </p:sp>
      <p:pic>
        <p:nvPicPr>
          <p:cNvPr id="5" name="Picture 4">
            <a:extLst>
              <a:ext uri="{FF2B5EF4-FFF2-40B4-BE49-F238E27FC236}">
                <a16:creationId xmlns:a16="http://schemas.microsoft.com/office/drawing/2014/main" id="{B8AD4C90-F4F1-028A-41B4-E0D37E10E4B8}"/>
              </a:ext>
            </a:extLst>
          </p:cNvPr>
          <p:cNvPicPr>
            <a:picLocks noChangeAspect="1"/>
          </p:cNvPicPr>
          <p:nvPr/>
        </p:nvPicPr>
        <p:blipFill>
          <a:blip r:embed="rId3"/>
          <a:stretch>
            <a:fillRect/>
          </a:stretch>
        </p:blipFill>
        <p:spPr>
          <a:xfrm>
            <a:off x="304801" y="1388901"/>
            <a:ext cx="6051676" cy="4884900"/>
          </a:xfrm>
          <a:prstGeom prst="rect">
            <a:avLst/>
          </a:prstGeom>
        </p:spPr>
      </p:pic>
      <p:sp>
        <p:nvSpPr>
          <p:cNvPr id="6" name="TextBox 5">
            <a:extLst>
              <a:ext uri="{FF2B5EF4-FFF2-40B4-BE49-F238E27FC236}">
                <a16:creationId xmlns:a16="http://schemas.microsoft.com/office/drawing/2014/main" id="{710D31C0-A9A3-5911-8190-9D2FC85D3B32}"/>
              </a:ext>
            </a:extLst>
          </p:cNvPr>
          <p:cNvSpPr txBox="1"/>
          <p:nvPr/>
        </p:nvSpPr>
        <p:spPr>
          <a:xfrm>
            <a:off x="6552422" y="5372252"/>
            <a:ext cx="5586639" cy="10852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n-NO" sz="1351"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44" marR="0" lvl="0" indent="-285744" algn="l" defTabSz="914400" rtl="0" eaLnBrk="1" fontAlgn="auto" latinLnBrk="0" hangingPunct="1">
              <a:lnSpc>
                <a:spcPct val="100000"/>
              </a:lnSpc>
              <a:spcBef>
                <a:spcPts val="0"/>
              </a:spcBef>
              <a:spcAft>
                <a:spcPts val="0"/>
              </a:spcAft>
              <a:buClrTx/>
              <a:buSzTx/>
              <a:buFontTx/>
              <a:buChar char="-"/>
              <a:tabLst/>
              <a:defRPr/>
            </a:pPr>
            <a:r>
              <a:rPr kumimoji="0" lang="en-US" sz="2400" b="1" i="0" u="none" strike="noStrike" kern="1200" cap="none" spc="0" normalizeH="0" baseline="0" noProof="0" dirty="0">
                <a:ln>
                  <a:noFill/>
                </a:ln>
                <a:solidFill>
                  <a:srgbClr val="0070C0"/>
                </a:solidFill>
                <a:effectLst/>
                <a:uLnTx/>
                <a:uFillTx/>
                <a:latin typeface="Aptos" panose="02110004020202020204"/>
                <a:ea typeface="+mn-ea"/>
                <a:cs typeface="+mn-cs"/>
              </a:rPr>
              <a:t>OptiTROP-Breast05</a:t>
            </a: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 1L </a:t>
            </a:r>
            <a:r>
              <a:rPr kumimoji="0" lang="en-US" sz="1351" b="0" i="0" u="none" strike="noStrike" kern="1200" cap="none" spc="0" normalizeH="0" baseline="0" noProof="0" dirty="0" err="1">
                <a:ln>
                  <a:noFill/>
                </a:ln>
                <a:solidFill>
                  <a:prstClr val="black"/>
                </a:solidFill>
                <a:effectLst/>
                <a:uLnTx/>
                <a:uFillTx/>
                <a:latin typeface="Aptos" panose="02110004020202020204"/>
                <a:ea typeface="+mn-ea"/>
                <a:cs typeface="+mn-cs"/>
              </a:rPr>
              <a:t>mTNBC</a:t>
            </a: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285744" marR="0" lvl="0" indent="-285744" algn="l" defTabSz="914400" rtl="0" eaLnBrk="1" fontAlgn="auto" latinLnBrk="0" hangingPunct="1">
              <a:lnSpc>
                <a:spcPct val="100000"/>
              </a:lnSpc>
              <a:spcBef>
                <a:spcPts val="0"/>
              </a:spcBef>
              <a:spcAft>
                <a:spcPts val="0"/>
              </a:spcAft>
              <a:buClrTx/>
              <a:buSzTx/>
              <a:buFontTx/>
              <a:buChar char="-"/>
              <a:tabLst/>
              <a:defRPr/>
            </a:pP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All patients (n=41), </a:t>
            </a:r>
            <a:r>
              <a:rPr kumimoji="0" lang="en-US" sz="1351" b="0" i="0" u="none" strike="noStrike" kern="1200" cap="none" spc="0" normalizeH="0" baseline="0" noProof="0" dirty="0" err="1">
                <a:ln>
                  <a:noFill/>
                </a:ln>
                <a:solidFill>
                  <a:prstClr val="black"/>
                </a:solidFill>
                <a:effectLst/>
                <a:uLnTx/>
                <a:uFillTx/>
                <a:latin typeface="Aptos" panose="02110004020202020204"/>
                <a:ea typeface="+mn-ea"/>
                <a:cs typeface="+mn-cs"/>
              </a:rPr>
              <a:t>mPFS</a:t>
            </a: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=13.4 </a:t>
            </a:r>
            <a:r>
              <a:rPr kumimoji="0" lang="en-US" sz="1351" b="0" i="0" u="none" strike="noStrike" kern="1200" cap="none" spc="0" normalizeH="0" baseline="0" noProof="0" dirty="0" err="1">
                <a:ln>
                  <a:noFill/>
                </a:ln>
                <a:solidFill>
                  <a:prstClr val="black"/>
                </a:solidFill>
                <a:effectLst/>
                <a:uLnTx/>
                <a:uFillTx/>
                <a:latin typeface="Aptos" panose="02110004020202020204"/>
                <a:ea typeface="+mn-ea"/>
                <a:cs typeface="+mn-cs"/>
              </a:rPr>
              <a:t>mos</a:t>
            </a: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285744" marR="0" lvl="0" indent="-285744" algn="l" defTabSz="914400" rtl="0" eaLnBrk="1" fontAlgn="auto" latinLnBrk="0" hangingPunct="1">
              <a:lnSpc>
                <a:spcPct val="100000"/>
              </a:lnSpc>
              <a:spcBef>
                <a:spcPts val="0"/>
              </a:spcBef>
              <a:spcAft>
                <a:spcPts val="0"/>
              </a:spcAft>
              <a:buClrTx/>
              <a:buSzTx/>
              <a:buFontTx/>
              <a:buChar char="-"/>
              <a:tabLst/>
              <a:defRPr/>
            </a:pP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PD-L1 CPS &gt; 10 (n=32), </a:t>
            </a:r>
            <a:r>
              <a:rPr kumimoji="0" lang="en-US" sz="1351" b="0" i="0" u="none" strike="noStrike" kern="1200" cap="none" spc="0" normalizeH="0" baseline="0" noProof="0" dirty="0" err="1">
                <a:ln>
                  <a:noFill/>
                </a:ln>
                <a:solidFill>
                  <a:prstClr val="black"/>
                </a:solidFill>
                <a:effectLst/>
                <a:uLnTx/>
                <a:uFillTx/>
                <a:latin typeface="Aptos" panose="02110004020202020204"/>
                <a:ea typeface="+mn-ea"/>
                <a:cs typeface="+mn-cs"/>
              </a:rPr>
              <a:t>mPFS</a:t>
            </a:r>
            <a:r>
              <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rPr>
              <a:t> 13.1 </a:t>
            </a:r>
            <a:r>
              <a:rPr kumimoji="0" lang="en-US" sz="1351" b="0" i="0" u="none" strike="noStrike" kern="1200" cap="none" spc="0" normalizeH="0" baseline="0" noProof="0" dirty="0" err="1">
                <a:ln>
                  <a:noFill/>
                </a:ln>
                <a:solidFill>
                  <a:prstClr val="black"/>
                </a:solidFill>
                <a:effectLst/>
                <a:uLnTx/>
                <a:uFillTx/>
                <a:latin typeface="Aptos" panose="02110004020202020204"/>
                <a:ea typeface="+mn-ea"/>
                <a:cs typeface="+mn-cs"/>
              </a:rPr>
              <a:t>mos</a:t>
            </a:r>
            <a:endParaRPr kumimoji="0" lang="en-US" sz="1351"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7" name="Picture 6">
            <a:extLst>
              <a:ext uri="{FF2B5EF4-FFF2-40B4-BE49-F238E27FC236}">
                <a16:creationId xmlns:a16="http://schemas.microsoft.com/office/drawing/2014/main" id="{04EA7A7B-AD57-4F44-586D-FE0D82F2C132}"/>
              </a:ext>
            </a:extLst>
          </p:cNvPr>
          <p:cNvPicPr>
            <a:picLocks noChangeAspect="1"/>
          </p:cNvPicPr>
          <p:nvPr/>
        </p:nvPicPr>
        <p:blipFill>
          <a:blip r:embed="rId4" cstate="email">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a:ext>
            </a:extLst>
          </a:blip>
          <a:stretch>
            <a:fillRect/>
          </a:stretch>
        </p:blipFill>
        <p:spPr>
          <a:xfrm>
            <a:off x="6249890" y="2860436"/>
            <a:ext cx="5889171" cy="2608663"/>
          </a:xfrm>
          <a:prstGeom prst="rect">
            <a:avLst/>
          </a:prstGeom>
        </p:spPr>
      </p:pic>
      <p:sp>
        <p:nvSpPr>
          <p:cNvPr id="8" name="TextBox 7">
            <a:extLst>
              <a:ext uri="{FF2B5EF4-FFF2-40B4-BE49-F238E27FC236}">
                <a16:creationId xmlns:a16="http://schemas.microsoft.com/office/drawing/2014/main" id="{A4B6E0BE-6F18-23C6-A006-250A12705506}"/>
              </a:ext>
            </a:extLst>
          </p:cNvPr>
          <p:cNvSpPr txBox="1"/>
          <p:nvPr/>
        </p:nvSpPr>
        <p:spPr>
          <a:xfrm>
            <a:off x="6249890" y="1115477"/>
            <a:ext cx="5819319" cy="17336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ptos" panose="02110004020202020204"/>
                <a:ea typeface="+mn-ea"/>
                <a:cs typeface="+mn-cs"/>
              </a:rPr>
              <a:t>Sacituzumab </a:t>
            </a:r>
            <a:r>
              <a:rPr kumimoji="0" lang="en-US" sz="1867" b="1" i="0" u="none" strike="noStrike" kern="1200" cap="none" spc="0" normalizeH="0" baseline="0" noProof="0" dirty="0" err="1">
                <a:ln>
                  <a:noFill/>
                </a:ln>
                <a:solidFill>
                  <a:prstClr val="black"/>
                </a:solidFill>
                <a:effectLst/>
                <a:uLnTx/>
                <a:uFillTx/>
                <a:latin typeface="Aptos" panose="02110004020202020204"/>
                <a:ea typeface="+mn-ea"/>
                <a:cs typeface="+mn-cs"/>
              </a:rPr>
              <a:t>Tirumotecan</a:t>
            </a:r>
            <a:r>
              <a:rPr kumimoji="0" lang="en-US" sz="1867" b="1"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prstClr val="black"/>
                </a:solidFill>
                <a:effectLst/>
                <a:uLnTx/>
                <a:uFillTx/>
                <a:latin typeface="Aptos" panose="02110004020202020204"/>
                <a:ea typeface="+mn-ea"/>
                <a:cs typeface="+mn-cs"/>
              </a:rPr>
              <a:t>(</a:t>
            </a: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mn-cs"/>
              </a:rPr>
              <a:t>TROP2 ADC with Topo1 Payload)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133"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44" marR="0" lvl="0" indent="-285744" algn="l" defTabSz="914400" rtl="0" eaLnBrk="1" fontAlgn="auto" latinLnBrk="0" hangingPunct="1">
              <a:lnSpc>
                <a:spcPct val="100000"/>
              </a:lnSpc>
              <a:spcBef>
                <a:spcPts val="0"/>
              </a:spcBef>
              <a:spcAft>
                <a:spcPts val="0"/>
              </a:spcAft>
              <a:buClrTx/>
              <a:buSzTx/>
              <a:buFontTx/>
              <a:buChar char="-"/>
              <a:tabLst/>
              <a:defRPr/>
            </a:pPr>
            <a:r>
              <a:rPr kumimoji="0" lang="en-US" sz="2133" b="1" i="0" u="none" strike="noStrike" kern="1200" cap="none" spc="0" normalizeH="0" baseline="0" noProof="0" dirty="0" err="1">
                <a:ln>
                  <a:noFill/>
                </a:ln>
                <a:solidFill>
                  <a:srgbClr val="0070C0"/>
                </a:solidFill>
                <a:effectLst/>
                <a:uLnTx/>
                <a:uFillTx/>
                <a:latin typeface="Aptos" panose="02110004020202020204"/>
                <a:ea typeface="+mn-ea"/>
                <a:cs typeface="+mn-cs"/>
              </a:rPr>
              <a:t>OptiTROP</a:t>
            </a:r>
            <a:r>
              <a:rPr kumimoji="0" lang="en-US" sz="2133" b="1" i="0" u="none" strike="noStrike" kern="1200" cap="none" spc="0" normalizeH="0" baseline="0" noProof="0" dirty="0">
                <a:ln>
                  <a:noFill/>
                </a:ln>
                <a:solidFill>
                  <a:srgbClr val="0070C0"/>
                </a:solidFill>
                <a:effectLst/>
                <a:uLnTx/>
                <a:uFillTx/>
                <a:latin typeface="Aptos" panose="02110004020202020204"/>
                <a:ea typeface="+mn-ea"/>
                <a:cs typeface="+mn-cs"/>
              </a:rPr>
              <a:t>-Breast 01</a:t>
            </a: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 (Sac-TMT vs TPC (2L+) </a:t>
            </a:r>
            <a:r>
              <a:rPr kumimoji="0" lang="en-US" sz="1333" b="0" i="0" u="none" strike="noStrike" kern="1200" cap="none" spc="0" normalizeH="0" baseline="0" noProof="0" dirty="0" err="1">
                <a:ln>
                  <a:noFill/>
                </a:ln>
                <a:solidFill>
                  <a:prstClr val="black"/>
                </a:solidFill>
                <a:effectLst/>
                <a:uLnTx/>
                <a:uFillTx/>
                <a:latin typeface="Aptos" panose="02110004020202020204"/>
                <a:ea typeface="+mn-ea"/>
                <a:cs typeface="+mn-cs"/>
              </a:rPr>
              <a:t>mTNBC</a:t>
            </a: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 : </a:t>
            </a:r>
          </a:p>
          <a:p>
            <a:pPr marL="285744" marR="0" lvl="0" indent="-285744" algn="l" defTabSz="914400" rtl="0" eaLnBrk="1" fontAlgn="auto" latinLnBrk="0" hangingPunct="1">
              <a:lnSpc>
                <a:spcPct val="100000"/>
              </a:lnSpc>
              <a:spcBef>
                <a:spcPts val="0"/>
              </a:spcBef>
              <a:spcAft>
                <a:spcPts val="0"/>
              </a:spcAft>
              <a:buClrTx/>
              <a:buSzTx/>
              <a:buFontTx/>
              <a:buChar char="-"/>
              <a:tabLst/>
              <a:defRPr/>
            </a:pP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PFS 6.7 vs 2.5 </a:t>
            </a:r>
            <a:r>
              <a:rPr kumimoji="0" lang="en-US" sz="1333" b="0" i="0" u="none" strike="noStrike" kern="1200" cap="none" spc="0" normalizeH="0" baseline="0" noProof="0" dirty="0" err="1">
                <a:ln>
                  <a:noFill/>
                </a:ln>
                <a:solidFill>
                  <a:prstClr val="black"/>
                </a:solidFill>
                <a:effectLst/>
                <a:uLnTx/>
                <a:uFillTx/>
                <a:latin typeface="Aptos" panose="02110004020202020204"/>
                <a:ea typeface="+mn-ea"/>
                <a:cs typeface="+mn-cs"/>
              </a:rPr>
              <a:t>mo</a:t>
            </a: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 (HR 0.32)</a:t>
            </a:r>
          </a:p>
          <a:p>
            <a:pPr marL="285744" marR="0" lvl="0" indent="-285744" algn="l" defTabSz="914400" rtl="0" eaLnBrk="1" fontAlgn="auto" latinLnBrk="0" hangingPunct="1">
              <a:lnSpc>
                <a:spcPct val="100000"/>
              </a:lnSpc>
              <a:spcBef>
                <a:spcPts val="0"/>
              </a:spcBef>
              <a:spcAft>
                <a:spcPts val="0"/>
              </a:spcAft>
              <a:buClrTx/>
              <a:buSzTx/>
              <a:buFontTx/>
              <a:buChar char="-"/>
              <a:tabLst/>
              <a:defRPr/>
            </a:pP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OS </a:t>
            </a:r>
            <a:r>
              <a:rPr kumimoji="0" lang="nn-NO" sz="1333" b="0" i="0" u="none" strike="noStrike" kern="1200" cap="none" spc="0" normalizeH="0" baseline="0" noProof="0" dirty="0">
                <a:ln>
                  <a:noFill/>
                </a:ln>
                <a:solidFill>
                  <a:prstClr val="black"/>
                </a:solidFill>
                <a:effectLst/>
                <a:uLnTx/>
                <a:uFillTx/>
                <a:latin typeface="Aptos" panose="02110004020202020204"/>
                <a:ea typeface="+mn-ea"/>
                <a:cs typeface="+mn-cs"/>
              </a:rPr>
              <a:t>NR vs 9.4 mo (HR 0.53)</a:t>
            </a:r>
            <a:endPar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3319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43E31-C0F8-82D5-BEAC-9E6B18406B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C798E3-F8ED-1BC4-A075-72B5F6CFD83C}"/>
              </a:ext>
            </a:extLst>
          </p:cNvPr>
          <p:cNvSpPr>
            <a:spLocks noGrp="1"/>
          </p:cNvSpPr>
          <p:nvPr>
            <p:ph type="title"/>
          </p:nvPr>
        </p:nvSpPr>
        <p:spPr/>
        <p:txBody>
          <a:bodyPr/>
          <a:lstStyle/>
          <a:p>
            <a:r>
              <a:rPr lang="en-US" sz="3733" dirty="0"/>
              <a:t>Is There a Role for ICI in PDL1-Neg </a:t>
            </a:r>
            <a:br>
              <a:rPr lang="en-US" sz="3733" dirty="0"/>
            </a:br>
            <a:r>
              <a:rPr lang="en-US" sz="3733" dirty="0"/>
              <a:t>When Combined With ADC?</a:t>
            </a:r>
          </a:p>
        </p:txBody>
      </p:sp>
      <p:sp>
        <p:nvSpPr>
          <p:cNvPr id="4" name="TextBox 3">
            <a:extLst>
              <a:ext uri="{FF2B5EF4-FFF2-40B4-BE49-F238E27FC236}">
                <a16:creationId xmlns:a16="http://schemas.microsoft.com/office/drawing/2014/main" id="{5DE8D326-8056-AE88-8517-172E90F1CB78}"/>
              </a:ext>
            </a:extLst>
          </p:cNvPr>
          <p:cNvSpPr txBox="1"/>
          <p:nvPr/>
        </p:nvSpPr>
        <p:spPr>
          <a:xfrm>
            <a:off x="0" y="6529706"/>
            <a:ext cx="12192000" cy="2974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Schmid P et al. ESMO Virtual Plenary. Abstract VP1-2025.</a:t>
            </a:r>
          </a:p>
        </p:txBody>
      </p:sp>
      <p:sp>
        <p:nvSpPr>
          <p:cNvPr id="5" name="Title 1">
            <a:extLst>
              <a:ext uri="{FF2B5EF4-FFF2-40B4-BE49-F238E27FC236}">
                <a16:creationId xmlns:a16="http://schemas.microsoft.com/office/drawing/2014/main" id="{DE3EBC0B-FDFC-BB00-742C-8825102CAB9C}"/>
              </a:ext>
            </a:extLst>
          </p:cNvPr>
          <p:cNvSpPr txBox="1">
            <a:spLocks/>
          </p:cNvSpPr>
          <p:nvPr/>
        </p:nvSpPr>
        <p:spPr bwMode="auto">
          <a:xfrm>
            <a:off x="195757" y="1701416"/>
            <a:ext cx="5522295" cy="461665"/>
          </a:xfrm>
          <a:prstGeom prst="rect">
            <a:avLst/>
          </a:prstGeom>
          <a:noFill/>
          <a:ln>
            <a:noFill/>
          </a:ln>
          <a:effectLst/>
          <a:extLst>
            <a:ext uri="{FAA26D3D-D897-4be2-8F04-BA451C77F1D7}">
              <ma14:placeholderFlag xmlns:ma14="http://schemas.microsoft.com/office/mac/drawingml/2011/main" xmlns="" val="1"/>
            </a:ext>
          </a:extLst>
        </p:spPr>
        <p:txBody>
          <a:bodyPr vert="horz" wrap="square" lIns="121920" tIns="60960" rIns="121920" bIns="60960" numCol="1" anchor="ctr" anchorCtr="0" compatLnSpc="1">
            <a:prstTxWarp prst="textNoShape">
              <a:avLst/>
            </a:prstTxWarp>
            <a:normAutofit fontScale="97500"/>
          </a:bodyPr>
          <a:lstStyle>
            <a:lvl1pPr algn="ctr" rtl="0" eaLnBrk="1" fontAlgn="base" hangingPunct="1">
              <a:spcBef>
                <a:spcPct val="0"/>
              </a:spcBef>
              <a:spcAft>
                <a:spcPct val="0"/>
              </a:spcAft>
              <a:defRPr sz="3200" b="1" i="0">
                <a:solidFill>
                  <a:schemeClr val="accent6">
                    <a:lumMod val="75000"/>
                  </a:schemeClr>
                </a:solidFill>
                <a:latin typeface="+mn-lt"/>
                <a:ea typeface="+mj-ea"/>
                <a:cs typeface="+mj-cs"/>
              </a:defRPr>
            </a:lvl1pPr>
            <a:lvl2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2pPr>
            <a:lvl3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3pPr>
            <a:lvl4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4pPr>
            <a:lvl5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5pPr>
            <a:lvl6pPr marL="4572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6pPr>
            <a:lvl7pPr marL="9144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7pPr>
            <a:lvl8pPr marL="13716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8pPr>
            <a:lvl9pPr marL="18288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200" b="1" i="0" u="none" strike="noStrike" kern="0" cap="none" spc="0" normalizeH="0" baseline="0" noProof="0" dirty="0">
                <a:ln>
                  <a:noFill/>
                </a:ln>
                <a:solidFill>
                  <a:srgbClr val="4EA72E">
                    <a:lumMod val="75000"/>
                  </a:srgbClr>
                </a:solidFill>
                <a:effectLst/>
                <a:uLnTx/>
                <a:uFillTx/>
                <a:latin typeface="Aptos" panose="02110004020202020204"/>
                <a:ea typeface="+mj-ea"/>
                <a:cs typeface="Calibri" panose="020F0502020204030204" pitchFamily="34" charset="0"/>
              </a:rPr>
              <a:t>Dato-</a:t>
            </a:r>
            <a:r>
              <a:rPr kumimoji="0" lang="en-GB" sz="1200" b="1" i="0" u="none" strike="noStrike" kern="0" cap="none" spc="0" normalizeH="0" baseline="0" noProof="0" dirty="0" err="1">
                <a:ln>
                  <a:noFill/>
                </a:ln>
                <a:solidFill>
                  <a:srgbClr val="4EA72E">
                    <a:lumMod val="75000"/>
                  </a:srgbClr>
                </a:solidFill>
                <a:effectLst/>
                <a:uLnTx/>
                <a:uFillTx/>
                <a:latin typeface="Aptos" panose="02110004020202020204"/>
                <a:ea typeface="+mj-ea"/>
                <a:cs typeface="Calibri" panose="020F0502020204030204" pitchFamily="34" charset="0"/>
              </a:rPr>
              <a:t>DXd</a:t>
            </a:r>
            <a:r>
              <a:rPr kumimoji="0" lang="en-GB" sz="1200" b="1" i="0" u="none" strike="noStrike" kern="0" cap="none" spc="0" normalizeH="0" baseline="0" noProof="0" dirty="0">
                <a:ln>
                  <a:noFill/>
                </a:ln>
                <a:solidFill>
                  <a:srgbClr val="4EA72E">
                    <a:lumMod val="75000"/>
                  </a:srgbClr>
                </a:solidFill>
                <a:effectLst/>
                <a:uLnTx/>
                <a:uFillTx/>
                <a:latin typeface="Aptos" panose="02110004020202020204"/>
                <a:ea typeface="+mj-ea"/>
                <a:cs typeface="Calibri" panose="020F0502020204030204" pitchFamily="34" charset="0"/>
              </a:rPr>
              <a:t> plus durvalumab in 1</a:t>
            </a:r>
            <a:r>
              <a:rPr kumimoji="0" lang="en-GB" sz="1200" b="1" i="0" u="none" strike="noStrike" kern="0" cap="none" spc="0" normalizeH="0" baseline="30000" noProof="0" dirty="0">
                <a:ln>
                  <a:noFill/>
                </a:ln>
                <a:solidFill>
                  <a:srgbClr val="4EA72E">
                    <a:lumMod val="75000"/>
                  </a:srgbClr>
                </a:solidFill>
                <a:effectLst/>
                <a:uLnTx/>
                <a:uFillTx/>
                <a:latin typeface="Aptos" panose="02110004020202020204"/>
                <a:ea typeface="+mj-ea"/>
                <a:cs typeface="Calibri" panose="020F0502020204030204" pitchFamily="34" charset="0"/>
              </a:rPr>
              <a:t>st</a:t>
            </a:r>
            <a:r>
              <a:rPr kumimoji="0" lang="en-GB" sz="1200" b="1" i="0" u="none" strike="noStrike" kern="0" cap="none" spc="0" normalizeH="0" baseline="0" noProof="0" dirty="0">
                <a:ln>
                  <a:noFill/>
                </a:ln>
                <a:solidFill>
                  <a:srgbClr val="4EA72E">
                    <a:lumMod val="75000"/>
                  </a:srgbClr>
                </a:solidFill>
                <a:effectLst/>
                <a:uLnTx/>
                <a:uFillTx/>
                <a:latin typeface="Aptos" panose="02110004020202020204"/>
                <a:ea typeface="+mj-ea"/>
                <a:cs typeface="Calibri" panose="020F0502020204030204" pitchFamily="34" charset="0"/>
              </a:rPr>
              <a:t> line </a:t>
            </a:r>
            <a:r>
              <a:rPr kumimoji="0" lang="en-GB" sz="1200" b="1" i="0" u="none" strike="noStrike" kern="0" cap="none" spc="0" normalizeH="0" baseline="0" noProof="0" dirty="0" err="1">
                <a:ln>
                  <a:noFill/>
                </a:ln>
                <a:solidFill>
                  <a:srgbClr val="4EA72E">
                    <a:lumMod val="75000"/>
                  </a:srgbClr>
                </a:solidFill>
                <a:effectLst/>
                <a:uLnTx/>
                <a:uFillTx/>
                <a:latin typeface="Aptos" panose="02110004020202020204"/>
                <a:ea typeface="+mj-ea"/>
                <a:cs typeface="Calibri" panose="020F0502020204030204" pitchFamily="34" charset="0"/>
              </a:rPr>
              <a:t>mTNBC</a:t>
            </a:r>
            <a:r>
              <a:rPr kumimoji="0" lang="en-GB" sz="1200" b="1" i="0" u="none" strike="noStrike" kern="0" cap="none" spc="0" normalizeH="0" baseline="0" noProof="0" dirty="0">
                <a:ln>
                  <a:noFill/>
                </a:ln>
                <a:solidFill>
                  <a:srgbClr val="4EA72E">
                    <a:lumMod val="75000"/>
                  </a:srgbClr>
                </a:solidFill>
                <a:effectLst/>
                <a:uLnTx/>
                <a:uFillTx/>
                <a:latin typeface="Aptos" panose="02110004020202020204"/>
                <a:ea typeface="+mj-ea"/>
                <a:cs typeface="Calibri" panose="020F0502020204030204" pitchFamily="34" charset="0"/>
              </a:rPr>
              <a:t> (87% PDL1-negative)</a:t>
            </a:r>
            <a:endParaRPr kumimoji="0" lang="en-US" sz="1200" b="1" i="1" u="none" strike="noStrike" kern="0" cap="none" spc="0" normalizeH="0" baseline="0" noProof="0" dirty="0">
              <a:ln>
                <a:noFill/>
              </a:ln>
              <a:solidFill>
                <a:srgbClr val="4EA72E">
                  <a:lumMod val="75000"/>
                </a:srgbClr>
              </a:solidFill>
              <a:effectLst/>
              <a:uLnTx/>
              <a:uFillTx/>
              <a:latin typeface="Aptos" panose="02110004020202020204"/>
              <a:ea typeface="+mj-ea"/>
              <a:cs typeface="Calibri" panose="020F0502020204030204" pitchFamily="34" charset="0"/>
            </a:endParaRPr>
          </a:p>
        </p:txBody>
      </p:sp>
      <p:sp>
        <p:nvSpPr>
          <p:cNvPr id="6" name="Content Placeholder 21">
            <a:extLst>
              <a:ext uri="{FF2B5EF4-FFF2-40B4-BE49-F238E27FC236}">
                <a16:creationId xmlns:a16="http://schemas.microsoft.com/office/drawing/2014/main" id="{3C047EED-A7CA-6381-2141-78A7A5CFEA65}"/>
              </a:ext>
            </a:extLst>
          </p:cNvPr>
          <p:cNvSpPr>
            <a:spLocks noGrp="1"/>
          </p:cNvSpPr>
          <p:nvPr>
            <p:ph sz="half" idx="1"/>
          </p:nvPr>
        </p:nvSpPr>
        <p:spPr>
          <a:xfrm>
            <a:off x="1789845" y="3010683"/>
            <a:ext cx="4335791" cy="399967"/>
          </a:xfrm>
        </p:spPr>
        <p:txBody>
          <a:bodyPr>
            <a:noAutofit/>
          </a:bodyPr>
          <a:lstStyle/>
          <a:p>
            <a:pPr marL="0" indent="0" algn="ctr">
              <a:spcBef>
                <a:spcPts val="0"/>
              </a:spcBef>
              <a:spcAft>
                <a:spcPts val="2000"/>
              </a:spcAft>
              <a:buNone/>
            </a:pPr>
            <a:r>
              <a:rPr lang="en-US" sz="1600" b="1" dirty="0">
                <a:cs typeface="Calibri" panose="020F0502020204030204" pitchFamily="34" charset="0"/>
              </a:rPr>
              <a:t>Objective Response rate 79%</a:t>
            </a:r>
          </a:p>
        </p:txBody>
      </p:sp>
      <p:sp>
        <p:nvSpPr>
          <p:cNvPr id="7" name="Rectangle 6">
            <a:extLst>
              <a:ext uri="{FF2B5EF4-FFF2-40B4-BE49-F238E27FC236}">
                <a16:creationId xmlns:a16="http://schemas.microsoft.com/office/drawing/2014/main" id="{243F372D-C169-7358-E25C-BC9AE0AE8F43}"/>
              </a:ext>
            </a:extLst>
          </p:cNvPr>
          <p:cNvSpPr/>
          <p:nvPr/>
        </p:nvSpPr>
        <p:spPr>
          <a:xfrm>
            <a:off x="10631400" y="2079057"/>
            <a:ext cx="184730" cy="420564"/>
          </a:xfrm>
          <a:prstGeom prst="rect">
            <a:avLst/>
          </a:prstGeom>
          <a:solidFill>
            <a:schemeClr val="bg1"/>
          </a:solidFill>
        </p:spPr>
        <p:txBody>
          <a:bodyPr wrap="none" rtlCol="0" anchor="ctr">
            <a:spAutoFit/>
          </a:bodyPr>
          <a:lstStyle/>
          <a:p>
            <a:pPr marL="0" marR="0" lvl="0" indent="0" algn="ctr" defTabSz="609555" rtl="0" eaLnBrk="0" fontAlgn="base" latinLnBrk="0" hangingPunct="0">
              <a:lnSpc>
                <a:spcPct val="100000"/>
              </a:lnSpc>
              <a:spcBef>
                <a:spcPct val="0"/>
              </a:spcBef>
              <a:spcAft>
                <a:spcPct val="0"/>
              </a:spcAft>
              <a:buClrTx/>
              <a:buSzTx/>
              <a:buFontTx/>
              <a:buNone/>
              <a:tabLst/>
              <a:defRPr/>
            </a:pPr>
            <a:endParaRPr kumimoji="0" lang="en-US" sz="2133" b="0" i="0" u="none" strike="noStrike" kern="1200" cap="none" spc="0" normalizeH="0" baseline="0" noProof="0" dirty="0">
              <a:ln>
                <a:noFill/>
              </a:ln>
              <a:solidFill>
                <a:prstClr val="black"/>
              </a:solidFill>
              <a:effectLst/>
              <a:uLnTx/>
              <a:uFillTx/>
              <a:latin typeface="Aptos" panose="02110004020202020204"/>
              <a:ea typeface="MS PGothic" panose="020B0600070205080204" pitchFamily="34" charset="-128"/>
              <a:cs typeface="+mn-cs"/>
            </a:endParaRPr>
          </a:p>
        </p:txBody>
      </p:sp>
      <p:pic>
        <p:nvPicPr>
          <p:cNvPr id="8" name="Picture 7">
            <a:extLst>
              <a:ext uri="{FF2B5EF4-FFF2-40B4-BE49-F238E27FC236}">
                <a16:creationId xmlns:a16="http://schemas.microsoft.com/office/drawing/2014/main" id="{47336495-E01E-E73B-616E-59DC0A9171D3}"/>
              </a:ext>
            </a:extLst>
          </p:cNvPr>
          <p:cNvPicPr>
            <a:picLocks noChangeAspect="1"/>
          </p:cNvPicPr>
          <p:nvPr/>
        </p:nvPicPr>
        <p:blipFill>
          <a:blip r:embed="rId3"/>
          <a:stretch>
            <a:fillRect/>
          </a:stretch>
        </p:blipFill>
        <p:spPr>
          <a:xfrm>
            <a:off x="2" y="2610854"/>
            <a:ext cx="5872340" cy="3166401"/>
          </a:xfrm>
          <a:prstGeom prst="rect">
            <a:avLst/>
          </a:prstGeom>
        </p:spPr>
      </p:pic>
      <p:sp>
        <p:nvSpPr>
          <p:cNvPr id="9" name="Content Placeholder 21">
            <a:extLst>
              <a:ext uri="{FF2B5EF4-FFF2-40B4-BE49-F238E27FC236}">
                <a16:creationId xmlns:a16="http://schemas.microsoft.com/office/drawing/2014/main" id="{964D49C7-03E0-D6D3-20CE-BDB76A87EF36}"/>
              </a:ext>
            </a:extLst>
          </p:cNvPr>
          <p:cNvSpPr txBox="1">
            <a:spLocks/>
          </p:cNvSpPr>
          <p:nvPr/>
        </p:nvSpPr>
        <p:spPr>
          <a:xfrm>
            <a:off x="1789845" y="2410418"/>
            <a:ext cx="4335791" cy="399967"/>
          </a:xfrm>
          <a:prstGeom prst="rect">
            <a:avLst/>
          </a:prstGeom>
        </p:spPr>
        <p:txBody>
          <a:bodyPr vert="horz" lIns="0" tIns="60960" rIns="121920" bIns="60960" rtlCol="0">
            <a:noAutofit/>
          </a:bodyPr>
          <a:lstStyle>
            <a:lvl1pPr marL="157159" indent="-157159" algn="l" defTabSz="685783" rtl="0" eaLnBrk="1" latinLnBrk="0" hangingPunct="1">
              <a:lnSpc>
                <a:spcPct val="100000"/>
              </a:lnSpc>
              <a:spcBef>
                <a:spcPts val="450"/>
              </a:spcBef>
              <a:spcAft>
                <a:spcPts val="450"/>
              </a:spcAft>
              <a:buClr>
                <a:schemeClr val="accent1"/>
              </a:buClr>
              <a:buFont typeface="Arial" panose="020B0604020202020204" pitchFamily="34" charset="0"/>
              <a:buChar char="•"/>
              <a:defRPr sz="2100" kern="1200">
                <a:solidFill>
                  <a:schemeClr val="tx2"/>
                </a:solidFill>
                <a:latin typeface="+mn-lt"/>
                <a:ea typeface="+mn-ea"/>
                <a:cs typeface="+mn-cs"/>
              </a:defRPr>
            </a:lvl1pPr>
            <a:lvl2pPr marL="378610" indent="-183352" algn="l" defTabSz="685783" rtl="0" eaLnBrk="1" latinLnBrk="0" hangingPunct="1">
              <a:lnSpc>
                <a:spcPct val="100000"/>
              </a:lnSpc>
              <a:spcBef>
                <a:spcPts val="0"/>
              </a:spcBef>
              <a:spcAft>
                <a:spcPts val="450"/>
              </a:spcAft>
              <a:buClr>
                <a:schemeClr val="accent1"/>
              </a:buClr>
              <a:buFont typeface="Arial" panose="020B0604020202020204" pitchFamily="34" charset="0"/>
              <a:buChar char="–"/>
              <a:defRPr sz="1800" kern="1200">
                <a:solidFill>
                  <a:schemeClr val="tx2"/>
                </a:solidFill>
                <a:latin typeface="+mn-lt"/>
                <a:ea typeface="+mn-ea"/>
                <a:cs typeface="+mn-cs"/>
              </a:defRPr>
            </a:lvl2pPr>
            <a:lvl3pPr marL="540530" indent="-146444" algn="l" defTabSz="685783" rtl="0" eaLnBrk="1" latinLnBrk="0" hangingPunct="1">
              <a:lnSpc>
                <a:spcPct val="100000"/>
              </a:lnSpc>
              <a:spcBef>
                <a:spcPts val="0"/>
              </a:spcBef>
              <a:spcAft>
                <a:spcPts val="450"/>
              </a:spcAft>
              <a:buClr>
                <a:schemeClr val="accent1"/>
              </a:buClr>
              <a:buFont typeface="Arial" panose="020B0604020202020204" pitchFamily="34" charset="0"/>
              <a:buChar char="•"/>
              <a:defRPr sz="1500" kern="1200">
                <a:solidFill>
                  <a:schemeClr val="tx2"/>
                </a:solidFill>
                <a:latin typeface="+mn-lt"/>
                <a:ea typeface="+mn-ea"/>
                <a:cs typeface="+mn-cs"/>
              </a:defRPr>
            </a:lvl3pPr>
            <a:lvl4pPr marL="714357" indent="-158350" algn="l" defTabSz="685783" rtl="0" eaLnBrk="1" latinLnBrk="0" hangingPunct="1">
              <a:lnSpc>
                <a:spcPct val="100000"/>
              </a:lnSpc>
              <a:spcBef>
                <a:spcPts val="0"/>
              </a:spcBef>
              <a:spcAft>
                <a:spcPts val="450"/>
              </a:spcAft>
              <a:buClr>
                <a:schemeClr val="accent1"/>
              </a:buClr>
              <a:buFont typeface="Arial" panose="020B0604020202020204" pitchFamily="34" charset="0"/>
              <a:buChar char="–"/>
              <a:defRPr sz="1350" kern="1200">
                <a:solidFill>
                  <a:schemeClr val="tx2"/>
                </a:solidFill>
                <a:latin typeface="+mn-lt"/>
                <a:ea typeface="+mn-ea"/>
                <a:cs typeface="+mn-cs"/>
              </a:defRPr>
            </a:lvl4pPr>
            <a:lvl5pPr marL="859610" indent="-139301" algn="l" defTabSz="685783" rtl="0" eaLnBrk="1" latinLnBrk="0" hangingPunct="1">
              <a:lnSpc>
                <a:spcPct val="100000"/>
              </a:lnSpc>
              <a:spcBef>
                <a:spcPts val="0"/>
              </a:spcBef>
              <a:spcAft>
                <a:spcPts val="450"/>
              </a:spcAft>
              <a:buClr>
                <a:schemeClr val="accent1"/>
              </a:buClr>
              <a:buFont typeface="Arial" panose="020B0604020202020204" pitchFamily="34" charset="0"/>
              <a:buChar char="•"/>
              <a:defRPr sz="1350" kern="1200">
                <a:solidFill>
                  <a:schemeClr val="tx2"/>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914332" rtl="0" eaLnBrk="1" fontAlgn="auto" latinLnBrk="0" hangingPunct="1">
              <a:lnSpc>
                <a:spcPct val="100000"/>
              </a:lnSpc>
              <a:spcBef>
                <a:spcPts val="0"/>
              </a:spcBef>
              <a:spcAft>
                <a:spcPts val="2000"/>
              </a:spcAft>
              <a:buClr>
                <a:srgbClr val="138BCB"/>
              </a:buClr>
              <a:buSzTx/>
              <a:buFont typeface="Arial" panose="020B0604020202020204" pitchFamily="34" charset="0"/>
              <a:buNone/>
              <a:tabLst/>
              <a:defRPr/>
            </a:pPr>
            <a:r>
              <a:rPr kumimoji="0" lang="en-US" sz="1600" b="1" i="0" u="none" strike="noStrike" kern="1200" cap="none" spc="0" normalizeH="0" baseline="0" noProof="0" dirty="0">
                <a:ln>
                  <a:noFill/>
                </a:ln>
                <a:solidFill>
                  <a:srgbClr val="ED6B53"/>
                </a:solidFill>
                <a:effectLst/>
                <a:uLnTx/>
                <a:uFillTx/>
                <a:latin typeface="Aptos" panose="02110004020202020204"/>
                <a:ea typeface="+mn-ea"/>
                <a:cs typeface="Calibri" panose="020F0502020204030204" pitchFamily="34" charset="0"/>
              </a:rPr>
              <a:t>Median PFS 13.8 months</a:t>
            </a:r>
            <a:br>
              <a:rPr kumimoji="0" lang="en-US" sz="1600" b="1" i="0" u="none" strike="noStrike" kern="1200" cap="none" spc="0" normalizeH="0" baseline="0" noProof="0" dirty="0">
                <a:ln>
                  <a:noFill/>
                </a:ln>
                <a:solidFill>
                  <a:srgbClr val="ED6B53"/>
                </a:solidFill>
                <a:effectLst/>
                <a:uLnTx/>
                <a:uFillTx/>
                <a:latin typeface="Aptos" panose="02110004020202020204"/>
                <a:ea typeface="+mn-ea"/>
                <a:cs typeface="Calibri" panose="020F0502020204030204" pitchFamily="34" charset="0"/>
              </a:rPr>
            </a:br>
            <a:r>
              <a:rPr kumimoji="0" lang="en-US" sz="1600" b="1" i="0" u="none" strike="noStrike" kern="1200" cap="none" spc="0" normalizeH="0" baseline="0" noProof="0" dirty="0">
                <a:ln>
                  <a:noFill/>
                </a:ln>
                <a:solidFill>
                  <a:srgbClr val="ED6B53"/>
                </a:solidFill>
                <a:effectLst/>
                <a:uLnTx/>
                <a:uFillTx/>
                <a:latin typeface="Aptos" panose="02110004020202020204"/>
                <a:ea typeface="+mn-ea"/>
                <a:cs typeface="Calibri" panose="020F0502020204030204" pitchFamily="34" charset="0"/>
              </a:rPr>
              <a:t>Median </a:t>
            </a:r>
            <a:r>
              <a:rPr kumimoji="0" lang="en-US" sz="1600" b="1" i="0" u="none" strike="noStrike" kern="1200" cap="none" spc="0" normalizeH="0" baseline="0" noProof="0" dirty="0" err="1">
                <a:ln>
                  <a:noFill/>
                </a:ln>
                <a:solidFill>
                  <a:srgbClr val="ED6B53"/>
                </a:solidFill>
                <a:effectLst/>
                <a:uLnTx/>
                <a:uFillTx/>
                <a:latin typeface="Aptos" panose="02110004020202020204"/>
                <a:ea typeface="+mn-ea"/>
                <a:cs typeface="Calibri" panose="020F0502020204030204" pitchFamily="34" charset="0"/>
              </a:rPr>
              <a:t>DoR</a:t>
            </a:r>
            <a:r>
              <a:rPr kumimoji="0" lang="en-US" sz="1600" b="1" i="0" u="none" strike="noStrike" kern="1200" cap="none" spc="0" normalizeH="0" baseline="0" noProof="0" dirty="0">
                <a:ln>
                  <a:noFill/>
                </a:ln>
                <a:solidFill>
                  <a:srgbClr val="ED6B53"/>
                </a:solidFill>
                <a:effectLst/>
                <a:uLnTx/>
                <a:uFillTx/>
                <a:latin typeface="Aptos" panose="02110004020202020204"/>
                <a:ea typeface="+mn-ea"/>
                <a:cs typeface="Calibri" panose="020F0502020204030204" pitchFamily="34" charset="0"/>
              </a:rPr>
              <a:t> 15.5 months</a:t>
            </a:r>
          </a:p>
        </p:txBody>
      </p:sp>
      <p:pic>
        <p:nvPicPr>
          <p:cNvPr id="10" name="Picture 9">
            <a:extLst>
              <a:ext uri="{FF2B5EF4-FFF2-40B4-BE49-F238E27FC236}">
                <a16:creationId xmlns:a16="http://schemas.microsoft.com/office/drawing/2014/main" id="{278CFAEE-7838-87E1-FCC2-7D2D4707C5B7}"/>
              </a:ext>
            </a:extLst>
          </p:cNvPr>
          <p:cNvPicPr>
            <a:picLocks noChangeAspect="1"/>
          </p:cNvPicPr>
          <p:nvPr/>
        </p:nvPicPr>
        <p:blipFill>
          <a:blip r:embed="rId4"/>
          <a:stretch>
            <a:fillRect/>
          </a:stretch>
        </p:blipFill>
        <p:spPr>
          <a:xfrm>
            <a:off x="6473950" y="1580221"/>
            <a:ext cx="5304594" cy="4515779"/>
          </a:xfrm>
          <a:prstGeom prst="rect">
            <a:avLst/>
          </a:prstGeom>
        </p:spPr>
      </p:pic>
      <p:sp>
        <p:nvSpPr>
          <p:cNvPr id="3" name="TextBox 2">
            <a:extLst>
              <a:ext uri="{FF2B5EF4-FFF2-40B4-BE49-F238E27FC236}">
                <a16:creationId xmlns:a16="http://schemas.microsoft.com/office/drawing/2014/main" id="{1DAB19A6-C339-FEE9-6979-607837EC13F6}"/>
              </a:ext>
            </a:extLst>
          </p:cNvPr>
          <p:cNvSpPr txBox="1"/>
          <p:nvPr/>
        </p:nvSpPr>
        <p:spPr>
          <a:xfrm>
            <a:off x="530526" y="5882402"/>
            <a:ext cx="2518638"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Schmid P et al. ESMO 2023;Abstract 379MO.</a:t>
            </a:r>
          </a:p>
        </p:txBody>
      </p:sp>
    </p:spTree>
    <p:extLst>
      <p:ext uri="{BB962C8B-B14F-4D97-AF65-F5344CB8AC3E}">
        <p14:creationId xmlns:p14="http://schemas.microsoft.com/office/powerpoint/2010/main" val="726976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8A30D-D384-178B-7960-37C7461374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2EA1C9-05BF-4013-37FC-201E8CCF233D}"/>
              </a:ext>
            </a:extLst>
          </p:cNvPr>
          <p:cNvSpPr>
            <a:spLocks noGrp="1"/>
          </p:cNvSpPr>
          <p:nvPr>
            <p:ph type="title"/>
          </p:nvPr>
        </p:nvSpPr>
        <p:spPr/>
        <p:txBody>
          <a:bodyPr/>
          <a:lstStyle/>
          <a:p>
            <a:r>
              <a:rPr lang="en-US" sz="3733" dirty="0"/>
              <a:t>Is There a Role for ICI in PDL1-Neg </a:t>
            </a:r>
            <a:br>
              <a:rPr lang="en-US" sz="3733" dirty="0"/>
            </a:br>
            <a:r>
              <a:rPr lang="en-US" sz="3733" dirty="0"/>
              <a:t>When Combined With ADC?</a:t>
            </a:r>
          </a:p>
        </p:txBody>
      </p:sp>
      <p:sp>
        <p:nvSpPr>
          <p:cNvPr id="7" name="Rectangle 6">
            <a:extLst>
              <a:ext uri="{FF2B5EF4-FFF2-40B4-BE49-F238E27FC236}">
                <a16:creationId xmlns:a16="http://schemas.microsoft.com/office/drawing/2014/main" id="{803D1EF4-8688-E368-C72B-D799121017C3}"/>
              </a:ext>
            </a:extLst>
          </p:cNvPr>
          <p:cNvSpPr/>
          <p:nvPr/>
        </p:nvSpPr>
        <p:spPr>
          <a:xfrm>
            <a:off x="10631400" y="2079057"/>
            <a:ext cx="184730" cy="420564"/>
          </a:xfrm>
          <a:prstGeom prst="rect">
            <a:avLst/>
          </a:prstGeom>
          <a:solidFill>
            <a:schemeClr val="bg1"/>
          </a:solidFill>
        </p:spPr>
        <p:txBody>
          <a:bodyPr wrap="none" rtlCol="0" anchor="ctr">
            <a:spAutoFit/>
          </a:bodyPr>
          <a:lstStyle/>
          <a:p>
            <a:pPr marL="0" marR="0" lvl="0" indent="0" algn="ctr" defTabSz="609555" rtl="0" eaLnBrk="0" fontAlgn="base" latinLnBrk="0" hangingPunct="0">
              <a:lnSpc>
                <a:spcPct val="100000"/>
              </a:lnSpc>
              <a:spcBef>
                <a:spcPct val="0"/>
              </a:spcBef>
              <a:spcAft>
                <a:spcPct val="0"/>
              </a:spcAft>
              <a:buClrTx/>
              <a:buSzTx/>
              <a:buFontTx/>
              <a:buNone/>
              <a:tabLst/>
              <a:defRPr/>
            </a:pPr>
            <a:endParaRPr kumimoji="0" lang="en-US" sz="2133" b="0" i="0" u="none" strike="noStrike" kern="1200" cap="none" spc="0" normalizeH="0" baseline="0" noProof="0" dirty="0">
              <a:ln>
                <a:noFill/>
              </a:ln>
              <a:solidFill>
                <a:prstClr val="black"/>
              </a:solidFill>
              <a:effectLst/>
              <a:uLnTx/>
              <a:uFillTx/>
              <a:latin typeface="Aptos" panose="02110004020202020204"/>
              <a:ea typeface="MS PGothic" panose="020B0600070205080204" pitchFamily="34" charset="-128"/>
              <a:cs typeface="+mn-cs"/>
            </a:endParaRPr>
          </a:p>
        </p:txBody>
      </p:sp>
      <p:pic>
        <p:nvPicPr>
          <p:cNvPr id="12" name="Picture 11">
            <a:extLst>
              <a:ext uri="{FF2B5EF4-FFF2-40B4-BE49-F238E27FC236}">
                <a16:creationId xmlns:a16="http://schemas.microsoft.com/office/drawing/2014/main" id="{C893CA9C-EF3A-DAF1-DB93-A40B05E9CA1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367038" y="1571140"/>
            <a:ext cx="11457924" cy="4921735"/>
          </a:xfrm>
          <a:prstGeom prst="rect">
            <a:avLst/>
          </a:prstGeom>
        </p:spPr>
      </p:pic>
      <p:sp>
        <p:nvSpPr>
          <p:cNvPr id="3" name="TextBox 2">
            <a:extLst>
              <a:ext uri="{FF2B5EF4-FFF2-40B4-BE49-F238E27FC236}">
                <a16:creationId xmlns:a16="http://schemas.microsoft.com/office/drawing/2014/main" id="{1FCA1DCD-6A52-D014-522D-32ADE7ACC62C}"/>
              </a:ext>
            </a:extLst>
          </p:cNvPr>
          <p:cNvSpPr txBox="1"/>
          <p:nvPr/>
        </p:nvSpPr>
        <p:spPr>
          <a:xfrm>
            <a:off x="165235" y="6534835"/>
            <a:ext cx="2966133"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Courtesy of Adam </a:t>
            </a:r>
            <a:r>
              <a:rPr kumimoji="0" lang="en-US" sz="15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Calibri" panose="020F0502020204030204" pitchFamily="34" charset="0"/>
              </a:rPr>
              <a:t>Brufsky</a:t>
            </a:r>
            <a:r>
              <a:rPr kumimoji="0" lang="en-US" sz="15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MD, PhD</a:t>
            </a:r>
          </a:p>
        </p:txBody>
      </p:sp>
      <p:sp>
        <p:nvSpPr>
          <p:cNvPr id="4" name="Rounded Rectangle 3">
            <a:extLst>
              <a:ext uri="{FF2B5EF4-FFF2-40B4-BE49-F238E27FC236}">
                <a16:creationId xmlns:a16="http://schemas.microsoft.com/office/drawing/2014/main" id="{8D967DB7-1CF5-DD2B-CA62-43C9F5BED045}"/>
              </a:ext>
            </a:extLst>
          </p:cNvPr>
          <p:cNvSpPr/>
          <p:nvPr/>
        </p:nvSpPr>
        <p:spPr>
          <a:xfrm>
            <a:off x="3700914" y="3288627"/>
            <a:ext cx="1694047" cy="1111718"/>
          </a:xfrm>
          <a:prstGeom prst="roundRect">
            <a:avLst>
              <a:gd name="adj" fmla="val 12338"/>
            </a:avLst>
          </a:prstGeom>
          <a:solidFill>
            <a:srgbClr val="4982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Rounded Rectangle 4">
            <a:extLst>
              <a:ext uri="{FF2B5EF4-FFF2-40B4-BE49-F238E27FC236}">
                <a16:creationId xmlns:a16="http://schemas.microsoft.com/office/drawing/2014/main" id="{D5C2F1D0-04FD-8C34-9A3F-292F5A1D46E0}"/>
              </a:ext>
            </a:extLst>
          </p:cNvPr>
          <p:cNvSpPr/>
          <p:nvPr/>
        </p:nvSpPr>
        <p:spPr>
          <a:xfrm>
            <a:off x="3705726" y="4886427"/>
            <a:ext cx="1694047" cy="564507"/>
          </a:xfrm>
          <a:prstGeom prst="roundRect">
            <a:avLst>
              <a:gd name="adj" fmla="val 12338"/>
            </a:avLst>
          </a:prstGeom>
          <a:solidFill>
            <a:srgbClr val="5880B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0264E9C1-D39F-1849-0B97-7755CD635486}"/>
              </a:ext>
            </a:extLst>
          </p:cNvPr>
          <p:cNvSpPr txBox="1"/>
          <p:nvPr/>
        </p:nvSpPr>
        <p:spPr>
          <a:xfrm>
            <a:off x="3713747" y="4928221"/>
            <a:ext cx="1681214"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sacituzumab govitecan 10mg/kg d1,8 q21 days</a:t>
            </a:r>
          </a:p>
        </p:txBody>
      </p:sp>
      <p:sp>
        <p:nvSpPr>
          <p:cNvPr id="8" name="TextBox 7">
            <a:extLst>
              <a:ext uri="{FF2B5EF4-FFF2-40B4-BE49-F238E27FC236}">
                <a16:creationId xmlns:a16="http://schemas.microsoft.com/office/drawing/2014/main" id="{55E9DFC7-7431-FA6A-1DA0-31944CA6554D}"/>
              </a:ext>
            </a:extLst>
          </p:cNvPr>
          <p:cNvSpPr txBox="1"/>
          <p:nvPr/>
        </p:nvSpPr>
        <p:spPr>
          <a:xfrm>
            <a:off x="3612679" y="3375126"/>
            <a:ext cx="1859286" cy="97719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sacituzumab govitecan 10mg/kg IV d1,8 q21 days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pembrolizumab </a:t>
            </a:r>
            <a:br>
              <a:rPr kumimoji="0" lang="en-US" sz="115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br>
            <a:r>
              <a:rPr kumimoji="0" lang="en-US" sz="115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200mg/kg Q3wks</a:t>
            </a:r>
          </a:p>
        </p:txBody>
      </p:sp>
    </p:spTree>
    <p:extLst>
      <p:ext uri="{BB962C8B-B14F-4D97-AF65-F5344CB8AC3E}">
        <p14:creationId xmlns:p14="http://schemas.microsoft.com/office/powerpoint/2010/main" val="1396279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99F67-37FB-4DEA-9A72-72CE0623241E}"/>
              </a:ext>
            </a:extLst>
          </p:cNvPr>
          <p:cNvSpPr>
            <a:spLocks noGrp="1"/>
          </p:cNvSpPr>
          <p:nvPr>
            <p:ph type="title"/>
          </p:nvPr>
        </p:nvSpPr>
        <p:spPr>
          <a:xfrm>
            <a:off x="838200" y="365125"/>
            <a:ext cx="10515600" cy="1325563"/>
          </a:xfrm>
        </p:spPr>
        <p:txBody>
          <a:bodyPr/>
          <a:lstStyle/>
          <a:p>
            <a:r>
              <a:rPr lang="en-US"/>
              <a:t>Mechanism Governing Resistance:</a:t>
            </a:r>
            <a:br>
              <a:rPr lang="en-US"/>
            </a:br>
            <a:r>
              <a:rPr lang="en-US"/>
              <a:t>Antibody vs Payload</a:t>
            </a:r>
          </a:p>
        </p:txBody>
      </p:sp>
      <p:pic>
        <p:nvPicPr>
          <p:cNvPr id="3" name="Picture 2">
            <a:extLst>
              <a:ext uri="{FF2B5EF4-FFF2-40B4-BE49-F238E27FC236}">
                <a16:creationId xmlns:a16="http://schemas.microsoft.com/office/drawing/2014/main" id="{DC75AF69-BBED-42E6-8D63-FB1C93B2E566}"/>
              </a:ext>
            </a:extLst>
          </p:cNvPr>
          <p:cNvPicPr>
            <a:picLocks noChangeAspect="1"/>
          </p:cNvPicPr>
          <p:nvPr/>
        </p:nvPicPr>
        <p:blipFill>
          <a:blip r:embed="rId3"/>
          <a:stretch>
            <a:fillRect/>
          </a:stretch>
        </p:blipFill>
        <p:spPr>
          <a:xfrm>
            <a:off x="1044294" y="1690688"/>
            <a:ext cx="10103412" cy="4284643"/>
          </a:xfrm>
          <a:prstGeom prst="rect">
            <a:avLst/>
          </a:prstGeom>
        </p:spPr>
      </p:pic>
      <p:sp>
        <p:nvSpPr>
          <p:cNvPr id="8" name="Content Placeholder 1047">
            <a:extLst>
              <a:ext uri="{FF2B5EF4-FFF2-40B4-BE49-F238E27FC236}">
                <a16:creationId xmlns:a16="http://schemas.microsoft.com/office/drawing/2014/main" id="{53F66EAB-9E6B-FE07-FD1B-2870E9A9BFA4}"/>
              </a:ext>
            </a:extLst>
          </p:cNvPr>
          <p:cNvSpPr txBox="1">
            <a:spLocks/>
          </p:cNvSpPr>
          <p:nvPr/>
        </p:nvSpPr>
        <p:spPr>
          <a:xfrm>
            <a:off x="1447800" y="6330138"/>
            <a:ext cx="9601200" cy="325474"/>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196B24"/>
              </a:buClr>
              <a:buSzTx/>
              <a:buFont typeface="Arial" panose="020B0604020202020204" pitchFamily="34" charset="0"/>
              <a:buNone/>
              <a:tabLst/>
              <a:defRPr/>
            </a:pPr>
            <a:r>
              <a:rPr kumimoji="0" lang="en-US" sz="1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TACSTD2</a:t>
            </a: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tumor associated calcium signal transducer 2; TOP1, topoisomerase I; TROP2, trophoblast cell-surface antigen 2.</a:t>
            </a:r>
            <a:b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Coates JT, et al. </a:t>
            </a:r>
            <a:r>
              <a:rPr kumimoji="0" lang="en-US" sz="1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Cancer </a:t>
            </a:r>
            <a:r>
              <a:rPr kumimoji="0" lang="en-US" sz="1000" b="0" i="1"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Discov</a:t>
            </a:r>
            <a:r>
              <a:rPr kumimoji="0" lang="en-US" sz="1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2021;11(10):2436-2445.</a:t>
            </a:r>
          </a:p>
        </p:txBody>
      </p:sp>
    </p:spTree>
    <p:extLst>
      <p:ext uri="{BB962C8B-B14F-4D97-AF65-F5344CB8AC3E}">
        <p14:creationId xmlns:p14="http://schemas.microsoft.com/office/powerpoint/2010/main" val="903366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99F67-37FB-4DEA-9A72-72CE0623241E}"/>
              </a:ext>
            </a:extLst>
          </p:cNvPr>
          <p:cNvSpPr>
            <a:spLocks noGrp="1"/>
          </p:cNvSpPr>
          <p:nvPr>
            <p:ph type="title"/>
          </p:nvPr>
        </p:nvSpPr>
        <p:spPr>
          <a:xfrm>
            <a:off x="647700" y="365125"/>
            <a:ext cx="11201400" cy="1325563"/>
          </a:xfrm>
        </p:spPr>
        <p:txBody>
          <a:bodyPr>
            <a:normAutofit/>
          </a:bodyPr>
          <a:lstStyle/>
          <a:p>
            <a:r>
              <a:rPr lang="en-US" sz="3200"/>
              <a:t>Implications of Resistance Mechanisms for ADC Sequencing</a:t>
            </a:r>
          </a:p>
        </p:txBody>
      </p:sp>
      <p:pic>
        <p:nvPicPr>
          <p:cNvPr id="5" name="Picture 4">
            <a:extLst>
              <a:ext uri="{FF2B5EF4-FFF2-40B4-BE49-F238E27FC236}">
                <a16:creationId xmlns:a16="http://schemas.microsoft.com/office/drawing/2014/main" id="{9D603205-018F-4345-B9D3-0C0FEB8F568F}"/>
              </a:ext>
            </a:extLst>
          </p:cNvPr>
          <p:cNvPicPr>
            <a:picLocks noChangeAspect="1"/>
          </p:cNvPicPr>
          <p:nvPr/>
        </p:nvPicPr>
        <p:blipFill>
          <a:blip r:embed="rId3"/>
          <a:stretch>
            <a:fillRect/>
          </a:stretch>
        </p:blipFill>
        <p:spPr>
          <a:xfrm>
            <a:off x="694071" y="1820715"/>
            <a:ext cx="5977320" cy="3547334"/>
          </a:xfrm>
          <a:prstGeom prst="rect">
            <a:avLst/>
          </a:prstGeom>
        </p:spPr>
      </p:pic>
      <p:grpSp>
        <p:nvGrpSpPr>
          <p:cNvPr id="22" name="Group 21">
            <a:extLst>
              <a:ext uri="{FF2B5EF4-FFF2-40B4-BE49-F238E27FC236}">
                <a16:creationId xmlns:a16="http://schemas.microsoft.com/office/drawing/2014/main" id="{E1C79CB4-86C8-477C-AC14-58778FDD8763}"/>
              </a:ext>
            </a:extLst>
          </p:cNvPr>
          <p:cNvGrpSpPr/>
          <p:nvPr/>
        </p:nvGrpSpPr>
        <p:grpSpPr>
          <a:xfrm>
            <a:off x="6671391" y="1981200"/>
            <a:ext cx="4301409" cy="1341602"/>
            <a:chOff x="4933116" y="1285390"/>
            <a:chExt cx="5735212" cy="1788803"/>
          </a:xfrm>
        </p:grpSpPr>
        <p:sp>
          <p:nvSpPr>
            <p:cNvPr id="3" name="TextBox 2">
              <a:extLst>
                <a:ext uri="{FF2B5EF4-FFF2-40B4-BE49-F238E27FC236}">
                  <a16:creationId xmlns:a16="http://schemas.microsoft.com/office/drawing/2014/main" id="{EAF74C26-87C0-426F-93E7-6D121CC7B8FD}"/>
                </a:ext>
              </a:extLst>
            </p:cNvPr>
            <p:cNvSpPr txBox="1"/>
            <p:nvPr/>
          </p:nvSpPr>
          <p:spPr>
            <a:xfrm>
              <a:off x="4933116" y="1897559"/>
              <a:ext cx="2742631" cy="49244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ptos" panose="02110004020202020204"/>
                  <a:ea typeface="+mn-ea"/>
                  <a:cs typeface="+mn-cs"/>
                </a:rPr>
                <a:t>TROP2 mutation </a:t>
              </a:r>
            </a:p>
          </p:txBody>
        </p:sp>
        <p:cxnSp>
          <p:nvCxnSpPr>
            <p:cNvPr id="7" name="Straight Arrow Connector 6">
              <a:extLst>
                <a:ext uri="{FF2B5EF4-FFF2-40B4-BE49-F238E27FC236}">
                  <a16:creationId xmlns:a16="http://schemas.microsoft.com/office/drawing/2014/main" id="{7B7CA08A-1F45-4768-8E0C-6D523FD85753}"/>
                </a:ext>
              </a:extLst>
            </p:cNvPr>
            <p:cNvCxnSpPr>
              <a:cxnSpLocks/>
            </p:cNvCxnSpPr>
            <p:nvPr/>
          </p:nvCxnSpPr>
          <p:spPr bwMode="auto">
            <a:xfrm>
              <a:off x="7531977" y="2177145"/>
              <a:ext cx="926223" cy="489855"/>
            </a:xfrm>
            <a:prstGeom prst="straightConnector1">
              <a:avLst/>
            </a:prstGeom>
            <a:solidFill>
              <a:schemeClr val="accent1"/>
            </a:solidFill>
            <a:ln w="38100" cap="flat" cmpd="sng" algn="ctr">
              <a:solidFill>
                <a:schemeClr val="tx1"/>
              </a:solidFill>
              <a:prstDash val="solid"/>
              <a:round/>
              <a:headEnd type="none" w="med" len="med"/>
              <a:tailEnd type="triangle"/>
            </a:ln>
            <a:effectLst/>
          </p:spPr>
        </p:cxnSp>
        <p:cxnSp>
          <p:nvCxnSpPr>
            <p:cNvPr id="9" name="Straight Arrow Connector 8">
              <a:extLst>
                <a:ext uri="{FF2B5EF4-FFF2-40B4-BE49-F238E27FC236}">
                  <a16:creationId xmlns:a16="http://schemas.microsoft.com/office/drawing/2014/main" id="{516C0147-5453-4F3C-AEE5-610F3A9C3E20}"/>
                </a:ext>
              </a:extLst>
            </p:cNvPr>
            <p:cNvCxnSpPr>
              <a:cxnSpLocks/>
            </p:cNvCxnSpPr>
            <p:nvPr/>
          </p:nvCxnSpPr>
          <p:spPr bwMode="auto">
            <a:xfrm flipV="1">
              <a:off x="7535091" y="1749200"/>
              <a:ext cx="999309" cy="310549"/>
            </a:xfrm>
            <a:prstGeom prst="straightConnector1">
              <a:avLst/>
            </a:prstGeom>
            <a:solidFill>
              <a:schemeClr val="accent1"/>
            </a:solidFill>
            <a:ln w="38100" cap="flat" cmpd="sng" algn="ctr">
              <a:solidFill>
                <a:schemeClr val="tx1"/>
              </a:solidFill>
              <a:prstDash val="solid"/>
              <a:round/>
              <a:headEnd type="none" w="med" len="med"/>
              <a:tailEnd type="triangle"/>
            </a:ln>
            <a:effectLst/>
          </p:spPr>
        </p:cxnSp>
        <p:sp>
          <p:nvSpPr>
            <p:cNvPr id="16" name="TextBox 15">
              <a:extLst>
                <a:ext uri="{FF2B5EF4-FFF2-40B4-BE49-F238E27FC236}">
                  <a16:creationId xmlns:a16="http://schemas.microsoft.com/office/drawing/2014/main" id="{8C2ADE4E-E67E-4346-90B3-9CF14D8C6D08}"/>
                </a:ext>
              </a:extLst>
            </p:cNvPr>
            <p:cNvSpPr txBox="1"/>
            <p:nvPr/>
          </p:nvSpPr>
          <p:spPr>
            <a:xfrm>
              <a:off x="6676158" y="1285390"/>
              <a:ext cx="1806479" cy="61555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TROP2-targeted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ADC</a:t>
              </a:r>
            </a:p>
          </p:txBody>
        </p:sp>
        <p:sp>
          <p:nvSpPr>
            <p:cNvPr id="19" name="TextBox 18">
              <a:extLst>
                <a:ext uri="{FF2B5EF4-FFF2-40B4-BE49-F238E27FC236}">
                  <a16:creationId xmlns:a16="http://schemas.microsoft.com/office/drawing/2014/main" id="{53DE177E-CFA8-431E-B428-FE5ABEB281DA}"/>
                </a:ext>
              </a:extLst>
            </p:cNvPr>
            <p:cNvSpPr txBox="1"/>
            <p:nvPr/>
          </p:nvSpPr>
          <p:spPr>
            <a:xfrm>
              <a:off x="6706422" y="2458640"/>
              <a:ext cx="1474592" cy="61555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Non-TROP2-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targeted ADC</a:t>
              </a:r>
            </a:p>
          </p:txBody>
        </p:sp>
        <p:sp>
          <p:nvSpPr>
            <p:cNvPr id="20" name="TextBox 19">
              <a:extLst>
                <a:ext uri="{FF2B5EF4-FFF2-40B4-BE49-F238E27FC236}">
                  <a16:creationId xmlns:a16="http://schemas.microsoft.com/office/drawing/2014/main" id="{A1CB303D-C1F8-41D9-9BBF-F6F99BA31B8A}"/>
                </a:ext>
              </a:extLst>
            </p:cNvPr>
            <p:cNvSpPr txBox="1"/>
            <p:nvPr/>
          </p:nvSpPr>
          <p:spPr>
            <a:xfrm>
              <a:off x="8558349" y="1564534"/>
              <a:ext cx="2109979" cy="49244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No Response</a:t>
              </a:r>
            </a:p>
          </p:txBody>
        </p:sp>
        <p:sp>
          <p:nvSpPr>
            <p:cNvPr id="21" name="TextBox 20">
              <a:extLst>
                <a:ext uri="{FF2B5EF4-FFF2-40B4-BE49-F238E27FC236}">
                  <a16:creationId xmlns:a16="http://schemas.microsoft.com/office/drawing/2014/main" id="{6FD02A2B-76D4-4A6E-92B3-361C7249C940}"/>
                </a:ext>
              </a:extLst>
            </p:cNvPr>
            <p:cNvSpPr txBox="1"/>
            <p:nvPr/>
          </p:nvSpPr>
          <p:spPr>
            <a:xfrm>
              <a:off x="8610600" y="2482334"/>
              <a:ext cx="1631216" cy="49244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Response</a:t>
              </a:r>
            </a:p>
          </p:txBody>
        </p:sp>
      </p:grpSp>
      <p:grpSp>
        <p:nvGrpSpPr>
          <p:cNvPr id="23" name="Group 22">
            <a:extLst>
              <a:ext uri="{FF2B5EF4-FFF2-40B4-BE49-F238E27FC236}">
                <a16:creationId xmlns:a16="http://schemas.microsoft.com/office/drawing/2014/main" id="{8194679A-471F-463E-B869-DC2E442D18CA}"/>
              </a:ext>
            </a:extLst>
          </p:cNvPr>
          <p:cNvGrpSpPr/>
          <p:nvPr/>
        </p:nvGrpSpPr>
        <p:grpSpPr>
          <a:xfrm>
            <a:off x="6716481" y="3827271"/>
            <a:ext cx="4256319" cy="1341602"/>
            <a:chOff x="4993236" y="1285390"/>
            <a:chExt cx="5675092" cy="1788803"/>
          </a:xfrm>
        </p:grpSpPr>
        <p:sp>
          <p:nvSpPr>
            <p:cNvPr id="24" name="TextBox 23">
              <a:extLst>
                <a:ext uri="{FF2B5EF4-FFF2-40B4-BE49-F238E27FC236}">
                  <a16:creationId xmlns:a16="http://schemas.microsoft.com/office/drawing/2014/main" id="{42DC6231-1D5B-40EE-B05F-5E72358DEDD2}"/>
                </a:ext>
              </a:extLst>
            </p:cNvPr>
            <p:cNvSpPr txBox="1"/>
            <p:nvPr/>
          </p:nvSpPr>
          <p:spPr>
            <a:xfrm>
              <a:off x="4993236" y="1839289"/>
              <a:ext cx="2514792" cy="49244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110004020202020204"/>
                  <a:ea typeface="+mn-ea"/>
                  <a:cs typeface="+mn-cs"/>
                </a:rPr>
                <a:t>TOP1 mutation </a:t>
              </a:r>
            </a:p>
          </p:txBody>
        </p:sp>
        <p:cxnSp>
          <p:nvCxnSpPr>
            <p:cNvPr id="25" name="Straight Arrow Connector 24">
              <a:extLst>
                <a:ext uri="{FF2B5EF4-FFF2-40B4-BE49-F238E27FC236}">
                  <a16:creationId xmlns:a16="http://schemas.microsoft.com/office/drawing/2014/main" id="{115D9C75-8FD2-488F-A91D-CEEF6924EFE8}"/>
                </a:ext>
              </a:extLst>
            </p:cNvPr>
            <p:cNvCxnSpPr>
              <a:cxnSpLocks/>
            </p:cNvCxnSpPr>
            <p:nvPr/>
          </p:nvCxnSpPr>
          <p:spPr bwMode="auto">
            <a:xfrm>
              <a:off x="7531977" y="2177145"/>
              <a:ext cx="926223" cy="489855"/>
            </a:xfrm>
            <a:prstGeom prst="straightConnector1">
              <a:avLst/>
            </a:prstGeom>
            <a:solidFill>
              <a:schemeClr val="accent1"/>
            </a:solidFill>
            <a:ln w="38100" cap="flat" cmpd="sng" algn="ctr">
              <a:solidFill>
                <a:schemeClr val="tx1"/>
              </a:solidFill>
              <a:prstDash val="solid"/>
              <a:round/>
              <a:headEnd type="none" w="med" len="med"/>
              <a:tailEnd type="triangle"/>
            </a:ln>
            <a:effectLst/>
          </p:spPr>
        </p:cxnSp>
        <p:cxnSp>
          <p:nvCxnSpPr>
            <p:cNvPr id="26" name="Straight Arrow Connector 25">
              <a:extLst>
                <a:ext uri="{FF2B5EF4-FFF2-40B4-BE49-F238E27FC236}">
                  <a16:creationId xmlns:a16="http://schemas.microsoft.com/office/drawing/2014/main" id="{CF25B3C4-3DCC-4772-BAE6-EB6F63EDEB5E}"/>
                </a:ext>
              </a:extLst>
            </p:cNvPr>
            <p:cNvCxnSpPr>
              <a:cxnSpLocks/>
            </p:cNvCxnSpPr>
            <p:nvPr/>
          </p:nvCxnSpPr>
          <p:spPr bwMode="auto">
            <a:xfrm flipV="1">
              <a:off x="7535091" y="1749200"/>
              <a:ext cx="999309" cy="310549"/>
            </a:xfrm>
            <a:prstGeom prst="straightConnector1">
              <a:avLst/>
            </a:prstGeom>
            <a:solidFill>
              <a:schemeClr val="accent1"/>
            </a:solidFill>
            <a:ln w="38100" cap="flat" cmpd="sng" algn="ctr">
              <a:solidFill>
                <a:schemeClr val="tx1"/>
              </a:solidFill>
              <a:prstDash val="solid"/>
              <a:round/>
              <a:headEnd type="none" w="med" len="med"/>
              <a:tailEnd type="triangle"/>
            </a:ln>
            <a:effectLst/>
          </p:spPr>
        </p:cxnSp>
        <p:sp>
          <p:nvSpPr>
            <p:cNvPr id="27" name="TextBox 26">
              <a:extLst>
                <a:ext uri="{FF2B5EF4-FFF2-40B4-BE49-F238E27FC236}">
                  <a16:creationId xmlns:a16="http://schemas.microsoft.com/office/drawing/2014/main" id="{4340D35C-E160-450C-A6AF-0D958962594B}"/>
                </a:ext>
              </a:extLst>
            </p:cNvPr>
            <p:cNvSpPr txBox="1"/>
            <p:nvPr/>
          </p:nvSpPr>
          <p:spPr>
            <a:xfrm>
              <a:off x="6752804" y="1285390"/>
              <a:ext cx="1653188" cy="61555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TOP1i payload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ADC</a:t>
              </a:r>
            </a:p>
          </p:txBody>
        </p:sp>
        <p:sp>
          <p:nvSpPr>
            <p:cNvPr id="28" name="TextBox 27">
              <a:extLst>
                <a:ext uri="{FF2B5EF4-FFF2-40B4-BE49-F238E27FC236}">
                  <a16:creationId xmlns:a16="http://schemas.microsoft.com/office/drawing/2014/main" id="{55308232-7D7A-4EBA-BA0B-4908F34C9F90}"/>
                </a:ext>
              </a:extLst>
            </p:cNvPr>
            <p:cNvSpPr txBox="1"/>
            <p:nvPr/>
          </p:nvSpPr>
          <p:spPr>
            <a:xfrm>
              <a:off x="6724590" y="2458640"/>
              <a:ext cx="1438257" cy="61555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Non-TOP1i-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payload ADC</a:t>
              </a:r>
            </a:p>
          </p:txBody>
        </p:sp>
        <p:sp>
          <p:nvSpPr>
            <p:cNvPr id="29" name="TextBox 28">
              <a:extLst>
                <a:ext uri="{FF2B5EF4-FFF2-40B4-BE49-F238E27FC236}">
                  <a16:creationId xmlns:a16="http://schemas.microsoft.com/office/drawing/2014/main" id="{CEE9BF3C-6301-4085-B365-AA0F6A3FEF85}"/>
                </a:ext>
              </a:extLst>
            </p:cNvPr>
            <p:cNvSpPr txBox="1"/>
            <p:nvPr/>
          </p:nvSpPr>
          <p:spPr>
            <a:xfrm>
              <a:off x="8558349" y="1564534"/>
              <a:ext cx="2109979" cy="49244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No Response</a:t>
              </a:r>
            </a:p>
          </p:txBody>
        </p:sp>
        <p:sp>
          <p:nvSpPr>
            <p:cNvPr id="30" name="TextBox 29">
              <a:extLst>
                <a:ext uri="{FF2B5EF4-FFF2-40B4-BE49-F238E27FC236}">
                  <a16:creationId xmlns:a16="http://schemas.microsoft.com/office/drawing/2014/main" id="{5BF14FD3-F958-4618-89D8-B1E04FF2DB39}"/>
                </a:ext>
              </a:extLst>
            </p:cNvPr>
            <p:cNvSpPr txBox="1"/>
            <p:nvPr/>
          </p:nvSpPr>
          <p:spPr>
            <a:xfrm>
              <a:off x="8610600" y="2482334"/>
              <a:ext cx="1631216" cy="49244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Response</a:t>
              </a:r>
            </a:p>
          </p:txBody>
        </p:sp>
      </p:grpSp>
      <p:sp>
        <p:nvSpPr>
          <p:cNvPr id="10" name="Content Placeholder 1047">
            <a:extLst>
              <a:ext uri="{FF2B5EF4-FFF2-40B4-BE49-F238E27FC236}">
                <a16:creationId xmlns:a16="http://schemas.microsoft.com/office/drawing/2014/main" id="{E7A2E455-382C-9F59-FA5F-E7F8D8F0EDEA}"/>
              </a:ext>
            </a:extLst>
          </p:cNvPr>
          <p:cNvSpPr txBox="1">
            <a:spLocks/>
          </p:cNvSpPr>
          <p:nvPr/>
        </p:nvSpPr>
        <p:spPr>
          <a:xfrm>
            <a:off x="1371600" y="6330136"/>
            <a:ext cx="9601200" cy="325474"/>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Clr>
                <a:schemeClr val="accent3"/>
              </a:buClr>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chemeClr val="accent3"/>
              </a:buClr>
              <a:buFont typeface="System Font Regular"/>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chemeClr val="accent3"/>
              </a:buClr>
              <a:buFont typeface="System Font Regular"/>
              <a:buChar char="&gt;"/>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chemeClr val="accent3"/>
              </a:buClr>
              <a:buFont typeface="Wingdings" pitchFamily="2" charset="2"/>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chemeClr val="accent3"/>
              </a:buClr>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
                <a:srgbClr val="196B24"/>
              </a:buClr>
              <a:buSzTx/>
              <a:buFont typeface="Arial" panose="020B0604020202020204" pitchFamily="34" charset="0"/>
              <a:buNone/>
              <a:tabLst/>
              <a:defRPr/>
            </a:pP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ADC, antibody-drug conjugate; </a:t>
            </a:r>
            <a:r>
              <a:rPr kumimoji="0" lang="en-US" sz="1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TACSTD2</a:t>
            </a: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tumor associated calcium signal transducer 2; TOP1i, topoisomerase I inhibitor; TROP2, trophoblast cell-surface antigen 2.</a:t>
            </a:r>
            <a:b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Coates JT, et al. </a:t>
            </a:r>
            <a:r>
              <a:rPr kumimoji="0" lang="en-US" sz="1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Cancer </a:t>
            </a:r>
            <a:r>
              <a:rPr kumimoji="0" lang="en-US" sz="1000" b="0" i="1"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Discov</a:t>
            </a:r>
            <a:r>
              <a:rPr kumimoji="0" lang="en-US" sz="1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2021;11(10):2436-2445.</a:t>
            </a:r>
          </a:p>
        </p:txBody>
      </p:sp>
    </p:spTree>
    <p:extLst>
      <p:ext uri="{BB962C8B-B14F-4D97-AF65-F5344CB8AC3E}">
        <p14:creationId xmlns:p14="http://schemas.microsoft.com/office/powerpoint/2010/main" val="1288137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C0A97-47DA-79E0-A45D-6751C2288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CFF69-72C8-417A-FF2F-B7CD86717C14}"/>
              </a:ext>
            </a:extLst>
          </p:cNvPr>
          <p:cNvSpPr>
            <a:spLocks noGrp="1"/>
          </p:cNvSpPr>
          <p:nvPr>
            <p:ph type="title"/>
          </p:nvPr>
        </p:nvSpPr>
        <p:spPr>
          <a:xfrm>
            <a:off x="838200" y="20329"/>
            <a:ext cx="10515600" cy="1325563"/>
          </a:xfrm>
        </p:spPr>
        <p:txBody>
          <a:bodyPr/>
          <a:lstStyle/>
          <a:p>
            <a:r>
              <a:rPr lang="en-US" sz="3200" dirty="0"/>
              <a:t>Retrospective Data About Sequential Use of Topo1i ADCs</a:t>
            </a:r>
          </a:p>
        </p:txBody>
      </p:sp>
      <p:sp>
        <p:nvSpPr>
          <p:cNvPr id="4" name="TextBox 3">
            <a:extLst>
              <a:ext uri="{FF2B5EF4-FFF2-40B4-BE49-F238E27FC236}">
                <a16:creationId xmlns:a16="http://schemas.microsoft.com/office/drawing/2014/main" id="{6B9D733B-4613-F015-F2CB-20E5DF0C32E7}"/>
              </a:ext>
            </a:extLst>
          </p:cNvPr>
          <p:cNvSpPr txBox="1"/>
          <p:nvPr/>
        </p:nvSpPr>
        <p:spPr>
          <a:xfrm>
            <a:off x="0" y="6529706"/>
            <a:ext cx="12192000" cy="2974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Huppert LA et al. </a:t>
            </a:r>
            <a:r>
              <a:rPr kumimoji="0" lang="en-US" sz="1333" b="0" i="1" u="none" strike="noStrike" kern="1200" cap="none" spc="0" normalizeH="0" baseline="0" noProof="0" dirty="0">
                <a:ln>
                  <a:noFill/>
                </a:ln>
                <a:solidFill>
                  <a:prstClr val="black"/>
                </a:solidFill>
                <a:effectLst/>
                <a:uLnTx/>
                <a:uFillTx/>
                <a:latin typeface="Aptos" panose="02110004020202020204"/>
                <a:ea typeface="+mn-ea"/>
                <a:cs typeface="+mn-cs"/>
              </a:rPr>
              <a:t>NPJ Breast Cancer. </a:t>
            </a: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2025;11(1):34.</a:t>
            </a:r>
          </a:p>
        </p:txBody>
      </p:sp>
      <p:pic>
        <p:nvPicPr>
          <p:cNvPr id="5" name="Content Placeholder 4" descr="A collage of graphs and charts&#10;&#10;Description automatically generated">
            <a:extLst>
              <a:ext uri="{FF2B5EF4-FFF2-40B4-BE49-F238E27FC236}">
                <a16:creationId xmlns:a16="http://schemas.microsoft.com/office/drawing/2014/main" id="{BC0491F7-8D91-6EB3-7897-FF2E09373442}"/>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977389" y="1134739"/>
            <a:ext cx="10237222" cy="5169290"/>
          </a:xfrm>
          <a:prstGeom prst="rect">
            <a:avLst/>
          </a:prstGeom>
        </p:spPr>
      </p:pic>
    </p:spTree>
    <p:extLst>
      <p:ext uri="{BB962C8B-B14F-4D97-AF65-F5344CB8AC3E}">
        <p14:creationId xmlns:p14="http://schemas.microsoft.com/office/powerpoint/2010/main" val="18356885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34A5F-44DD-2D98-2DEE-B58EA1E085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4D91E3-A50F-2AFE-A0D1-9174A1DB7206}"/>
              </a:ext>
            </a:extLst>
          </p:cNvPr>
          <p:cNvSpPr>
            <a:spLocks noGrp="1"/>
          </p:cNvSpPr>
          <p:nvPr>
            <p:ph type="title"/>
          </p:nvPr>
        </p:nvSpPr>
        <p:spPr>
          <a:xfrm>
            <a:off x="406400" y="466434"/>
            <a:ext cx="6197600" cy="609600"/>
          </a:xfrm>
        </p:spPr>
        <p:txBody>
          <a:bodyPr>
            <a:normAutofit fontScale="90000"/>
          </a:bodyPr>
          <a:lstStyle/>
          <a:p>
            <a:pPr algn="l"/>
            <a:r>
              <a:rPr lang="en-US" sz="3200" dirty="0"/>
              <a:t>Retrospective Data About Sequential Use of Topo1i ADCs</a:t>
            </a:r>
          </a:p>
        </p:txBody>
      </p:sp>
      <p:sp>
        <p:nvSpPr>
          <p:cNvPr id="3" name="Content Placeholder 2">
            <a:extLst>
              <a:ext uri="{FF2B5EF4-FFF2-40B4-BE49-F238E27FC236}">
                <a16:creationId xmlns:a16="http://schemas.microsoft.com/office/drawing/2014/main" id="{B79F0F0F-598B-A2B1-E719-2F92B5AB5BF8}"/>
              </a:ext>
            </a:extLst>
          </p:cNvPr>
          <p:cNvSpPr>
            <a:spLocks noGrp="1"/>
          </p:cNvSpPr>
          <p:nvPr>
            <p:ph idx="1"/>
          </p:nvPr>
        </p:nvSpPr>
        <p:spPr>
          <a:xfrm>
            <a:off x="609600" y="1941539"/>
            <a:ext cx="5181600" cy="3840427"/>
          </a:xfrm>
        </p:spPr>
        <p:txBody>
          <a:bodyPr/>
          <a:lstStyle/>
          <a:p>
            <a:r>
              <a:rPr lang="en-US" dirty="0"/>
              <a:t>Using Flatiron registry data (n=</a:t>
            </a:r>
            <a:r>
              <a:rPr lang="en-US" b="1" dirty="0"/>
              <a:t>633</a:t>
            </a:r>
            <a:r>
              <a:rPr lang="en-US" dirty="0"/>
              <a:t>), evaluated real-world efficacy of </a:t>
            </a:r>
            <a:r>
              <a:rPr lang="en-US" b="1" dirty="0"/>
              <a:t>immediate subsequent therapy given after T-</a:t>
            </a:r>
            <a:r>
              <a:rPr lang="en-US" b="1" dirty="0" err="1"/>
              <a:t>DXd</a:t>
            </a:r>
            <a:endParaRPr lang="en-US" b="1" dirty="0"/>
          </a:p>
          <a:p>
            <a:r>
              <a:rPr lang="en-US" dirty="0"/>
              <a:t>Short </a:t>
            </a:r>
            <a:r>
              <a:rPr lang="en-US" dirty="0" err="1"/>
              <a:t>rwPFS</a:t>
            </a:r>
            <a:r>
              <a:rPr lang="en-US" dirty="0"/>
              <a:t> (≤ 3mo) of SG post T-</a:t>
            </a:r>
            <a:r>
              <a:rPr lang="en-US" dirty="0" err="1"/>
              <a:t>DXd</a:t>
            </a:r>
            <a:r>
              <a:rPr lang="en-US" dirty="0"/>
              <a:t> suggests some degree of cross resistance among Topo1 ADCs</a:t>
            </a:r>
          </a:p>
          <a:p>
            <a:endParaRPr lang="en-US" dirty="0"/>
          </a:p>
        </p:txBody>
      </p:sp>
      <p:sp>
        <p:nvSpPr>
          <p:cNvPr id="4" name="TextBox 3">
            <a:extLst>
              <a:ext uri="{FF2B5EF4-FFF2-40B4-BE49-F238E27FC236}">
                <a16:creationId xmlns:a16="http://schemas.microsoft.com/office/drawing/2014/main" id="{DE908C0B-600B-89A8-B424-4E430A12F92E}"/>
              </a:ext>
            </a:extLst>
          </p:cNvPr>
          <p:cNvSpPr txBox="1"/>
          <p:nvPr/>
        </p:nvSpPr>
        <p:spPr>
          <a:xfrm>
            <a:off x="0" y="6529706"/>
            <a:ext cx="12192000" cy="2974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Tarantino P et al. </a:t>
            </a:r>
            <a:r>
              <a:rPr kumimoji="0" lang="en-US" sz="1333" b="0" i="1" u="none" strike="noStrike" kern="1200" cap="none" spc="0" normalizeH="0" baseline="0" noProof="0" dirty="0">
                <a:ln>
                  <a:noFill/>
                </a:ln>
                <a:solidFill>
                  <a:prstClr val="black"/>
                </a:solidFill>
                <a:effectLst/>
                <a:uLnTx/>
                <a:uFillTx/>
                <a:latin typeface="Aptos" panose="02110004020202020204"/>
                <a:ea typeface="+mn-ea"/>
                <a:cs typeface="+mn-cs"/>
              </a:rPr>
              <a:t>J Natl Cancer Inst. </a:t>
            </a:r>
            <a:r>
              <a:rPr kumimoji="0" lang="en-US" sz="1333" b="0" i="0" u="none" strike="noStrike" kern="1200" cap="none" spc="0" normalizeH="0" baseline="0" noProof="0" dirty="0">
                <a:ln>
                  <a:noFill/>
                </a:ln>
                <a:solidFill>
                  <a:prstClr val="black"/>
                </a:solidFill>
                <a:effectLst/>
                <a:uLnTx/>
                <a:uFillTx/>
                <a:latin typeface="Aptos" panose="02110004020202020204"/>
                <a:ea typeface="+mn-ea"/>
                <a:cs typeface="+mn-cs"/>
              </a:rPr>
              <a:t>2025;117(11):2327-2335.</a:t>
            </a:r>
          </a:p>
        </p:txBody>
      </p:sp>
      <p:sp>
        <p:nvSpPr>
          <p:cNvPr id="5" name="TextBox 4">
            <a:extLst>
              <a:ext uri="{FF2B5EF4-FFF2-40B4-BE49-F238E27FC236}">
                <a16:creationId xmlns:a16="http://schemas.microsoft.com/office/drawing/2014/main" id="{D5F58388-9F07-27F1-FA61-9A735332A976}"/>
              </a:ext>
            </a:extLst>
          </p:cNvPr>
          <p:cNvSpPr txBox="1"/>
          <p:nvPr/>
        </p:nvSpPr>
        <p:spPr>
          <a:xfrm>
            <a:off x="7373684" y="355585"/>
            <a:ext cx="3642232" cy="323165"/>
          </a:xfrm>
          <a:prstGeom prst="rect">
            <a:avLst/>
          </a:prstGeom>
          <a:noFill/>
        </p:spPr>
        <p:txBody>
          <a:bodyPr wrap="square" rtlCol="0">
            <a:spAutoFit/>
          </a:bodyPr>
          <a:lstStyle/>
          <a:p>
            <a:pPr marL="0" marR="0" lvl="0" indent="0" algn="ctr" defTabSz="457189"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rwPFS</a:t>
            </a:r>
            <a:r>
              <a:rPr kumimoji="0" lang="en-US" sz="15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by post-T-DXd regimen</a:t>
            </a:r>
          </a:p>
        </p:txBody>
      </p:sp>
      <p:pic>
        <p:nvPicPr>
          <p:cNvPr id="6" name="Picture 2" descr="Image">
            <a:extLst>
              <a:ext uri="{FF2B5EF4-FFF2-40B4-BE49-F238E27FC236}">
                <a16:creationId xmlns:a16="http://schemas.microsoft.com/office/drawing/2014/main" id="{75F2CE0C-EF62-4D73-ADD3-7F154CF236A1}"/>
              </a:ext>
            </a:extLst>
          </p:cNvPr>
          <p:cNvPicPr>
            <a:picLocks noChangeAspect="1" noChangeArrowheads="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604000" y="584201"/>
            <a:ext cx="5181600" cy="5947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41697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6F675-6F87-842D-5039-999C9173A4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4E770B-BFBC-2580-93A4-598DF6009FEF}"/>
              </a:ext>
            </a:extLst>
          </p:cNvPr>
          <p:cNvSpPr>
            <a:spLocks noGrp="1"/>
          </p:cNvSpPr>
          <p:nvPr>
            <p:ph type="title"/>
          </p:nvPr>
        </p:nvSpPr>
        <p:spPr>
          <a:xfrm>
            <a:off x="330506" y="322591"/>
            <a:ext cx="11861494" cy="609600"/>
          </a:xfrm>
        </p:spPr>
        <p:txBody>
          <a:bodyPr/>
          <a:lstStyle/>
          <a:p>
            <a:r>
              <a:rPr lang="en-US" sz="3200" dirty="0"/>
              <a:t>Prospective Trials of Sequential ADCs for HER2- MBC</a:t>
            </a:r>
          </a:p>
        </p:txBody>
      </p:sp>
      <p:pic>
        <p:nvPicPr>
          <p:cNvPr id="5" name="Picture 4">
            <a:extLst>
              <a:ext uri="{FF2B5EF4-FFF2-40B4-BE49-F238E27FC236}">
                <a16:creationId xmlns:a16="http://schemas.microsoft.com/office/drawing/2014/main" id="{2BB6A7FA-F0AD-2F44-938E-2F7C2A8336AA}"/>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28294" y="1906812"/>
            <a:ext cx="6126713" cy="2260184"/>
          </a:xfrm>
          <a:prstGeom prst="rect">
            <a:avLst/>
          </a:prstGeom>
        </p:spPr>
      </p:pic>
      <p:sp>
        <p:nvSpPr>
          <p:cNvPr id="6" name="Title 1">
            <a:extLst>
              <a:ext uri="{FF2B5EF4-FFF2-40B4-BE49-F238E27FC236}">
                <a16:creationId xmlns:a16="http://schemas.microsoft.com/office/drawing/2014/main" id="{468284E6-5BA2-CF1C-C172-3EA858152172}"/>
              </a:ext>
            </a:extLst>
          </p:cNvPr>
          <p:cNvSpPr txBox="1">
            <a:spLocks/>
          </p:cNvSpPr>
          <p:nvPr/>
        </p:nvSpPr>
        <p:spPr bwMode="auto">
          <a:xfrm>
            <a:off x="-5702" y="975037"/>
            <a:ext cx="6458108" cy="746655"/>
          </a:xfrm>
          <a:prstGeom prst="rect">
            <a:avLst/>
          </a:prstGeom>
          <a:noFill/>
          <a:ln>
            <a:noFill/>
          </a:ln>
          <a:effectLst/>
          <a:extLst>
            <a:ext uri="{FAA26D3D-D897-4be2-8F04-BA451C77F1D7}">
              <ma14:placeholderFlag xmlns:ma14="http://schemas.microsoft.com/office/mac/drawingml/2011/main" xmlns="" val="1"/>
            </a:ext>
          </a:extLst>
        </p:spPr>
        <p:txBody>
          <a:bodyPr vert="horz" wrap="square" lIns="121920" tIns="60960" rIns="121920" bIns="60960" numCol="1" anchor="ctr" anchorCtr="0" compatLnSpc="1">
            <a:prstTxWarp prst="textNoShape">
              <a:avLst/>
            </a:prstTxWarp>
            <a:noAutofit/>
          </a:bodyPr>
          <a:lstStyle>
            <a:lvl1pPr algn="ctr" rtl="0" eaLnBrk="1" fontAlgn="base" hangingPunct="1">
              <a:spcBef>
                <a:spcPct val="0"/>
              </a:spcBef>
              <a:spcAft>
                <a:spcPct val="0"/>
              </a:spcAft>
              <a:defRPr sz="3200" b="1" i="0">
                <a:solidFill>
                  <a:schemeClr val="accent6">
                    <a:lumMod val="75000"/>
                  </a:schemeClr>
                </a:solidFill>
                <a:latin typeface="+mn-lt"/>
                <a:ea typeface="+mj-ea"/>
                <a:cs typeface="+mj-cs"/>
              </a:defRPr>
            </a:lvl1pPr>
            <a:lvl2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2pPr>
            <a:lvl3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3pPr>
            <a:lvl4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4pPr>
            <a:lvl5pPr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5pPr>
            <a:lvl6pPr marL="4572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6pPr>
            <a:lvl7pPr marL="9144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7pPr>
            <a:lvl8pPr marL="13716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8pPr>
            <a:lvl9pPr marL="1828800" algn="l" rtl="0" eaLnBrk="1" fontAlgn="base" hangingPunct="1">
              <a:spcBef>
                <a:spcPct val="0"/>
              </a:spcBef>
              <a:spcAft>
                <a:spcPct val="0"/>
              </a:spcAft>
              <a:defRPr sz="3200">
                <a:solidFill>
                  <a:schemeClr val="tx2"/>
                </a:solidFill>
                <a:latin typeface="Georgia" pitchFamily="-72" charset="0"/>
                <a:ea typeface="ＭＳ Ｐゴシック" pitchFamily="-72" charset="-128"/>
                <a:cs typeface="ＭＳ Ｐゴシック" pitchFamily="-72" charset="-128"/>
              </a:defRPr>
            </a:lvl9p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1800" b="1" i="0" u="none" strike="noStrike" kern="0" cap="none" spc="0" normalizeH="0" baseline="0" noProof="0" dirty="0">
                <a:ln>
                  <a:noFill/>
                </a:ln>
                <a:solidFill>
                  <a:srgbClr val="4EA72E">
                    <a:lumMod val="75000"/>
                  </a:srgbClr>
                </a:solidFill>
                <a:effectLst/>
                <a:uLnTx/>
                <a:uFillTx/>
                <a:latin typeface="Aptos" panose="02110004020202020204"/>
                <a:ea typeface="Calibri" panose="020F0502020204030204" pitchFamily="34" charset="0"/>
                <a:cs typeface="Arial" panose="020B0604020202020204" pitchFamily="34" charset="0"/>
              </a:rPr>
              <a:t>TBCRC 064 TRADE-DXd: </a:t>
            </a:r>
            <a:r>
              <a:rPr kumimoji="0" lang="en-US" sz="1800" b="1" i="0" u="sng" strike="noStrike" kern="0" cap="none" spc="0" normalizeH="0" baseline="0" noProof="0" dirty="0" err="1">
                <a:ln>
                  <a:noFill/>
                </a:ln>
                <a:solidFill>
                  <a:srgbClr val="4EA72E">
                    <a:lumMod val="75000"/>
                  </a:srgbClr>
                </a:solidFill>
                <a:effectLst/>
                <a:uLnTx/>
                <a:uFillTx/>
                <a:latin typeface="Aptos" panose="02110004020202020204"/>
                <a:ea typeface="+mj-ea"/>
                <a:cs typeface="Arial" panose="020B0604020202020204" pitchFamily="34" charset="0"/>
              </a:rPr>
              <a:t>TR</a:t>
            </a:r>
            <a:r>
              <a:rPr kumimoji="0" lang="en-US" sz="1800" b="1" i="0" u="none" strike="noStrike" kern="0" cap="none" spc="0" normalizeH="0" baseline="0" noProof="0" dirty="0" err="1">
                <a:ln>
                  <a:noFill/>
                </a:ln>
                <a:solidFill>
                  <a:srgbClr val="4EA72E">
                    <a:lumMod val="75000"/>
                  </a:srgbClr>
                </a:solidFill>
                <a:effectLst/>
                <a:uLnTx/>
                <a:uFillTx/>
                <a:latin typeface="Aptos" panose="02110004020202020204"/>
                <a:ea typeface="+mj-ea"/>
                <a:cs typeface="Arial" panose="020B0604020202020204" pitchFamily="34" charset="0"/>
              </a:rPr>
              <a:t>eatment</a:t>
            </a:r>
            <a:r>
              <a:rPr kumimoji="0" lang="en-US" sz="1800" b="1" i="0" u="none" strike="noStrike" kern="0" cap="none" spc="0" normalizeH="0" baseline="0" noProof="0" dirty="0">
                <a:ln>
                  <a:noFill/>
                </a:ln>
                <a:solidFill>
                  <a:srgbClr val="4EA72E">
                    <a:lumMod val="75000"/>
                  </a:srgbClr>
                </a:solidFill>
                <a:effectLst/>
                <a:uLnTx/>
                <a:uFillTx/>
                <a:latin typeface="Aptos" panose="02110004020202020204"/>
                <a:ea typeface="+mj-ea"/>
                <a:cs typeface="Arial" panose="020B0604020202020204" pitchFamily="34" charset="0"/>
              </a:rPr>
              <a:t> of </a:t>
            </a:r>
            <a:r>
              <a:rPr kumimoji="0" lang="en-US" sz="1800" b="1" i="0" u="sng" strike="noStrike" kern="0" cap="none" spc="0" normalizeH="0" baseline="0" noProof="0" dirty="0">
                <a:ln>
                  <a:noFill/>
                </a:ln>
                <a:solidFill>
                  <a:srgbClr val="4EA72E">
                    <a:lumMod val="75000"/>
                  </a:srgbClr>
                </a:solidFill>
                <a:effectLst/>
                <a:uLnTx/>
                <a:uFillTx/>
                <a:latin typeface="Aptos" panose="02110004020202020204"/>
                <a:ea typeface="+mj-ea"/>
                <a:cs typeface="Arial" panose="020B0604020202020204" pitchFamily="34" charset="0"/>
              </a:rPr>
              <a:t>AD</a:t>
            </a:r>
            <a:r>
              <a:rPr kumimoji="0" lang="en-US" sz="1800" b="1" i="0" u="none" strike="noStrike" kern="0" cap="none" spc="0" normalizeH="0" baseline="0" noProof="0" dirty="0">
                <a:ln>
                  <a:noFill/>
                </a:ln>
                <a:solidFill>
                  <a:srgbClr val="4EA72E">
                    <a:lumMod val="75000"/>
                  </a:srgbClr>
                </a:solidFill>
                <a:effectLst/>
                <a:uLnTx/>
                <a:uFillTx/>
                <a:latin typeface="Aptos" panose="02110004020202020204"/>
                <a:ea typeface="+mj-ea"/>
                <a:cs typeface="Arial" panose="020B0604020202020204" pitchFamily="34" charset="0"/>
              </a:rPr>
              <a:t>C-Refractory Breast </a:t>
            </a:r>
            <a:r>
              <a:rPr kumimoji="0" lang="en-US" sz="1800" b="1" i="0" u="none" strike="noStrike" kern="0" cap="none" spc="0" normalizeH="0" baseline="0" noProof="0" dirty="0" err="1">
                <a:ln>
                  <a:noFill/>
                </a:ln>
                <a:solidFill>
                  <a:srgbClr val="4EA72E">
                    <a:lumMod val="75000"/>
                  </a:srgbClr>
                </a:solidFill>
                <a:effectLst/>
                <a:uLnTx/>
                <a:uFillTx/>
                <a:latin typeface="Aptos" panose="02110004020202020204"/>
                <a:ea typeface="+mj-ea"/>
                <a:cs typeface="Arial" panose="020B0604020202020204" pitchFamily="34" charset="0"/>
              </a:rPr>
              <a:t>Canc</a:t>
            </a:r>
            <a:r>
              <a:rPr kumimoji="0" lang="en-US" sz="1800" b="1" i="0" u="sng" strike="noStrike" kern="0" cap="none" spc="0" normalizeH="0" baseline="0" noProof="0" dirty="0" err="1">
                <a:ln>
                  <a:noFill/>
                </a:ln>
                <a:solidFill>
                  <a:srgbClr val="4EA72E">
                    <a:lumMod val="75000"/>
                  </a:srgbClr>
                </a:solidFill>
                <a:effectLst/>
                <a:uLnTx/>
                <a:uFillTx/>
                <a:latin typeface="Aptos" panose="02110004020202020204"/>
                <a:ea typeface="+mj-ea"/>
                <a:cs typeface="Arial" panose="020B0604020202020204" pitchFamily="34" charset="0"/>
              </a:rPr>
              <a:t>E</a:t>
            </a:r>
            <a:r>
              <a:rPr kumimoji="0" lang="en-US" sz="1800" b="1" i="0" u="none" strike="noStrike" kern="0" cap="none" spc="0" normalizeH="0" baseline="0" noProof="0" dirty="0" err="1">
                <a:ln>
                  <a:noFill/>
                </a:ln>
                <a:solidFill>
                  <a:srgbClr val="4EA72E">
                    <a:lumMod val="75000"/>
                  </a:srgbClr>
                </a:solidFill>
                <a:effectLst/>
                <a:uLnTx/>
                <a:uFillTx/>
                <a:latin typeface="Aptos" panose="02110004020202020204"/>
                <a:ea typeface="+mj-ea"/>
                <a:cs typeface="Arial" panose="020B0604020202020204" pitchFamily="34" charset="0"/>
              </a:rPr>
              <a:t>r</a:t>
            </a:r>
            <a:r>
              <a:rPr kumimoji="0" lang="en-US" sz="1800" b="1" i="0" u="none" strike="noStrike" kern="0" cap="none" spc="0" normalizeH="0" baseline="0" noProof="0" dirty="0">
                <a:ln>
                  <a:noFill/>
                </a:ln>
                <a:solidFill>
                  <a:srgbClr val="4EA72E">
                    <a:lumMod val="75000"/>
                  </a:srgbClr>
                </a:solidFill>
                <a:effectLst/>
                <a:uLnTx/>
                <a:uFillTx/>
                <a:latin typeface="Aptos" panose="02110004020202020204"/>
                <a:ea typeface="+mj-ea"/>
                <a:cs typeface="Arial" panose="020B0604020202020204" pitchFamily="34" charset="0"/>
              </a:rPr>
              <a:t> with Dato-DXd or T-DXd: TRADE-DXd</a:t>
            </a:r>
            <a:endParaRPr kumimoji="0" lang="en-US" sz="1900" b="1" i="0" u="none" strike="noStrike" kern="0" cap="none" spc="0" normalizeH="0" baseline="0" noProof="0" dirty="0">
              <a:ln>
                <a:noFill/>
              </a:ln>
              <a:solidFill>
                <a:srgbClr val="4EA72E">
                  <a:lumMod val="75000"/>
                </a:srgbClr>
              </a:solidFill>
              <a:effectLst/>
              <a:uLnTx/>
              <a:uFillTx/>
              <a:latin typeface="Aptos" panose="02110004020202020204"/>
              <a:ea typeface="+mj-ea"/>
              <a:cs typeface="Arial" panose="020B0604020202020204" pitchFamily="34" charset="0"/>
            </a:endParaRPr>
          </a:p>
        </p:txBody>
      </p:sp>
      <p:sp>
        <p:nvSpPr>
          <p:cNvPr id="7" name="TextBox 6">
            <a:extLst>
              <a:ext uri="{FF2B5EF4-FFF2-40B4-BE49-F238E27FC236}">
                <a16:creationId xmlns:a16="http://schemas.microsoft.com/office/drawing/2014/main" id="{57B9A60A-259F-54C1-560D-AA74A312CEC7}"/>
              </a:ext>
            </a:extLst>
          </p:cNvPr>
          <p:cNvSpPr txBox="1"/>
          <p:nvPr/>
        </p:nvSpPr>
        <p:spPr>
          <a:xfrm>
            <a:off x="162920" y="1634841"/>
            <a:ext cx="6259176" cy="379656"/>
          </a:xfrm>
          <a:prstGeom prst="rect">
            <a:avLst/>
          </a:prstGeom>
          <a:noFill/>
        </p:spPr>
        <p:txBody>
          <a:bodyPr wrap="square" rtlCol="0">
            <a:spAutoFit/>
          </a:bodyPr>
          <a:lstStyle/>
          <a:p>
            <a:pPr marL="0" marR="0" lvl="0" indent="0" algn="ctr" defTabSz="457189"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Arial" panose="020B0604020202020204" pitchFamily="34" charset="0"/>
              </a:rPr>
              <a:t>NCT</a:t>
            </a:r>
            <a:r>
              <a:rPr kumimoji="0" lang="en-US" sz="1867" b="0" i="0" u="none" strike="noStrike" kern="1200" cap="none" spc="0" normalizeH="0" baseline="0" noProof="0" dirty="0">
                <a:ln>
                  <a:noFill/>
                </a:ln>
                <a:solidFill>
                  <a:prstClr val="black"/>
                </a:solidFill>
                <a:effectLst/>
                <a:uLnTx/>
                <a:uFillTx/>
                <a:latin typeface="Aptos" panose="02110004020202020204"/>
                <a:ea typeface="Aptos" panose="020B0004020202020204" pitchFamily="34" charset="0"/>
                <a:cs typeface="+mn-cs"/>
              </a:rPr>
              <a:t>06533826; </a:t>
            </a: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Arial" panose="020B0604020202020204" pitchFamily="34" charset="0"/>
              </a:rPr>
              <a:t>PI: Garrido-Castro</a:t>
            </a:r>
          </a:p>
        </p:txBody>
      </p:sp>
      <p:sp>
        <p:nvSpPr>
          <p:cNvPr id="8" name="Title 1">
            <a:extLst>
              <a:ext uri="{FF2B5EF4-FFF2-40B4-BE49-F238E27FC236}">
                <a16:creationId xmlns:a16="http://schemas.microsoft.com/office/drawing/2014/main" id="{AEC9519F-1A85-2EB7-28A3-03D8F11763CA}"/>
              </a:ext>
            </a:extLst>
          </p:cNvPr>
          <p:cNvSpPr txBox="1">
            <a:spLocks/>
          </p:cNvSpPr>
          <p:nvPr/>
        </p:nvSpPr>
        <p:spPr>
          <a:xfrm>
            <a:off x="6289634" y="309902"/>
            <a:ext cx="5805103" cy="193880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TBCRC 067 ENCORE</a:t>
            </a: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Prospectiv</a:t>
            </a:r>
            <a:r>
              <a:rPr kumimoji="0" lang="en-US" sz="1800" b="0" i="0" u="sng"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E</a:t>
            </a: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Registry of </a:t>
            </a:r>
            <a:b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b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Sequential </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A</a:t>
            </a:r>
            <a:r>
              <a:rPr kumimoji="0" lang="en-US" sz="1800" b="0" i="0" u="sng"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N</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tibody</a:t>
            </a: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Drug </a:t>
            </a:r>
            <a:r>
              <a:rPr kumimoji="0" lang="en-US" sz="1800" b="0" i="0" u="sng"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CO</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njugates</a:t>
            </a: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in HER2 </a:t>
            </a:r>
            <a:b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b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Negative Metastatic </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B</a:t>
            </a:r>
            <a:r>
              <a:rPr kumimoji="0" lang="en-US" sz="1800" b="0" i="0" u="sng"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RE</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ast</a:t>
            </a: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Cancer</a:t>
            </a:r>
            <a:r>
              <a:rPr kumimoji="0" lang="en-US" sz="18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a:t>
            </a:r>
            <a:br>
              <a:rPr kumimoji="0" lang="en-US" sz="19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br>
            <a:endParaRPr kumimoji="0" lang="en-US" sz="1900" b="1" i="0" u="none" strike="noStrike" kern="1200" cap="none" spc="0" normalizeH="0" baseline="0" noProof="0" dirty="0">
              <a:ln>
                <a:noFill/>
              </a:ln>
              <a:solidFill>
                <a:prstClr val="black"/>
              </a:solidFill>
              <a:effectLst/>
              <a:uLnTx/>
              <a:uFillTx/>
              <a:latin typeface="Aptos" panose="02110004020202020204"/>
              <a:ea typeface="+mj-ea"/>
              <a:cs typeface="Arial" panose="020B0604020202020204" pitchFamily="34" charset="0"/>
            </a:endParaRPr>
          </a:p>
        </p:txBody>
      </p:sp>
      <p:pic>
        <p:nvPicPr>
          <p:cNvPr id="9" name="Picture 8" descr="A diagram of a diagram of a patient's blood flow&#10;&#10;Description automatically generated with medium confidence">
            <a:extLst>
              <a:ext uri="{FF2B5EF4-FFF2-40B4-BE49-F238E27FC236}">
                <a16:creationId xmlns:a16="http://schemas.microsoft.com/office/drawing/2014/main" id="{8395D614-2108-8880-1C2F-66CDCF8898C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6373962" y="2450512"/>
            <a:ext cx="5651026" cy="2727841"/>
          </a:xfrm>
          <a:prstGeom prst="rect">
            <a:avLst/>
          </a:prstGeom>
        </p:spPr>
      </p:pic>
      <p:sp>
        <p:nvSpPr>
          <p:cNvPr id="10" name="TextBox 9">
            <a:extLst>
              <a:ext uri="{FF2B5EF4-FFF2-40B4-BE49-F238E27FC236}">
                <a16:creationId xmlns:a16="http://schemas.microsoft.com/office/drawing/2014/main" id="{5BCF1F1D-60D5-057D-E384-4698F9110862}"/>
              </a:ext>
            </a:extLst>
          </p:cNvPr>
          <p:cNvSpPr txBox="1"/>
          <p:nvPr/>
        </p:nvSpPr>
        <p:spPr>
          <a:xfrm>
            <a:off x="6560409" y="1916833"/>
            <a:ext cx="5464579" cy="379656"/>
          </a:xfrm>
          <a:prstGeom prst="rect">
            <a:avLst/>
          </a:prstGeom>
          <a:noFill/>
        </p:spPr>
        <p:txBody>
          <a:bodyPr wrap="square" rtlCol="0">
            <a:spAutoFit/>
          </a:bodyPr>
          <a:lstStyle/>
          <a:p>
            <a:pPr marL="0" marR="0" lvl="0" indent="0" algn="ctr" defTabSz="457189"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Arial" panose="020B0604020202020204" pitchFamily="34" charset="0"/>
              </a:rPr>
              <a:t>NCT</a:t>
            </a:r>
            <a:r>
              <a:rPr kumimoji="0" lang="en-US" sz="1867" b="0" i="0" u="none" strike="noStrike" kern="1200" cap="none" spc="0" normalizeH="0" baseline="0" noProof="0" dirty="0">
                <a:ln>
                  <a:noFill/>
                </a:ln>
                <a:solidFill>
                  <a:prstClr val="black"/>
                </a:solidFill>
                <a:effectLst/>
                <a:uLnTx/>
                <a:uFillTx/>
                <a:latin typeface="Aptos" panose="02110004020202020204"/>
                <a:ea typeface="Aptos" panose="020B0004020202020204" pitchFamily="34" charset="0"/>
                <a:cs typeface="+mn-cs"/>
              </a:rPr>
              <a:t>06774027; </a:t>
            </a: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Arial" panose="020B0604020202020204" pitchFamily="34" charset="0"/>
              </a:rPr>
              <a:t>PI: Huppert</a:t>
            </a:r>
          </a:p>
        </p:txBody>
      </p:sp>
      <p:sp>
        <p:nvSpPr>
          <p:cNvPr id="11" name="Title 1">
            <a:extLst>
              <a:ext uri="{FF2B5EF4-FFF2-40B4-BE49-F238E27FC236}">
                <a16:creationId xmlns:a16="http://schemas.microsoft.com/office/drawing/2014/main" id="{5CE92852-9C71-667C-0BB1-B0A54A204402}"/>
              </a:ext>
            </a:extLst>
          </p:cNvPr>
          <p:cNvSpPr txBox="1">
            <a:spLocks/>
          </p:cNvSpPr>
          <p:nvPr/>
        </p:nvSpPr>
        <p:spPr>
          <a:xfrm>
            <a:off x="245521" y="4507838"/>
            <a:ext cx="5464579" cy="81251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SERIES</a:t>
            </a:r>
            <a:r>
              <a:rPr kumimoji="0" lang="en-US" sz="18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t>: Phase II, single-arm, multi-center, open-label study of SG post-progression on T-</a:t>
            </a:r>
            <a:r>
              <a:rPr kumimoji="0" lang="en-US" sz="1800" b="0" i="0" u="none" strike="noStrike" kern="1200" cap="none" spc="0" normalizeH="0" baseline="0" noProof="0" dirty="0" err="1">
                <a:ln>
                  <a:noFill/>
                </a:ln>
                <a:solidFill>
                  <a:prstClr val="black"/>
                </a:solidFill>
                <a:effectLst/>
                <a:uLnTx/>
                <a:uFillTx/>
                <a:latin typeface="Aptos" panose="02110004020202020204"/>
                <a:ea typeface="Calibri" panose="020F0502020204030204" pitchFamily="34" charset="0"/>
                <a:cs typeface="Arial" panose="020B0604020202020204" pitchFamily="34" charset="0"/>
              </a:rPr>
              <a:t>DXd</a:t>
            </a:r>
            <a:br>
              <a:rPr kumimoji="0" lang="en-US" sz="20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Arial" panose="020B0604020202020204" pitchFamily="34" charset="0"/>
              </a:rPr>
            </a:br>
            <a:endParaRPr kumimoji="0" lang="en-US" sz="2000" b="1" i="0" u="none" strike="noStrike" kern="1200" cap="none" spc="0" normalizeH="0" baseline="0" noProof="0" dirty="0">
              <a:ln>
                <a:noFill/>
              </a:ln>
              <a:solidFill>
                <a:prstClr val="black"/>
              </a:solidFill>
              <a:effectLst/>
              <a:uLnTx/>
              <a:uFillTx/>
              <a:latin typeface="Aptos" panose="02110004020202020204"/>
              <a:ea typeface="+mj-ea"/>
              <a:cs typeface="Arial" panose="020B0604020202020204" pitchFamily="34" charset="0"/>
            </a:endParaRPr>
          </a:p>
        </p:txBody>
      </p:sp>
      <p:sp>
        <p:nvSpPr>
          <p:cNvPr id="12" name="TextBox 11">
            <a:extLst>
              <a:ext uri="{FF2B5EF4-FFF2-40B4-BE49-F238E27FC236}">
                <a16:creationId xmlns:a16="http://schemas.microsoft.com/office/drawing/2014/main" id="{994F05D8-B5CA-5892-359A-246F4D725E86}"/>
              </a:ext>
            </a:extLst>
          </p:cNvPr>
          <p:cNvSpPr txBox="1"/>
          <p:nvPr/>
        </p:nvSpPr>
        <p:spPr>
          <a:xfrm>
            <a:off x="103116" y="4951024"/>
            <a:ext cx="6151891" cy="379656"/>
          </a:xfrm>
          <a:prstGeom prst="rect">
            <a:avLst/>
          </a:prstGeom>
          <a:noFill/>
        </p:spPr>
        <p:txBody>
          <a:bodyPr wrap="square" rtlCol="0">
            <a:spAutoFit/>
          </a:bodyPr>
          <a:lstStyle/>
          <a:p>
            <a:pPr marL="0" marR="0" lvl="0" indent="0" algn="ctr" defTabSz="457189"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Arial" panose="020B0604020202020204" pitchFamily="34" charset="0"/>
              </a:rPr>
              <a:t>NCT06263543</a:t>
            </a:r>
            <a:r>
              <a:rPr kumimoji="0" lang="en-US" sz="1867" b="0" i="0" u="none" strike="noStrike" kern="1200" cap="none" spc="0" normalizeH="0" baseline="0" noProof="0" dirty="0">
                <a:ln>
                  <a:noFill/>
                </a:ln>
                <a:solidFill>
                  <a:prstClr val="black"/>
                </a:solidFill>
                <a:effectLst/>
                <a:uLnTx/>
                <a:uFillTx/>
                <a:latin typeface="Aptos" panose="02110004020202020204"/>
                <a:ea typeface="Aptos" panose="020B0004020202020204" pitchFamily="34" charset="0"/>
                <a:cs typeface="+mn-cs"/>
              </a:rPr>
              <a:t>; </a:t>
            </a:r>
            <a:r>
              <a:rPr kumimoji="0" lang="en-US" sz="1867" b="0" i="0" u="none" strike="noStrike" kern="1200" cap="none" spc="0" normalizeH="0" baseline="0" noProof="0" dirty="0">
                <a:ln>
                  <a:noFill/>
                </a:ln>
                <a:solidFill>
                  <a:prstClr val="black"/>
                </a:solidFill>
                <a:effectLst/>
                <a:uLnTx/>
                <a:uFillTx/>
                <a:latin typeface="Aptos" panose="02110004020202020204"/>
                <a:ea typeface="+mn-ea"/>
                <a:cs typeface="Arial" panose="020B0604020202020204" pitchFamily="34" charset="0"/>
              </a:rPr>
              <a:t>PI: Mahtani</a:t>
            </a:r>
          </a:p>
        </p:txBody>
      </p:sp>
      <p:pic>
        <p:nvPicPr>
          <p:cNvPr id="13" name="Picture 12">
            <a:extLst>
              <a:ext uri="{FF2B5EF4-FFF2-40B4-BE49-F238E27FC236}">
                <a16:creationId xmlns:a16="http://schemas.microsoft.com/office/drawing/2014/main" id="{C720989B-D048-31A1-319A-245B54955583}"/>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Lst>
          </a:blip>
          <a:srcRect b="36356"/>
          <a:stretch/>
        </p:blipFill>
        <p:spPr>
          <a:xfrm>
            <a:off x="245521" y="5321267"/>
            <a:ext cx="6116771" cy="1459231"/>
          </a:xfrm>
          <a:prstGeom prst="rect">
            <a:avLst/>
          </a:prstGeom>
        </p:spPr>
      </p:pic>
    </p:spTree>
    <p:extLst>
      <p:ext uri="{BB962C8B-B14F-4D97-AF65-F5344CB8AC3E}">
        <p14:creationId xmlns:p14="http://schemas.microsoft.com/office/powerpoint/2010/main" val="11134823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7F8A6-BE08-3A32-6D4B-E2946C240364}"/>
              </a:ext>
            </a:extLst>
          </p:cNvPr>
          <p:cNvSpPr>
            <a:spLocks noGrp="1"/>
          </p:cNvSpPr>
          <p:nvPr>
            <p:ph type="title"/>
          </p:nvPr>
        </p:nvSpPr>
        <p:spPr>
          <a:xfrm>
            <a:off x="912284" y="129209"/>
            <a:ext cx="10358967" cy="1143000"/>
          </a:xfrm>
        </p:spPr>
        <p:txBody>
          <a:bodyPr/>
          <a:lstStyle/>
          <a:p>
            <a:pPr algn="l"/>
            <a:r>
              <a:rPr lang="en-US" dirty="0"/>
              <a:t>Select Ongoing Phase III Trials of TROP2 ADCs as (Neo)Adjuvant Therapy for Localized TNBC</a:t>
            </a:r>
          </a:p>
        </p:txBody>
      </p:sp>
      <p:sp>
        <p:nvSpPr>
          <p:cNvPr id="5" name="TextBox 4">
            <a:extLst>
              <a:ext uri="{FF2B5EF4-FFF2-40B4-BE49-F238E27FC236}">
                <a16:creationId xmlns:a16="http://schemas.microsoft.com/office/drawing/2014/main" id="{917A23C6-55BA-973E-7C7F-B0F4F2DAF6C0}"/>
              </a:ext>
            </a:extLst>
          </p:cNvPr>
          <p:cNvSpPr txBox="1"/>
          <p:nvPr/>
        </p:nvSpPr>
        <p:spPr>
          <a:xfrm>
            <a:off x="0" y="6534835"/>
            <a:ext cx="3583994"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Xi G et al. </a:t>
            </a:r>
            <a:r>
              <a:rPr kumimoji="0" lang="en-US" sz="1500" b="0" i="1" u="none" strike="noStrike" kern="1200" cap="none" spc="0" normalizeH="0" baseline="0" noProof="0" dirty="0">
                <a:ln>
                  <a:noFill/>
                </a:ln>
                <a:solidFill>
                  <a:srgbClr val="000000"/>
                </a:solidFill>
                <a:effectLst/>
                <a:uLnTx/>
                <a:uFillTx/>
                <a:latin typeface="Calibri"/>
                <a:ea typeface="+mn-ea"/>
                <a:cs typeface="+mn-cs"/>
              </a:rPr>
              <a:t>Front Immunol </a:t>
            </a:r>
            <a:r>
              <a:rPr kumimoji="0" lang="en-US" sz="1500" b="0" i="0" u="none" strike="noStrike" kern="1200" cap="none" spc="0" normalizeH="0" baseline="0" noProof="0" dirty="0">
                <a:ln>
                  <a:noFill/>
                </a:ln>
                <a:solidFill>
                  <a:srgbClr val="000000"/>
                </a:solidFill>
                <a:effectLst/>
                <a:uLnTx/>
                <a:uFillTx/>
                <a:latin typeface="Calibri"/>
                <a:ea typeface="+mn-ea"/>
                <a:cs typeface="+mn-cs"/>
              </a:rPr>
              <a:t>2026;17:1795426.</a:t>
            </a:r>
          </a:p>
        </p:txBody>
      </p:sp>
      <p:graphicFrame>
        <p:nvGraphicFramePr>
          <p:cNvPr id="4" name="Table 3">
            <a:extLst>
              <a:ext uri="{FF2B5EF4-FFF2-40B4-BE49-F238E27FC236}">
                <a16:creationId xmlns:a16="http://schemas.microsoft.com/office/drawing/2014/main" id="{FDBC2373-57FF-7A23-21BF-8A86E3808B01}"/>
              </a:ext>
            </a:extLst>
          </p:cNvPr>
          <p:cNvGraphicFramePr>
            <a:graphicFrameLocks noGrp="1"/>
          </p:cNvGraphicFramePr>
          <p:nvPr/>
        </p:nvGraphicFramePr>
        <p:xfrm>
          <a:off x="553973" y="1268506"/>
          <a:ext cx="11370491" cy="4320988"/>
        </p:xfrm>
        <a:graphic>
          <a:graphicData uri="http://schemas.openxmlformats.org/drawingml/2006/table">
            <a:tbl>
              <a:tblPr firstRow="1" bandRow="1">
                <a:tableStyleId>{93296810-A885-4BE3-A3E7-6D5BEEA58F35}</a:tableStyleId>
              </a:tblPr>
              <a:tblGrid>
                <a:gridCol w="2274098">
                  <a:extLst>
                    <a:ext uri="{9D8B030D-6E8A-4147-A177-3AD203B41FA5}">
                      <a16:colId xmlns:a16="http://schemas.microsoft.com/office/drawing/2014/main" val="2711128276"/>
                    </a:ext>
                  </a:extLst>
                </a:gridCol>
                <a:gridCol w="912318">
                  <a:extLst>
                    <a:ext uri="{9D8B030D-6E8A-4147-A177-3AD203B41FA5}">
                      <a16:colId xmlns:a16="http://schemas.microsoft.com/office/drawing/2014/main" val="1878210114"/>
                    </a:ext>
                  </a:extLst>
                </a:gridCol>
                <a:gridCol w="3635877">
                  <a:extLst>
                    <a:ext uri="{9D8B030D-6E8A-4147-A177-3AD203B41FA5}">
                      <a16:colId xmlns:a16="http://schemas.microsoft.com/office/drawing/2014/main" val="1023758944"/>
                    </a:ext>
                  </a:extLst>
                </a:gridCol>
                <a:gridCol w="4548198">
                  <a:extLst>
                    <a:ext uri="{9D8B030D-6E8A-4147-A177-3AD203B41FA5}">
                      <a16:colId xmlns:a16="http://schemas.microsoft.com/office/drawing/2014/main" val="3230677319"/>
                    </a:ext>
                  </a:extLst>
                </a:gridCol>
              </a:tblGrid>
              <a:tr h="331455">
                <a:tc gridSpan="4">
                  <a:txBody>
                    <a:bodyPr/>
                    <a:lstStyle/>
                    <a:p>
                      <a:pPr marL="0" marR="0" lvl="0" indent="0" algn="l" defTabSz="914115" rtl="0" eaLnBrk="1" fontAlgn="auto" latinLnBrk="0" hangingPunct="1">
                        <a:lnSpc>
                          <a:spcPct val="100000"/>
                        </a:lnSpc>
                        <a:spcBef>
                          <a:spcPts val="0"/>
                        </a:spcBef>
                        <a:spcAft>
                          <a:spcPts val="0"/>
                        </a:spcAft>
                        <a:buClrTx/>
                        <a:buSzTx/>
                        <a:buFontTx/>
                        <a:buNone/>
                        <a:tabLst/>
                        <a:defRPr/>
                      </a:pPr>
                      <a:r>
                        <a:rPr lang="en-US" sz="1700" dirty="0"/>
                        <a:t>Neoadjuvant and adjuvant settings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2060"/>
                    </a:solidFill>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2896373483"/>
                  </a:ext>
                </a:extLst>
              </a:tr>
              <a:tr h="322609">
                <a:tc>
                  <a:txBody>
                    <a:bodyPr/>
                    <a:lstStyle/>
                    <a:p>
                      <a:r>
                        <a:rPr lang="en-US" sz="1700" b="1" dirty="0">
                          <a:solidFill>
                            <a:schemeClr val="bg1"/>
                          </a:solidFill>
                        </a:rPr>
                        <a:t>Trial identifier</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pPr algn="ctr"/>
                      <a:r>
                        <a:rPr lang="en-US" sz="1700" b="1" dirty="0">
                          <a:solidFill>
                            <a:schemeClr val="bg1"/>
                          </a:solidFill>
                        </a:rPr>
                        <a:t>Est. N</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r>
                        <a:rPr lang="en-US" sz="1700" b="1" dirty="0">
                          <a:solidFill>
                            <a:schemeClr val="bg1"/>
                          </a:solidFill>
                        </a:rPr>
                        <a:t>Population</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pPr marL="0" marR="0" lvl="0" indent="0" algn="l" defTabSz="914115" rtl="0" eaLnBrk="1" fontAlgn="auto" latinLnBrk="0" hangingPunct="1">
                        <a:lnSpc>
                          <a:spcPct val="100000"/>
                        </a:lnSpc>
                        <a:spcBef>
                          <a:spcPts val="0"/>
                        </a:spcBef>
                        <a:spcAft>
                          <a:spcPts val="0"/>
                        </a:spcAft>
                        <a:buClrTx/>
                        <a:buSzTx/>
                        <a:buFontTx/>
                        <a:buNone/>
                        <a:tabLst/>
                        <a:defRPr/>
                      </a:pPr>
                      <a:r>
                        <a:rPr lang="en-US" sz="1700" b="1" dirty="0">
                          <a:solidFill>
                            <a:schemeClr val="bg1"/>
                          </a:solidFill>
                        </a:rPr>
                        <a:t>Regimen</a:t>
                      </a:r>
                    </a:p>
                  </a:txBody>
                  <a:tcP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extLst>
                  <a:ext uri="{0D108BD9-81ED-4DB2-BD59-A6C34878D82A}">
                    <a16:rowId xmlns:a16="http://schemas.microsoft.com/office/drawing/2014/main" val="538014560"/>
                  </a:ext>
                </a:extLst>
              </a:tr>
              <a:tr h="799509">
                <a:tc>
                  <a:txBody>
                    <a:bodyPr/>
                    <a:lstStyle/>
                    <a:p>
                      <a:r>
                        <a:rPr lang="en-US" sz="1700" dirty="0"/>
                        <a:t>ADAPT-TN-III</a:t>
                      </a:r>
                    </a:p>
                    <a:p>
                      <a:r>
                        <a:rPr lang="en-US" sz="1700" dirty="0"/>
                        <a:t>(NCT06081244)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pPr algn="ctr"/>
                      <a:r>
                        <a:rPr lang="en-US" sz="1700" dirty="0"/>
                        <a:t>348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pPr marL="0" marR="0" indent="0" algn="l" defTabSz="914115" rtl="0" eaLnBrk="1" fontAlgn="auto" latinLnBrk="0" hangingPunct="1">
                        <a:lnSpc>
                          <a:spcPct val="100000"/>
                        </a:lnSpc>
                        <a:spcBef>
                          <a:spcPts val="0"/>
                        </a:spcBef>
                        <a:spcAft>
                          <a:spcPts val="0"/>
                        </a:spcAft>
                        <a:buClrTx/>
                        <a:buSzTx/>
                        <a:buFontTx/>
                        <a:buNone/>
                        <a:tabLst/>
                        <a:defRPr/>
                      </a:pPr>
                      <a:r>
                        <a:rPr lang="en-US" sz="1700" dirty="0"/>
                        <a:t>Stage I or </a:t>
                      </a:r>
                      <a:r>
                        <a:rPr lang="en-US" sz="1700"/>
                        <a:t>selected Stage </a:t>
                      </a:r>
                      <a:r>
                        <a:rPr lang="en-US" sz="1700" dirty="0"/>
                        <a:t>II triple-negative or HR-low, HER2-negative breast cancer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sz="1700" i="0" kern="1200" dirty="0">
                          <a:solidFill>
                            <a:schemeClr val="dk1"/>
                          </a:solidFill>
                          <a:effectLst/>
                          <a:latin typeface="+mn-lt"/>
                          <a:ea typeface="+mn-ea"/>
                          <a:cs typeface="+mn-cs"/>
                        </a:rPr>
                        <a:t>Arm A: pembrolizumab + SG ± NACT → surgery → ± TPC;</a:t>
                      </a:r>
                    </a:p>
                    <a:p>
                      <a:r>
                        <a:rPr lang="en-US" sz="1700" i="0" kern="1200" dirty="0">
                          <a:solidFill>
                            <a:schemeClr val="dk1"/>
                          </a:solidFill>
                          <a:effectLst/>
                          <a:latin typeface="+mn-lt"/>
                          <a:ea typeface="+mn-ea"/>
                          <a:cs typeface="+mn-cs"/>
                        </a:rPr>
                        <a:t>Arm B: SG ± NACT → surgery → ± TPC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extLst>
                  <a:ext uri="{0D108BD9-81ED-4DB2-BD59-A6C34878D82A}">
                    <a16:rowId xmlns:a16="http://schemas.microsoft.com/office/drawing/2014/main" val="2527857574"/>
                  </a:ext>
                </a:extLst>
              </a:tr>
              <a:tr h="1623508">
                <a:tc>
                  <a:txBody>
                    <a:bodyPr/>
                    <a:lstStyle/>
                    <a:p>
                      <a:r>
                        <a:rPr lang="en-US" sz="1700" dirty="0"/>
                        <a:t>ADAPT-TN-IV</a:t>
                      </a:r>
                    </a:p>
                    <a:p>
                      <a:r>
                        <a:rPr lang="en-US" sz="1700" dirty="0"/>
                        <a:t>(NCT07178730)</a:t>
                      </a:r>
                    </a:p>
                    <a:p>
                      <a:endParaRPr lang="en-US" sz="17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700" dirty="0"/>
                        <a:t>765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700" dirty="0"/>
                        <a:t>Stage II-III </a:t>
                      </a:r>
                      <a:r>
                        <a:rPr lang="en-US" sz="1700" kern="1200" dirty="0">
                          <a:solidFill>
                            <a:schemeClr val="dk1"/>
                          </a:solidFill>
                          <a:effectLst/>
                          <a:latin typeface="+mn-lt"/>
                          <a:ea typeface="+mn-ea"/>
                          <a:cs typeface="+mn-cs"/>
                        </a:rPr>
                        <a:t>triple-negative or HR-low, HER2-negative breast cancer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700" dirty="0"/>
                        <a:t>All: pembrolizumab + </a:t>
                      </a:r>
                      <a:r>
                        <a:rPr lang="en-US" sz="1700" dirty="0" err="1"/>
                        <a:t>PCb</a:t>
                      </a:r>
                      <a:r>
                        <a:rPr lang="en-US" sz="1700" dirty="0"/>
                        <a:t> + evaluation</a:t>
                      </a:r>
                    </a:p>
                    <a:p>
                      <a:r>
                        <a:rPr lang="en-US" sz="1700" dirty="0"/>
                        <a:t>Cohort 1 (Stage II and </a:t>
                      </a:r>
                      <a:r>
                        <a:rPr lang="en-US" sz="1700" dirty="0" err="1"/>
                        <a:t>cCR</a:t>
                      </a:r>
                      <a:r>
                        <a:rPr lang="en-US" sz="1700" dirty="0"/>
                        <a:t>): → surgery → SoC;</a:t>
                      </a:r>
                    </a:p>
                    <a:p>
                      <a:r>
                        <a:rPr lang="en-US" sz="1700" dirty="0"/>
                        <a:t>Cohort 2 (Stage III or non-</a:t>
                      </a:r>
                      <a:r>
                        <a:rPr lang="en-US" sz="1700" dirty="0" err="1"/>
                        <a:t>cCR</a:t>
                      </a:r>
                      <a:r>
                        <a:rPr lang="en-US" sz="1700" dirty="0"/>
                        <a:t>): →</a:t>
                      </a:r>
                    </a:p>
                    <a:p>
                      <a:r>
                        <a:rPr lang="en-US" sz="1700" dirty="0"/>
                        <a:t>Arm A: pembrolizumab + SG → surgery → SoC;</a:t>
                      </a:r>
                    </a:p>
                    <a:p>
                      <a:r>
                        <a:rPr lang="en-US" sz="1700" dirty="0"/>
                        <a:t>Arm B: pembrolizumab +AC/EC → surgery → SoC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20751105"/>
                  </a:ext>
                </a:extLst>
              </a:tr>
              <a:tr h="1037959">
                <a:tc>
                  <a:txBody>
                    <a:bodyPr/>
                    <a:lstStyle/>
                    <a:p>
                      <a:r>
                        <a:rPr lang="en-US" sz="1700" dirty="0"/>
                        <a:t>TROPION-Breast04</a:t>
                      </a:r>
                    </a:p>
                    <a:p>
                      <a:r>
                        <a:rPr lang="en-US" sz="1700" dirty="0"/>
                        <a:t>(NCT06112379)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pPr algn="ctr"/>
                      <a:r>
                        <a:rPr lang="en-US" sz="1700" dirty="0"/>
                        <a:t>1,902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sz="1700" dirty="0"/>
                        <a:t>Stage II-III triple-negative or HR-low, HER2-negative breast cancer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sz="1700" dirty="0"/>
                        <a:t>Arm A: durvalumab + Dato-</a:t>
                      </a:r>
                      <a:r>
                        <a:rPr lang="en-US" sz="1700" dirty="0" err="1"/>
                        <a:t>DXd</a:t>
                      </a:r>
                      <a:r>
                        <a:rPr lang="en-US" sz="1700" dirty="0"/>
                        <a:t> → surgery → durvalumab ± chemotherapy ± </a:t>
                      </a:r>
                      <a:r>
                        <a:rPr lang="en-US" sz="1700" dirty="0" err="1"/>
                        <a:t>olaparib</a:t>
                      </a:r>
                      <a:r>
                        <a:rPr lang="en-US" sz="1700" dirty="0"/>
                        <a:t>;</a:t>
                      </a:r>
                    </a:p>
                    <a:p>
                      <a:r>
                        <a:rPr lang="en-US" sz="1700" dirty="0"/>
                        <a:t>Arm B: KEYNOTE-522 regimen → surgery → pembrolizumab ± capecitabine ± </a:t>
                      </a:r>
                      <a:r>
                        <a:rPr lang="en-US" sz="1700" dirty="0" err="1"/>
                        <a:t>olaparib</a:t>
                      </a:r>
                      <a:endParaRPr lang="en-US" sz="17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extLst>
                  <a:ext uri="{0D108BD9-81ED-4DB2-BD59-A6C34878D82A}">
                    <a16:rowId xmlns:a16="http://schemas.microsoft.com/office/drawing/2014/main" val="3403568348"/>
                  </a:ext>
                </a:extLst>
              </a:tr>
            </a:tbl>
          </a:graphicData>
        </a:graphic>
      </p:graphicFrame>
      <p:sp>
        <p:nvSpPr>
          <p:cNvPr id="3" name="TextBox 2">
            <a:extLst>
              <a:ext uri="{FF2B5EF4-FFF2-40B4-BE49-F238E27FC236}">
                <a16:creationId xmlns:a16="http://schemas.microsoft.com/office/drawing/2014/main" id="{9D1F0E28-E308-358C-0801-0D2C12F56CC6}"/>
              </a:ext>
            </a:extLst>
          </p:cNvPr>
          <p:cNvSpPr txBox="1"/>
          <p:nvPr/>
        </p:nvSpPr>
        <p:spPr>
          <a:xfrm>
            <a:off x="456748" y="5589494"/>
            <a:ext cx="11033846" cy="6924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Calibri"/>
                <a:ea typeface="+mn-ea"/>
                <a:cs typeface="+mn-cs"/>
              </a:rPr>
              <a:t>ADCs = antibody-drug conjugates; TNBC = triple-negative breast cancer; SG = sacituzumab govitecan; NACT = neoadjuvant chemotherapy; </a:t>
            </a:r>
            <a:br>
              <a:rPr kumimoji="0" lang="en-US" sz="1300" b="0" i="0" u="none" strike="noStrike" kern="1200" cap="none" spc="0" normalizeH="0" baseline="0" noProof="0" dirty="0">
                <a:ln>
                  <a:noFill/>
                </a:ln>
                <a:solidFill>
                  <a:srgbClr val="000000"/>
                </a:solidFill>
                <a:effectLst/>
                <a:uLnTx/>
                <a:uFillTx/>
                <a:latin typeface="Calibri"/>
                <a:ea typeface="+mn-ea"/>
                <a:cs typeface="+mn-cs"/>
              </a:rPr>
            </a:br>
            <a:r>
              <a:rPr kumimoji="0" lang="en-US" sz="1300" b="0" i="0" u="none" strike="noStrike" kern="1200" cap="none" spc="0" normalizeH="0" baseline="0" noProof="0" dirty="0">
                <a:ln>
                  <a:noFill/>
                </a:ln>
                <a:solidFill>
                  <a:srgbClr val="000000"/>
                </a:solidFill>
                <a:effectLst/>
                <a:uLnTx/>
                <a:uFillTx/>
                <a:latin typeface="Calibri"/>
                <a:ea typeface="+mn-ea"/>
                <a:cs typeface="+mn-cs"/>
              </a:rPr>
              <a:t>TPC = treatment of physician’s choice; </a:t>
            </a:r>
            <a:r>
              <a:rPr kumimoji="0" lang="en-US" sz="1300" b="0" i="0" u="none" strike="noStrike" kern="1200" cap="none" spc="0" normalizeH="0" baseline="0" noProof="0" dirty="0" err="1">
                <a:ln>
                  <a:noFill/>
                </a:ln>
                <a:solidFill>
                  <a:srgbClr val="000000"/>
                </a:solidFill>
                <a:effectLst/>
                <a:uLnTx/>
                <a:uFillTx/>
                <a:latin typeface="Calibri"/>
                <a:ea typeface="+mn-ea"/>
                <a:cs typeface="+mn-cs"/>
              </a:rPr>
              <a:t>PCb</a:t>
            </a:r>
            <a:r>
              <a:rPr kumimoji="0" lang="en-US" sz="1300" b="0" i="0" u="none" strike="noStrike" kern="1200" cap="none" spc="0" normalizeH="0" baseline="0" noProof="0" dirty="0">
                <a:ln>
                  <a:noFill/>
                </a:ln>
                <a:solidFill>
                  <a:srgbClr val="000000"/>
                </a:solidFill>
                <a:effectLst/>
                <a:uLnTx/>
                <a:uFillTx/>
                <a:latin typeface="Calibri"/>
                <a:ea typeface="+mn-ea"/>
                <a:cs typeface="+mn-cs"/>
              </a:rPr>
              <a:t> = paclitaxel/carboplatin; </a:t>
            </a:r>
            <a:r>
              <a:rPr kumimoji="0" lang="en-US" sz="1300" b="0" i="0" u="none" strike="noStrike" kern="1200" cap="none" spc="0" normalizeH="0" baseline="0" noProof="0" dirty="0" err="1">
                <a:ln>
                  <a:noFill/>
                </a:ln>
                <a:solidFill>
                  <a:srgbClr val="000000"/>
                </a:solidFill>
                <a:effectLst/>
                <a:uLnTx/>
                <a:uFillTx/>
                <a:latin typeface="Calibri"/>
                <a:ea typeface="+mn-ea"/>
                <a:cs typeface="+mn-cs"/>
              </a:rPr>
              <a:t>cCR</a:t>
            </a:r>
            <a:r>
              <a:rPr kumimoji="0" lang="en-US" sz="1300" b="0" i="0" u="none" strike="noStrike" kern="1200" cap="none" spc="0" normalizeH="0" baseline="0" noProof="0" dirty="0">
                <a:ln>
                  <a:noFill/>
                </a:ln>
                <a:solidFill>
                  <a:srgbClr val="000000"/>
                </a:solidFill>
                <a:effectLst/>
                <a:uLnTx/>
                <a:uFillTx/>
                <a:latin typeface="Calibri"/>
                <a:ea typeface="+mn-ea"/>
                <a:cs typeface="+mn-cs"/>
              </a:rPr>
              <a:t> = complete clinical response; SoC = standard of care; AC= doxorubicin/cyclophosphamide; EC = </a:t>
            </a:r>
            <a:r>
              <a:rPr kumimoji="0" lang="en-US" sz="1300" b="0" i="0" u="none" strike="noStrike" kern="1200" cap="none" spc="0" normalizeH="0" baseline="0" noProof="0" dirty="0" err="1">
                <a:ln>
                  <a:noFill/>
                </a:ln>
                <a:solidFill>
                  <a:srgbClr val="000000"/>
                </a:solidFill>
                <a:effectLst/>
                <a:uLnTx/>
                <a:uFillTx/>
                <a:latin typeface="Calibri"/>
                <a:ea typeface="+mn-ea"/>
                <a:cs typeface="+mn-cs"/>
              </a:rPr>
              <a:t>epirubicin</a:t>
            </a:r>
            <a:r>
              <a:rPr kumimoji="0" lang="en-US" sz="1300" b="0" i="0" u="none" strike="noStrike" kern="1200" cap="none" spc="0" normalizeH="0" baseline="0" noProof="0" dirty="0">
                <a:ln>
                  <a:noFill/>
                </a:ln>
                <a:solidFill>
                  <a:srgbClr val="000000"/>
                </a:solidFill>
                <a:effectLst/>
                <a:uLnTx/>
                <a:uFillTx/>
                <a:latin typeface="Calibri"/>
                <a:ea typeface="+mn-ea"/>
                <a:cs typeface="+mn-cs"/>
              </a:rPr>
              <a:t>/cyclophosphamide</a:t>
            </a:r>
          </a:p>
        </p:txBody>
      </p:sp>
    </p:spTree>
    <p:extLst>
      <p:ext uri="{BB962C8B-B14F-4D97-AF65-F5344CB8AC3E}">
        <p14:creationId xmlns:p14="http://schemas.microsoft.com/office/powerpoint/2010/main" val="33116972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C2953-26F4-68FC-EE5E-505326514C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6318A3-6282-EC99-FE89-C8BED6802448}"/>
              </a:ext>
            </a:extLst>
          </p:cNvPr>
          <p:cNvSpPr>
            <a:spLocks noGrp="1"/>
          </p:cNvSpPr>
          <p:nvPr>
            <p:ph type="title"/>
          </p:nvPr>
        </p:nvSpPr>
        <p:spPr>
          <a:xfrm>
            <a:off x="912284" y="129209"/>
            <a:ext cx="10358967" cy="1143000"/>
          </a:xfrm>
        </p:spPr>
        <p:txBody>
          <a:bodyPr/>
          <a:lstStyle/>
          <a:p>
            <a:pPr algn="l"/>
            <a:r>
              <a:rPr lang="en-US" dirty="0"/>
              <a:t>Select Ongoing Phase III Trials of TROP2 ADCs as (Neo)Adjuvant Therapy for Localized TNBC</a:t>
            </a:r>
          </a:p>
        </p:txBody>
      </p:sp>
      <p:graphicFrame>
        <p:nvGraphicFramePr>
          <p:cNvPr id="4" name="Table 3">
            <a:extLst>
              <a:ext uri="{FF2B5EF4-FFF2-40B4-BE49-F238E27FC236}">
                <a16:creationId xmlns:a16="http://schemas.microsoft.com/office/drawing/2014/main" id="{43CA9B80-844D-3266-7F7F-527FA185E841}"/>
              </a:ext>
            </a:extLst>
          </p:cNvPr>
          <p:cNvGraphicFramePr>
            <a:graphicFrameLocks noGrp="1"/>
          </p:cNvGraphicFramePr>
          <p:nvPr/>
        </p:nvGraphicFramePr>
        <p:xfrm>
          <a:off x="410754" y="1272212"/>
          <a:ext cx="11370491" cy="4570065"/>
        </p:xfrm>
        <a:graphic>
          <a:graphicData uri="http://schemas.openxmlformats.org/drawingml/2006/table">
            <a:tbl>
              <a:tblPr firstRow="1" bandRow="1">
                <a:tableStyleId>{93296810-A885-4BE3-A3E7-6D5BEEA58F35}</a:tableStyleId>
              </a:tblPr>
              <a:tblGrid>
                <a:gridCol w="1935839">
                  <a:extLst>
                    <a:ext uri="{9D8B030D-6E8A-4147-A177-3AD203B41FA5}">
                      <a16:colId xmlns:a16="http://schemas.microsoft.com/office/drawing/2014/main" val="2711128276"/>
                    </a:ext>
                  </a:extLst>
                </a:gridCol>
                <a:gridCol w="1046602">
                  <a:extLst>
                    <a:ext uri="{9D8B030D-6E8A-4147-A177-3AD203B41FA5}">
                      <a16:colId xmlns:a16="http://schemas.microsoft.com/office/drawing/2014/main" val="3937897641"/>
                    </a:ext>
                  </a:extLst>
                </a:gridCol>
                <a:gridCol w="3481330">
                  <a:extLst>
                    <a:ext uri="{9D8B030D-6E8A-4147-A177-3AD203B41FA5}">
                      <a16:colId xmlns:a16="http://schemas.microsoft.com/office/drawing/2014/main" val="745625004"/>
                    </a:ext>
                  </a:extLst>
                </a:gridCol>
                <a:gridCol w="4906720">
                  <a:extLst>
                    <a:ext uri="{9D8B030D-6E8A-4147-A177-3AD203B41FA5}">
                      <a16:colId xmlns:a16="http://schemas.microsoft.com/office/drawing/2014/main" val="3311258473"/>
                    </a:ext>
                  </a:extLst>
                </a:gridCol>
              </a:tblGrid>
              <a:tr h="353135">
                <a:tc gridSpan="4">
                  <a:txBody>
                    <a:bodyPr/>
                    <a:lstStyle/>
                    <a:p>
                      <a:pPr marL="0" marR="0" lvl="0" indent="0" algn="l" defTabSz="914115" rtl="0" eaLnBrk="1" fontAlgn="auto" latinLnBrk="0" hangingPunct="1">
                        <a:lnSpc>
                          <a:spcPct val="100000"/>
                        </a:lnSpc>
                        <a:spcBef>
                          <a:spcPts val="0"/>
                        </a:spcBef>
                        <a:spcAft>
                          <a:spcPts val="0"/>
                        </a:spcAft>
                        <a:buClrTx/>
                        <a:buSzTx/>
                        <a:buFontTx/>
                        <a:buNone/>
                        <a:tabLst/>
                        <a:defRPr/>
                      </a:pPr>
                      <a:r>
                        <a:rPr lang="en-US" dirty="0"/>
                        <a:t>Neoadjuvant and adjuvant settings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2060"/>
                    </a:solidFill>
                  </a:tcPr>
                </a:tc>
                <a:tc hMerge="1">
                  <a:txBody>
                    <a:bodyPr/>
                    <a:lstStyle/>
                    <a:p>
                      <a:endParaRPr lang="en-US"/>
                    </a:p>
                  </a:txBody>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896373483"/>
                  </a:ext>
                </a:extLst>
              </a:tr>
              <a:tr h="353135">
                <a:tc>
                  <a:txBody>
                    <a:bodyPr/>
                    <a:lstStyle/>
                    <a:p>
                      <a:r>
                        <a:rPr lang="en-US" b="1" dirty="0">
                          <a:solidFill>
                            <a:schemeClr val="bg1"/>
                          </a:solidFill>
                        </a:rPr>
                        <a:t>Trial identifier</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r>
                        <a:rPr lang="en-US" b="1">
                          <a:solidFill>
                            <a:schemeClr val="bg1"/>
                          </a:solidFill>
                        </a:rPr>
                        <a:t>Est. N</a:t>
                      </a:r>
                      <a:endParaRPr lang="en-US" b="1"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r>
                        <a:rPr lang="en-US" b="1">
                          <a:solidFill>
                            <a:schemeClr val="bg1"/>
                          </a:solidFill>
                        </a:rPr>
                        <a:t>Population</a:t>
                      </a:r>
                      <a:endParaRPr lang="en-US" b="1"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r>
                        <a:rPr lang="en-US" b="1" dirty="0">
                          <a:solidFill>
                            <a:schemeClr val="bg1"/>
                          </a:solidFill>
                        </a:rPr>
                        <a:t>Regimen</a:t>
                      </a:r>
                    </a:p>
                  </a:txBody>
                  <a:tcP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extLst>
                  <a:ext uri="{0D108BD9-81ED-4DB2-BD59-A6C34878D82A}">
                    <a16:rowId xmlns:a16="http://schemas.microsoft.com/office/drawing/2014/main" val="538014560"/>
                  </a:ext>
                </a:extLst>
              </a:tr>
              <a:tr h="1677391">
                <a:tc>
                  <a:txBody>
                    <a:bodyPr/>
                    <a:lstStyle/>
                    <a:p>
                      <a:r>
                        <a:rPr lang="en-US" dirty="0"/>
                        <a:t>TroFuse-032</a:t>
                      </a:r>
                    </a:p>
                    <a:p>
                      <a:r>
                        <a:rPr lang="en-US" dirty="0"/>
                        <a:t>(NCT06966700)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dirty="0"/>
                        <a:t>2,400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dirty="0"/>
                        <a:t>Localized (cT1cN1-2 or cT2-4N0-2) triple-negative or HR-low, HER2-negative breast cancer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sz="1800" i="0" kern="1200" dirty="0">
                          <a:solidFill>
                            <a:schemeClr val="dk1"/>
                          </a:solidFill>
                          <a:effectLst/>
                          <a:latin typeface="+mn-lt"/>
                          <a:ea typeface="+mn-ea"/>
                          <a:cs typeface="+mn-cs"/>
                        </a:rPr>
                        <a:t>Arm A: pembrolizumab + sac-TMT → pembrolizumab + </a:t>
                      </a:r>
                      <a:r>
                        <a:rPr lang="en-US" sz="1800" i="0" kern="1200" dirty="0" err="1">
                          <a:solidFill>
                            <a:schemeClr val="dk1"/>
                          </a:solidFill>
                          <a:effectLst/>
                          <a:latin typeface="+mn-lt"/>
                          <a:ea typeface="+mn-ea"/>
                          <a:cs typeface="+mn-cs"/>
                        </a:rPr>
                        <a:t>wPCb</a:t>
                      </a:r>
                      <a:r>
                        <a:rPr lang="en-US" sz="1800" i="0" kern="1200" dirty="0">
                          <a:solidFill>
                            <a:schemeClr val="dk1"/>
                          </a:solidFill>
                          <a:effectLst/>
                          <a:latin typeface="+mn-lt"/>
                          <a:ea typeface="+mn-ea"/>
                          <a:cs typeface="+mn-cs"/>
                        </a:rPr>
                        <a:t> → surgery → pembrolizumab ± capecitabine ± </a:t>
                      </a:r>
                      <a:r>
                        <a:rPr lang="en-US" sz="1800" i="0" kern="1200" dirty="0" err="1">
                          <a:solidFill>
                            <a:schemeClr val="dk1"/>
                          </a:solidFill>
                          <a:effectLst/>
                          <a:latin typeface="+mn-lt"/>
                          <a:ea typeface="+mn-ea"/>
                          <a:cs typeface="+mn-cs"/>
                        </a:rPr>
                        <a:t>olaparib</a:t>
                      </a:r>
                      <a:r>
                        <a:rPr lang="en-US" sz="1800" i="0" kern="1200" dirty="0">
                          <a:solidFill>
                            <a:schemeClr val="dk1"/>
                          </a:solidFill>
                          <a:effectLst/>
                          <a:latin typeface="+mn-lt"/>
                          <a:ea typeface="+mn-ea"/>
                          <a:cs typeface="+mn-cs"/>
                        </a:rPr>
                        <a:t> ± AC/EC;</a:t>
                      </a:r>
                    </a:p>
                    <a:p>
                      <a:r>
                        <a:rPr lang="en-US" sz="1800" i="0" kern="1200" dirty="0">
                          <a:solidFill>
                            <a:schemeClr val="dk1"/>
                          </a:solidFill>
                          <a:effectLst/>
                          <a:latin typeface="+mn-lt"/>
                          <a:ea typeface="+mn-ea"/>
                          <a:cs typeface="+mn-cs"/>
                        </a:rPr>
                        <a:t>Arm B: KEYNOTE-522 regimen → surgery → pembrolizumab ± capecitabine ± </a:t>
                      </a:r>
                      <a:r>
                        <a:rPr lang="en-US" sz="1800" i="0" kern="1200" dirty="0" err="1">
                          <a:solidFill>
                            <a:schemeClr val="dk1"/>
                          </a:solidFill>
                          <a:effectLst/>
                          <a:latin typeface="+mn-lt"/>
                          <a:ea typeface="+mn-ea"/>
                          <a:cs typeface="+mn-cs"/>
                        </a:rPr>
                        <a:t>olaparib</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extLst>
                  <a:ext uri="{0D108BD9-81ED-4DB2-BD59-A6C34878D82A}">
                    <a16:rowId xmlns:a16="http://schemas.microsoft.com/office/drawing/2014/main" val="2527857574"/>
                  </a:ext>
                </a:extLst>
              </a:tr>
              <a:tr h="353135">
                <a:tc gridSpan="4">
                  <a:txBody>
                    <a:bodyPr/>
                    <a:lstStyle/>
                    <a:p>
                      <a:pPr algn="l"/>
                      <a:r>
                        <a:rPr lang="en-US" b="1" dirty="0">
                          <a:solidFill>
                            <a:schemeClr val="bg1"/>
                          </a:solidFill>
                        </a:rPr>
                        <a:t>Adjuvant setting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hMerge="1">
                  <a:txBody>
                    <a:bodyPr/>
                    <a:lstStyle/>
                    <a:p>
                      <a:endParaRPr lang="en-US"/>
                    </a:p>
                  </a:txBody>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520751105"/>
                  </a:ext>
                </a:extLst>
              </a:tr>
              <a:tr h="882837">
                <a:tc>
                  <a:txBody>
                    <a:bodyPr/>
                    <a:lstStyle/>
                    <a:p>
                      <a:r>
                        <a:rPr lang="en-US" dirty="0"/>
                        <a:t>ASCENT-05</a:t>
                      </a:r>
                    </a:p>
                    <a:p>
                      <a:r>
                        <a:rPr lang="en-US" dirty="0"/>
                        <a:t>(NCT05633654)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t>1,514</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t>Non-pCR triple-negative or HR-low, HER2-negative breast cancer after neoadjuvant therapy</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t>Arm A: pembrolizumab + SG;</a:t>
                      </a:r>
                    </a:p>
                    <a:p>
                      <a:r>
                        <a:rPr lang="en-US"/>
                        <a:t>Arm B: pembrolizumab ± capecitabine</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03568348"/>
                  </a:ext>
                </a:extLst>
              </a:tr>
              <a:tr h="880994">
                <a:tc>
                  <a:txBody>
                    <a:bodyPr/>
                    <a:lstStyle/>
                    <a:p>
                      <a:r>
                        <a:rPr lang="en-US" dirty="0"/>
                        <a:t>TroFuse-012</a:t>
                      </a:r>
                    </a:p>
                    <a:p>
                      <a:r>
                        <a:rPr lang="en-US" dirty="0"/>
                        <a:t>(NCT06393374)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dirty="0"/>
                        <a:t>1,530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dirty="0"/>
                        <a:t>Non-</a:t>
                      </a:r>
                      <a:r>
                        <a:rPr lang="en-US" dirty="0" err="1"/>
                        <a:t>pCR</a:t>
                      </a:r>
                      <a:r>
                        <a:rPr lang="en-US" dirty="0"/>
                        <a:t> TNBC after neoadjuvant KEYNOTE-522 regimen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tc>
                  <a:txBody>
                    <a:bodyPr/>
                    <a:lstStyle/>
                    <a:p>
                      <a:r>
                        <a:rPr lang="en-US" dirty="0"/>
                        <a:t>Arm A: pembrolizumab + sac-TMT;</a:t>
                      </a:r>
                    </a:p>
                    <a:p>
                      <a:r>
                        <a:rPr lang="en-US" dirty="0"/>
                        <a:t>Arm B: pembrolizumab ± capecitabine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DEF"/>
                    </a:solidFill>
                  </a:tcPr>
                </a:tc>
                <a:extLst>
                  <a:ext uri="{0D108BD9-81ED-4DB2-BD59-A6C34878D82A}">
                    <a16:rowId xmlns:a16="http://schemas.microsoft.com/office/drawing/2014/main" val="1173332914"/>
                  </a:ext>
                </a:extLst>
              </a:tr>
            </a:tbl>
          </a:graphicData>
        </a:graphic>
      </p:graphicFrame>
      <p:sp>
        <p:nvSpPr>
          <p:cNvPr id="3" name="TextBox 2">
            <a:extLst>
              <a:ext uri="{FF2B5EF4-FFF2-40B4-BE49-F238E27FC236}">
                <a16:creationId xmlns:a16="http://schemas.microsoft.com/office/drawing/2014/main" id="{8D4B4628-C072-F202-6479-21AAB42A2429}"/>
              </a:ext>
            </a:extLst>
          </p:cNvPr>
          <p:cNvSpPr txBox="1"/>
          <p:nvPr/>
        </p:nvSpPr>
        <p:spPr>
          <a:xfrm>
            <a:off x="0" y="6534835"/>
            <a:ext cx="3583994"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Xi G et al. </a:t>
            </a:r>
            <a:r>
              <a:rPr kumimoji="0" lang="en-US" sz="1500" b="0" i="1" u="none" strike="noStrike" kern="1200" cap="none" spc="0" normalizeH="0" baseline="0" noProof="0" dirty="0">
                <a:ln>
                  <a:noFill/>
                </a:ln>
                <a:solidFill>
                  <a:srgbClr val="000000"/>
                </a:solidFill>
                <a:effectLst/>
                <a:uLnTx/>
                <a:uFillTx/>
                <a:latin typeface="Calibri"/>
                <a:ea typeface="+mn-ea"/>
                <a:cs typeface="+mn-cs"/>
              </a:rPr>
              <a:t>Front Immunol</a:t>
            </a:r>
            <a:r>
              <a:rPr kumimoji="0" lang="en-US" sz="1500" b="0" i="0" u="none" strike="noStrike" kern="1200" cap="none" spc="0" normalizeH="0" baseline="0" noProof="0" dirty="0">
                <a:ln>
                  <a:noFill/>
                </a:ln>
                <a:solidFill>
                  <a:srgbClr val="000000"/>
                </a:solidFill>
                <a:effectLst/>
                <a:uLnTx/>
                <a:uFillTx/>
                <a:latin typeface="Calibri"/>
                <a:ea typeface="+mn-ea"/>
                <a:cs typeface="+mn-cs"/>
              </a:rPr>
              <a:t> 2026;17:1795426.</a:t>
            </a:r>
          </a:p>
        </p:txBody>
      </p:sp>
      <p:sp>
        <p:nvSpPr>
          <p:cNvPr id="5" name="TextBox 4">
            <a:extLst>
              <a:ext uri="{FF2B5EF4-FFF2-40B4-BE49-F238E27FC236}">
                <a16:creationId xmlns:a16="http://schemas.microsoft.com/office/drawing/2014/main" id="{855DE007-E9BA-66C5-2DFA-3569FE78B937}"/>
              </a:ext>
            </a:extLst>
          </p:cNvPr>
          <p:cNvSpPr txBox="1"/>
          <p:nvPr/>
        </p:nvSpPr>
        <p:spPr>
          <a:xfrm>
            <a:off x="422734" y="5937690"/>
            <a:ext cx="1134653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sac-TMT = sacituzumab tirumotecan; </a:t>
            </a:r>
            <a:r>
              <a:rPr kumimoji="0" lang="en-US" sz="13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rPr>
              <a:t>wPCb</a:t>
            </a:r>
            <a:r>
              <a:rPr kumimoji="0" lang="en-US" sz="13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 weekly </a:t>
            </a:r>
            <a:r>
              <a:rPr kumimoji="0" lang="en-US" sz="13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rPr>
              <a:t>PCb</a:t>
            </a:r>
            <a:r>
              <a:rPr kumimoji="0" lang="en-US" sz="13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a:t>
            </a:r>
            <a:r>
              <a:rPr kumimoji="0" lang="en-US" sz="13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rPr>
              <a:t>pCR</a:t>
            </a:r>
            <a:r>
              <a:rPr kumimoji="0" lang="en-US" sz="13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 pathologic complete response</a:t>
            </a:r>
          </a:p>
        </p:txBody>
      </p:sp>
    </p:spTree>
    <p:extLst>
      <p:ext uri="{BB962C8B-B14F-4D97-AF65-F5344CB8AC3E}">
        <p14:creationId xmlns:p14="http://schemas.microsoft.com/office/powerpoint/2010/main" val="18306781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9D848-56F7-6DA6-D8FE-10AD543D2CBB}"/>
            </a:ext>
          </a:extLst>
        </p:cNvPr>
        <p:cNvGrpSpPr/>
        <p:nvPr/>
      </p:nvGrpSpPr>
      <p:grpSpPr>
        <a:xfrm>
          <a:off x="0" y="0"/>
          <a:ext cx="0" cy="0"/>
          <a:chOff x="0" y="0"/>
          <a:chExt cx="0" cy="0"/>
        </a:xfrm>
      </p:grpSpPr>
      <p:sp>
        <p:nvSpPr>
          <p:cNvPr id="15" name="Title 14">
            <a:extLst>
              <a:ext uri="{FF2B5EF4-FFF2-40B4-BE49-F238E27FC236}">
                <a16:creationId xmlns:a16="http://schemas.microsoft.com/office/drawing/2014/main" id="{79A51FD7-DAFE-C4FC-E7CE-416BB4154B45}"/>
              </a:ext>
            </a:extLst>
          </p:cNvPr>
          <p:cNvSpPr>
            <a:spLocks noGrp="1"/>
          </p:cNvSpPr>
          <p:nvPr>
            <p:ph type="title"/>
          </p:nvPr>
        </p:nvSpPr>
        <p:spPr>
          <a:xfrm>
            <a:off x="838199" y="365124"/>
            <a:ext cx="10681139" cy="1321785"/>
          </a:xfrm>
        </p:spPr>
        <p:txBody>
          <a:bodyPr>
            <a:normAutofit/>
          </a:bodyPr>
          <a:lstStyle/>
          <a:p>
            <a:r>
              <a:rPr lang="en-US" dirty="0"/>
              <a:t>NCCN Guidelines: Recurrent Unresectable or Stage IV TNBC</a:t>
            </a:r>
          </a:p>
        </p:txBody>
      </p:sp>
      <p:graphicFrame>
        <p:nvGraphicFramePr>
          <p:cNvPr id="6" name="Content Placeholder 5">
            <a:extLst>
              <a:ext uri="{FF2B5EF4-FFF2-40B4-BE49-F238E27FC236}">
                <a16:creationId xmlns:a16="http://schemas.microsoft.com/office/drawing/2014/main" id="{A89AADB0-D452-9E34-5D01-058ADBEF1EB8}"/>
              </a:ext>
            </a:extLst>
          </p:cNvPr>
          <p:cNvGraphicFramePr>
            <a:graphicFrameLocks noGrp="1"/>
          </p:cNvGraphicFramePr>
          <p:nvPr>
            <p:ph idx="1"/>
          </p:nvPr>
        </p:nvGraphicFramePr>
        <p:xfrm>
          <a:off x="838199" y="1587159"/>
          <a:ext cx="10515597" cy="4866640"/>
        </p:xfrm>
        <a:graphic>
          <a:graphicData uri="http://schemas.openxmlformats.org/drawingml/2006/table">
            <a:tbl>
              <a:tblPr firstRow="1" firstCol="1" bandRow="1">
                <a:tableStyleId>{5C22544A-7EE6-4342-B048-85BDC9FD1C3A}</a:tableStyleId>
              </a:tblPr>
              <a:tblGrid>
                <a:gridCol w="1539241">
                  <a:extLst>
                    <a:ext uri="{9D8B030D-6E8A-4147-A177-3AD203B41FA5}">
                      <a16:colId xmlns:a16="http://schemas.microsoft.com/office/drawing/2014/main" val="1276428826"/>
                    </a:ext>
                  </a:extLst>
                </a:gridCol>
                <a:gridCol w="3574473">
                  <a:extLst>
                    <a:ext uri="{9D8B030D-6E8A-4147-A177-3AD203B41FA5}">
                      <a16:colId xmlns:a16="http://schemas.microsoft.com/office/drawing/2014/main" val="2232972561"/>
                    </a:ext>
                  </a:extLst>
                </a:gridCol>
                <a:gridCol w="5401883">
                  <a:extLst>
                    <a:ext uri="{9D8B030D-6E8A-4147-A177-3AD203B41FA5}">
                      <a16:colId xmlns:a16="http://schemas.microsoft.com/office/drawing/2014/main" val="4091479639"/>
                    </a:ext>
                  </a:extLst>
                </a:gridCol>
              </a:tblGrid>
              <a:tr h="370840">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t>HR-Negative and HER2-Negative (Triple-Negative Breast Cancer)</a:t>
                      </a:r>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184975682"/>
                  </a:ext>
                </a:extLst>
              </a:tr>
              <a:tr h="370840">
                <a:tc rowSpan="7">
                  <a:txBody>
                    <a:bodyPr/>
                    <a:lstStyle/>
                    <a:p>
                      <a:r>
                        <a:rPr lang="en-US" sz="1600" dirty="0"/>
                        <a:t>First-line</a:t>
                      </a:r>
                    </a:p>
                  </a:txBody>
                  <a:tcPr/>
                </a:tc>
                <a:tc rowSpan="2">
                  <a:txBody>
                    <a:bodyPr/>
                    <a:lstStyle/>
                    <a:p>
                      <a:r>
                        <a:rPr lang="en-US" sz="1600" dirty="0"/>
                        <a:t>PD-L1 CPS ≥10 regardless of germline </a:t>
                      </a:r>
                      <a:r>
                        <a:rPr lang="en-US" sz="1600" i="1" dirty="0"/>
                        <a:t>BRCA1/2</a:t>
                      </a:r>
                      <a:r>
                        <a:rPr lang="en-US" sz="1600" dirty="0"/>
                        <a:t> PV status</a:t>
                      </a:r>
                    </a:p>
                  </a:txBody>
                  <a:tcPr/>
                </a:tc>
                <a:tc>
                  <a:txBody>
                    <a:bodyPr/>
                    <a:lstStyle/>
                    <a:p>
                      <a:r>
                        <a:rPr lang="en-US" sz="1600" dirty="0"/>
                        <a:t>Chemotherapy + pembrolizumab (category 1, preferred)</a:t>
                      </a:r>
                    </a:p>
                  </a:txBody>
                  <a:tcPr/>
                </a:tc>
                <a:extLst>
                  <a:ext uri="{0D108BD9-81ED-4DB2-BD59-A6C34878D82A}">
                    <a16:rowId xmlns:a16="http://schemas.microsoft.com/office/drawing/2014/main" val="1061284449"/>
                  </a:ext>
                </a:extLst>
              </a:tr>
              <a:tr h="370840">
                <a:tc vMerge="1">
                  <a:txBody>
                    <a:bodyPr/>
                    <a:lstStyle/>
                    <a:p>
                      <a:endParaRPr lang="en-US" dirty="0"/>
                    </a:p>
                  </a:txBody>
                  <a:tcPr/>
                </a:tc>
                <a:tc vMerge="1">
                  <a:txBody>
                    <a:bodyPr/>
                    <a:lstStyle/>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Sacituzumab govitecan + pembrolizumab (category 1, preferred)</a:t>
                      </a:r>
                    </a:p>
                  </a:txBody>
                  <a:tcPr/>
                </a:tc>
                <a:extLst>
                  <a:ext uri="{0D108BD9-81ED-4DB2-BD59-A6C34878D82A}">
                    <a16:rowId xmlns:a16="http://schemas.microsoft.com/office/drawing/2014/main" val="3022231375"/>
                  </a:ext>
                </a:extLst>
              </a:tr>
              <a:tr h="370840">
                <a:tc vMerge="1">
                  <a:txBody>
                    <a:bodyPr/>
                    <a:lstStyle/>
                    <a:p>
                      <a:endParaRPr lang="en-US" dirty="0"/>
                    </a:p>
                  </a:txBody>
                  <a:tcPr/>
                </a:tc>
                <a:tc row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PD-L1 CPS &lt;10 and no germline </a:t>
                      </a:r>
                      <a:r>
                        <a:rPr lang="en-US" sz="1600" i="1" dirty="0"/>
                        <a:t>BRCA1/2</a:t>
                      </a:r>
                      <a:r>
                        <a:rPr lang="en-US" sz="1600" dirty="0"/>
                        <a:t> PV</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Sacituzumab govitecan (category 1, preferred)</a:t>
                      </a:r>
                    </a:p>
                  </a:txBody>
                  <a:tcPr/>
                </a:tc>
                <a:extLst>
                  <a:ext uri="{0D108BD9-81ED-4DB2-BD59-A6C34878D82A}">
                    <a16:rowId xmlns:a16="http://schemas.microsoft.com/office/drawing/2014/main" val="1222186691"/>
                  </a:ext>
                </a:extLst>
              </a:tr>
              <a:tr h="370840">
                <a:tc vMerge="1">
                  <a:txBody>
                    <a:bodyPr/>
                    <a:lstStyle/>
                    <a:p>
                      <a:endParaRPr lang="en-US" dirty="0"/>
                    </a:p>
                  </a:txBody>
                  <a:tcPr/>
                </a:tc>
                <a:tc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err="1"/>
                        <a:t>Datopotamab</a:t>
                      </a:r>
                      <a:r>
                        <a:rPr lang="en-US" sz="1600" dirty="0"/>
                        <a:t> </a:t>
                      </a:r>
                      <a:r>
                        <a:rPr lang="en-US" sz="1600" dirty="0" err="1"/>
                        <a:t>deruxtecan</a:t>
                      </a:r>
                      <a:r>
                        <a:rPr lang="en-US" sz="1600" dirty="0"/>
                        <a:t> (preferred)</a:t>
                      </a:r>
                    </a:p>
                  </a:txBody>
                  <a:tcPr/>
                </a:tc>
                <a:extLst>
                  <a:ext uri="{0D108BD9-81ED-4DB2-BD59-A6C34878D82A}">
                    <a16:rowId xmlns:a16="http://schemas.microsoft.com/office/drawing/2014/main" val="2629482288"/>
                  </a:ext>
                </a:extLst>
              </a:tr>
              <a:tr h="370840">
                <a:tc vMerge="1">
                  <a:txBody>
                    <a:bodyPr/>
                    <a:lstStyle/>
                    <a:p>
                      <a:endParaRPr lang="en-US" dirty="0"/>
                    </a:p>
                  </a:txBody>
                  <a:tcPr/>
                </a:tc>
                <a:tc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Systemic chemotherapy</a:t>
                      </a:r>
                    </a:p>
                  </a:txBody>
                  <a:tcPr/>
                </a:tc>
                <a:extLst>
                  <a:ext uri="{0D108BD9-81ED-4DB2-BD59-A6C34878D82A}">
                    <a16:rowId xmlns:a16="http://schemas.microsoft.com/office/drawing/2014/main" val="1005609629"/>
                  </a:ext>
                </a:extLst>
              </a:tr>
              <a:tr h="370840">
                <a:tc vMerge="1">
                  <a:txBody>
                    <a:bodyPr/>
                    <a:lstStyle/>
                    <a:p>
                      <a:endParaRPr lang="en-US" dirty="0"/>
                    </a:p>
                  </a:txBody>
                  <a:tcPr/>
                </a:tc>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PD-L1 CPS &lt;10 and germline </a:t>
                      </a:r>
                      <a:r>
                        <a:rPr lang="en-US" sz="1600" i="1" dirty="0"/>
                        <a:t>BRCA1/2</a:t>
                      </a:r>
                      <a:r>
                        <a:rPr lang="en-US" sz="1600" dirty="0"/>
                        <a:t> PV</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PARP inhibitor (category 1, preferred)</a:t>
                      </a:r>
                    </a:p>
                  </a:txBody>
                  <a:tcPr/>
                </a:tc>
                <a:extLst>
                  <a:ext uri="{0D108BD9-81ED-4DB2-BD59-A6C34878D82A}">
                    <a16:rowId xmlns:a16="http://schemas.microsoft.com/office/drawing/2014/main" val="3633649865"/>
                  </a:ext>
                </a:extLst>
              </a:tr>
              <a:tr h="370840">
                <a:tc vMerge="1">
                  <a:txBody>
                    <a:bodyPr/>
                    <a:lstStyle/>
                    <a:p>
                      <a:endParaRPr lang="en-US" dirty="0"/>
                    </a:p>
                  </a:txBody>
                  <a:tcPr/>
                </a:tc>
                <a:tc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Platinum (category 1, preferred)</a:t>
                      </a:r>
                    </a:p>
                  </a:txBody>
                  <a:tcPr/>
                </a:tc>
                <a:extLst>
                  <a:ext uri="{0D108BD9-81ED-4DB2-BD59-A6C34878D82A}">
                    <a16:rowId xmlns:a16="http://schemas.microsoft.com/office/drawing/2014/main" val="1091931222"/>
                  </a:ext>
                </a:extLst>
              </a:tr>
              <a:tr h="370840">
                <a:tc rowSpan="4">
                  <a:txBody>
                    <a:bodyPr/>
                    <a:lstStyle/>
                    <a:p>
                      <a:r>
                        <a:rPr lang="en-US" sz="1600" dirty="0"/>
                        <a:t>Second-line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Germline </a:t>
                      </a:r>
                      <a:r>
                        <a:rPr lang="en-US" sz="1600" i="1" dirty="0"/>
                        <a:t>BRCA1/2</a:t>
                      </a:r>
                      <a:r>
                        <a:rPr lang="en-US" sz="1600" dirty="0"/>
                        <a:t> PV</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PARP inhibitor (category 1, preferred)</a:t>
                      </a:r>
                    </a:p>
                  </a:txBody>
                  <a:tcPr/>
                </a:tc>
                <a:extLst>
                  <a:ext uri="{0D108BD9-81ED-4DB2-BD59-A6C34878D82A}">
                    <a16:rowId xmlns:a16="http://schemas.microsoft.com/office/drawing/2014/main" val="1969801627"/>
                  </a:ext>
                </a:extLst>
              </a:tr>
              <a:tr h="370840">
                <a:tc vMerge="1">
                  <a:txBody>
                    <a:bodyPr/>
                    <a:lstStyle/>
                    <a:p>
                      <a:endParaRPr lang="en-US" dirty="0"/>
                    </a:p>
                  </a:txBody>
                  <a:tcPr/>
                </a:tc>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Any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Sacituzumab govitecan (category 1, preferred)</a:t>
                      </a:r>
                    </a:p>
                  </a:txBody>
                  <a:tcPr/>
                </a:tc>
                <a:extLst>
                  <a:ext uri="{0D108BD9-81ED-4DB2-BD59-A6C34878D82A}">
                    <a16:rowId xmlns:a16="http://schemas.microsoft.com/office/drawing/2014/main" val="3566032961"/>
                  </a:ext>
                </a:extLst>
              </a:tr>
              <a:tr h="370840">
                <a:tc vMerge="1">
                  <a:txBody>
                    <a:bodyPr/>
                    <a:lstStyle/>
                    <a:p>
                      <a:endParaRPr lang="en-US" dirty="0"/>
                    </a:p>
                  </a:txBody>
                  <a:tcPr/>
                </a:tc>
                <a:tc v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Systemic chemotherapy or targeted agents</a:t>
                      </a:r>
                    </a:p>
                  </a:txBody>
                  <a:tcPr/>
                </a:tc>
                <a:extLst>
                  <a:ext uri="{0D108BD9-81ED-4DB2-BD59-A6C34878D82A}">
                    <a16:rowId xmlns:a16="http://schemas.microsoft.com/office/drawing/2014/main" val="421093200"/>
                  </a:ext>
                </a:extLst>
              </a:tr>
              <a:tr h="370840">
                <a:tc vMerge="1">
                  <a:txBody>
                    <a:bodyPr/>
                    <a:lstStyle/>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No germline </a:t>
                      </a:r>
                      <a:r>
                        <a:rPr lang="en-US" sz="1600" i="1" dirty="0"/>
                        <a:t>BRCA1/2 </a:t>
                      </a:r>
                      <a:r>
                        <a:rPr lang="en-US" sz="1600" dirty="0"/>
                        <a:t>PV and HER2 IHC 1+ or 2+/ISH-negative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Trastuzumab </a:t>
                      </a:r>
                      <a:r>
                        <a:rPr lang="en-US" sz="1600" dirty="0" err="1"/>
                        <a:t>deruxtecan</a:t>
                      </a:r>
                      <a:r>
                        <a:rPr lang="en-US" sz="1600" dirty="0"/>
                        <a:t> (other recommended)</a:t>
                      </a:r>
                    </a:p>
                  </a:txBody>
                  <a:tcPr/>
                </a:tc>
                <a:extLst>
                  <a:ext uri="{0D108BD9-81ED-4DB2-BD59-A6C34878D82A}">
                    <a16:rowId xmlns:a16="http://schemas.microsoft.com/office/drawing/2014/main" val="2890565555"/>
                  </a:ext>
                </a:extLst>
              </a:tr>
            </a:tbl>
          </a:graphicData>
        </a:graphic>
      </p:graphicFrame>
      <p:sp>
        <p:nvSpPr>
          <p:cNvPr id="7" name="Rectangle 6">
            <a:extLst>
              <a:ext uri="{FF2B5EF4-FFF2-40B4-BE49-F238E27FC236}">
                <a16:creationId xmlns:a16="http://schemas.microsoft.com/office/drawing/2014/main" id="{48D458C5-7E0D-6DD7-B1E6-B07CA2C8019C}"/>
              </a:ext>
            </a:extLst>
          </p:cNvPr>
          <p:cNvSpPr/>
          <p:nvPr/>
        </p:nvSpPr>
        <p:spPr>
          <a:xfrm>
            <a:off x="5968538" y="2317258"/>
            <a:ext cx="5385256" cy="591686"/>
          </a:xfrm>
          <a:prstGeom prst="rect">
            <a:avLst/>
          </a:prstGeom>
          <a:noFill/>
          <a:ln w="38100" cap="flat" cmpd="sng" algn="ctr">
            <a:solidFill>
              <a:srgbClr val="E8931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49A0368-77D5-76AB-6348-C2DC1BCF0762}"/>
              </a:ext>
            </a:extLst>
          </p:cNvPr>
          <p:cNvSpPr/>
          <p:nvPr/>
        </p:nvSpPr>
        <p:spPr>
          <a:xfrm>
            <a:off x="5968538" y="2940263"/>
            <a:ext cx="5385256" cy="717338"/>
          </a:xfrm>
          <a:prstGeom prst="rect">
            <a:avLst/>
          </a:prstGeom>
          <a:noFill/>
          <a:ln w="38100" cap="flat" cmpd="sng" algn="ctr">
            <a:solidFill>
              <a:srgbClr val="E8931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2BEF0DC-B6C2-D530-DAED-6F7890A6204E}"/>
              </a:ext>
            </a:extLst>
          </p:cNvPr>
          <p:cNvSpPr/>
          <p:nvPr/>
        </p:nvSpPr>
        <p:spPr>
          <a:xfrm>
            <a:off x="5968538" y="5155748"/>
            <a:ext cx="5385256" cy="329041"/>
          </a:xfrm>
          <a:prstGeom prst="rect">
            <a:avLst/>
          </a:prstGeom>
          <a:noFill/>
          <a:ln w="38100" cap="flat" cmpd="sng" algn="ctr">
            <a:solidFill>
              <a:srgbClr val="E8931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3404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828C9-7A93-C411-E637-829A1FD4C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AB8-F522-AB1E-D1B7-90C2FB07441E}"/>
              </a:ext>
            </a:extLst>
          </p:cNvPr>
          <p:cNvSpPr txBox="1">
            <a:spLocks/>
          </p:cNvSpPr>
          <p:nvPr/>
        </p:nvSpPr>
        <p:spPr>
          <a:xfrm>
            <a:off x="2438400" y="2856706"/>
            <a:ext cx="7315200" cy="1143000"/>
          </a:xfrm>
          <a:prstGeom prst="rect">
            <a:avLst/>
          </a:prstGeom>
          <a:solidFill>
            <a:srgbClr val="367BB9"/>
          </a:solidFill>
          <a:ln w="25400">
            <a:solidFill>
              <a:schemeClr val="tx1"/>
            </a:solidFill>
          </a:ln>
          <a:effectLst>
            <a:glow rad="152400">
              <a:schemeClr val="tx1">
                <a:alpha val="10000"/>
              </a:schemeClr>
            </a:glow>
          </a:effectLst>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a:lstStyle>
          <a:p>
            <a:pPr marL="0" marR="0" lvl="0" indent="0" algn="ctr" defTabSz="914400" rtl="0" eaLnBrk="0" fontAlgn="auto" latinLnBrk="0" hangingPunct="0">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rPr>
              <a:t>QUESTIONS?</a:t>
            </a:r>
            <a:endParaRPr kumimoji="0" lang="en-US" sz="4000" b="1" i="1"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endParaRPr>
          </a:p>
        </p:txBody>
      </p:sp>
    </p:spTree>
    <p:extLst>
      <p:ext uri="{BB962C8B-B14F-4D97-AF65-F5344CB8AC3E}">
        <p14:creationId xmlns:p14="http://schemas.microsoft.com/office/powerpoint/2010/main" val="6065235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27188-CA7E-17BB-4E23-F261BB7EA3F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4E4B7DB-1E64-B110-F6C9-A49B4354038C}"/>
              </a:ext>
            </a:extLst>
          </p:cNvPr>
          <p:cNvSpPr/>
          <p:nvPr/>
        </p:nvSpPr>
        <p:spPr bwMode="auto">
          <a:xfrm>
            <a:off x="684426" y="2619252"/>
            <a:ext cx="10731324" cy="1154236"/>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A8930262-6D84-A02C-446B-F20131242382}"/>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Module 8: Triple-Negative Breast Cancer (TNBC)</a:t>
            </a:r>
          </a:p>
        </p:txBody>
      </p:sp>
      <p:sp>
        <p:nvSpPr>
          <p:cNvPr id="7" name="Content Placeholder 6">
            <a:extLst>
              <a:ext uri="{FF2B5EF4-FFF2-40B4-BE49-F238E27FC236}">
                <a16:creationId xmlns:a16="http://schemas.microsoft.com/office/drawing/2014/main" id="{EC1D0AC4-CACF-4FC8-98B3-612B465FA1E2}"/>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3000"/>
              </a:spcBef>
            </a:pPr>
            <a:r>
              <a:rPr lang="en-US" sz="3000" dirty="0"/>
              <a:t>Current and Future Role of TROP2-Directed Antibody- Drug Conjugates in Therapy for TNBC — </a:t>
            </a:r>
            <a:r>
              <a:rPr lang="en-US" sz="3000" b="0" dirty="0"/>
              <a:t>Dr </a:t>
            </a:r>
            <a:r>
              <a:rPr lang="en-US" sz="3000" b="0" dirty="0" err="1"/>
              <a:t>Brufsky</a:t>
            </a:r>
            <a:endParaRPr lang="en-US" sz="3000" b="0" dirty="0"/>
          </a:p>
          <a:p>
            <a:pPr>
              <a:lnSpc>
                <a:spcPct val="100000"/>
              </a:lnSpc>
              <a:spcBef>
                <a:spcPts val="3000"/>
              </a:spcBef>
            </a:pPr>
            <a:r>
              <a:rPr lang="en-US" sz="3000" dirty="0">
                <a:solidFill>
                  <a:schemeClr val="bg1"/>
                </a:solidFill>
              </a:rPr>
              <a:t>Established Treatment Paradigm for Localized and Metastatic TNBC — </a:t>
            </a:r>
            <a:r>
              <a:rPr lang="en-US" sz="3000" b="0" dirty="0">
                <a:solidFill>
                  <a:schemeClr val="bg1"/>
                </a:solidFill>
              </a:rPr>
              <a:t>Dr Kalinsky</a:t>
            </a:r>
          </a:p>
        </p:txBody>
      </p:sp>
    </p:spTree>
    <p:extLst>
      <p:ext uri="{BB962C8B-B14F-4D97-AF65-F5344CB8AC3E}">
        <p14:creationId xmlns:p14="http://schemas.microsoft.com/office/powerpoint/2010/main" val="3168424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0A408-FFCE-C4EE-6196-B2BA70121EA9}"/>
              </a:ext>
            </a:extLst>
          </p:cNvPr>
          <p:cNvSpPr>
            <a:spLocks noGrp="1"/>
          </p:cNvSpPr>
          <p:nvPr>
            <p:ph type="ctrTitle"/>
          </p:nvPr>
        </p:nvSpPr>
        <p:spPr>
          <a:xfrm>
            <a:off x="1738491" y="1512707"/>
            <a:ext cx="9144000" cy="1229607"/>
          </a:xfrm>
        </p:spPr>
        <p:txBody>
          <a:bodyPr>
            <a:noAutofit/>
          </a:bodyPr>
          <a:lstStyle/>
          <a:p>
            <a:r>
              <a:rPr lang="en-US" sz="4200" b="1" dirty="0">
                <a:latin typeface="Arial" panose="020B0604020202020204" pitchFamily="34" charset="0"/>
                <a:cs typeface="Arial" panose="020B0604020202020204" pitchFamily="34" charset="0"/>
              </a:rPr>
              <a:t>Established Treatment Paradigms for Localized and Metastatic TNBC </a:t>
            </a:r>
            <a:endParaRPr lang="en-US" sz="4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E9AF37F-BA9F-87BC-0070-1B0FCAB82C89}"/>
              </a:ext>
            </a:extLst>
          </p:cNvPr>
          <p:cNvSpPr>
            <a:spLocks noGrp="1"/>
          </p:cNvSpPr>
          <p:nvPr>
            <p:ph type="subTitle" idx="1"/>
          </p:nvPr>
        </p:nvSpPr>
        <p:spPr>
          <a:xfrm>
            <a:off x="1524000" y="3602037"/>
            <a:ext cx="9144000" cy="2133600"/>
          </a:xfrm>
        </p:spPr>
        <p:txBody>
          <a:bodyPr>
            <a:normAutofit lnSpcReduction="10000"/>
          </a:bodyPr>
          <a:lstStyle/>
          <a:p>
            <a:r>
              <a:rPr lang="en-US" dirty="0">
                <a:latin typeface="Arial" panose="020B0604020202020204" pitchFamily="34" charset="0"/>
                <a:cs typeface="Arial" panose="020B0604020202020204" pitchFamily="34" charset="0"/>
              </a:rPr>
              <a:t>Kevin Kalinsky, MD, MS, FASCO</a:t>
            </a:r>
          </a:p>
          <a:p>
            <a:r>
              <a:rPr lang="en-US" dirty="0">
                <a:latin typeface="Arial" panose="020B0604020202020204" pitchFamily="34" charset="0"/>
                <a:cs typeface="Arial" panose="020B0604020202020204" pitchFamily="34" charset="0"/>
              </a:rPr>
              <a:t>Professor of Medicine</a:t>
            </a:r>
          </a:p>
          <a:p>
            <a:r>
              <a:rPr lang="en-US" dirty="0">
                <a:latin typeface="Arial" panose="020B0604020202020204" pitchFamily="34" charset="0"/>
                <a:cs typeface="Arial" panose="020B0604020202020204" pitchFamily="34" charset="0"/>
              </a:rPr>
              <a:t>Director, Division of Medical Oncology</a:t>
            </a:r>
          </a:p>
          <a:p>
            <a:r>
              <a:rPr lang="en-US" dirty="0">
                <a:latin typeface="Arial" panose="020B0604020202020204" pitchFamily="34" charset="0"/>
                <a:cs typeface="Arial" panose="020B0604020202020204" pitchFamily="34" charset="0"/>
              </a:rPr>
              <a:t>Louisa and Rand Glenn Family Chair in Breast Cancer Research</a:t>
            </a:r>
          </a:p>
          <a:p>
            <a:r>
              <a:rPr lang="en-US" dirty="0">
                <a:latin typeface="Arial" panose="020B0604020202020204" pitchFamily="34" charset="0"/>
                <a:cs typeface="Arial" panose="020B0604020202020204" pitchFamily="34" charset="0"/>
              </a:rPr>
              <a:t>Winship Cancer Institute of Emory University</a:t>
            </a:r>
          </a:p>
          <a:p>
            <a:endParaRPr lang="en-US" dirty="0"/>
          </a:p>
        </p:txBody>
      </p:sp>
    </p:spTree>
    <p:extLst>
      <p:ext uri="{BB962C8B-B14F-4D97-AF65-F5344CB8AC3E}">
        <p14:creationId xmlns:p14="http://schemas.microsoft.com/office/powerpoint/2010/main" val="8057914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3567-C01C-C663-D690-54E628E871AA}"/>
              </a:ext>
            </a:extLst>
          </p:cNvPr>
          <p:cNvSpPr>
            <a:spLocks noGrp="1"/>
          </p:cNvSpPr>
          <p:nvPr>
            <p:ph type="title"/>
          </p:nvPr>
        </p:nvSpPr>
        <p:spPr/>
        <p:txBody>
          <a:bodyPr/>
          <a:lstStyle/>
          <a:p>
            <a:r>
              <a:rPr lang="en-US" dirty="0"/>
              <a:t>Disclosures</a:t>
            </a:r>
          </a:p>
        </p:txBody>
      </p:sp>
      <p:graphicFrame>
        <p:nvGraphicFramePr>
          <p:cNvPr id="4" name="Table 3">
            <a:extLst>
              <a:ext uri="{FF2B5EF4-FFF2-40B4-BE49-F238E27FC236}">
                <a16:creationId xmlns:a16="http://schemas.microsoft.com/office/drawing/2014/main" id="{4766BD7F-6BB8-2938-59B3-40B9E44706C3}"/>
              </a:ext>
            </a:extLst>
          </p:cNvPr>
          <p:cNvGraphicFramePr>
            <a:graphicFrameLocks noGrp="1"/>
          </p:cNvGraphicFramePr>
          <p:nvPr/>
        </p:nvGraphicFramePr>
        <p:xfrm>
          <a:off x="1855729" y="1811874"/>
          <a:ext cx="8676395" cy="3685543"/>
        </p:xfrm>
        <a:graphic>
          <a:graphicData uri="http://schemas.openxmlformats.org/drawingml/2006/table">
            <a:tbl>
              <a:tblPr firstRow="1" bandRow="1">
                <a:tableStyleId>{5C22544A-7EE6-4342-B048-85BDC9FD1C3A}</a:tableStyleId>
              </a:tblPr>
              <a:tblGrid>
                <a:gridCol w="2370329">
                  <a:extLst>
                    <a:ext uri="{9D8B030D-6E8A-4147-A177-3AD203B41FA5}">
                      <a16:colId xmlns:a16="http://schemas.microsoft.com/office/drawing/2014/main" val="1730388477"/>
                    </a:ext>
                  </a:extLst>
                </a:gridCol>
                <a:gridCol w="6306066">
                  <a:extLst>
                    <a:ext uri="{9D8B030D-6E8A-4147-A177-3AD203B41FA5}">
                      <a16:colId xmlns:a16="http://schemas.microsoft.com/office/drawing/2014/main" val="3650793714"/>
                    </a:ext>
                  </a:extLst>
                </a:gridCol>
              </a:tblGrid>
              <a:tr h="2424699">
                <a:tc>
                  <a:txBody>
                    <a:bodyPr/>
                    <a:lstStyle/>
                    <a:p>
                      <a:r>
                        <a:rPr lang="en-US" b="1" dirty="0">
                          <a:solidFill>
                            <a:sysClr val="windowText" lastClr="000000"/>
                          </a:solidFill>
                          <a:latin typeface="Arial" panose="020B0604020202020204" pitchFamily="34" charset="0"/>
                          <a:cs typeface="Arial" panose="020B0604020202020204" pitchFamily="34" charset="0"/>
                        </a:rPr>
                        <a:t>Consulting Agreements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dirty="0">
                          <a:solidFill>
                            <a:sysClr val="windowText" lastClr="000000"/>
                          </a:solidFill>
                          <a:latin typeface="Arial" panose="020B0604020202020204" pitchFamily="34" charset="0"/>
                          <a:cs typeface="Arial" panose="020B0604020202020204" pitchFamily="34" charset="0"/>
                        </a:rPr>
                        <a:t>AstraZeneca Pharmaceuticals LP, Bicycle Therapeutics, Biotheranostics Inc, A Hologic Company, Daiichi Sankyo Inc, Genentech, a member of the Roche Group, Gilead Sciences Inc, Jazz Pharmaceuticals Inc, Lilly, Menarini Silicon Biosystems, Merck, Mersana Therapeutics Inc, </a:t>
                      </a:r>
                      <a:r>
                        <a:rPr lang="en-US" b="0" dirty="0" err="1">
                          <a:solidFill>
                            <a:sysClr val="windowText" lastClr="000000"/>
                          </a:solidFill>
                          <a:latin typeface="Arial" panose="020B0604020202020204" pitchFamily="34" charset="0"/>
                          <a:cs typeface="Arial" panose="020B0604020202020204" pitchFamily="34" charset="0"/>
                        </a:rPr>
                        <a:t>Myovant</a:t>
                      </a:r>
                      <a:r>
                        <a:rPr lang="en-US" b="0" dirty="0">
                          <a:solidFill>
                            <a:sysClr val="windowText" lastClr="000000"/>
                          </a:solidFill>
                          <a:latin typeface="Arial" panose="020B0604020202020204" pitchFamily="34" charset="0"/>
                          <a:cs typeface="Arial" panose="020B0604020202020204" pitchFamily="34" charset="0"/>
                        </a:rPr>
                        <a:t> Sciences, Novartis, Pfizer Inc, </a:t>
                      </a:r>
                      <a:r>
                        <a:rPr lang="en-US" b="0" dirty="0" err="1">
                          <a:solidFill>
                            <a:sysClr val="windowText" lastClr="000000"/>
                          </a:solidFill>
                          <a:latin typeface="Arial" panose="020B0604020202020204" pitchFamily="34" charset="0"/>
                          <a:cs typeface="Arial" panose="020B0604020202020204" pitchFamily="34" charset="0"/>
                        </a:rPr>
                        <a:t>ProteinQure</a:t>
                      </a:r>
                      <a:r>
                        <a:rPr lang="en-US" b="0" dirty="0">
                          <a:solidFill>
                            <a:sysClr val="windowText" lastClr="000000"/>
                          </a:solidFill>
                          <a:latin typeface="Arial" panose="020B0604020202020204" pitchFamily="34" charset="0"/>
                          <a:cs typeface="Arial" panose="020B0604020202020204" pitchFamily="34" charset="0"/>
                        </a:rPr>
                        <a:t>, Puma Biotechnology Inc, </a:t>
                      </a:r>
                      <a:r>
                        <a:rPr lang="en-US" b="0" dirty="0" err="1">
                          <a:solidFill>
                            <a:sysClr val="windowText" lastClr="000000"/>
                          </a:solidFill>
                          <a:latin typeface="Arial" panose="020B0604020202020204" pitchFamily="34" charset="0"/>
                          <a:cs typeface="Arial" panose="020B0604020202020204" pitchFamily="34" charset="0"/>
                        </a:rPr>
                        <a:t>RayzeBio</a:t>
                      </a:r>
                      <a:r>
                        <a:rPr lang="en-US" b="0" dirty="0">
                          <a:solidFill>
                            <a:sysClr val="windowText" lastClr="000000"/>
                          </a:solidFill>
                          <a:latin typeface="Arial" panose="020B0604020202020204" pitchFamily="34" charset="0"/>
                          <a:cs typeface="Arial" panose="020B0604020202020204" pitchFamily="34" charset="0"/>
                        </a:rPr>
                        <a:t>, </a:t>
                      </a:r>
                      <a:r>
                        <a:rPr lang="en-US" b="0" dirty="0" err="1">
                          <a:solidFill>
                            <a:sysClr val="windowText" lastClr="000000"/>
                          </a:solidFill>
                          <a:latin typeface="Arial" panose="020B0604020202020204" pitchFamily="34" charset="0"/>
                          <a:cs typeface="Arial" panose="020B0604020202020204" pitchFamily="34" charset="0"/>
                        </a:rPr>
                        <a:t>Regor</a:t>
                      </a:r>
                      <a:r>
                        <a:rPr lang="en-US" b="0" dirty="0">
                          <a:solidFill>
                            <a:sysClr val="windowText" lastClr="000000"/>
                          </a:solidFill>
                          <a:latin typeface="Arial" panose="020B0604020202020204" pitchFamily="34" charset="0"/>
                          <a:cs typeface="Arial" panose="020B0604020202020204" pitchFamily="34" charset="0"/>
                        </a:rPr>
                        <a:t> Therapeutics, Relay Therapeutics, </a:t>
                      </a:r>
                      <a:r>
                        <a:rPr lang="en-US" b="0" dirty="0" err="1">
                          <a:solidFill>
                            <a:sysClr val="windowText" lastClr="000000"/>
                          </a:solidFill>
                          <a:latin typeface="Arial" panose="020B0604020202020204" pitchFamily="34" charset="0"/>
                          <a:cs typeface="Arial" panose="020B0604020202020204" pitchFamily="34" charset="0"/>
                        </a:rPr>
                        <a:t>Seagen</a:t>
                      </a:r>
                      <a:r>
                        <a:rPr lang="en-US" b="0" dirty="0">
                          <a:solidFill>
                            <a:sysClr val="windowText" lastClr="000000"/>
                          </a:solidFill>
                          <a:latin typeface="Arial" panose="020B0604020202020204" pitchFamily="34" charset="0"/>
                          <a:cs typeface="Arial" panose="020B0604020202020204" pitchFamily="34" charset="0"/>
                        </a:rPr>
                        <a:t> Inc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68126479"/>
                  </a:ext>
                </a:extLst>
              </a:tr>
              <a:tr h="1260844">
                <a:tc>
                  <a:txBody>
                    <a:bodyPr/>
                    <a:lstStyle/>
                    <a:p>
                      <a:r>
                        <a:rPr lang="en-US" b="1" dirty="0">
                          <a:solidFill>
                            <a:sysClr val="windowText" lastClr="000000"/>
                          </a:solidFill>
                          <a:latin typeface="Arial" panose="020B0604020202020204" pitchFamily="34" charset="0"/>
                          <a:cs typeface="Arial" panose="020B0604020202020204" pitchFamily="34" charset="0"/>
                        </a:rPr>
                        <a:t>Nonrelevant Financial Relationships (Spouse)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dirty="0">
                          <a:solidFill>
                            <a:sysClr val="windowText" lastClr="000000"/>
                          </a:solidFill>
                          <a:latin typeface="Arial" panose="020B0604020202020204" pitchFamily="34" charset="0"/>
                          <a:cs typeface="Arial" panose="020B0604020202020204" pitchFamily="34" charset="0"/>
                        </a:rPr>
                        <a:t>Stock Options/Stock, Public Companies — Revolution Medicines Inc (prior employee of </a:t>
                      </a:r>
                      <a:r>
                        <a:rPr lang="en-US" b="0" dirty="0" err="1">
                          <a:solidFill>
                            <a:sysClr val="windowText" lastClr="000000"/>
                          </a:solidFill>
                          <a:latin typeface="Arial" panose="020B0604020202020204" pitchFamily="34" charset="0"/>
                          <a:cs typeface="Arial" panose="020B0604020202020204" pitchFamily="34" charset="0"/>
                        </a:rPr>
                        <a:t>EQRx</a:t>
                      </a:r>
                      <a:r>
                        <a:rPr lang="en-US" b="0" dirty="0">
                          <a:solidFill>
                            <a:sysClr val="windowText" lastClr="000000"/>
                          </a:solidFill>
                          <a:latin typeface="Arial" panose="020B0604020202020204" pitchFamily="34" charset="0"/>
                          <a:cs typeface="Arial" panose="020B0604020202020204" pitchFamily="34" charset="0"/>
                        </a:rPr>
                        <a:t>), ADC Therapeutics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08137676"/>
                  </a:ext>
                </a:extLst>
              </a:tr>
            </a:tbl>
          </a:graphicData>
        </a:graphic>
      </p:graphicFrame>
    </p:spTree>
    <p:extLst>
      <p:ext uri="{BB962C8B-B14F-4D97-AF65-F5344CB8AC3E}">
        <p14:creationId xmlns:p14="http://schemas.microsoft.com/office/powerpoint/2010/main" val="924682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2310AF-6B26-F125-25D6-F76D2D97715D}"/>
              </a:ext>
            </a:extLst>
          </p:cNvPr>
          <p:cNvSpPr txBox="1">
            <a:spLocks/>
          </p:cNvSpPr>
          <p:nvPr/>
        </p:nvSpPr>
        <p:spPr>
          <a:xfrm>
            <a:off x="781878" y="414306"/>
            <a:ext cx="11231678" cy="647712"/>
          </a:xfrm>
          <a:prstGeom prst="rect">
            <a:avLst/>
          </a:prstGeom>
        </p:spPr>
        <p:txBody>
          <a:bodyPr anchor="t">
            <a:noAutofit/>
          </a:bodyPr>
          <a:lstStyle>
            <a:lvl1pPr algn="l" defTabSz="609585" rtl="0" eaLnBrk="1" fontAlgn="base" hangingPunct="1">
              <a:lnSpc>
                <a:spcPct val="80000"/>
              </a:lnSpc>
              <a:spcBef>
                <a:spcPct val="0"/>
              </a:spcBef>
              <a:spcAft>
                <a:spcPct val="0"/>
              </a:spcAft>
              <a:defRPr sz="3733" b="1" i="0" kern="1200" cap="all">
                <a:solidFill>
                  <a:srgbClr val="9C4997"/>
                </a:solidFill>
                <a:latin typeface="+mn-lt"/>
                <a:ea typeface="MS PGothic" pitchFamily="34" charset="-128"/>
                <a:cs typeface="Arial Narrow"/>
              </a:defRPr>
            </a:lvl1pPr>
            <a:lvl2pPr algn="l" defTabSz="609585" rtl="0" eaLnBrk="1" fontAlgn="base" hangingPunct="1">
              <a:spcBef>
                <a:spcPct val="0"/>
              </a:spcBef>
              <a:spcAft>
                <a:spcPct val="0"/>
              </a:spcAft>
              <a:defRPr sz="5333" b="1">
                <a:solidFill>
                  <a:srgbClr val="81104F"/>
                </a:solidFill>
                <a:latin typeface="Arial Narrow" charset="0"/>
                <a:ea typeface="MS PGothic" pitchFamily="34" charset="-128"/>
                <a:cs typeface="Arial Narrow" panose="020B0606020202030204" pitchFamily="34" charset="0"/>
              </a:defRPr>
            </a:lvl2pPr>
            <a:lvl3pPr algn="l" defTabSz="609585" rtl="0" eaLnBrk="1" fontAlgn="base" hangingPunct="1">
              <a:spcBef>
                <a:spcPct val="0"/>
              </a:spcBef>
              <a:spcAft>
                <a:spcPct val="0"/>
              </a:spcAft>
              <a:defRPr sz="5333" b="1">
                <a:solidFill>
                  <a:srgbClr val="81104F"/>
                </a:solidFill>
                <a:latin typeface="Arial Narrow" charset="0"/>
                <a:ea typeface="MS PGothic" pitchFamily="34" charset="-128"/>
                <a:cs typeface="Arial Narrow" panose="020B0606020202030204" pitchFamily="34" charset="0"/>
              </a:defRPr>
            </a:lvl3pPr>
            <a:lvl4pPr algn="l" defTabSz="609585" rtl="0" eaLnBrk="1" fontAlgn="base" hangingPunct="1">
              <a:spcBef>
                <a:spcPct val="0"/>
              </a:spcBef>
              <a:spcAft>
                <a:spcPct val="0"/>
              </a:spcAft>
              <a:defRPr sz="5333" b="1">
                <a:solidFill>
                  <a:srgbClr val="81104F"/>
                </a:solidFill>
                <a:latin typeface="Arial Narrow" charset="0"/>
                <a:ea typeface="MS PGothic" pitchFamily="34" charset="-128"/>
                <a:cs typeface="Arial Narrow" panose="020B0606020202030204" pitchFamily="34" charset="0"/>
              </a:defRPr>
            </a:lvl4pPr>
            <a:lvl5pPr algn="l" defTabSz="609585" rtl="0" eaLnBrk="1" fontAlgn="base" hangingPunct="1">
              <a:spcBef>
                <a:spcPct val="0"/>
              </a:spcBef>
              <a:spcAft>
                <a:spcPct val="0"/>
              </a:spcAft>
              <a:defRPr sz="5333" b="1">
                <a:solidFill>
                  <a:srgbClr val="81104F"/>
                </a:solidFill>
                <a:latin typeface="Arial Narrow" charset="0"/>
                <a:ea typeface="MS PGothic" pitchFamily="34" charset="-128"/>
                <a:cs typeface="Arial Narrow" panose="020B0606020202030204" pitchFamily="34" charset="0"/>
              </a:defRPr>
            </a:lvl5pPr>
            <a:lvl6pPr marL="609585" algn="l" defTabSz="609585" rtl="0" eaLnBrk="1" fontAlgn="base" hangingPunct="1">
              <a:spcBef>
                <a:spcPct val="0"/>
              </a:spcBef>
              <a:spcAft>
                <a:spcPct val="0"/>
              </a:spcAft>
              <a:defRPr sz="5333" b="1">
                <a:solidFill>
                  <a:srgbClr val="81104F"/>
                </a:solidFill>
                <a:latin typeface="Arial Narrow" charset="0"/>
                <a:ea typeface="ＭＳ Ｐゴシック" charset="0"/>
              </a:defRPr>
            </a:lvl6pPr>
            <a:lvl7pPr marL="1219170" algn="l" defTabSz="609585" rtl="0" eaLnBrk="1" fontAlgn="base" hangingPunct="1">
              <a:spcBef>
                <a:spcPct val="0"/>
              </a:spcBef>
              <a:spcAft>
                <a:spcPct val="0"/>
              </a:spcAft>
              <a:defRPr sz="5333" b="1">
                <a:solidFill>
                  <a:srgbClr val="81104F"/>
                </a:solidFill>
                <a:latin typeface="Arial Narrow" charset="0"/>
                <a:ea typeface="ＭＳ Ｐゴシック" charset="0"/>
              </a:defRPr>
            </a:lvl7pPr>
            <a:lvl8pPr marL="1828754" algn="l" defTabSz="609585" rtl="0" eaLnBrk="1" fontAlgn="base" hangingPunct="1">
              <a:spcBef>
                <a:spcPct val="0"/>
              </a:spcBef>
              <a:spcAft>
                <a:spcPct val="0"/>
              </a:spcAft>
              <a:defRPr sz="5333" b="1">
                <a:solidFill>
                  <a:srgbClr val="81104F"/>
                </a:solidFill>
                <a:latin typeface="Arial Narrow" charset="0"/>
                <a:ea typeface="ＭＳ Ｐゴシック" charset="0"/>
              </a:defRPr>
            </a:lvl8pPr>
            <a:lvl9pPr marL="2438339" algn="l" defTabSz="609585" rtl="0" eaLnBrk="1" fontAlgn="base" hangingPunct="1">
              <a:spcBef>
                <a:spcPct val="0"/>
              </a:spcBef>
              <a:spcAft>
                <a:spcPct val="0"/>
              </a:spcAft>
              <a:defRPr sz="5333" b="1">
                <a:solidFill>
                  <a:srgbClr val="81104F"/>
                </a:solidFill>
                <a:latin typeface="Arial Narrow" charset="0"/>
                <a:ea typeface="ＭＳ Ｐゴシック" charset="0"/>
              </a:defRPr>
            </a:lvl9pPr>
          </a:lstStyle>
          <a:p>
            <a:pPr marL="0" marR="0" lvl="0" indent="0" algn="l" defTabSz="609555" rtl="0" eaLnBrk="1" fontAlgn="base" latinLnBrk="0" hangingPunct="1">
              <a:lnSpc>
                <a:spcPct val="80000"/>
              </a:lnSpc>
              <a:spcBef>
                <a:spcPct val="0"/>
              </a:spcBef>
              <a:spcAft>
                <a:spcPct val="0"/>
              </a:spcAft>
              <a:buClrTx/>
              <a:buSzTx/>
              <a:buFontTx/>
              <a:buNone/>
              <a:tabLst/>
              <a:defRPr/>
            </a:pPr>
            <a:r>
              <a:rPr kumimoji="0" lang="en-US" sz="3200" b="1"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KEYNOTE-522: S</a:t>
            </a:r>
            <a:r>
              <a:rPr kumimoji="0" lang="en-US" sz="3200" b="1" i="0" u="none" strike="noStrike" kern="1200" cap="none"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tudy</a:t>
            </a:r>
            <a:r>
              <a:rPr kumimoji="0" lang="en-US" sz="3200" b="1"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 D</a:t>
            </a:r>
            <a:r>
              <a:rPr kumimoji="0" lang="en-US" sz="3200" b="1" i="0" u="none" strike="noStrike" kern="1200" cap="none"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esign</a:t>
            </a:r>
            <a:r>
              <a:rPr kumimoji="0" lang="en-US" sz="3200" b="1"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 </a:t>
            </a:r>
            <a:r>
              <a:rPr kumimoji="0" lang="en-US" sz="2000" b="1"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a:t>
            </a:r>
            <a:r>
              <a:rPr kumimoji="0" lang="en-US" sz="2000" b="0"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NCT03036488</a:t>
            </a:r>
            <a:r>
              <a:rPr kumimoji="0" lang="en-US" sz="2000" b="1"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rPr>
              <a:t>)</a:t>
            </a:r>
            <a:endParaRPr kumimoji="0" lang="en-US" sz="3200" b="1" i="0" u="none" strike="noStrike" kern="1200" cap="all" spc="0" normalizeH="0" baseline="0" noProof="0" dirty="0">
              <a:ln>
                <a:noFill/>
              </a:ln>
              <a:solidFill>
                <a:srgbClr val="00629B"/>
              </a:solidFill>
              <a:effectLst/>
              <a:uLnTx/>
              <a:uFillTx/>
              <a:latin typeface="Arial" panose="020B0604020202020204" pitchFamily="34" charset="0"/>
              <a:ea typeface="MS PGothic" pitchFamily="34" charset="-128"/>
              <a:cs typeface="Arial" panose="020B0604020202020204" pitchFamily="34" charset="0"/>
            </a:endParaRPr>
          </a:p>
        </p:txBody>
      </p:sp>
      <p:sp>
        <p:nvSpPr>
          <p:cNvPr id="6" name="Footer Placeholder 3">
            <a:extLst>
              <a:ext uri="{FF2B5EF4-FFF2-40B4-BE49-F238E27FC236}">
                <a16:creationId xmlns:a16="http://schemas.microsoft.com/office/drawing/2014/main" id="{99DE8BBD-2918-1AEE-F77F-4D966F5AC525}"/>
              </a:ext>
            </a:extLst>
          </p:cNvPr>
          <p:cNvSpPr txBox="1">
            <a:spLocks/>
          </p:cNvSpPr>
          <p:nvPr/>
        </p:nvSpPr>
        <p:spPr>
          <a:xfrm>
            <a:off x="8751311" y="6443694"/>
            <a:ext cx="2979147" cy="257645"/>
          </a:xfrm>
          <a:prstGeom prst="rect">
            <a:avLst/>
          </a:prstGeom>
        </p:spPr>
        <p:txBody>
          <a:bodyPr rIns="0"/>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63666A"/>
                </a:solidFill>
                <a:effectLst/>
                <a:uLnTx/>
                <a:uFillTx/>
                <a:latin typeface="Arial" pitchFamily="34" charset="0"/>
                <a:ea typeface="+mn-ea"/>
                <a:cs typeface="Arial" pitchFamily="34" charset="0"/>
              </a:rPr>
              <a:t>Schmid KN522 ESMO Virtual Plenary 2021.</a:t>
            </a:r>
          </a:p>
        </p:txBody>
      </p:sp>
      <p:pic>
        <p:nvPicPr>
          <p:cNvPr id="8" name="Picture 7">
            <a:extLst>
              <a:ext uri="{FF2B5EF4-FFF2-40B4-BE49-F238E27FC236}">
                <a16:creationId xmlns:a16="http://schemas.microsoft.com/office/drawing/2014/main" id="{7494683A-7B13-5BF0-F2C2-A4CD71A4C9B3}"/>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p:blipFill>
        <p:spPr>
          <a:xfrm>
            <a:off x="781878" y="1148480"/>
            <a:ext cx="10172825" cy="5036052"/>
          </a:xfrm>
          <a:prstGeom prst="rect">
            <a:avLst/>
          </a:prstGeom>
        </p:spPr>
      </p:pic>
      <p:pic>
        <p:nvPicPr>
          <p:cNvPr id="7" name="Picture 6" descr="Icon&#10;&#10;Description automatically generated">
            <a:extLst>
              <a:ext uri="{FF2B5EF4-FFF2-40B4-BE49-F238E27FC236}">
                <a16:creationId xmlns:a16="http://schemas.microsoft.com/office/drawing/2014/main" id="{3901BFE4-35E6-72F2-9AA8-6D3E6B3D8168}"/>
              </a:ext>
            </a:extLst>
          </p:cNvPr>
          <p:cNvPicPr>
            <a:picLocks noChangeAspect="1"/>
          </p:cNvPicPr>
          <p:nvPr/>
        </p:nvPicPr>
        <p:blipFill>
          <a:blip r:embed="rId5">
            <a:alphaModFix amt="13000"/>
            <a:extLst>
              <a:ext uri="{28A0092B-C50C-407E-A947-70E740481C1C}">
                <a14:useLocalDpi xmlns:a14="http://schemas.microsoft.com/office/drawing/2010/main" val="0"/>
              </a:ext>
            </a:extLst>
          </a:blip>
          <a:stretch>
            <a:fillRect/>
          </a:stretch>
        </p:blipFill>
        <p:spPr>
          <a:xfrm rot="16200000">
            <a:off x="9492075" y="3455997"/>
            <a:ext cx="3477344" cy="1979726"/>
          </a:xfrm>
          <a:prstGeom prst="rect">
            <a:avLst/>
          </a:prstGeom>
        </p:spPr>
      </p:pic>
    </p:spTree>
    <p:extLst>
      <p:ext uri="{BB962C8B-B14F-4D97-AF65-F5344CB8AC3E}">
        <p14:creationId xmlns:p14="http://schemas.microsoft.com/office/powerpoint/2010/main" val="2634678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9">
            <a:extLst>
              <a:ext uri="{FF2B5EF4-FFF2-40B4-BE49-F238E27FC236}">
                <a16:creationId xmlns:a16="http://schemas.microsoft.com/office/drawing/2014/main" id="{BBDC9F18-6EA2-69B2-EE8E-2A13F67FCD0E}"/>
              </a:ext>
            </a:extLst>
          </p:cNvPr>
          <p:cNvPicPr>
            <a:picLocks noGrp="1" noChangeAspect="1"/>
          </p:cNvPicPr>
          <p:nvPr isPhoto="1"/>
        </p:nvPicPr>
        <p:blipFill>
          <a:blip r:embed="rId3">
            <a:lum/>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0" y="115909"/>
            <a:ext cx="12192000" cy="6858000"/>
          </a:xfrm>
          <a:prstGeom prst="rect">
            <a:avLst/>
          </a:prstGeom>
        </p:spPr>
      </p:pic>
      <p:pic>
        <p:nvPicPr>
          <p:cNvPr id="2" name="Picture 1" descr="Slide16">
            <a:extLst>
              <a:ext uri="{FF2B5EF4-FFF2-40B4-BE49-F238E27FC236}">
                <a16:creationId xmlns:a16="http://schemas.microsoft.com/office/drawing/2014/main" id="{89CE1707-756E-5346-7B9C-4AED2A91800F}"/>
              </a:ext>
            </a:extLst>
          </p:cNvPr>
          <p:cNvPicPr>
            <a:picLocks noGrp="1" noChangeAspect="1"/>
          </p:cNvPicPr>
          <p:nvPr isPhoto="1"/>
        </p:nvPicPr>
        <p:blipFill>
          <a:blip r:embed="rId5">
            <a:lum/>
            <a:extLst>
              <a:ext uri="{28A0092B-C50C-407E-A947-70E740481C1C}">
                <a14:useLocalDpi xmlns:a14="http://schemas.microsoft.com/office/drawing/2010/main" val="0"/>
              </a:ext>
            </a:extLst>
          </a:blip>
          <a:srcRect l="24419" t="24413" r="25616" b="53771"/>
          <a:stretch/>
        </p:blipFill>
        <p:spPr>
          <a:xfrm>
            <a:off x="10732" y="-1"/>
            <a:ext cx="6091707" cy="1496095"/>
          </a:xfrm>
          <a:prstGeom prst="rect">
            <a:avLst/>
          </a:prstGeom>
        </p:spPr>
      </p:pic>
      <p:pic>
        <p:nvPicPr>
          <p:cNvPr id="4" name="Picture 3" descr="Slide16">
            <a:extLst>
              <a:ext uri="{FF2B5EF4-FFF2-40B4-BE49-F238E27FC236}">
                <a16:creationId xmlns:a16="http://schemas.microsoft.com/office/drawing/2014/main" id="{15AFA6F9-9ED6-F176-7B61-D1011C470B1F}"/>
              </a:ext>
            </a:extLst>
          </p:cNvPr>
          <p:cNvPicPr>
            <a:picLocks noGrp="1" noChangeAspect="1"/>
          </p:cNvPicPr>
          <p:nvPr isPhoto="1"/>
        </p:nvPicPr>
        <p:blipFill>
          <a:blip r:embed="rId5">
            <a:lum/>
            <a:extLst>
              <a:ext uri="{28A0092B-C50C-407E-A947-70E740481C1C}">
                <a14:useLocalDpi xmlns:a14="http://schemas.microsoft.com/office/drawing/2010/main" val="0"/>
              </a:ext>
            </a:extLst>
          </a:blip>
          <a:srcRect l="24419" t="1" r="25616" b="79874"/>
          <a:stretch/>
        </p:blipFill>
        <p:spPr>
          <a:xfrm>
            <a:off x="6102439" y="115909"/>
            <a:ext cx="6091707" cy="1380185"/>
          </a:xfrm>
          <a:prstGeom prst="rect">
            <a:avLst/>
          </a:prstGeom>
        </p:spPr>
      </p:pic>
      <p:sp>
        <p:nvSpPr>
          <p:cNvPr id="5" name="Rectangle 4">
            <a:extLst>
              <a:ext uri="{FF2B5EF4-FFF2-40B4-BE49-F238E27FC236}">
                <a16:creationId xmlns:a16="http://schemas.microsoft.com/office/drawing/2014/main" id="{C5F12571-7568-53AB-F2A0-C3153C968369}"/>
              </a:ext>
            </a:extLst>
          </p:cNvPr>
          <p:cNvSpPr/>
          <p:nvPr/>
        </p:nvSpPr>
        <p:spPr>
          <a:xfrm>
            <a:off x="5750805" y="6742323"/>
            <a:ext cx="6334699" cy="23135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274584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43797-96BD-3B63-D534-5DC656BB4F16}"/>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4424EA9-7B0B-0F2E-5910-3411B8B0236C}"/>
              </a:ext>
            </a:extLst>
          </p:cNvPr>
          <p:cNvSpPr>
            <a:spLocks noGrp="1"/>
          </p:cNvSpPr>
          <p:nvPr>
            <p:ph type="title"/>
          </p:nvPr>
        </p:nvSpPr>
        <p:spPr>
          <a:xfrm>
            <a:off x="0" y="49021"/>
            <a:ext cx="12192000" cy="950475"/>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KEYNOTE-522</a:t>
            </a:r>
            <a:endParaRPr lang="en-US" sz="3600" b="1" dirty="0">
              <a:solidFill>
                <a:srgbClr val="002060"/>
              </a:solidFill>
              <a:latin typeface="Arial" panose="020B0604020202020204" pitchFamily="34" charset="0"/>
              <a:cs typeface="Arial" panose="020B0604020202020204" pitchFamily="34" charset="0"/>
            </a:endParaRPr>
          </a:p>
        </p:txBody>
      </p:sp>
      <p:sp>
        <p:nvSpPr>
          <p:cNvPr id="14" name="Text Box 11">
            <a:extLst>
              <a:ext uri="{FF2B5EF4-FFF2-40B4-BE49-F238E27FC236}">
                <a16:creationId xmlns:a16="http://schemas.microsoft.com/office/drawing/2014/main" id="{C49D8EF7-75F9-0D62-26B3-DF26AC06480E}"/>
              </a:ext>
            </a:extLst>
          </p:cNvPr>
          <p:cNvSpPr txBox="1">
            <a:spLocks noChangeArrowheads="1"/>
          </p:cNvSpPr>
          <p:nvPr/>
        </p:nvSpPr>
        <p:spPr bwMode="auto">
          <a:xfrm>
            <a:off x="157337" y="6610926"/>
            <a:ext cx="9834961" cy="2308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chor="b">
            <a:spAutoFit/>
          </a:bodyPr>
          <a:lstStyle>
            <a:lvl1pPr>
              <a:lnSpc>
                <a:spcPct val="90000"/>
              </a:lnSpc>
              <a:spcBef>
                <a:spcPts val="1000"/>
              </a:spcBef>
              <a:spcAft>
                <a:spcPts val="700"/>
              </a:spcAft>
              <a:buClr>
                <a:srgbClr val="FEFDDE"/>
              </a:buClr>
              <a:buFont typeface="Wingdings" panose="05000000000000000000" pitchFamily="2" charset="2"/>
              <a:buChar char="§"/>
              <a:defRPr sz="2600">
                <a:solidFill>
                  <a:srgbClr val="FEFDDE"/>
                </a:solidFill>
                <a:latin typeface="Arial" panose="020B0604020202020204" pitchFamily="34" charset="0"/>
                <a:ea typeface="MS PGothic" panose="020B0600070205080204" pitchFamily="34" charset="-128"/>
              </a:defRPr>
            </a:lvl1pPr>
            <a:lvl2pPr marL="742950" indent="-28575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ea typeface="MS PGothic" panose="020B0600070205080204" pitchFamily="34" charset="-128"/>
              </a:defRPr>
            </a:lvl2pPr>
            <a:lvl3pPr marL="11430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ea typeface="MS PGothic" panose="020B0600070205080204" pitchFamily="34" charset="-128"/>
              </a:defRPr>
            </a:lvl3pPr>
            <a:lvl4pPr marL="16002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ea typeface="MS PGothic" panose="020B0600070205080204" pitchFamily="34" charset="-128"/>
              </a:defRPr>
            </a:lvl4pPr>
            <a:lvl5pPr marL="2057400" indent="-22860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ea typeface="MS PGothic" panose="020B0600070205080204" pitchFamily="34" charset="-128"/>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ea typeface="MS PGothic" panose="020B0600070205080204" pitchFamily="34" charset="-128"/>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ea typeface="MS PGothic" panose="020B0600070205080204" pitchFamily="34" charset="-128"/>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ea typeface="MS PGothic" panose="020B0600070205080204" pitchFamily="34" charset="-128"/>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a:solidFill>
                  <a:srgbClr val="FEFDDE"/>
                </a:solidFill>
                <a:latin typeface="Arial" panose="020B0604020202020204" pitchFamily="34" charset="0"/>
                <a:ea typeface="MS PGothic" panose="020B0600070205080204" pitchFamily="34" charset="-128"/>
              </a:defRPr>
            </a:lvl9pPr>
          </a:lstStyle>
          <a:p>
            <a:pPr marL="0" marR="0" lvl="0" indent="0" algn="l" defTabSz="609585" rtl="0" eaLnBrk="1" fontAlgn="auto" latinLnBrk="0" hangingPunct="1">
              <a:lnSpc>
                <a:spcPct val="90000"/>
              </a:lnSpc>
              <a:spcBef>
                <a:spcPts val="1333"/>
              </a:spcBef>
              <a:spcAft>
                <a:spcPts val="933"/>
              </a:spcAft>
              <a:buClr>
                <a:srgbClr val="FEFDDE"/>
              </a:buClr>
              <a:buSzTx/>
              <a:buFont typeface="Wingdings" panose="05000000000000000000" pitchFamily="2" charset="2"/>
              <a:buChar char="§"/>
              <a:tabLst/>
              <a:defRPr/>
            </a:pP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Schmid P et al. </a:t>
            </a:r>
            <a:r>
              <a:rPr kumimoji="0" lang="en-US" sz="1000" b="0" i="1"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N Engl J Med</a:t>
            </a: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 2020;382(9):810-821. Schmid P et al. </a:t>
            </a:r>
            <a:r>
              <a:rPr kumimoji="0" lang="en-US" sz="1000" b="0" i="1"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N Engl J Med</a:t>
            </a: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 2022;386(6):556-567; Schmid P et al. </a:t>
            </a:r>
            <a:r>
              <a:rPr kumimoji="0" lang="en-US" sz="1000" b="0" i="1"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N Engl J Med</a:t>
            </a: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 2024;391:1981-91.</a:t>
            </a:r>
          </a:p>
        </p:txBody>
      </p:sp>
      <p:grpSp>
        <p:nvGrpSpPr>
          <p:cNvPr id="2" name="Group 1">
            <a:extLst>
              <a:ext uri="{FF2B5EF4-FFF2-40B4-BE49-F238E27FC236}">
                <a16:creationId xmlns:a16="http://schemas.microsoft.com/office/drawing/2014/main" id="{67B2FB0E-CEA1-CD29-4F18-E8C06CEB9877}"/>
              </a:ext>
            </a:extLst>
          </p:cNvPr>
          <p:cNvGrpSpPr/>
          <p:nvPr/>
        </p:nvGrpSpPr>
        <p:grpSpPr>
          <a:xfrm>
            <a:off x="157338" y="1373342"/>
            <a:ext cx="5637534" cy="4022924"/>
            <a:chOff x="195072" y="2299418"/>
            <a:chExt cx="4195535" cy="2725791"/>
          </a:xfrm>
        </p:grpSpPr>
        <p:pic>
          <p:nvPicPr>
            <p:cNvPr id="15" name="Picture 14">
              <a:extLst>
                <a:ext uri="{FF2B5EF4-FFF2-40B4-BE49-F238E27FC236}">
                  <a16:creationId xmlns:a16="http://schemas.microsoft.com/office/drawing/2014/main" id="{CDA11051-7056-D6BB-32B7-60F2B1A9930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95072" y="2299418"/>
              <a:ext cx="4195535" cy="2725791"/>
            </a:xfrm>
            <a:prstGeom prst="rect">
              <a:avLst/>
            </a:prstGeom>
          </p:spPr>
        </p:pic>
        <p:sp>
          <p:nvSpPr>
            <p:cNvPr id="17" name="Rectangle 16">
              <a:extLst>
                <a:ext uri="{FF2B5EF4-FFF2-40B4-BE49-F238E27FC236}">
                  <a16:creationId xmlns:a16="http://schemas.microsoft.com/office/drawing/2014/main" id="{D3EA5E2B-4E73-80FA-4803-AAF045F4377D}"/>
                </a:ext>
              </a:extLst>
            </p:cNvPr>
            <p:cNvSpPr/>
            <p:nvPr/>
          </p:nvSpPr>
          <p:spPr>
            <a:xfrm>
              <a:off x="309227" y="3637334"/>
              <a:ext cx="4051135" cy="347213"/>
            </a:xfrm>
            <a:prstGeom prst="rect">
              <a:avLst/>
            </a:prstGeom>
            <a:noFill/>
            <a:ln w="28575">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solidFill>
                    <a:srgbClr val="C00000"/>
                  </a:solidFill>
                </a:ln>
                <a:noFill/>
                <a:effectLst/>
                <a:uLnTx/>
                <a:uFillTx/>
                <a:latin typeface="Calibri"/>
                <a:ea typeface="+mn-ea"/>
                <a:cs typeface="+mn-cs"/>
              </a:endParaRPr>
            </a:p>
          </p:txBody>
        </p:sp>
      </p:grpSp>
      <p:sp>
        <p:nvSpPr>
          <p:cNvPr id="13" name="TextBox 12">
            <a:extLst>
              <a:ext uri="{FF2B5EF4-FFF2-40B4-BE49-F238E27FC236}">
                <a16:creationId xmlns:a16="http://schemas.microsoft.com/office/drawing/2014/main" id="{9BA180E8-D219-C1EF-BD91-6820B007764E}"/>
              </a:ext>
            </a:extLst>
          </p:cNvPr>
          <p:cNvSpPr txBox="1"/>
          <p:nvPr/>
        </p:nvSpPr>
        <p:spPr>
          <a:xfrm>
            <a:off x="1473307" y="687096"/>
            <a:ext cx="2684379" cy="502766"/>
          </a:xfrm>
          <a:prstGeom prst="rect">
            <a:avLst/>
          </a:prstGeom>
          <a:noFill/>
        </p:spPr>
        <p:txBody>
          <a:bodyPr wrap="squar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EFS </a:t>
            </a:r>
          </a:p>
        </p:txBody>
      </p:sp>
      <p:sp>
        <p:nvSpPr>
          <p:cNvPr id="18" name="TextBox 17">
            <a:extLst>
              <a:ext uri="{FF2B5EF4-FFF2-40B4-BE49-F238E27FC236}">
                <a16:creationId xmlns:a16="http://schemas.microsoft.com/office/drawing/2014/main" id="{FFD13B9B-B873-7F18-49D4-D722B076F42D}"/>
              </a:ext>
            </a:extLst>
          </p:cNvPr>
          <p:cNvSpPr txBox="1"/>
          <p:nvPr/>
        </p:nvSpPr>
        <p:spPr>
          <a:xfrm>
            <a:off x="8034317" y="687096"/>
            <a:ext cx="2684379" cy="502766"/>
          </a:xfrm>
          <a:prstGeom prst="rect">
            <a:avLst/>
          </a:prstGeom>
          <a:noFill/>
        </p:spPr>
        <p:txBody>
          <a:bodyPr wrap="squar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OS </a:t>
            </a:r>
            <a:r>
              <a:rPr kumimoji="0" lang="en-US" sz="2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grpSp>
        <p:nvGrpSpPr>
          <p:cNvPr id="19" name="Group 18">
            <a:extLst>
              <a:ext uri="{FF2B5EF4-FFF2-40B4-BE49-F238E27FC236}">
                <a16:creationId xmlns:a16="http://schemas.microsoft.com/office/drawing/2014/main" id="{60096751-FF7B-AE28-3307-26349C2E9556}"/>
              </a:ext>
            </a:extLst>
          </p:cNvPr>
          <p:cNvGrpSpPr/>
          <p:nvPr/>
        </p:nvGrpSpPr>
        <p:grpSpPr>
          <a:xfrm>
            <a:off x="6096000" y="1189862"/>
            <a:ext cx="5786707" cy="4206404"/>
            <a:chOff x="5071533" y="914400"/>
            <a:chExt cx="4072467" cy="2895600"/>
          </a:xfrm>
        </p:grpSpPr>
        <p:pic>
          <p:nvPicPr>
            <p:cNvPr id="20" name="Picture 19">
              <a:extLst>
                <a:ext uri="{FF2B5EF4-FFF2-40B4-BE49-F238E27FC236}">
                  <a16:creationId xmlns:a16="http://schemas.microsoft.com/office/drawing/2014/main" id="{FAF38635-3AA5-43F9-3C42-5CC5CFD25229}"/>
                </a:ext>
              </a:extLst>
            </p:cNvPr>
            <p:cNvPicPr>
              <a:picLocks noChangeAspect="1"/>
            </p:cNvPicPr>
            <p:nvPr/>
          </p:nvPicPr>
          <p:blipFill>
            <a:blip r:embed="rId5" cstate="print">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a:ext>
              </a:extLst>
            </a:blip>
            <a:srcRect/>
            <a:stretch/>
          </p:blipFill>
          <p:spPr>
            <a:xfrm>
              <a:off x="5071533" y="914400"/>
              <a:ext cx="4072467" cy="2895600"/>
            </a:xfrm>
            <a:prstGeom prst="rect">
              <a:avLst/>
            </a:prstGeom>
          </p:spPr>
        </p:pic>
        <p:sp>
          <p:nvSpPr>
            <p:cNvPr id="21" name="Rectangle 20">
              <a:extLst>
                <a:ext uri="{FF2B5EF4-FFF2-40B4-BE49-F238E27FC236}">
                  <a16:creationId xmlns:a16="http://schemas.microsoft.com/office/drawing/2014/main" id="{AF7DD6EE-4776-D145-BB81-A21DB057E825}"/>
                </a:ext>
              </a:extLst>
            </p:cNvPr>
            <p:cNvSpPr/>
            <p:nvPr/>
          </p:nvSpPr>
          <p:spPr>
            <a:xfrm>
              <a:off x="5166516" y="2479964"/>
              <a:ext cx="3898717" cy="357173"/>
            </a:xfrm>
            <a:prstGeom prst="rect">
              <a:avLst/>
            </a:prstGeom>
            <a:noFill/>
            <a:ln w="28575">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solidFill>
                    <a:srgbClr val="C00000"/>
                  </a:solidFill>
                </a:ln>
                <a:noFill/>
                <a:effectLst/>
                <a:uLnTx/>
                <a:uFillTx/>
                <a:latin typeface="Calibri"/>
                <a:ea typeface="+mn-ea"/>
                <a:cs typeface="+mn-cs"/>
              </a:endParaRPr>
            </a:p>
          </p:txBody>
        </p:sp>
      </p:grpSp>
      <p:sp>
        <p:nvSpPr>
          <p:cNvPr id="22" name="TextBox 21">
            <a:extLst>
              <a:ext uri="{FF2B5EF4-FFF2-40B4-BE49-F238E27FC236}">
                <a16:creationId xmlns:a16="http://schemas.microsoft.com/office/drawing/2014/main" id="{8454A997-3B4F-43BB-20C6-FEA981476A47}"/>
              </a:ext>
            </a:extLst>
          </p:cNvPr>
          <p:cNvSpPr txBox="1"/>
          <p:nvPr/>
        </p:nvSpPr>
        <p:spPr>
          <a:xfrm>
            <a:off x="0" y="5682338"/>
            <a:ext cx="12191999" cy="790088"/>
          </a:xfrm>
          <a:prstGeom prst="rect">
            <a:avLst/>
          </a:prstGeom>
          <a:noFill/>
        </p:spPr>
        <p:txBody>
          <a:bodyPr wrap="squar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267"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rPr>
              <a:t>Higher event rate in PD-L1 negative, benefit of pembrolizumab noted regardless of PD-L1 status (83% PD-L1+ )  </a:t>
            </a:r>
          </a:p>
        </p:txBody>
      </p:sp>
    </p:spTree>
    <p:extLst>
      <p:ext uri="{BB962C8B-B14F-4D97-AF65-F5344CB8AC3E}">
        <p14:creationId xmlns:p14="http://schemas.microsoft.com/office/powerpoint/2010/main" val="690845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2A67038-2ECF-5CEF-6117-BBB339E637E2}"/>
              </a:ext>
            </a:extLst>
          </p:cNvPr>
          <p:cNvGrpSpPr/>
          <p:nvPr/>
        </p:nvGrpSpPr>
        <p:grpSpPr>
          <a:xfrm>
            <a:off x="1789545" y="1204896"/>
            <a:ext cx="9669281" cy="2880131"/>
            <a:chOff x="1789544" y="1204894"/>
            <a:chExt cx="9669281" cy="2880131"/>
          </a:xfrm>
        </p:grpSpPr>
        <p:sp>
          <p:nvSpPr>
            <p:cNvPr id="427" name="Freeform 426">
              <a:extLst>
                <a:ext uri="{FF2B5EF4-FFF2-40B4-BE49-F238E27FC236}">
                  <a16:creationId xmlns:a16="http://schemas.microsoft.com/office/drawing/2014/main" id="{1F8DF469-E87D-6BD4-0E58-5107B864571A}"/>
                </a:ext>
              </a:extLst>
            </p:cNvPr>
            <p:cNvSpPr/>
            <p:nvPr/>
          </p:nvSpPr>
          <p:spPr>
            <a:xfrm>
              <a:off x="1850837" y="1204894"/>
              <a:ext cx="9607988" cy="2821626"/>
            </a:xfrm>
            <a:custGeom>
              <a:avLst/>
              <a:gdLst>
                <a:gd name="connsiteX0" fmla="*/ 0 w 9607988"/>
                <a:gd name="connsiteY0" fmla="*/ 0 h 2821626"/>
                <a:gd name="connsiteX1" fmla="*/ 0 w 9607988"/>
                <a:gd name="connsiteY1" fmla="*/ 2821627 h 2821626"/>
                <a:gd name="connsiteX2" fmla="*/ 9607988 w 9607988"/>
                <a:gd name="connsiteY2" fmla="*/ 2821627 h 2821626"/>
              </a:gdLst>
              <a:ahLst/>
              <a:cxnLst>
                <a:cxn ang="0">
                  <a:pos x="connsiteX0" y="connsiteY0"/>
                </a:cxn>
                <a:cxn ang="0">
                  <a:pos x="connsiteX1" y="connsiteY1"/>
                </a:cxn>
                <a:cxn ang="0">
                  <a:pos x="connsiteX2" y="connsiteY2"/>
                </a:cxn>
              </a:cxnLst>
              <a:rect l="l" t="t" r="r" b="b"/>
              <a:pathLst>
                <a:path w="9607988" h="2821626">
                  <a:moveTo>
                    <a:pt x="0" y="0"/>
                  </a:moveTo>
                  <a:lnTo>
                    <a:pt x="0" y="2821627"/>
                  </a:lnTo>
                  <a:lnTo>
                    <a:pt x="9607988" y="2821627"/>
                  </a:lnTo>
                </a:path>
              </a:pathLst>
            </a:custGeom>
            <a:noFill/>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28" name="Freeform 427">
              <a:extLst>
                <a:ext uri="{FF2B5EF4-FFF2-40B4-BE49-F238E27FC236}">
                  <a16:creationId xmlns:a16="http://schemas.microsoft.com/office/drawing/2014/main" id="{7D020837-792F-47C6-3C65-B00A8C26C265}"/>
                </a:ext>
              </a:extLst>
            </p:cNvPr>
            <p:cNvSpPr/>
            <p:nvPr/>
          </p:nvSpPr>
          <p:spPr>
            <a:xfrm>
              <a:off x="1848160"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29" name="Freeform 428">
              <a:extLst>
                <a:ext uri="{FF2B5EF4-FFF2-40B4-BE49-F238E27FC236}">
                  <a16:creationId xmlns:a16="http://schemas.microsoft.com/office/drawing/2014/main" id="{D0625B54-BEE2-0ABA-9A82-6CDA2603567D}"/>
                </a:ext>
              </a:extLst>
            </p:cNvPr>
            <p:cNvSpPr/>
            <p:nvPr/>
          </p:nvSpPr>
          <p:spPr>
            <a:xfrm>
              <a:off x="2570583"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0" name="Freeform 429">
              <a:extLst>
                <a:ext uri="{FF2B5EF4-FFF2-40B4-BE49-F238E27FC236}">
                  <a16:creationId xmlns:a16="http://schemas.microsoft.com/office/drawing/2014/main" id="{0C386A9F-4945-937D-8120-08FF11D066BA}"/>
                </a:ext>
              </a:extLst>
            </p:cNvPr>
            <p:cNvSpPr/>
            <p:nvPr/>
          </p:nvSpPr>
          <p:spPr>
            <a:xfrm>
              <a:off x="1789544" y="4026138"/>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1" name="Freeform 430">
              <a:extLst>
                <a:ext uri="{FF2B5EF4-FFF2-40B4-BE49-F238E27FC236}">
                  <a16:creationId xmlns:a16="http://schemas.microsoft.com/office/drawing/2014/main" id="{9B6F02A9-C2E8-73B0-414E-C7500264F9D3}"/>
                </a:ext>
              </a:extLst>
            </p:cNvPr>
            <p:cNvSpPr/>
            <p:nvPr/>
          </p:nvSpPr>
          <p:spPr>
            <a:xfrm>
              <a:off x="1789544" y="3744606"/>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2" name="Freeform 431">
              <a:extLst>
                <a:ext uri="{FF2B5EF4-FFF2-40B4-BE49-F238E27FC236}">
                  <a16:creationId xmlns:a16="http://schemas.microsoft.com/office/drawing/2014/main" id="{60365B63-37EF-DD9E-5F01-CDE7B7232106}"/>
                </a:ext>
              </a:extLst>
            </p:cNvPr>
            <p:cNvSpPr/>
            <p:nvPr/>
          </p:nvSpPr>
          <p:spPr>
            <a:xfrm>
              <a:off x="1789544" y="3461449"/>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3" name="Freeform 432">
              <a:extLst>
                <a:ext uri="{FF2B5EF4-FFF2-40B4-BE49-F238E27FC236}">
                  <a16:creationId xmlns:a16="http://schemas.microsoft.com/office/drawing/2014/main" id="{ADF63969-82CE-0943-1180-5061C9AC76DA}"/>
                </a:ext>
              </a:extLst>
            </p:cNvPr>
            <p:cNvSpPr/>
            <p:nvPr/>
          </p:nvSpPr>
          <p:spPr>
            <a:xfrm>
              <a:off x="1789544" y="3178197"/>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4" name="Freeform 433">
              <a:extLst>
                <a:ext uri="{FF2B5EF4-FFF2-40B4-BE49-F238E27FC236}">
                  <a16:creationId xmlns:a16="http://schemas.microsoft.com/office/drawing/2014/main" id="{644ECF02-D849-E455-5D0F-42CF104572DE}"/>
                </a:ext>
              </a:extLst>
            </p:cNvPr>
            <p:cNvSpPr/>
            <p:nvPr/>
          </p:nvSpPr>
          <p:spPr>
            <a:xfrm>
              <a:off x="1789544" y="2898386"/>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5" name="Freeform 434">
              <a:extLst>
                <a:ext uri="{FF2B5EF4-FFF2-40B4-BE49-F238E27FC236}">
                  <a16:creationId xmlns:a16="http://schemas.microsoft.com/office/drawing/2014/main" id="{56406A11-F1D6-CB04-B930-A3716EBD3332}"/>
                </a:ext>
              </a:extLst>
            </p:cNvPr>
            <p:cNvSpPr/>
            <p:nvPr/>
          </p:nvSpPr>
          <p:spPr>
            <a:xfrm>
              <a:off x="1789544" y="2615516"/>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6" name="Freeform 435">
              <a:extLst>
                <a:ext uri="{FF2B5EF4-FFF2-40B4-BE49-F238E27FC236}">
                  <a16:creationId xmlns:a16="http://schemas.microsoft.com/office/drawing/2014/main" id="{233F7304-58E8-4B9E-64A2-268DB01F590C}"/>
                </a:ext>
              </a:extLst>
            </p:cNvPr>
            <p:cNvSpPr/>
            <p:nvPr/>
          </p:nvSpPr>
          <p:spPr>
            <a:xfrm>
              <a:off x="1789544" y="2335705"/>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7" name="Freeform 436">
              <a:extLst>
                <a:ext uri="{FF2B5EF4-FFF2-40B4-BE49-F238E27FC236}">
                  <a16:creationId xmlns:a16="http://schemas.microsoft.com/office/drawing/2014/main" id="{5D1DA028-7F08-BB3F-A07C-FE6942DB21C3}"/>
                </a:ext>
              </a:extLst>
            </p:cNvPr>
            <p:cNvSpPr/>
            <p:nvPr/>
          </p:nvSpPr>
          <p:spPr>
            <a:xfrm>
              <a:off x="1789544" y="2052452"/>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8" name="Freeform 437">
              <a:extLst>
                <a:ext uri="{FF2B5EF4-FFF2-40B4-BE49-F238E27FC236}">
                  <a16:creationId xmlns:a16="http://schemas.microsoft.com/office/drawing/2014/main" id="{F26A8E6E-203D-3A7E-D4D8-9924311B7447}"/>
                </a:ext>
              </a:extLst>
            </p:cNvPr>
            <p:cNvSpPr/>
            <p:nvPr/>
          </p:nvSpPr>
          <p:spPr>
            <a:xfrm>
              <a:off x="1789544" y="1773119"/>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39" name="Freeform 438">
              <a:extLst>
                <a:ext uri="{FF2B5EF4-FFF2-40B4-BE49-F238E27FC236}">
                  <a16:creationId xmlns:a16="http://schemas.microsoft.com/office/drawing/2014/main" id="{1D627B1F-B302-7376-56C5-86927CD58144}"/>
                </a:ext>
              </a:extLst>
            </p:cNvPr>
            <p:cNvSpPr/>
            <p:nvPr/>
          </p:nvSpPr>
          <p:spPr>
            <a:xfrm>
              <a:off x="1789544" y="1490727"/>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0" name="Freeform 439">
              <a:extLst>
                <a:ext uri="{FF2B5EF4-FFF2-40B4-BE49-F238E27FC236}">
                  <a16:creationId xmlns:a16="http://schemas.microsoft.com/office/drawing/2014/main" id="{DF2472E0-DC57-89F7-F7B0-E54C90482121}"/>
                </a:ext>
              </a:extLst>
            </p:cNvPr>
            <p:cNvSpPr/>
            <p:nvPr/>
          </p:nvSpPr>
          <p:spPr>
            <a:xfrm>
              <a:off x="1789544" y="1206710"/>
              <a:ext cx="61006" cy="9559"/>
            </a:xfrm>
            <a:custGeom>
              <a:avLst/>
              <a:gdLst>
                <a:gd name="connsiteX0" fmla="*/ 0 w 61006"/>
                <a:gd name="connsiteY0" fmla="*/ 0 h 9559"/>
                <a:gd name="connsiteX1" fmla="*/ 61007 w 61006"/>
                <a:gd name="connsiteY1" fmla="*/ 0 h 9559"/>
              </a:gdLst>
              <a:ahLst/>
              <a:cxnLst>
                <a:cxn ang="0">
                  <a:pos x="connsiteX0" y="connsiteY0"/>
                </a:cxn>
                <a:cxn ang="0">
                  <a:pos x="connsiteX1" y="connsiteY1"/>
                </a:cxn>
              </a:cxnLst>
              <a:rect l="l" t="t" r="r" b="b"/>
              <a:pathLst>
                <a:path w="61006" h="9559">
                  <a:moveTo>
                    <a:pt x="0" y="0"/>
                  </a:moveTo>
                  <a:lnTo>
                    <a:pt x="61007"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1" name="Freeform 440">
              <a:extLst>
                <a:ext uri="{FF2B5EF4-FFF2-40B4-BE49-F238E27FC236}">
                  <a16:creationId xmlns:a16="http://schemas.microsoft.com/office/drawing/2014/main" id="{EBB340A5-ABA4-9ADB-2D46-B4B50F6A43C5}"/>
                </a:ext>
              </a:extLst>
            </p:cNvPr>
            <p:cNvSpPr/>
            <p:nvPr/>
          </p:nvSpPr>
          <p:spPr>
            <a:xfrm>
              <a:off x="3292241"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2" name="Freeform 441">
              <a:extLst>
                <a:ext uri="{FF2B5EF4-FFF2-40B4-BE49-F238E27FC236}">
                  <a16:creationId xmlns:a16="http://schemas.microsoft.com/office/drawing/2014/main" id="{2BCDD28D-C158-CCD4-863E-8D7FE84FEA9A}"/>
                </a:ext>
              </a:extLst>
            </p:cNvPr>
            <p:cNvSpPr/>
            <p:nvPr/>
          </p:nvSpPr>
          <p:spPr>
            <a:xfrm>
              <a:off x="4735462"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3" name="Freeform 442">
              <a:extLst>
                <a:ext uri="{FF2B5EF4-FFF2-40B4-BE49-F238E27FC236}">
                  <a16:creationId xmlns:a16="http://schemas.microsoft.com/office/drawing/2014/main" id="{B4292F4F-727F-09C9-3530-D34150DC6856}"/>
                </a:ext>
              </a:extLst>
            </p:cNvPr>
            <p:cNvSpPr/>
            <p:nvPr/>
          </p:nvSpPr>
          <p:spPr>
            <a:xfrm>
              <a:off x="4011222"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4" name="Freeform 443">
              <a:extLst>
                <a:ext uri="{FF2B5EF4-FFF2-40B4-BE49-F238E27FC236}">
                  <a16:creationId xmlns:a16="http://schemas.microsoft.com/office/drawing/2014/main" id="{4F8BFADA-7DBF-74AA-8190-A1D858DBD7E1}"/>
                </a:ext>
              </a:extLst>
            </p:cNvPr>
            <p:cNvSpPr/>
            <p:nvPr/>
          </p:nvSpPr>
          <p:spPr>
            <a:xfrm>
              <a:off x="5454538"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5" name="Freeform 444">
              <a:extLst>
                <a:ext uri="{FF2B5EF4-FFF2-40B4-BE49-F238E27FC236}">
                  <a16:creationId xmlns:a16="http://schemas.microsoft.com/office/drawing/2014/main" id="{E91DFEDD-E587-394A-D6D8-6993863A1B9F}"/>
                </a:ext>
              </a:extLst>
            </p:cNvPr>
            <p:cNvSpPr/>
            <p:nvPr/>
          </p:nvSpPr>
          <p:spPr>
            <a:xfrm>
              <a:off x="6176100"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6" name="Freeform 445">
              <a:extLst>
                <a:ext uri="{FF2B5EF4-FFF2-40B4-BE49-F238E27FC236}">
                  <a16:creationId xmlns:a16="http://schemas.microsoft.com/office/drawing/2014/main" id="{38BFEA2E-B7ED-B398-D751-F8C8FB8D2838}"/>
                </a:ext>
              </a:extLst>
            </p:cNvPr>
            <p:cNvSpPr/>
            <p:nvPr/>
          </p:nvSpPr>
          <p:spPr>
            <a:xfrm>
              <a:off x="6900436"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7" name="Freeform 446">
              <a:extLst>
                <a:ext uri="{FF2B5EF4-FFF2-40B4-BE49-F238E27FC236}">
                  <a16:creationId xmlns:a16="http://schemas.microsoft.com/office/drawing/2014/main" id="{D94C8251-0D42-F893-BEA7-BF1ADAFD6B3F}"/>
                </a:ext>
              </a:extLst>
            </p:cNvPr>
            <p:cNvSpPr/>
            <p:nvPr/>
          </p:nvSpPr>
          <p:spPr>
            <a:xfrm>
              <a:off x="7621999"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8" name="Freeform 447">
              <a:extLst>
                <a:ext uri="{FF2B5EF4-FFF2-40B4-BE49-F238E27FC236}">
                  <a16:creationId xmlns:a16="http://schemas.microsoft.com/office/drawing/2014/main" id="{5ED7EEDC-14BE-608D-8922-A41D0FEDBB92}"/>
                </a:ext>
              </a:extLst>
            </p:cNvPr>
            <p:cNvSpPr/>
            <p:nvPr/>
          </p:nvSpPr>
          <p:spPr>
            <a:xfrm>
              <a:off x="8341075"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49" name="Freeform 448">
              <a:extLst>
                <a:ext uri="{FF2B5EF4-FFF2-40B4-BE49-F238E27FC236}">
                  <a16:creationId xmlns:a16="http://schemas.microsoft.com/office/drawing/2014/main" id="{32E371E0-FF69-1B82-120C-05FD71BD352B}"/>
                </a:ext>
              </a:extLst>
            </p:cNvPr>
            <p:cNvSpPr/>
            <p:nvPr/>
          </p:nvSpPr>
          <p:spPr>
            <a:xfrm>
              <a:off x="9065315"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0" name="Freeform 449">
              <a:extLst>
                <a:ext uri="{FF2B5EF4-FFF2-40B4-BE49-F238E27FC236}">
                  <a16:creationId xmlns:a16="http://schemas.microsoft.com/office/drawing/2014/main" id="{7E183176-1A20-86C3-C0CF-3590B995D5E0}"/>
                </a:ext>
              </a:extLst>
            </p:cNvPr>
            <p:cNvSpPr/>
            <p:nvPr/>
          </p:nvSpPr>
          <p:spPr>
            <a:xfrm>
              <a:off x="9786973"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1" name="Freeform 450">
              <a:extLst>
                <a:ext uri="{FF2B5EF4-FFF2-40B4-BE49-F238E27FC236}">
                  <a16:creationId xmlns:a16="http://schemas.microsoft.com/office/drawing/2014/main" id="{CBB44FB7-40ED-CB9D-2EA4-0D1463A6C204}"/>
                </a:ext>
              </a:extLst>
            </p:cNvPr>
            <p:cNvSpPr/>
            <p:nvPr/>
          </p:nvSpPr>
          <p:spPr>
            <a:xfrm>
              <a:off x="10508535"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2" name="Freeform 451">
              <a:extLst>
                <a:ext uri="{FF2B5EF4-FFF2-40B4-BE49-F238E27FC236}">
                  <a16:creationId xmlns:a16="http://schemas.microsoft.com/office/drawing/2014/main" id="{705FEBD8-1AFB-B192-8CFE-535810D7C515}"/>
                </a:ext>
              </a:extLst>
            </p:cNvPr>
            <p:cNvSpPr/>
            <p:nvPr/>
          </p:nvSpPr>
          <p:spPr>
            <a:xfrm>
              <a:off x="11227612" y="4027094"/>
              <a:ext cx="9562" cy="57931"/>
            </a:xfrm>
            <a:custGeom>
              <a:avLst/>
              <a:gdLst>
                <a:gd name="connsiteX0" fmla="*/ 0 w 9562"/>
                <a:gd name="connsiteY0" fmla="*/ 57932 h 57931"/>
                <a:gd name="connsiteX1" fmla="*/ 0 w 9562"/>
                <a:gd name="connsiteY1" fmla="*/ 0 h 57931"/>
              </a:gdLst>
              <a:ahLst/>
              <a:cxnLst>
                <a:cxn ang="0">
                  <a:pos x="connsiteX0" y="connsiteY0"/>
                </a:cxn>
                <a:cxn ang="0">
                  <a:pos x="connsiteX1" y="connsiteY1"/>
                </a:cxn>
              </a:cxnLst>
              <a:rect l="l" t="t" r="r" b="b"/>
              <a:pathLst>
                <a:path w="9562" h="57931">
                  <a:moveTo>
                    <a:pt x="0" y="57932"/>
                  </a:moveTo>
                  <a:lnTo>
                    <a:pt x="0" y="0"/>
                  </a:lnTo>
                </a:path>
              </a:pathLst>
            </a:custGeom>
            <a:ln w="12700" cap="flat">
              <a:solidFill>
                <a:srgbClr val="002557"/>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grpSp>
      <p:grpSp>
        <p:nvGrpSpPr>
          <p:cNvPr id="453" name="Graphic 17">
            <a:extLst>
              <a:ext uri="{FF2B5EF4-FFF2-40B4-BE49-F238E27FC236}">
                <a16:creationId xmlns:a16="http://schemas.microsoft.com/office/drawing/2014/main" id="{D0945456-FECF-97C7-5807-216FE1648D5E}"/>
              </a:ext>
            </a:extLst>
          </p:cNvPr>
          <p:cNvGrpSpPr/>
          <p:nvPr/>
        </p:nvGrpSpPr>
        <p:grpSpPr>
          <a:xfrm>
            <a:off x="1823586" y="1185774"/>
            <a:ext cx="8700919" cy="2838260"/>
            <a:chOff x="1823585" y="1131344"/>
            <a:chExt cx="8700919" cy="2838260"/>
          </a:xfrm>
        </p:grpSpPr>
        <p:sp>
          <p:nvSpPr>
            <p:cNvPr id="454" name="Freeform 453">
              <a:extLst>
                <a:ext uri="{FF2B5EF4-FFF2-40B4-BE49-F238E27FC236}">
                  <a16:creationId xmlns:a16="http://schemas.microsoft.com/office/drawing/2014/main" id="{AEA2AD0A-7F89-1CBC-9833-4FDBC479B44B}"/>
                </a:ext>
              </a:extLst>
            </p:cNvPr>
            <p:cNvSpPr/>
            <p:nvPr/>
          </p:nvSpPr>
          <p:spPr>
            <a:xfrm>
              <a:off x="1848064" y="1154861"/>
              <a:ext cx="8676440" cy="2814743"/>
            </a:xfrm>
            <a:custGeom>
              <a:avLst/>
              <a:gdLst>
                <a:gd name="connsiteX0" fmla="*/ 0 w 8676440"/>
                <a:gd name="connsiteY0" fmla="*/ 0 h 2814743"/>
                <a:gd name="connsiteX1" fmla="*/ 11953 w 8676440"/>
                <a:gd name="connsiteY1" fmla="*/ 0 h 2814743"/>
                <a:gd name="connsiteX2" fmla="*/ 71143 w 8676440"/>
                <a:gd name="connsiteY2" fmla="*/ 0 h 2814743"/>
                <a:gd name="connsiteX3" fmla="*/ 71143 w 8676440"/>
                <a:gd name="connsiteY3" fmla="*/ 13001 h 2814743"/>
                <a:gd name="connsiteX4" fmla="*/ 331903 w 8676440"/>
                <a:gd name="connsiteY4" fmla="*/ 13001 h 2814743"/>
                <a:gd name="connsiteX5" fmla="*/ 331903 w 8676440"/>
                <a:gd name="connsiteY5" fmla="*/ 25907 h 2814743"/>
                <a:gd name="connsiteX6" fmla="*/ 343856 w 8676440"/>
                <a:gd name="connsiteY6" fmla="*/ 25907 h 2814743"/>
                <a:gd name="connsiteX7" fmla="*/ 343856 w 8676440"/>
                <a:gd name="connsiteY7" fmla="*/ 39003 h 2814743"/>
                <a:gd name="connsiteX8" fmla="*/ 426760 w 8676440"/>
                <a:gd name="connsiteY8" fmla="*/ 39003 h 2814743"/>
                <a:gd name="connsiteX9" fmla="*/ 426760 w 8676440"/>
                <a:gd name="connsiteY9" fmla="*/ 52005 h 2814743"/>
                <a:gd name="connsiteX10" fmla="*/ 438713 w 8676440"/>
                <a:gd name="connsiteY10" fmla="*/ 52005 h 2814743"/>
                <a:gd name="connsiteX11" fmla="*/ 438713 w 8676440"/>
                <a:gd name="connsiteY11" fmla="*/ 65101 h 2814743"/>
                <a:gd name="connsiteX12" fmla="*/ 462332 w 8676440"/>
                <a:gd name="connsiteY12" fmla="*/ 65101 h 2814743"/>
                <a:gd name="connsiteX13" fmla="*/ 462332 w 8676440"/>
                <a:gd name="connsiteY13" fmla="*/ 78007 h 2814743"/>
                <a:gd name="connsiteX14" fmla="*/ 474284 w 8676440"/>
                <a:gd name="connsiteY14" fmla="*/ 78007 h 2814743"/>
                <a:gd name="connsiteX15" fmla="*/ 474284 w 8676440"/>
                <a:gd name="connsiteY15" fmla="*/ 91103 h 2814743"/>
                <a:gd name="connsiteX16" fmla="*/ 533570 w 8676440"/>
                <a:gd name="connsiteY16" fmla="*/ 91103 h 2814743"/>
                <a:gd name="connsiteX17" fmla="*/ 533570 w 8676440"/>
                <a:gd name="connsiteY17" fmla="*/ 104105 h 2814743"/>
                <a:gd name="connsiteX18" fmla="*/ 557189 w 8676440"/>
                <a:gd name="connsiteY18" fmla="*/ 104105 h 2814743"/>
                <a:gd name="connsiteX19" fmla="*/ 557189 w 8676440"/>
                <a:gd name="connsiteY19" fmla="*/ 117201 h 2814743"/>
                <a:gd name="connsiteX20" fmla="*/ 580903 w 8676440"/>
                <a:gd name="connsiteY20" fmla="*/ 117201 h 2814743"/>
                <a:gd name="connsiteX21" fmla="*/ 580903 w 8676440"/>
                <a:gd name="connsiteY21" fmla="*/ 130202 h 2814743"/>
                <a:gd name="connsiteX22" fmla="*/ 616474 w 8676440"/>
                <a:gd name="connsiteY22" fmla="*/ 130202 h 2814743"/>
                <a:gd name="connsiteX23" fmla="*/ 616474 w 8676440"/>
                <a:gd name="connsiteY23" fmla="*/ 143299 h 2814743"/>
                <a:gd name="connsiteX24" fmla="*/ 663807 w 8676440"/>
                <a:gd name="connsiteY24" fmla="*/ 143299 h 2814743"/>
                <a:gd name="connsiteX25" fmla="*/ 663807 w 8676440"/>
                <a:gd name="connsiteY25" fmla="*/ 169493 h 2814743"/>
                <a:gd name="connsiteX26" fmla="*/ 675664 w 8676440"/>
                <a:gd name="connsiteY26" fmla="*/ 169493 h 2814743"/>
                <a:gd name="connsiteX27" fmla="*/ 675664 w 8676440"/>
                <a:gd name="connsiteY27" fmla="*/ 208783 h 2814743"/>
                <a:gd name="connsiteX28" fmla="*/ 687426 w 8676440"/>
                <a:gd name="connsiteY28" fmla="*/ 208783 h 2814743"/>
                <a:gd name="connsiteX29" fmla="*/ 687426 w 8676440"/>
                <a:gd name="connsiteY29" fmla="*/ 247977 h 2814743"/>
                <a:gd name="connsiteX30" fmla="*/ 699378 w 8676440"/>
                <a:gd name="connsiteY30" fmla="*/ 247977 h 2814743"/>
                <a:gd name="connsiteX31" fmla="*/ 699378 w 8676440"/>
                <a:gd name="connsiteY31" fmla="*/ 261361 h 2814743"/>
                <a:gd name="connsiteX32" fmla="*/ 711331 w 8676440"/>
                <a:gd name="connsiteY32" fmla="*/ 261361 h 2814743"/>
                <a:gd name="connsiteX33" fmla="*/ 711331 w 8676440"/>
                <a:gd name="connsiteY33" fmla="*/ 274553 h 2814743"/>
                <a:gd name="connsiteX34" fmla="*/ 746711 w 8676440"/>
                <a:gd name="connsiteY34" fmla="*/ 274553 h 2814743"/>
                <a:gd name="connsiteX35" fmla="*/ 746711 w 8676440"/>
                <a:gd name="connsiteY35" fmla="*/ 301225 h 2814743"/>
                <a:gd name="connsiteX36" fmla="*/ 758664 w 8676440"/>
                <a:gd name="connsiteY36" fmla="*/ 301225 h 2814743"/>
                <a:gd name="connsiteX37" fmla="*/ 758664 w 8676440"/>
                <a:gd name="connsiteY37" fmla="*/ 314417 h 2814743"/>
                <a:gd name="connsiteX38" fmla="*/ 770521 w 8676440"/>
                <a:gd name="connsiteY38" fmla="*/ 314417 h 2814743"/>
                <a:gd name="connsiteX39" fmla="*/ 770521 w 8676440"/>
                <a:gd name="connsiteY39" fmla="*/ 327800 h 2814743"/>
                <a:gd name="connsiteX40" fmla="*/ 794235 w 8676440"/>
                <a:gd name="connsiteY40" fmla="*/ 327800 h 2814743"/>
                <a:gd name="connsiteX41" fmla="*/ 794235 w 8676440"/>
                <a:gd name="connsiteY41" fmla="*/ 341088 h 2814743"/>
                <a:gd name="connsiteX42" fmla="*/ 912711 w 8676440"/>
                <a:gd name="connsiteY42" fmla="*/ 341088 h 2814743"/>
                <a:gd name="connsiteX43" fmla="*/ 924663 w 8676440"/>
                <a:gd name="connsiteY43" fmla="*/ 341088 h 2814743"/>
                <a:gd name="connsiteX44" fmla="*/ 1007567 w 8676440"/>
                <a:gd name="connsiteY44" fmla="*/ 341088 h 2814743"/>
                <a:gd name="connsiteX45" fmla="*/ 1220996 w 8676440"/>
                <a:gd name="connsiteY45" fmla="*/ 341088 h 2814743"/>
                <a:gd name="connsiteX46" fmla="*/ 1220996 w 8676440"/>
                <a:gd name="connsiteY46" fmla="*/ 354568 h 2814743"/>
                <a:gd name="connsiteX47" fmla="*/ 1256376 w 8676440"/>
                <a:gd name="connsiteY47" fmla="*/ 354568 h 2814743"/>
                <a:gd name="connsiteX48" fmla="*/ 1256376 w 8676440"/>
                <a:gd name="connsiteY48" fmla="*/ 368142 h 2814743"/>
                <a:gd name="connsiteX49" fmla="*/ 1280281 w 8676440"/>
                <a:gd name="connsiteY49" fmla="*/ 368142 h 2814743"/>
                <a:gd name="connsiteX50" fmla="*/ 1280281 w 8676440"/>
                <a:gd name="connsiteY50" fmla="*/ 395196 h 2814743"/>
                <a:gd name="connsiteX51" fmla="*/ 1291947 w 8676440"/>
                <a:gd name="connsiteY51" fmla="*/ 395196 h 2814743"/>
                <a:gd name="connsiteX52" fmla="*/ 1291947 w 8676440"/>
                <a:gd name="connsiteY52" fmla="*/ 408675 h 2814743"/>
                <a:gd name="connsiteX53" fmla="*/ 1303900 w 8676440"/>
                <a:gd name="connsiteY53" fmla="*/ 408675 h 2814743"/>
                <a:gd name="connsiteX54" fmla="*/ 1303900 w 8676440"/>
                <a:gd name="connsiteY54" fmla="*/ 435729 h 2814743"/>
                <a:gd name="connsiteX55" fmla="*/ 1315852 w 8676440"/>
                <a:gd name="connsiteY55" fmla="*/ 435729 h 2814743"/>
                <a:gd name="connsiteX56" fmla="*/ 1315852 w 8676440"/>
                <a:gd name="connsiteY56" fmla="*/ 462783 h 2814743"/>
                <a:gd name="connsiteX57" fmla="*/ 1327614 w 8676440"/>
                <a:gd name="connsiteY57" fmla="*/ 462783 h 2814743"/>
                <a:gd name="connsiteX58" fmla="*/ 1327614 w 8676440"/>
                <a:gd name="connsiteY58" fmla="*/ 489837 h 2814743"/>
                <a:gd name="connsiteX59" fmla="*/ 1339471 w 8676440"/>
                <a:gd name="connsiteY59" fmla="*/ 489837 h 2814743"/>
                <a:gd name="connsiteX60" fmla="*/ 1339471 w 8676440"/>
                <a:gd name="connsiteY60" fmla="*/ 543849 h 2814743"/>
                <a:gd name="connsiteX61" fmla="*/ 1351232 w 8676440"/>
                <a:gd name="connsiteY61" fmla="*/ 543849 h 2814743"/>
                <a:gd name="connsiteX62" fmla="*/ 1363185 w 8676440"/>
                <a:gd name="connsiteY62" fmla="*/ 543849 h 2814743"/>
                <a:gd name="connsiteX63" fmla="*/ 1363185 w 8676440"/>
                <a:gd name="connsiteY63" fmla="*/ 571189 h 2814743"/>
                <a:gd name="connsiteX64" fmla="*/ 1386804 w 8676440"/>
                <a:gd name="connsiteY64" fmla="*/ 571189 h 2814743"/>
                <a:gd name="connsiteX65" fmla="*/ 1386804 w 8676440"/>
                <a:gd name="connsiteY65" fmla="*/ 612296 h 2814743"/>
                <a:gd name="connsiteX66" fmla="*/ 1410518 w 8676440"/>
                <a:gd name="connsiteY66" fmla="*/ 612296 h 2814743"/>
                <a:gd name="connsiteX67" fmla="*/ 1410518 w 8676440"/>
                <a:gd name="connsiteY67" fmla="*/ 625870 h 2814743"/>
                <a:gd name="connsiteX68" fmla="*/ 1434328 w 8676440"/>
                <a:gd name="connsiteY68" fmla="*/ 625870 h 2814743"/>
                <a:gd name="connsiteX69" fmla="*/ 1434328 w 8676440"/>
                <a:gd name="connsiteY69" fmla="*/ 639541 h 2814743"/>
                <a:gd name="connsiteX70" fmla="*/ 1564660 w 8676440"/>
                <a:gd name="connsiteY70" fmla="*/ 639541 h 2814743"/>
                <a:gd name="connsiteX71" fmla="*/ 1564660 w 8676440"/>
                <a:gd name="connsiteY71" fmla="*/ 653307 h 2814743"/>
                <a:gd name="connsiteX72" fmla="*/ 1600232 w 8676440"/>
                <a:gd name="connsiteY72" fmla="*/ 653307 h 2814743"/>
                <a:gd name="connsiteX73" fmla="*/ 1600232 w 8676440"/>
                <a:gd name="connsiteY73" fmla="*/ 666977 h 2814743"/>
                <a:gd name="connsiteX74" fmla="*/ 1659517 w 8676440"/>
                <a:gd name="connsiteY74" fmla="*/ 666977 h 2814743"/>
                <a:gd name="connsiteX75" fmla="*/ 1659517 w 8676440"/>
                <a:gd name="connsiteY75" fmla="*/ 680647 h 2814743"/>
                <a:gd name="connsiteX76" fmla="*/ 1789946 w 8676440"/>
                <a:gd name="connsiteY76" fmla="*/ 680647 h 2814743"/>
                <a:gd name="connsiteX77" fmla="*/ 1789946 w 8676440"/>
                <a:gd name="connsiteY77" fmla="*/ 694318 h 2814743"/>
                <a:gd name="connsiteX78" fmla="*/ 1801707 w 8676440"/>
                <a:gd name="connsiteY78" fmla="*/ 694318 h 2814743"/>
                <a:gd name="connsiteX79" fmla="*/ 1908421 w 8676440"/>
                <a:gd name="connsiteY79" fmla="*/ 694318 h 2814743"/>
                <a:gd name="connsiteX80" fmla="*/ 1908421 w 8676440"/>
                <a:gd name="connsiteY80" fmla="*/ 708083 h 2814743"/>
                <a:gd name="connsiteX81" fmla="*/ 1920182 w 8676440"/>
                <a:gd name="connsiteY81" fmla="*/ 708083 h 2814743"/>
                <a:gd name="connsiteX82" fmla="*/ 1920182 w 8676440"/>
                <a:gd name="connsiteY82" fmla="*/ 735615 h 2814743"/>
                <a:gd name="connsiteX83" fmla="*/ 1932135 w 8676440"/>
                <a:gd name="connsiteY83" fmla="*/ 735615 h 2814743"/>
                <a:gd name="connsiteX84" fmla="*/ 1932135 w 8676440"/>
                <a:gd name="connsiteY84" fmla="*/ 763434 h 2814743"/>
                <a:gd name="connsiteX85" fmla="*/ 1944088 w 8676440"/>
                <a:gd name="connsiteY85" fmla="*/ 763434 h 2814743"/>
                <a:gd name="connsiteX86" fmla="*/ 1944088 w 8676440"/>
                <a:gd name="connsiteY86" fmla="*/ 805496 h 2814743"/>
                <a:gd name="connsiteX87" fmla="*/ 1979468 w 8676440"/>
                <a:gd name="connsiteY87" fmla="*/ 805496 h 2814743"/>
                <a:gd name="connsiteX88" fmla="*/ 1979468 w 8676440"/>
                <a:gd name="connsiteY88" fmla="*/ 833793 h 2814743"/>
                <a:gd name="connsiteX89" fmla="*/ 2003278 w 8676440"/>
                <a:gd name="connsiteY89" fmla="*/ 833793 h 2814743"/>
                <a:gd name="connsiteX90" fmla="*/ 2003278 w 8676440"/>
                <a:gd name="connsiteY90" fmla="*/ 876238 h 2814743"/>
                <a:gd name="connsiteX91" fmla="*/ 2015039 w 8676440"/>
                <a:gd name="connsiteY91" fmla="*/ 876238 h 2814743"/>
                <a:gd name="connsiteX92" fmla="*/ 2015039 w 8676440"/>
                <a:gd name="connsiteY92" fmla="*/ 948031 h 2814743"/>
                <a:gd name="connsiteX93" fmla="*/ 2026992 w 8676440"/>
                <a:gd name="connsiteY93" fmla="*/ 948031 h 2814743"/>
                <a:gd name="connsiteX94" fmla="*/ 2026992 w 8676440"/>
                <a:gd name="connsiteY94" fmla="*/ 976805 h 2814743"/>
                <a:gd name="connsiteX95" fmla="*/ 2038754 w 8676440"/>
                <a:gd name="connsiteY95" fmla="*/ 976805 h 2814743"/>
                <a:gd name="connsiteX96" fmla="*/ 2050611 w 8676440"/>
                <a:gd name="connsiteY96" fmla="*/ 976805 h 2814743"/>
                <a:gd name="connsiteX97" fmla="*/ 2050611 w 8676440"/>
                <a:gd name="connsiteY97" fmla="*/ 991240 h 2814743"/>
                <a:gd name="connsiteX98" fmla="*/ 2062564 w 8676440"/>
                <a:gd name="connsiteY98" fmla="*/ 991240 h 2814743"/>
                <a:gd name="connsiteX99" fmla="*/ 2062564 w 8676440"/>
                <a:gd name="connsiteY99" fmla="*/ 1005675 h 2814743"/>
                <a:gd name="connsiteX100" fmla="*/ 2145468 w 8676440"/>
                <a:gd name="connsiteY100" fmla="*/ 1005675 h 2814743"/>
                <a:gd name="connsiteX101" fmla="*/ 2145468 w 8676440"/>
                <a:gd name="connsiteY101" fmla="*/ 1020111 h 2814743"/>
                <a:gd name="connsiteX102" fmla="*/ 2157229 w 8676440"/>
                <a:gd name="connsiteY102" fmla="*/ 1020111 h 2814743"/>
                <a:gd name="connsiteX103" fmla="*/ 2157229 w 8676440"/>
                <a:gd name="connsiteY103" fmla="*/ 1034737 h 2814743"/>
                <a:gd name="connsiteX104" fmla="*/ 2192801 w 8676440"/>
                <a:gd name="connsiteY104" fmla="*/ 1034737 h 2814743"/>
                <a:gd name="connsiteX105" fmla="*/ 2192801 w 8676440"/>
                <a:gd name="connsiteY105" fmla="*/ 1063607 h 2814743"/>
                <a:gd name="connsiteX106" fmla="*/ 2346943 w 8676440"/>
                <a:gd name="connsiteY106" fmla="*/ 1063607 h 2814743"/>
                <a:gd name="connsiteX107" fmla="*/ 2429847 w 8676440"/>
                <a:gd name="connsiteY107" fmla="*/ 1063607 h 2814743"/>
                <a:gd name="connsiteX108" fmla="*/ 2429847 w 8676440"/>
                <a:gd name="connsiteY108" fmla="*/ 1078233 h 2814743"/>
                <a:gd name="connsiteX109" fmla="*/ 2489133 w 8676440"/>
                <a:gd name="connsiteY109" fmla="*/ 1078233 h 2814743"/>
                <a:gd name="connsiteX110" fmla="*/ 2489133 w 8676440"/>
                <a:gd name="connsiteY110" fmla="*/ 1107390 h 2814743"/>
                <a:gd name="connsiteX111" fmla="*/ 2512943 w 8676440"/>
                <a:gd name="connsiteY111" fmla="*/ 1107390 h 2814743"/>
                <a:gd name="connsiteX112" fmla="*/ 2512943 w 8676440"/>
                <a:gd name="connsiteY112" fmla="*/ 1121921 h 2814743"/>
                <a:gd name="connsiteX113" fmla="*/ 2548418 w 8676440"/>
                <a:gd name="connsiteY113" fmla="*/ 1121921 h 2814743"/>
                <a:gd name="connsiteX114" fmla="*/ 2548418 w 8676440"/>
                <a:gd name="connsiteY114" fmla="*/ 1136643 h 2814743"/>
                <a:gd name="connsiteX115" fmla="*/ 2583990 w 8676440"/>
                <a:gd name="connsiteY115" fmla="*/ 1136643 h 2814743"/>
                <a:gd name="connsiteX116" fmla="*/ 2583990 w 8676440"/>
                <a:gd name="connsiteY116" fmla="*/ 1151173 h 2814743"/>
                <a:gd name="connsiteX117" fmla="*/ 2595942 w 8676440"/>
                <a:gd name="connsiteY117" fmla="*/ 1151173 h 2814743"/>
                <a:gd name="connsiteX118" fmla="*/ 2595942 w 8676440"/>
                <a:gd name="connsiteY118" fmla="*/ 1180330 h 2814743"/>
                <a:gd name="connsiteX119" fmla="*/ 2619561 w 8676440"/>
                <a:gd name="connsiteY119" fmla="*/ 1180330 h 2814743"/>
                <a:gd name="connsiteX120" fmla="*/ 2619561 w 8676440"/>
                <a:gd name="connsiteY120" fmla="*/ 1194957 h 2814743"/>
                <a:gd name="connsiteX121" fmla="*/ 2631514 w 8676440"/>
                <a:gd name="connsiteY121" fmla="*/ 1194957 h 2814743"/>
                <a:gd name="connsiteX122" fmla="*/ 2631514 w 8676440"/>
                <a:gd name="connsiteY122" fmla="*/ 1209583 h 2814743"/>
                <a:gd name="connsiteX123" fmla="*/ 2643275 w 8676440"/>
                <a:gd name="connsiteY123" fmla="*/ 1209583 h 2814743"/>
                <a:gd name="connsiteX124" fmla="*/ 2643275 w 8676440"/>
                <a:gd name="connsiteY124" fmla="*/ 1224209 h 2814743"/>
                <a:gd name="connsiteX125" fmla="*/ 2655132 w 8676440"/>
                <a:gd name="connsiteY125" fmla="*/ 1224209 h 2814743"/>
                <a:gd name="connsiteX126" fmla="*/ 2655132 w 8676440"/>
                <a:gd name="connsiteY126" fmla="*/ 1239122 h 2814743"/>
                <a:gd name="connsiteX127" fmla="*/ 2667085 w 8676440"/>
                <a:gd name="connsiteY127" fmla="*/ 1239122 h 2814743"/>
                <a:gd name="connsiteX128" fmla="*/ 2667085 w 8676440"/>
                <a:gd name="connsiteY128" fmla="*/ 1283670 h 2814743"/>
                <a:gd name="connsiteX129" fmla="*/ 2678846 w 8676440"/>
                <a:gd name="connsiteY129" fmla="*/ 1283670 h 2814743"/>
                <a:gd name="connsiteX130" fmla="*/ 2678846 w 8676440"/>
                <a:gd name="connsiteY130" fmla="*/ 1313687 h 2814743"/>
                <a:gd name="connsiteX131" fmla="*/ 2690799 w 8676440"/>
                <a:gd name="connsiteY131" fmla="*/ 1313687 h 2814743"/>
                <a:gd name="connsiteX132" fmla="*/ 2690799 w 8676440"/>
                <a:gd name="connsiteY132" fmla="*/ 1344661 h 2814743"/>
                <a:gd name="connsiteX133" fmla="*/ 2714418 w 8676440"/>
                <a:gd name="connsiteY133" fmla="*/ 1344661 h 2814743"/>
                <a:gd name="connsiteX134" fmla="*/ 2714418 w 8676440"/>
                <a:gd name="connsiteY134" fmla="*/ 1375921 h 2814743"/>
                <a:gd name="connsiteX135" fmla="*/ 2761751 w 8676440"/>
                <a:gd name="connsiteY135" fmla="*/ 1375921 h 2814743"/>
                <a:gd name="connsiteX136" fmla="*/ 2761751 w 8676440"/>
                <a:gd name="connsiteY136" fmla="*/ 1407276 h 2814743"/>
                <a:gd name="connsiteX137" fmla="*/ 2797322 w 8676440"/>
                <a:gd name="connsiteY137" fmla="*/ 1407276 h 2814743"/>
                <a:gd name="connsiteX138" fmla="*/ 2797322 w 8676440"/>
                <a:gd name="connsiteY138" fmla="*/ 1422859 h 2814743"/>
                <a:gd name="connsiteX139" fmla="*/ 2832989 w 8676440"/>
                <a:gd name="connsiteY139" fmla="*/ 1422859 h 2814743"/>
                <a:gd name="connsiteX140" fmla="*/ 2998797 w 8676440"/>
                <a:gd name="connsiteY140" fmla="*/ 1422859 h 2814743"/>
                <a:gd name="connsiteX141" fmla="*/ 3034369 w 8676440"/>
                <a:gd name="connsiteY141" fmla="*/ 1422859 h 2814743"/>
                <a:gd name="connsiteX142" fmla="*/ 3034369 w 8676440"/>
                <a:gd name="connsiteY142" fmla="*/ 1438823 h 2814743"/>
                <a:gd name="connsiteX143" fmla="*/ 3081893 w 8676440"/>
                <a:gd name="connsiteY143" fmla="*/ 1438823 h 2814743"/>
                <a:gd name="connsiteX144" fmla="*/ 3081893 w 8676440"/>
                <a:gd name="connsiteY144" fmla="*/ 1454883 h 2814743"/>
                <a:gd name="connsiteX145" fmla="*/ 3152940 w 8676440"/>
                <a:gd name="connsiteY145" fmla="*/ 1454883 h 2814743"/>
                <a:gd name="connsiteX146" fmla="*/ 3152940 w 8676440"/>
                <a:gd name="connsiteY146" fmla="*/ 1470944 h 2814743"/>
                <a:gd name="connsiteX147" fmla="*/ 3176749 w 8676440"/>
                <a:gd name="connsiteY147" fmla="*/ 1470944 h 2814743"/>
                <a:gd name="connsiteX148" fmla="*/ 3176749 w 8676440"/>
                <a:gd name="connsiteY148" fmla="*/ 1486813 h 2814743"/>
                <a:gd name="connsiteX149" fmla="*/ 3247796 w 8676440"/>
                <a:gd name="connsiteY149" fmla="*/ 1486813 h 2814743"/>
                <a:gd name="connsiteX150" fmla="*/ 3247796 w 8676440"/>
                <a:gd name="connsiteY150" fmla="*/ 1503064 h 2814743"/>
                <a:gd name="connsiteX151" fmla="*/ 3259749 w 8676440"/>
                <a:gd name="connsiteY151" fmla="*/ 1503064 h 2814743"/>
                <a:gd name="connsiteX152" fmla="*/ 3259749 w 8676440"/>
                <a:gd name="connsiteY152" fmla="*/ 1519220 h 2814743"/>
                <a:gd name="connsiteX153" fmla="*/ 3283368 w 8676440"/>
                <a:gd name="connsiteY153" fmla="*/ 1519220 h 2814743"/>
                <a:gd name="connsiteX154" fmla="*/ 3283368 w 8676440"/>
                <a:gd name="connsiteY154" fmla="*/ 1535376 h 2814743"/>
                <a:gd name="connsiteX155" fmla="*/ 3295320 w 8676440"/>
                <a:gd name="connsiteY155" fmla="*/ 1535376 h 2814743"/>
                <a:gd name="connsiteX156" fmla="*/ 3307082 w 8676440"/>
                <a:gd name="connsiteY156" fmla="*/ 1535376 h 2814743"/>
                <a:gd name="connsiteX157" fmla="*/ 3307082 w 8676440"/>
                <a:gd name="connsiteY157" fmla="*/ 1584704 h 2814743"/>
                <a:gd name="connsiteX158" fmla="*/ 3318939 w 8676440"/>
                <a:gd name="connsiteY158" fmla="*/ 1584704 h 2814743"/>
                <a:gd name="connsiteX159" fmla="*/ 3330701 w 8676440"/>
                <a:gd name="connsiteY159" fmla="*/ 1584704 h 2814743"/>
                <a:gd name="connsiteX160" fmla="*/ 3342653 w 8676440"/>
                <a:gd name="connsiteY160" fmla="*/ 1584704 h 2814743"/>
                <a:gd name="connsiteX161" fmla="*/ 3342653 w 8676440"/>
                <a:gd name="connsiteY161" fmla="*/ 1618354 h 2814743"/>
                <a:gd name="connsiteX162" fmla="*/ 3354606 w 8676440"/>
                <a:gd name="connsiteY162" fmla="*/ 1618354 h 2814743"/>
                <a:gd name="connsiteX163" fmla="*/ 3354606 w 8676440"/>
                <a:gd name="connsiteY163" fmla="*/ 1635752 h 2814743"/>
                <a:gd name="connsiteX164" fmla="*/ 3366272 w 8676440"/>
                <a:gd name="connsiteY164" fmla="*/ 1635752 h 2814743"/>
                <a:gd name="connsiteX165" fmla="*/ 3366272 w 8676440"/>
                <a:gd name="connsiteY165" fmla="*/ 1653246 h 2814743"/>
                <a:gd name="connsiteX166" fmla="*/ 3378225 w 8676440"/>
                <a:gd name="connsiteY166" fmla="*/ 1653246 h 2814743"/>
                <a:gd name="connsiteX167" fmla="*/ 3389986 w 8676440"/>
                <a:gd name="connsiteY167" fmla="*/ 1653246 h 2814743"/>
                <a:gd name="connsiteX168" fmla="*/ 3389986 w 8676440"/>
                <a:gd name="connsiteY168" fmla="*/ 1671123 h 2814743"/>
                <a:gd name="connsiteX169" fmla="*/ 3401939 w 8676440"/>
                <a:gd name="connsiteY169" fmla="*/ 1671123 h 2814743"/>
                <a:gd name="connsiteX170" fmla="*/ 3496700 w 8676440"/>
                <a:gd name="connsiteY170" fmla="*/ 1671123 h 2814743"/>
                <a:gd name="connsiteX171" fmla="*/ 3496700 w 8676440"/>
                <a:gd name="connsiteY171" fmla="*/ 1689573 h 2814743"/>
                <a:gd name="connsiteX172" fmla="*/ 3555986 w 8676440"/>
                <a:gd name="connsiteY172" fmla="*/ 1689573 h 2814743"/>
                <a:gd name="connsiteX173" fmla="*/ 3555986 w 8676440"/>
                <a:gd name="connsiteY173" fmla="*/ 1708023 h 2814743"/>
                <a:gd name="connsiteX174" fmla="*/ 3567747 w 8676440"/>
                <a:gd name="connsiteY174" fmla="*/ 1708023 h 2814743"/>
                <a:gd name="connsiteX175" fmla="*/ 3567747 w 8676440"/>
                <a:gd name="connsiteY175" fmla="*/ 1726569 h 2814743"/>
                <a:gd name="connsiteX176" fmla="*/ 3793032 w 8676440"/>
                <a:gd name="connsiteY176" fmla="*/ 1726569 h 2814743"/>
                <a:gd name="connsiteX177" fmla="*/ 3828604 w 8676440"/>
                <a:gd name="connsiteY177" fmla="*/ 1726569 h 2814743"/>
                <a:gd name="connsiteX178" fmla="*/ 3828604 w 8676440"/>
                <a:gd name="connsiteY178" fmla="*/ 1745210 h 2814743"/>
                <a:gd name="connsiteX179" fmla="*/ 3887889 w 8676440"/>
                <a:gd name="connsiteY179" fmla="*/ 1745210 h 2814743"/>
                <a:gd name="connsiteX180" fmla="*/ 3887889 w 8676440"/>
                <a:gd name="connsiteY180" fmla="*/ 1764329 h 2814743"/>
                <a:gd name="connsiteX181" fmla="*/ 3911603 w 8676440"/>
                <a:gd name="connsiteY181" fmla="*/ 1764329 h 2814743"/>
                <a:gd name="connsiteX182" fmla="*/ 3911603 w 8676440"/>
                <a:gd name="connsiteY182" fmla="*/ 1783449 h 2814743"/>
                <a:gd name="connsiteX183" fmla="*/ 3923460 w 8676440"/>
                <a:gd name="connsiteY183" fmla="*/ 1783449 h 2814743"/>
                <a:gd name="connsiteX184" fmla="*/ 3923460 w 8676440"/>
                <a:gd name="connsiteY184" fmla="*/ 1802568 h 2814743"/>
                <a:gd name="connsiteX185" fmla="*/ 3935222 w 8676440"/>
                <a:gd name="connsiteY185" fmla="*/ 1802568 h 2814743"/>
                <a:gd name="connsiteX186" fmla="*/ 3970793 w 8676440"/>
                <a:gd name="connsiteY186" fmla="*/ 1802568 h 2814743"/>
                <a:gd name="connsiteX187" fmla="*/ 3982746 w 8676440"/>
                <a:gd name="connsiteY187" fmla="*/ 1802568 h 2814743"/>
                <a:gd name="connsiteX188" fmla="*/ 3982746 w 8676440"/>
                <a:gd name="connsiteY188" fmla="*/ 1822835 h 2814743"/>
                <a:gd name="connsiteX189" fmla="*/ 3994507 w 8676440"/>
                <a:gd name="connsiteY189" fmla="*/ 1822835 h 2814743"/>
                <a:gd name="connsiteX190" fmla="*/ 3994507 w 8676440"/>
                <a:gd name="connsiteY190" fmla="*/ 1843005 h 2814743"/>
                <a:gd name="connsiteX191" fmla="*/ 4006460 w 8676440"/>
                <a:gd name="connsiteY191" fmla="*/ 1843005 h 2814743"/>
                <a:gd name="connsiteX192" fmla="*/ 4030079 w 8676440"/>
                <a:gd name="connsiteY192" fmla="*/ 1843005 h 2814743"/>
                <a:gd name="connsiteX193" fmla="*/ 4065650 w 8676440"/>
                <a:gd name="connsiteY193" fmla="*/ 1843005 h 2814743"/>
                <a:gd name="connsiteX194" fmla="*/ 4077603 w 8676440"/>
                <a:gd name="connsiteY194" fmla="*/ 1843005 h 2814743"/>
                <a:gd name="connsiteX195" fmla="*/ 4077603 w 8676440"/>
                <a:gd name="connsiteY195" fmla="*/ 1865662 h 2814743"/>
                <a:gd name="connsiteX196" fmla="*/ 4089364 w 8676440"/>
                <a:gd name="connsiteY196" fmla="*/ 1865662 h 2814743"/>
                <a:gd name="connsiteX197" fmla="*/ 4279078 w 8676440"/>
                <a:gd name="connsiteY197" fmla="*/ 1865662 h 2814743"/>
                <a:gd name="connsiteX198" fmla="*/ 4279078 w 8676440"/>
                <a:gd name="connsiteY198" fmla="*/ 1888796 h 2814743"/>
                <a:gd name="connsiteX199" fmla="*/ 4338364 w 8676440"/>
                <a:gd name="connsiteY199" fmla="*/ 1888796 h 2814743"/>
                <a:gd name="connsiteX200" fmla="*/ 4504172 w 8676440"/>
                <a:gd name="connsiteY200" fmla="*/ 1888796 h 2814743"/>
                <a:gd name="connsiteX201" fmla="*/ 4599029 w 8676440"/>
                <a:gd name="connsiteY201" fmla="*/ 1888796 h 2814743"/>
                <a:gd name="connsiteX202" fmla="*/ 4646553 w 8676440"/>
                <a:gd name="connsiteY202" fmla="*/ 1888796 h 2814743"/>
                <a:gd name="connsiteX203" fmla="*/ 4646553 w 8676440"/>
                <a:gd name="connsiteY203" fmla="*/ 1938793 h 2814743"/>
                <a:gd name="connsiteX204" fmla="*/ 4658315 w 8676440"/>
                <a:gd name="connsiteY204" fmla="*/ 1938793 h 2814743"/>
                <a:gd name="connsiteX205" fmla="*/ 4658315 w 8676440"/>
                <a:gd name="connsiteY205" fmla="*/ 1963935 h 2814743"/>
                <a:gd name="connsiteX206" fmla="*/ 4681933 w 8676440"/>
                <a:gd name="connsiteY206" fmla="*/ 1963935 h 2814743"/>
                <a:gd name="connsiteX207" fmla="*/ 4741219 w 8676440"/>
                <a:gd name="connsiteY207" fmla="*/ 1963935 h 2814743"/>
                <a:gd name="connsiteX208" fmla="*/ 4741219 w 8676440"/>
                <a:gd name="connsiteY208" fmla="*/ 1989650 h 2814743"/>
                <a:gd name="connsiteX209" fmla="*/ 4776790 w 8676440"/>
                <a:gd name="connsiteY209" fmla="*/ 1989650 h 2814743"/>
                <a:gd name="connsiteX210" fmla="*/ 4776790 w 8676440"/>
                <a:gd name="connsiteY210" fmla="*/ 2015461 h 2814743"/>
                <a:gd name="connsiteX211" fmla="*/ 4824314 w 8676440"/>
                <a:gd name="connsiteY211" fmla="*/ 2015461 h 2814743"/>
                <a:gd name="connsiteX212" fmla="*/ 4942885 w 8676440"/>
                <a:gd name="connsiteY212" fmla="*/ 2015461 h 2814743"/>
                <a:gd name="connsiteX213" fmla="*/ 4942885 w 8676440"/>
                <a:gd name="connsiteY213" fmla="*/ 2042133 h 2814743"/>
                <a:gd name="connsiteX214" fmla="*/ 5239122 w 8676440"/>
                <a:gd name="connsiteY214" fmla="*/ 2042133 h 2814743"/>
                <a:gd name="connsiteX215" fmla="*/ 5298407 w 8676440"/>
                <a:gd name="connsiteY215" fmla="*/ 2042133 h 2814743"/>
                <a:gd name="connsiteX216" fmla="*/ 5345740 w 8676440"/>
                <a:gd name="connsiteY216" fmla="*/ 2042133 h 2814743"/>
                <a:gd name="connsiteX217" fmla="*/ 5357693 w 8676440"/>
                <a:gd name="connsiteY217" fmla="*/ 2042133 h 2814743"/>
                <a:gd name="connsiteX218" fmla="*/ 5357693 w 8676440"/>
                <a:gd name="connsiteY218" fmla="*/ 2071863 h 2814743"/>
                <a:gd name="connsiteX219" fmla="*/ 5381312 w 8676440"/>
                <a:gd name="connsiteY219" fmla="*/ 2071863 h 2814743"/>
                <a:gd name="connsiteX220" fmla="*/ 5405026 w 8676440"/>
                <a:gd name="connsiteY220" fmla="*/ 2071863 h 2814743"/>
                <a:gd name="connsiteX221" fmla="*/ 5440597 w 8676440"/>
                <a:gd name="connsiteY221" fmla="*/ 2071863 h 2814743"/>
                <a:gd name="connsiteX222" fmla="*/ 5464311 w 8676440"/>
                <a:gd name="connsiteY222" fmla="*/ 2071863 h 2814743"/>
                <a:gd name="connsiteX223" fmla="*/ 5879310 w 8676440"/>
                <a:gd name="connsiteY223" fmla="*/ 2071863 h 2814743"/>
                <a:gd name="connsiteX224" fmla="*/ 5926643 w 8676440"/>
                <a:gd name="connsiteY224" fmla="*/ 2071863 h 2814743"/>
                <a:gd name="connsiteX225" fmla="*/ 5950262 w 8676440"/>
                <a:gd name="connsiteY225" fmla="*/ 2071863 h 2814743"/>
                <a:gd name="connsiteX226" fmla="*/ 5997785 w 8676440"/>
                <a:gd name="connsiteY226" fmla="*/ 2071863 h 2814743"/>
                <a:gd name="connsiteX227" fmla="*/ 6080785 w 8676440"/>
                <a:gd name="connsiteY227" fmla="*/ 2071863 h 2814743"/>
                <a:gd name="connsiteX228" fmla="*/ 6128118 w 8676440"/>
                <a:gd name="connsiteY228" fmla="*/ 2071863 h 2814743"/>
                <a:gd name="connsiteX229" fmla="*/ 6128118 w 8676440"/>
                <a:gd name="connsiteY229" fmla="*/ 2121287 h 2814743"/>
                <a:gd name="connsiteX230" fmla="*/ 6222975 w 8676440"/>
                <a:gd name="connsiteY230" fmla="*/ 2121287 h 2814743"/>
                <a:gd name="connsiteX231" fmla="*/ 6222975 w 8676440"/>
                <a:gd name="connsiteY231" fmla="*/ 2170806 h 2814743"/>
                <a:gd name="connsiteX232" fmla="*/ 6590450 w 8676440"/>
                <a:gd name="connsiteY232" fmla="*/ 2170806 h 2814743"/>
                <a:gd name="connsiteX233" fmla="*/ 6590450 w 8676440"/>
                <a:gd name="connsiteY233" fmla="*/ 2220420 h 2814743"/>
                <a:gd name="connsiteX234" fmla="*/ 6602116 w 8676440"/>
                <a:gd name="connsiteY234" fmla="*/ 2220420 h 2814743"/>
                <a:gd name="connsiteX235" fmla="*/ 6649640 w 8676440"/>
                <a:gd name="connsiteY235" fmla="*/ 2220420 h 2814743"/>
                <a:gd name="connsiteX236" fmla="*/ 6708925 w 8676440"/>
                <a:gd name="connsiteY236" fmla="*/ 2220420 h 2814743"/>
                <a:gd name="connsiteX237" fmla="*/ 6732640 w 8676440"/>
                <a:gd name="connsiteY237" fmla="*/ 2220420 h 2814743"/>
                <a:gd name="connsiteX238" fmla="*/ 7692683 w 8676440"/>
                <a:gd name="connsiteY238" fmla="*/ 2220420 h 2814743"/>
                <a:gd name="connsiteX239" fmla="*/ 7858778 w 8676440"/>
                <a:gd name="connsiteY239" fmla="*/ 2220420 h 2814743"/>
                <a:gd name="connsiteX240" fmla="*/ 8569917 w 8676440"/>
                <a:gd name="connsiteY240" fmla="*/ 2220420 h 2814743"/>
                <a:gd name="connsiteX241" fmla="*/ 8581583 w 8676440"/>
                <a:gd name="connsiteY241" fmla="*/ 2220420 h 2814743"/>
                <a:gd name="connsiteX242" fmla="*/ 8581583 w 8676440"/>
                <a:gd name="connsiteY242" fmla="*/ 2418496 h 2814743"/>
                <a:gd name="connsiteX243" fmla="*/ 8593536 w 8676440"/>
                <a:gd name="connsiteY243" fmla="*/ 2418496 h 2814743"/>
                <a:gd name="connsiteX244" fmla="*/ 8676440 w 8676440"/>
                <a:gd name="connsiteY244" fmla="*/ 2418496 h 2814743"/>
                <a:gd name="connsiteX245" fmla="*/ 8676440 w 8676440"/>
                <a:gd name="connsiteY245" fmla="*/ 2814744 h 2814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8676440" h="2814743">
                  <a:moveTo>
                    <a:pt x="0" y="0"/>
                  </a:moveTo>
                  <a:lnTo>
                    <a:pt x="11953" y="0"/>
                  </a:lnTo>
                  <a:lnTo>
                    <a:pt x="71143" y="0"/>
                  </a:lnTo>
                  <a:lnTo>
                    <a:pt x="71143" y="13001"/>
                  </a:lnTo>
                  <a:lnTo>
                    <a:pt x="331903" y="13001"/>
                  </a:lnTo>
                  <a:lnTo>
                    <a:pt x="331903" y="25907"/>
                  </a:lnTo>
                  <a:lnTo>
                    <a:pt x="343856" y="25907"/>
                  </a:lnTo>
                  <a:lnTo>
                    <a:pt x="343856" y="39003"/>
                  </a:lnTo>
                  <a:lnTo>
                    <a:pt x="426760" y="39003"/>
                  </a:lnTo>
                  <a:lnTo>
                    <a:pt x="426760" y="52005"/>
                  </a:lnTo>
                  <a:lnTo>
                    <a:pt x="438713" y="52005"/>
                  </a:lnTo>
                  <a:lnTo>
                    <a:pt x="438713" y="65101"/>
                  </a:lnTo>
                  <a:lnTo>
                    <a:pt x="462332" y="65101"/>
                  </a:lnTo>
                  <a:lnTo>
                    <a:pt x="462332" y="78007"/>
                  </a:lnTo>
                  <a:lnTo>
                    <a:pt x="474284" y="78007"/>
                  </a:lnTo>
                  <a:lnTo>
                    <a:pt x="474284" y="91103"/>
                  </a:lnTo>
                  <a:lnTo>
                    <a:pt x="533570" y="91103"/>
                  </a:lnTo>
                  <a:lnTo>
                    <a:pt x="533570" y="104105"/>
                  </a:lnTo>
                  <a:lnTo>
                    <a:pt x="557189" y="104105"/>
                  </a:lnTo>
                  <a:lnTo>
                    <a:pt x="557189" y="117201"/>
                  </a:lnTo>
                  <a:lnTo>
                    <a:pt x="580903" y="117201"/>
                  </a:lnTo>
                  <a:lnTo>
                    <a:pt x="580903" y="130202"/>
                  </a:lnTo>
                  <a:lnTo>
                    <a:pt x="616474" y="130202"/>
                  </a:lnTo>
                  <a:lnTo>
                    <a:pt x="616474" y="143299"/>
                  </a:lnTo>
                  <a:lnTo>
                    <a:pt x="663807" y="143299"/>
                  </a:lnTo>
                  <a:lnTo>
                    <a:pt x="663807" y="169493"/>
                  </a:lnTo>
                  <a:lnTo>
                    <a:pt x="675664" y="169493"/>
                  </a:lnTo>
                  <a:lnTo>
                    <a:pt x="675664" y="208783"/>
                  </a:lnTo>
                  <a:lnTo>
                    <a:pt x="687426" y="208783"/>
                  </a:lnTo>
                  <a:lnTo>
                    <a:pt x="687426" y="247977"/>
                  </a:lnTo>
                  <a:lnTo>
                    <a:pt x="699378" y="247977"/>
                  </a:lnTo>
                  <a:lnTo>
                    <a:pt x="699378" y="261361"/>
                  </a:lnTo>
                  <a:lnTo>
                    <a:pt x="711331" y="261361"/>
                  </a:lnTo>
                  <a:lnTo>
                    <a:pt x="711331" y="274553"/>
                  </a:lnTo>
                  <a:lnTo>
                    <a:pt x="746711" y="274553"/>
                  </a:lnTo>
                  <a:lnTo>
                    <a:pt x="746711" y="301225"/>
                  </a:lnTo>
                  <a:lnTo>
                    <a:pt x="758664" y="301225"/>
                  </a:lnTo>
                  <a:lnTo>
                    <a:pt x="758664" y="314417"/>
                  </a:lnTo>
                  <a:lnTo>
                    <a:pt x="770521" y="314417"/>
                  </a:lnTo>
                  <a:lnTo>
                    <a:pt x="770521" y="327800"/>
                  </a:lnTo>
                  <a:lnTo>
                    <a:pt x="794235" y="327800"/>
                  </a:lnTo>
                  <a:lnTo>
                    <a:pt x="794235" y="341088"/>
                  </a:lnTo>
                  <a:lnTo>
                    <a:pt x="912711" y="341088"/>
                  </a:lnTo>
                  <a:lnTo>
                    <a:pt x="924663" y="341088"/>
                  </a:lnTo>
                  <a:lnTo>
                    <a:pt x="1007567" y="341088"/>
                  </a:lnTo>
                  <a:lnTo>
                    <a:pt x="1220996" y="341088"/>
                  </a:lnTo>
                  <a:lnTo>
                    <a:pt x="1220996" y="354568"/>
                  </a:lnTo>
                  <a:lnTo>
                    <a:pt x="1256376" y="354568"/>
                  </a:lnTo>
                  <a:lnTo>
                    <a:pt x="1256376" y="368142"/>
                  </a:lnTo>
                  <a:lnTo>
                    <a:pt x="1280281" y="368142"/>
                  </a:lnTo>
                  <a:lnTo>
                    <a:pt x="1280281" y="395196"/>
                  </a:lnTo>
                  <a:lnTo>
                    <a:pt x="1291947" y="395196"/>
                  </a:lnTo>
                  <a:lnTo>
                    <a:pt x="1291947" y="408675"/>
                  </a:lnTo>
                  <a:lnTo>
                    <a:pt x="1303900" y="408675"/>
                  </a:lnTo>
                  <a:lnTo>
                    <a:pt x="1303900" y="435729"/>
                  </a:lnTo>
                  <a:lnTo>
                    <a:pt x="1315852" y="435729"/>
                  </a:lnTo>
                  <a:lnTo>
                    <a:pt x="1315852" y="462783"/>
                  </a:lnTo>
                  <a:lnTo>
                    <a:pt x="1327614" y="462783"/>
                  </a:lnTo>
                  <a:lnTo>
                    <a:pt x="1327614" y="489837"/>
                  </a:lnTo>
                  <a:lnTo>
                    <a:pt x="1339471" y="489837"/>
                  </a:lnTo>
                  <a:lnTo>
                    <a:pt x="1339471" y="543849"/>
                  </a:lnTo>
                  <a:lnTo>
                    <a:pt x="1351232" y="543849"/>
                  </a:lnTo>
                  <a:lnTo>
                    <a:pt x="1363185" y="543849"/>
                  </a:lnTo>
                  <a:lnTo>
                    <a:pt x="1363185" y="571189"/>
                  </a:lnTo>
                  <a:lnTo>
                    <a:pt x="1386804" y="571189"/>
                  </a:lnTo>
                  <a:lnTo>
                    <a:pt x="1386804" y="612296"/>
                  </a:lnTo>
                  <a:lnTo>
                    <a:pt x="1410518" y="612296"/>
                  </a:lnTo>
                  <a:lnTo>
                    <a:pt x="1410518" y="625870"/>
                  </a:lnTo>
                  <a:lnTo>
                    <a:pt x="1434328" y="625870"/>
                  </a:lnTo>
                  <a:lnTo>
                    <a:pt x="1434328" y="639541"/>
                  </a:lnTo>
                  <a:lnTo>
                    <a:pt x="1564660" y="639541"/>
                  </a:lnTo>
                  <a:lnTo>
                    <a:pt x="1564660" y="653307"/>
                  </a:lnTo>
                  <a:lnTo>
                    <a:pt x="1600232" y="653307"/>
                  </a:lnTo>
                  <a:lnTo>
                    <a:pt x="1600232" y="666977"/>
                  </a:lnTo>
                  <a:lnTo>
                    <a:pt x="1659517" y="666977"/>
                  </a:lnTo>
                  <a:lnTo>
                    <a:pt x="1659517" y="680647"/>
                  </a:lnTo>
                  <a:lnTo>
                    <a:pt x="1789946" y="680647"/>
                  </a:lnTo>
                  <a:lnTo>
                    <a:pt x="1789946" y="694318"/>
                  </a:lnTo>
                  <a:lnTo>
                    <a:pt x="1801707" y="694318"/>
                  </a:lnTo>
                  <a:lnTo>
                    <a:pt x="1908421" y="694318"/>
                  </a:lnTo>
                  <a:lnTo>
                    <a:pt x="1908421" y="708083"/>
                  </a:lnTo>
                  <a:lnTo>
                    <a:pt x="1920182" y="708083"/>
                  </a:lnTo>
                  <a:lnTo>
                    <a:pt x="1920182" y="735615"/>
                  </a:lnTo>
                  <a:lnTo>
                    <a:pt x="1932135" y="735615"/>
                  </a:lnTo>
                  <a:lnTo>
                    <a:pt x="1932135" y="763434"/>
                  </a:lnTo>
                  <a:lnTo>
                    <a:pt x="1944088" y="763434"/>
                  </a:lnTo>
                  <a:lnTo>
                    <a:pt x="1944088" y="805496"/>
                  </a:lnTo>
                  <a:lnTo>
                    <a:pt x="1979468" y="805496"/>
                  </a:lnTo>
                  <a:lnTo>
                    <a:pt x="1979468" y="833793"/>
                  </a:lnTo>
                  <a:lnTo>
                    <a:pt x="2003278" y="833793"/>
                  </a:lnTo>
                  <a:lnTo>
                    <a:pt x="2003278" y="876238"/>
                  </a:lnTo>
                  <a:lnTo>
                    <a:pt x="2015039" y="876238"/>
                  </a:lnTo>
                  <a:lnTo>
                    <a:pt x="2015039" y="948031"/>
                  </a:lnTo>
                  <a:lnTo>
                    <a:pt x="2026992" y="948031"/>
                  </a:lnTo>
                  <a:lnTo>
                    <a:pt x="2026992" y="976805"/>
                  </a:lnTo>
                  <a:lnTo>
                    <a:pt x="2038754" y="976805"/>
                  </a:lnTo>
                  <a:lnTo>
                    <a:pt x="2050611" y="976805"/>
                  </a:lnTo>
                  <a:lnTo>
                    <a:pt x="2050611" y="991240"/>
                  </a:lnTo>
                  <a:lnTo>
                    <a:pt x="2062564" y="991240"/>
                  </a:lnTo>
                  <a:lnTo>
                    <a:pt x="2062564" y="1005675"/>
                  </a:lnTo>
                  <a:lnTo>
                    <a:pt x="2145468" y="1005675"/>
                  </a:lnTo>
                  <a:lnTo>
                    <a:pt x="2145468" y="1020111"/>
                  </a:lnTo>
                  <a:lnTo>
                    <a:pt x="2157229" y="1020111"/>
                  </a:lnTo>
                  <a:lnTo>
                    <a:pt x="2157229" y="1034737"/>
                  </a:lnTo>
                  <a:lnTo>
                    <a:pt x="2192801" y="1034737"/>
                  </a:lnTo>
                  <a:lnTo>
                    <a:pt x="2192801" y="1063607"/>
                  </a:lnTo>
                  <a:lnTo>
                    <a:pt x="2346943" y="1063607"/>
                  </a:lnTo>
                  <a:lnTo>
                    <a:pt x="2429847" y="1063607"/>
                  </a:lnTo>
                  <a:lnTo>
                    <a:pt x="2429847" y="1078233"/>
                  </a:lnTo>
                  <a:lnTo>
                    <a:pt x="2489133" y="1078233"/>
                  </a:lnTo>
                  <a:lnTo>
                    <a:pt x="2489133" y="1107390"/>
                  </a:lnTo>
                  <a:lnTo>
                    <a:pt x="2512943" y="1107390"/>
                  </a:lnTo>
                  <a:lnTo>
                    <a:pt x="2512943" y="1121921"/>
                  </a:lnTo>
                  <a:lnTo>
                    <a:pt x="2548418" y="1121921"/>
                  </a:lnTo>
                  <a:lnTo>
                    <a:pt x="2548418" y="1136643"/>
                  </a:lnTo>
                  <a:lnTo>
                    <a:pt x="2583990" y="1136643"/>
                  </a:lnTo>
                  <a:lnTo>
                    <a:pt x="2583990" y="1151173"/>
                  </a:lnTo>
                  <a:lnTo>
                    <a:pt x="2595942" y="1151173"/>
                  </a:lnTo>
                  <a:lnTo>
                    <a:pt x="2595942" y="1180330"/>
                  </a:lnTo>
                  <a:lnTo>
                    <a:pt x="2619561" y="1180330"/>
                  </a:lnTo>
                  <a:lnTo>
                    <a:pt x="2619561" y="1194957"/>
                  </a:lnTo>
                  <a:lnTo>
                    <a:pt x="2631514" y="1194957"/>
                  </a:lnTo>
                  <a:lnTo>
                    <a:pt x="2631514" y="1209583"/>
                  </a:lnTo>
                  <a:lnTo>
                    <a:pt x="2643275" y="1209583"/>
                  </a:lnTo>
                  <a:lnTo>
                    <a:pt x="2643275" y="1224209"/>
                  </a:lnTo>
                  <a:lnTo>
                    <a:pt x="2655132" y="1224209"/>
                  </a:lnTo>
                  <a:lnTo>
                    <a:pt x="2655132" y="1239122"/>
                  </a:lnTo>
                  <a:lnTo>
                    <a:pt x="2667085" y="1239122"/>
                  </a:lnTo>
                  <a:lnTo>
                    <a:pt x="2667085" y="1283670"/>
                  </a:lnTo>
                  <a:lnTo>
                    <a:pt x="2678846" y="1283670"/>
                  </a:lnTo>
                  <a:lnTo>
                    <a:pt x="2678846" y="1313687"/>
                  </a:lnTo>
                  <a:lnTo>
                    <a:pt x="2690799" y="1313687"/>
                  </a:lnTo>
                  <a:lnTo>
                    <a:pt x="2690799" y="1344661"/>
                  </a:lnTo>
                  <a:lnTo>
                    <a:pt x="2714418" y="1344661"/>
                  </a:lnTo>
                  <a:lnTo>
                    <a:pt x="2714418" y="1375921"/>
                  </a:lnTo>
                  <a:lnTo>
                    <a:pt x="2761751" y="1375921"/>
                  </a:lnTo>
                  <a:lnTo>
                    <a:pt x="2761751" y="1407276"/>
                  </a:lnTo>
                  <a:lnTo>
                    <a:pt x="2797322" y="1407276"/>
                  </a:lnTo>
                  <a:lnTo>
                    <a:pt x="2797322" y="1422859"/>
                  </a:lnTo>
                  <a:lnTo>
                    <a:pt x="2832989" y="1422859"/>
                  </a:lnTo>
                  <a:lnTo>
                    <a:pt x="2998797" y="1422859"/>
                  </a:lnTo>
                  <a:lnTo>
                    <a:pt x="3034369" y="1422859"/>
                  </a:lnTo>
                  <a:lnTo>
                    <a:pt x="3034369" y="1438823"/>
                  </a:lnTo>
                  <a:lnTo>
                    <a:pt x="3081893" y="1438823"/>
                  </a:lnTo>
                  <a:lnTo>
                    <a:pt x="3081893" y="1454883"/>
                  </a:lnTo>
                  <a:lnTo>
                    <a:pt x="3152940" y="1454883"/>
                  </a:lnTo>
                  <a:lnTo>
                    <a:pt x="3152940" y="1470944"/>
                  </a:lnTo>
                  <a:lnTo>
                    <a:pt x="3176749" y="1470944"/>
                  </a:lnTo>
                  <a:lnTo>
                    <a:pt x="3176749" y="1486813"/>
                  </a:lnTo>
                  <a:lnTo>
                    <a:pt x="3247796" y="1486813"/>
                  </a:lnTo>
                  <a:lnTo>
                    <a:pt x="3247796" y="1503064"/>
                  </a:lnTo>
                  <a:lnTo>
                    <a:pt x="3259749" y="1503064"/>
                  </a:lnTo>
                  <a:lnTo>
                    <a:pt x="3259749" y="1519220"/>
                  </a:lnTo>
                  <a:lnTo>
                    <a:pt x="3283368" y="1519220"/>
                  </a:lnTo>
                  <a:lnTo>
                    <a:pt x="3283368" y="1535376"/>
                  </a:lnTo>
                  <a:lnTo>
                    <a:pt x="3295320" y="1535376"/>
                  </a:lnTo>
                  <a:lnTo>
                    <a:pt x="3307082" y="1535376"/>
                  </a:lnTo>
                  <a:lnTo>
                    <a:pt x="3307082" y="1584704"/>
                  </a:lnTo>
                  <a:lnTo>
                    <a:pt x="3318939" y="1584704"/>
                  </a:lnTo>
                  <a:lnTo>
                    <a:pt x="3330701" y="1584704"/>
                  </a:lnTo>
                  <a:lnTo>
                    <a:pt x="3342653" y="1584704"/>
                  </a:lnTo>
                  <a:lnTo>
                    <a:pt x="3342653" y="1618354"/>
                  </a:lnTo>
                  <a:lnTo>
                    <a:pt x="3354606" y="1618354"/>
                  </a:lnTo>
                  <a:lnTo>
                    <a:pt x="3354606" y="1635752"/>
                  </a:lnTo>
                  <a:lnTo>
                    <a:pt x="3366272" y="1635752"/>
                  </a:lnTo>
                  <a:lnTo>
                    <a:pt x="3366272" y="1653246"/>
                  </a:lnTo>
                  <a:lnTo>
                    <a:pt x="3378225" y="1653246"/>
                  </a:lnTo>
                  <a:lnTo>
                    <a:pt x="3389986" y="1653246"/>
                  </a:lnTo>
                  <a:lnTo>
                    <a:pt x="3389986" y="1671123"/>
                  </a:lnTo>
                  <a:lnTo>
                    <a:pt x="3401939" y="1671123"/>
                  </a:lnTo>
                  <a:lnTo>
                    <a:pt x="3496700" y="1671123"/>
                  </a:lnTo>
                  <a:lnTo>
                    <a:pt x="3496700" y="1689573"/>
                  </a:lnTo>
                  <a:lnTo>
                    <a:pt x="3555986" y="1689573"/>
                  </a:lnTo>
                  <a:lnTo>
                    <a:pt x="3555986" y="1708023"/>
                  </a:lnTo>
                  <a:lnTo>
                    <a:pt x="3567747" y="1708023"/>
                  </a:lnTo>
                  <a:lnTo>
                    <a:pt x="3567747" y="1726569"/>
                  </a:lnTo>
                  <a:lnTo>
                    <a:pt x="3793032" y="1726569"/>
                  </a:lnTo>
                  <a:lnTo>
                    <a:pt x="3828604" y="1726569"/>
                  </a:lnTo>
                  <a:lnTo>
                    <a:pt x="3828604" y="1745210"/>
                  </a:lnTo>
                  <a:lnTo>
                    <a:pt x="3887889" y="1745210"/>
                  </a:lnTo>
                  <a:lnTo>
                    <a:pt x="3887889" y="1764329"/>
                  </a:lnTo>
                  <a:lnTo>
                    <a:pt x="3911603" y="1764329"/>
                  </a:lnTo>
                  <a:lnTo>
                    <a:pt x="3911603" y="1783449"/>
                  </a:lnTo>
                  <a:lnTo>
                    <a:pt x="3923460" y="1783449"/>
                  </a:lnTo>
                  <a:lnTo>
                    <a:pt x="3923460" y="1802568"/>
                  </a:lnTo>
                  <a:lnTo>
                    <a:pt x="3935222" y="1802568"/>
                  </a:lnTo>
                  <a:lnTo>
                    <a:pt x="3970793" y="1802568"/>
                  </a:lnTo>
                  <a:lnTo>
                    <a:pt x="3982746" y="1802568"/>
                  </a:lnTo>
                  <a:lnTo>
                    <a:pt x="3982746" y="1822835"/>
                  </a:lnTo>
                  <a:lnTo>
                    <a:pt x="3994507" y="1822835"/>
                  </a:lnTo>
                  <a:lnTo>
                    <a:pt x="3994507" y="1843005"/>
                  </a:lnTo>
                  <a:lnTo>
                    <a:pt x="4006460" y="1843005"/>
                  </a:lnTo>
                  <a:lnTo>
                    <a:pt x="4030079" y="1843005"/>
                  </a:lnTo>
                  <a:lnTo>
                    <a:pt x="4065650" y="1843005"/>
                  </a:lnTo>
                  <a:lnTo>
                    <a:pt x="4077603" y="1843005"/>
                  </a:lnTo>
                  <a:lnTo>
                    <a:pt x="4077603" y="1865662"/>
                  </a:lnTo>
                  <a:lnTo>
                    <a:pt x="4089364" y="1865662"/>
                  </a:lnTo>
                  <a:lnTo>
                    <a:pt x="4279078" y="1865662"/>
                  </a:lnTo>
                  <a:lnTo>
                    <a:pt x="4279078" y="1888796"/>
                  </a:lnTo>
                  <a:lnTo>
                    <a:pt x="4338364" y="1888796"/>
                  </a:lnTo>
                  <a:lnTo>
                    <a:pt x="4504172" y="1888796"/>
                  </a:lnTo>
                  <a:lnTo>
                    <a:pt x="4599029" y="1888796"/>
                  </a:lnTo>
                  <a:lnTo>
                    <a:pt x="4646553" y="1888796"/>
                  </a:lnTo>
                  <a:lnTo>
                    <a:pt x="4646553" y="1938793"/>
                  </a:lnTo>
                  <a:lnTo>
                    <a:pt x="4658315" y="1938793"/>
                  </a:lnTo>
                  <a:lnTo>
                    <a:pt x="4658315" y="1963935"/>
                  </a:lnTo>
                  <a:lnTo>
                    <a:pt x="4681933" y="1963935"/>
                  </a:lnTo>
                  <a:lnTo>
                    <a:pt x="4741219" y="1963935"/>
                  </a:lnTo>
                  <a:lnTo>
                    <a:pt x="4741219" y="1989650"/>
                  </a:lnTo>
                  <a:lnTo>
                    <a:pt x="4776790" y="1989650"/>
                  </a:lnTo>
                  <a:lnTo>
                    <a:pt x="4776790" y="2015461"/>
                  </a:lnTo>
                  <a:lnTo>
                    <a:pt x="4824314" y="2015461"/>
                  </a:lnTo>
                  <a:lnTo>
                    <a:pt x="4942885" y="2015461"/>
                  </a:lnTo>
                  <a:lnTo>
                    <a:pt x="4942885" y="2042133"/>
                  </a:lnTo>
                  <a:lnTo>
                    <a:pt x="5239122" y="2042133"/>
                  </a:lnTo>
                  <a:lnTo>
                    <a:pt x="5298407" y="2042133"/>
                  </a:lnTo>
                  <a:lnTo>
                    <a:pt x="5345740" y="2042133"/>
                  </a:lnTo>
                  <a:lnTo>
                    <a:pt x="5357693" y="2042133"/>
                  </a:lnTo>
                  <a:lnTo>
                    <a:pt x="5357693" y="2071863"/>
                  </a:lnTo>
                  <a:lnTo>
                    <a:pt x="5381312" y="2071863"/>
                  </a:lnTo>
                  <a:lnTo>
                    <a:pt x="5405026" y="2071863"/>
                  </a:lnTo>
                  <a:lnTo>
                    <a:pt x="5440597" y="2071863"/>
                  </a:lnTo>
                  <a:lnTo>
                    <a:pt x="5464311" y="2071863"/>
                  </a:lnTo>
                  <a:lnTo>
                    <a:pt x="5879310" y="2071863"/>
                  </a:lnTo>
                  <a:lnTo>
                    <a:pt x="5926643" y="2071863"/>
                  </a:lnTo>
                  <a:lnTo>
                    <a:pt x="5950262" y="2071863"/>
                  </a:lnTo>
                  <a:lnTo>
                    <a:pt x="5997785" y="2071863"/>
                  </a:lnTo>
                  <a:lnTo>
                    <a:pt x="6080785" y="2071863"/>
                  </a:lnTo>
                  <a:lnTo>
                    <a:pt x="6128118" y="2071863"/>
                  </a:lnTo>
                  <a:lnTo>
                    <a:pt x="6128118" y="2121287"/>
                  </a:lnTo>
                  <a:lnTo>
                    <a:pt x="6222975" y="2121287"/>
                  </a:lnTo>
                  <a:lnTo>
                    <a:pt x="6222975" y="2170806"/>
                  </a:lnTo>
                  <a:lnTo>
                    <a:pt x="6590450" y="2170806"/>
                  </a:lnTo>
                  <a:lnTo>
                    <a:pt x="6590450" y="2220420"/>
                  </a:lnTo>
                  <a:lnTo>
                    <a:pt x="6602116" y="2220420"/>
                  </a:lnTo>
                  <a:lnTo>
                    <a:pt x="6649640" y="2220420"/>
                  </a:lnTo>
                  <a:lnTo>
                    <a:pt x="6708925" y="2220420"/>
                  </a:lnTo>
                  <a:lnTo>
                    <a:pt x="6732640" y="2220420"/>
                  </a:lnTo>
                  <a:lnTo>
                    <a:pt x="7692683" y="2220420"/>
                  </a:lnTo>
                  <a:lnTo>
                    <a:pt x="7858778" y="2220420"/>
                  </a:lnTo>
                  <a:lnTo>
                    <a:pt x="8569917" y="2220420"/>
                  </a:lnTo>
                  <a:lnTo>
                    <a:pt x="8581583" y="2220420"/>
                  </a:lnTo>
                  <a:lnTo>
                    <a:pt x="8581583" y="2418496"/>
                  </a:lnTo>
                  <a:lnTo>
                    <a:pt x="8593536" y="2418496"/>
                  </a:lnTo>
                  <a:lnTo>
                    <a:pt x="8676440" y="2418496"/>
                  </a:lnTo>
                  <a:lnTo>
                    <a:pt x="8676440" y="2814744"/>
                  </a:lnTo>
                </a:path>
              </a:pathLst>
            </a:custGeom>
            <a:noFill/>
            <a:ln w="14616" cap="flat">
              <a:solidFill>
                <a:srgbClr val="88122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5" name="Freeform 454">
              <a:extLst>
                <a:ext uri="{FF2B5EF4-FFF2-40B4-BE49-F238E27FC236}">
                  <a16:creationId xmlns:a16="http://schemas.microsoft.com/office/drawing/2014/main" id="{5531A526-0CFC-B821-49B7-415D8B44C7CD}"/>
                </a:ext>
              </a:extLst>
            </p:cNvPr>
            <p:cNvSpPr/>
            <p:nvPr/>
          </p:nvSpPr>
          <p:spPr>
            <a:xfrm>
              <a:off x="1823585" y="1131344"/>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6" name="Freeform 455">
              <a:extLst>
                <a:ext uri="{FF2B5EF4-FFF2-40B4-BE49-F238E27FC236}">
                  <a16:creationId xmlns:a16="http://schemas.microsoft.com/office/drawing/2014/main" id="{1A775C72-3975-0C51-A858-BBEB25F95641}"/>
                </a:ext>
              </a:extLst>
            </p:cNvPr>
            <p:cNvSpPr/>
            <p:nvPr/>
          </p:nvSpPr>
          <p:spPr>
            <a:xfrm>
              <a:off x="1823585" y="1131344"/>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7" name="Freeform 456">
              <a:extLst>
                <a:ext uri="{FF2B5EF4-FFF2-40B4-BE49-F238E27FC236}">
                  <a16:creationId xmlns:a16="http://schemas.microsoft.com/office/drawing/2014/main" id="{DE1D5683-9336-F2E6-5BDF-A65F4C41AD11}"/>
                </a:ext>
              </a:extLst>
            </p:cNvPr>
            <p:cNvSpPr/>
            <p:nvPr/>
          </p:nvSpPr>
          <p:spPr>
            <a:xfrm>
              <a:off x="1823585" y="1131344"/>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8" name="Freeform 457">
              <a:extLst>
                <a:ext uri="{FF2B5EF4-FFF2-40B4-BE49-F238E27FC236}">
                  <a16:creationId xmlns:a16="http://schemas.microsoft.com/office/drawing/2014/main" id="{5883B7DA-9DD8-407F-809D-72479155CA84}"/>
                </a:ext>
              </a:extLst>
            </p:cNvPr>
            <p:cNvSpPr/>
            <p:nvPr/>
          </p:nvSpPr>
          <p:spPr>
            <a:xfrm>
              <a:off x="1823585" y="1131344"/>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59" name="Freeform 458">
              <a:extLst>
                <a:ext uri="{FF2B5EF4-FFF2-40B4-BE49-F238E27FC236}">
                  <a16:creationId xmlns:a16="http://schemas.microsoft.com/office/drawing/2014/main" id="{67184DD7-3FBC-DE68-1830-06BE59C782F9}"/>
                </a:ext>
              </a:extLst>
            </p:cNvPr>
            <p:cNvSpPr/>
            <p:nvPr/>
          </p:nvSpPr>
          <p:spPr>
            <a:xfrm>
              <a:off x="1823585" y="1131344"/>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0" name="Freeform 459">
              <a:extLst>
                <a:ext uri="{FF2B5EF4-FFF2-40B4-BE49-F238E27FC236}">
                  <a16:creationId xmlns:a16="http://schemas.microsoft.com/office/drawing/2014/main" id="{96364656-E78D-150A-4756-57D8C724DC5E}"/>
                </a:ext>
              </a:extLst>
            </p:cNvPr>
            <p:cNvSpPr/>
            <p:nvPr/>
          </p:nvSpPr>
          <p:spPr>
            <a:xfrm>
              <a:off x="2143631" y="1157251"/>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1" name="Freeform 460">
              <a:extLst>
                <a:ext uri="{FF2B5EF4-FFF2-40B4-BE49-F238E27FC236}">
                  <a16:creationId xmlns:a16="http://schemas.microsoft.com/office/drawing/2014/main" id="{349BB40C-5D88-1090-04FA-B0C5BBE5A0B5}"/>
                </a:ext>
              </a:extLst>
            </p:cNvPr>
            <p:cNvSpPr/>
            <p:nvPr/>
          </p:nvSpPr>
          <p:spPr>
            <a:xfrm>
              <a:off x="2428202" y="1274643"/>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2" name="Freeform 461">
              <a:extLst>
                <a:ext uri="{FF2B5EF4-FFF2-40B4-BE49-F238E27FC236}">
                  <a16:creationId xmlns:a16="http://schemas.microsoft.com/office/drawing/2014/main" id="{C2ED911B-91F3-19BF-5759-45E062FE2FA7}"/>
                </a:ext>
              </a:extLst>
            </p:cNvPr>
            <p:cNvSpPr/>
            <p:nvPr/>
          </p:nvSpPr>
          <p:spPr>
            <a:xfrm>
              <a:off x="2499153" y="1379417"/>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3" name="Freeform 462">
              <a:extLst>
                <a:ext uri="{FF2B5EF4-FFF2-40B4-BE49-F238E27FC236}">
                  <a16:creationId xmlns:a16="http://schemas.microsoft.com/office/drawing/2014/main" id="{CD8290C8-6B34-24C1-9105-FA37BC2033DF}"/>
                </a:ext>
              </a:extLst>
            </p:cNvPr>
            <p:cNvSpPr/>
            <p:nvPr/>
          </p:nvSpPr>
          <p:spPr>
            <a:xfrm>
              <a:off x="2499153" y="1379417"/>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4" name="Freeform 463">
              <a:extLst>
                <a:ext uri="{FF2B5EF4-FFF2-40B4-BE49-F238E27FC236}">
                  <a16:creationId xmlns:a16="http://schemas.microsoft.com/office/drawing/2014/main" id="{0F99F91D-1F71-F5ED-D57F-2C41E7FE4E85}"/>
                </a:ext>
              </a:extLst>
            </p:cNvPr>
            <p:cNvSpPr/>
            <p:nvPr/>
          </p:nvSpPr>
          <p:spPr>
            <a:xfrm>
              <a:off x="2499153" y="1379417"/>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5" name="Freeform 464">
              <a:extLst>
                <a:ext uri="{FF2B5EF4-FFF2-40B4-BE49-F238E27FC236}">
                  <a16:creationId xmlns:a16="http://schemas.microsoft.com/office/drawing/2014/main" id="{DA0EFB88-69A0-8593-EEE8-674821D061A4}"/>
                </a:ext>
              </a:extLst>
            </p:cNvPr>
            <p:cNvSpPr/>
            <p:nvPr/>
          </p:nvSpPr>
          <p:spPr>
            <a:xfrm>
              <a:off x="2724438" y="1472528"/>
              <a:ext cx="72768" cy="46937"/>
            </a:xfrm>
            <a:custGeom>
              <a:avLst/>
              <a:gdLst>
                <a:gd name="connsiteX0" fmla="*/ 36336 w 72768"/>
                <a:gd name="connsiteY0" fmla="*/ 0 h 46937"/>
                <a:gd name="connsiteX1" fmla="*/ 0 w 72768"/>
                <a:gd name="connsiteY1" fmla="*/ 46938 h 46937"/>
                <a:gd name="connsiteX2" fmla="*/ 72768 w 72768"/>
                <a:gd name="connsiteY2" fmla="*/ 46938 h 46937"/>
                <a:gd name="connsiteX3" fmla="*/ 36336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6" y="0"/>
                  </a:moveTo>
                  <a:lnTo>
                    <a:pt x="0" y="46938"/>
                  </a:lnTo>
                  <a:lnTo>
                    <a:pt x="72768"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6" name="Freeform 465">
              <a:extLst>
                <a:ext uri="{FF2B5EF4-FFF2-40B4-BE49-F238E27FC236}">
                  <a16:creationId xmlns:a16="http://schemas.microsoft.com/office/drawing/2014/main" id="{8ACA8F75-3CE7-2D61-E368-A7E23E714A15}"/>
                </a:ext>
              </a:extLst>
            </p:cNvPr>
            <p:cNvSpPr/>
            <p:nvPr/>
          </p:nvSpPr>
          <p:spPr>
            <a:xfrm>
              <a:off x="2736391" y="1472528"/>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7" name="Freeform 466">
              <a:extLst>
                <a:ext uri="{FF2B5EF4-FFF2-40B4-BE49-F238E27FC236}">
                  <a16:creationId xmlns:a16="http://schemas.microsoft.com/office/drawing/2014/main" id="{3D71543A-C8A0-49CD-A259-9837B415AAC0}"/>
                </a:ext>
              </a:extLst>
            </p:cNvPr>
            <p:cNvSpPr/>
            <p:nvPr/>
          </p:nvSpPr>
          <p:spPr>
            <a:xfrm>
              <a:off x="2819295" y="1472528"/>
              <a:ext cx="72768" cy="46937"/>
            </a:xfrm>
            <a:custGeom>
              <a:avLst/>
              <a:gdLst>
                <a:gd name="connsiteX0" fmla="*/ 36336 w 72768"/>
                <a:gd name="connsiteY0" fmla="*/ 0 h 46937"/>
                <a:gd name="connsiteX1" fmla="*/ 0 w 72768"/>
                <a:gd name="connsiteY1" fmla="*/ 46938 h 46937"/>
                <a:gd name="connsiteX2" fmla="*/ 72768 w 72768"/>
                <a:gd name="connsiteY2" fmla="*/ 46938 h 46937"/>
                <a:gd name="connsiteX3" fmla="*/ 36336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6" y="0"/>
                  </a:moveTo>
                  <a:lnTo>
                    <a:pt x="0" y="46938"/>
                  </a:lnTo>
                  <a:lnTo>
                    <a:pt x="72768"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8" name="Freeform 467">
              <a:extLst>
                <a:ext uri="{FF2B5EF4-FFF2-40B4-BE49-F238E27FC236}">
                  <a16:creationId xmlns:a16="http://schemas.microsoft.com/office/drawing/2014/main" id="{25860B96-FE2D-C005-E48E-29C1C6E44410}"/>
                </a:ext>
              </a:extLst>
            </p:cNvPr>
            <p:cNvSpPr/>
            <p:nvPr/>
          </p:nvSpPr>
          <p:spPr>
            <a:xfrm>
              <a:off x="3162960" y="1675288"/>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69" name="Freeform 468">
              <a:extLst>
                <a:ext uri="{FF2B5EF4-FFF2-40B4-BE49-F238E27FC236}">
                  <a16:creationId xmlns:a16="http://schemas.microsoft.com/office/drawing/2014/main" id="{6F66FE16-2694-327B-539C-D7E36778D4FA}"/>
                </a:ext>
              </a:extLst>
            </p:cNvPr>
            <p:cNvSpPr/>
            <p:nvPr/>
          </p:nvSpPr>
          <p:spPr>
            <a:xfrm>
              <a:off x="3162960" y="1675288"/>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0" name="Freeform 469">
              <a:extLst>
                <a:ext uri="{FF2B5EF4-FFF2-40B4-BE49-F238E27FC236}">
                  <a16:creationId xmlns:a16="http://schemas.microsoft.com/office/drawing/2014/main" id="{E92C6C81-598C-6F00-C007-7A03A548F703}"/>
                </a:ext>
              </a:extLst>
            </p:cNvPr>
            <p:cNvSpPr/>
            <p:nvPr/>
          </p:nvSpPr>
          <p:spPr>
            <a:xfrm>
              <a:off x="3613339" y="1825662"/>
              <a:ext cx="72768" cy="46937"/>
            </a:xfrm>
            <a:custGeom>
              <a:avLst/>
              <a:gdLst>
                <a:gd name="connsiteX0" fmla="*/ 36432 w 72768"/>
                <a:gd name="connsiteY0" fmla="*/ 0 h 46937"/>
                <a:gd name="connsiteX1" fmla="*/ 0 w 72768"/>
                <a:gd name="connsiteY1" fmla="*/ 46938 h 46937"/>
                <a:gd name="connsiteX2" fmla="*/ 72768 w 72768"/>
                <a:gd name="connsiteY2" fmla="*/ 46938 h 46937"/>
                <a:gd name="connsiteX3" fmla="*/ 36432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432" y="0"/>
                  </a:moveTo>
                  <a:lnTo>
                    <a:pt x="0" y="46938"/>
                  </a:lnTo>
                  <a:lnTo>
                    <a:pt x="72768" y="46938"/>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1" name="Freeform 470">
              <a:extLst>
                <a:ext uri="{FF2B5EF4-FFF2-40B4-BE49-F238E27FC236}">
                  <a16:creationId xmlns:a16="http://schemas.microsoft.com/office/drawing/2014/main" id="{9B385810-3A3F-F922-3A5E-B91542ACD123}"/>
                </a:ext>
              </a:extLst>
            </p:cNvPr>
            <p:cNvSpPr/>
            <p:nvPr/>
          </p:nvSpPr>
          <p:spPr>
            <a:xfrm>
              <a:off x="3731910" y="1866959"/>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2" name="Freeform 471">
              <a:extLst>
                <a:ext uri="{FF2B5EF4-FFF2-40B4-BE49-F238E27FC236}">
                  <a16:creationId xmlns:a16="http://schemas.microsoft.com/office/drawing/2014/main" id="{5DCD97B1-0505-85D3-1E83-D16F11956AEC}"/>
                </a:ext>
              </a:extLst>
            </p:cNvPr>
            <p:cNvSpPr/>
            <p:nvPr/>
          </p:nvSpPr>
          <p:spPr>
            <a:xfrm>
              <a:off x="3743863" y="1894778"/>
              <a:ext cx="72672" cy="47033"/>
            </a:xfrm>
            <a:custGeom>
              <a:avLst/>
              <a:gdLst>
                <a:gd name="connsiteX0" fmla="*/ 36336 w 72672"/>
                <a:gd name="connsiteY0" fmla="*/ 0 h 47033"/>
                <a:gd name="connsiteX1" fmla="*/ 0 w 72672"/>
                <a:gd name="connsiteY1" fmla="*/ 47034 h 47033"/>
                <a:gd name="connsiteX2" fmla="*/ 72673 w 72672"/>
                <a:gd name="connsiteY2" fmla="*/ 47034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4"/>
                  </a:lnTo>
                  <a:lnTo>
                    <a:pt x="72673" y="47034"/>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3" name="Freeform 472">
              <a:extLst>
                <a:ext uri="{FF2B5EF4-FFF2-40B4-BE49-F238E27FC236}">
                  <a16:creationId xmlns:a16="http://schemas.microsoft.com/office/drawing/2014/main" id="{CD62762D-4528-2F48-3C01-F573DF90100C}"/>
                </a:ext>
              </a:extLst>
            </p:cNvPr>
            <p:cNvSpPr/>
            <p:nvPr/>
          </p:nvSpPr>
          <p:spPr>
            <a:xfrm>
              <a:off x="3743863" y="1894778"/>
              <a:ext cx="72672" cy="47033"/>
            </a:xfrm>
            <a:custGeom>
              <a:avLst/>
              <a:gdLst>
                <a:gd name="connsiteX0" fmla="*/ 36336 w 72672"/>
                <a:gd name="connsiteY0" fmla="*/ 0 h 47033"/>
                <a:gd name="connsiteX1" fmla="*/ 0 w 72672"/>
                <a:gd name="connsiteY1" fmla="*/ 47034 h 47033"/>
                <a:gd name="connsiteX2" fmla="*/ 72673 w 72672"/>
                <a:gd name="connsiteY2" fmla="*/ 47034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4"/>
                  </a:lnTo>
                  <a:lnTo>
                    <a:pt x="72673" y="47034"/>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4" name="Freeform 473">
              <a:extLst>
                <a:ext uri="{FF2B5EF4-FFF2-40B4-BE49-F238E27FC236}">
                  <a16:creationId xmlns:a16="http://schemas.microsoft.com/office/drawing/2014/main" id="{B5EFA563-FE40-E9B0-B1B1-135AF9A54A25}"/>
                </a:ext>
              </a:extLst>
            </p:cNvPr>
            <p:cNvSpPr/>
            <p:nvPr/>
          </p:nvSpPr>
          <p:spPr>
            <a:xfrm>
              <a:off x="3755720" y="1936841"/>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5" name="Freeform 474">
              <a:extLst>
                <a:ext uri="{FF2B5EF4-FFF2-40B4-BE49-F238E27FC236}">
                  <a16:creationId xmlns:a16="http://schemas.microsoft.com/office/drawing/2014/main" id="{2FD617B4-D22E-1532-A4E4-169AEF871197}"/>
                </a:ext>
              </a:extLst>
            </p:cNvPr>
            <p:cNvSpPr/>
            <p:nvPr/>
          </p:nvSpPr>
          <p:spPr>
            <a:xfrm>
              <a:off x="3815006" y="2007582"/>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6" name="Freeform 475">
              <a:extLst>
                <a:ext uri="{FF2B5EF4-FFF2-40B4-BE49-F238E27FC236}">
                  <a16:creationId xmlns:a16="http://schemas.microsoft.com/office/drawing/2014/main" id="{9006EDBB-9B25-F71A-0D81-2504E61FD668}"/>
                </a:ext>
              </a:extLst>
            </p:cNvPr>
            <p:cNvSpPr/>
            <p:nvPr/>
          </p:nvSpPr>
          <p:spPr>
            <a:xfrm>
              <a:off x="3815006" y="2007582"/>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7" name="Freeform 476">
              <a:extLst>
                <a:ext uri="{FF2B5EF4-FFF2-40B4-BE49-F238E27FC236}">
                  <a16:creationId xmlns:a16="http://schemas.microsoft.com/office/drawing/2014/main" id="{349BDDFA-BDD5-06BB-6AF5-6E29470963A7}"/>
                </a:ext>
              </a:extLst>
            </p:cNvPr>
            <p:cNvSpPr/>
            <p:nvPr/>
          </p:nvSpPr>
          <p:spPr>
            <a:xfrm>
              <a:off x="3850386" y="2108149"/>
              <a:ext cx="72768" cy="47033"/>
            </a:xfrm>
            <a:custGeom>
              <a:avLst/>
              <a:gdLst>
                <a:gd name="connsiteX0" fmla="*/ 36432 w 72768"/>
                <a:gd name="connsiteY0" fmla="*/ 0 h 47033"/>
                <a:gd name="connsiteX1" fmla="*/ 0 w 72768"/>
                <a:gd name="connsiteY1" fmla="*/ 47034 h 47033"/>
                <a:gd name="connsiteX2" fmla="*/ 72768 w 72768"/>
                <a:gd name="connsiteY2" fmla="*/ 47034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4"/>
                  </a:lnTo>
                  <a:lnTo>
                    <a:pt x="72768" y="47034"/>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8" name="Freeform 477">
              <a:extLst>
                <a:ext uri="{FF2B5EF4-FFF2-40B4-BE49-F238E27FC236}">
                  <a16:creationId xmlns:a16="http://schemas.microsoft.com/office/drawing/2014/main" id="{3326092E-1517-6F1A-8C88-7ABC172088CB}"/>
                </a:ext>
              </a:extLst>
            </p:cNvPr>
            <p:cNvSpPr/>
            <p:nvPr/>
          </p:nvSpPr>
          <p:spPr>
            <a:xfrm>
              <a:off x="4158671" y="2194951"/>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79" name="Freeform 478">
              <a:extLst>
                <a:ext uri="{FF2B5EF4-FFF2-40B4-BE49-F238E27FC236}">
                  <a16:creationId xmlns:a16="http://schemas.microsoft.com/office/drawing/2014/main" id="{AF82F219-C647-6898-C722-A92A50EBFC73}"/>
                </a:ext>
              </a:extLst>
            </p:cNvPr>
            <p:cNvSpPr/>
            <p:nvPr/>
          </p:nvSpPr>
          <p:spPr>
            <a:xfrm>
              <a:off x="4443241" y="2340927"/>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0" name="Freeform 479">
              <a:extLst>
                <a:ext uri="{FF2B5EF4-FFF2-40B4-BE49-F238E27FC236}">
                  <a16:creationId xmlns:a16="http://schemas.microsoft.com/office/drawing/2014/main" id="{DA9EC34A-8517-EDB0-52DD-A414E4315264}"/>
                </a:ext>
              </a:extLst>
            </p:cNvPr>
            <p:cNvSpPr/>
            <p:nvPr/>
          </p:nvSpPr>
          <p:spPr>
            <a:xfrm>
              <a:off x="4454907" y="2355553"/>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1" name="Freeform 480">
              <a:extLst>
                <a:ext uri="{FF2B5EF4-FFF2-40B4-BE49-F238E27FC236}">
                  <a16:creationId xmlns:a16="http://schemas.microsoft.com/office/drawing/2014/main" id="{E2479E12-892E-9DDD-6111-175D85949C2D}"/>
                </a:ext>
              </a:extLst>
            </p:cNvPr>
            <p:cNvSpPr/>
            <p:nvPr/>
          </p:nvSpPr>
          <p:spPr>
            <a:xfrm>
              <a:off x="4478621" y="2415110"/>
              <a:ext cx="72672" cy="46937"/>
            </a:xfrm>
            <a:custGeom>
              <a:avLst/>
              <a:gdLst>
                <a:gd name="connsiteX0" fmla="*/ 36528 w 72672"/>
                <a:gd name="connsiteY0" fmla="*/ 0 h 46937"/>
                <a:gd name="connsiteX1" fmla="*/ 0 w 72672"/>
                <a:gd name="connsiteY1" fmla="*/ 46938 h 46937"/>
                <a:gd name="connsiteX2" fmla="*/ 72673 w 72672"/>
                <a:gd name="connsiteY2" fmla="*/ 46938 h 46937"/>
                <a:gd name="connsiteX3" fmla="*/ 36528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528" y="0"/>
                  </a:moveTo>
                  <a:lnTo>
                    <a:pt x="0" y="46938"/>
                  </a:lnTo>
                  <a:lnTo>
                    <a:pt x="72673" y="46938"/>
                  </a:lnTo>
                  <a:lnTo>
                    <a:pt x="36528"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2" name="Freeform 481">
              <a:extLst>
                <a:ext uri="{FF2B5EF4-FFF2-40B4-BE49-F238E27FC236}">
                  <a16:creationId xmlns:a16="http://schemas.microsoft.com/office/drawing/2014/main" id="{19DA825B-67C2-C315-D2A9-B408C14C9EF9}"/>
                </a:ext>
              </a:extLst>
            </p:cNvPr>
            <p:cNvSpPr/>
            <p:nvPr/>
          </p:nvSpPr>
          <p:spPr>
            <a:xfrm>
              <a:off x="4490574" y="2445032"/>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3" name="Freeform 482">
              <a:extLst>
                <a:ext uri="{FF2B5EF4-FFF2-40B4-BE49-F238E27FC236}">
                  <a16:creationId xmlns:a16="http://schemas.microsoft.com/office/drawing/2014/main" id="{105F5DBF-C318-1D96-B18D-AF09F27D3D0E}"/>
                </a:ext>
              </a:extLst>
            </p:cNvPr>
            <p:cNvSpPr/>
            <p:nvPr/>
          </p:nvSpPr>
          <p:spPr>
            <a:xfrm>
              <a:off x="4490574" y="2445032"/>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4" name="Freeform 483">
              <a:extLst>
                <a:ext uri="{FF2B5EF4-FFF2-40B4-BE49-F238E27FC236}">
                  <a16:creationId xmlns:a16="http://schemas.microsoft.com/office/drawing/2014/main" id="{AAD4884B-BED2-9235-06C8-C9532C22049C}"/>
                </a:ext>
              </a:extLst>
            </p:cNvPr>
            <p:cNvSpPr/>
            <p:nvPr/>
          </p:nvSpPr>
          <p:spPr>
            <a:xfrm>
              <a:off x="4490574" y="2445032"/>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5" name="Freeform 484">
              <a:extLst>
                <a:ext uri="{FF2B5EF4-FFF2-40B4-BE49-F238E27FC236}">
                  <a16:creationId xmlns:a16="http://schemas.microsoft.com/office/drawing/2014/main" id="{63822AA8-7544-2C34-ADB4-B4D3C1BF249A}"/>
                </a:ext>
              </a:extLst>
            </p:cNvPr>
            <p:cNvSpPr/>
            <p:nvPr/>
          </p:nvSpPr>
          <p:spPr>
            <a:xfrm>
              <a:off x="4502431" y="2476005"/>
              <a:ext cx="72768" cy="47033"/>
            </a:xfrm>
            <a:custGeom>
              <a:avLst/>
              <a:gdLst>
                <a:gd name="connsiteX0" fmla="*/ 36432 w 72768"/>
                <a:gd name="connsiteY0" fmla="*/ 0 h 47033"/>
                <a:gd name="connsiteX1" fmla="*/ 0 w 72768"/>
                <a:gd name="connsiteY1" fmla="*/ 47034 h 47033"/>
                <a:gd name="connsiteX2" fmla="*/ 72768 w 72768"/>
                <a:gd name="connsiteY2" fmla="*/ 47034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4"/>
                  </a:lnTo>
                  <a:lnTo>
                    <a:pt x="72768" y="47034"/>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6" name="Freeform 485">
              <a:extLst>
                <a:ext uri="{FF2B5EF4-FFF2-40B4-BE49-F238E27FC236}">
                  <a16:creationId xmlns:a16="http://schemas.microsoft.com/office/drawing/2014/main" id="{D48BDF2E-4CBF-B418-F0CC-2EB414AD750A}"/>
                </a:ext>
              </a:extLst>
            </p:cNvPr>
            <p:cNvSpPr/>
            <p:nvPr/>
          </p:nvSpPr>
          <p:spPr>
            <a:xfrm>
              <a:off x="4644621" y="2554203"/>
              <a:ext cx="72768" cy="46937"/>
            </a:xfrm>
            <a:custGeom>
              <a:avLst/>
              <a:gdLst>
                <a:gd name="connsiteX0" fmla="*/ 36432 w 72768"/>
                <a:gd name="connsiteY0" fmla="*/ 0 h 46937"/>
                <a:gd name="connsiteX1" fmla="*/ 0 w 72768"/>
                <a:gd name="connsiteY1" fmla="*/ 46938 h 46937"/>
                <a:gd name="connsiteX2" fmla="*/ 72768 w 72768"/>
                <a:gd name="connsiteY2" fmla="*/ 46938 h 46937"/>
                <a:gd name="connsiteX3" fmla="*/ 36432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432" y="0"/>
                  </a:moveTo>
                  <a:lnTo>
                    <a:pt x="0" y="46938"/>
                  </a:lnTo>
                  <a:lnTo>
                    <a:pt x="72768" y="46938"/>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7" name="Freeform 486">
              <a:extLst>
                <a:ext uri="{FF2B5EF4-FFF2-40B4-BE49-F238E27FC236}">
                  <a16:creationId xmlns:a16="http://schemas.microsoft.com/office/drawing/2014/main" id="{76022634-EDD6-08CD-DD55-CFEF6CA348B2}"/>
                </a:ext>
              </a:extLst>
            </p:cNvPr>
            <p:cNvSpPr/>
            <p:nvPr/>
          </p:nvSpPr>
          <p:spPr>
            <a:xfrm>
              <a:off x="4810525" y="2554203"/>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8" name="Freeform 487">
              <a:extLst>
                <a:ext uri="{FF2B5EF4-FFF2-40B4-BE49-F238E27FC236}">
                  <a16:creationId xmlns:a16="http://schemas.microsoft.com/office/drawing/2014/main" id="{39A333AF-3E4B-40C5-438F-B47B9C85E3F3}"/>
                </a:ext>
              </a:extLst>
            </p:cNvPr>
            <p:cNvSpPr/>
            <p:nvPr/>
          </p:nvSpPr>
          <p:spPr>
            <a:xfrm>
              <a:off x="4988477" y="2618157"/>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89" name="Freeform 488">
              <a:extLst>
                <a:ext uri="{FF2B5EF4-FFF2-40B4-BE49-F238E27FC236}">
                  <a16:creationId xmlns:a16="http://schemas.microsoft.com/office/drawing/2014/main" id="{AA6B131B-9358-E608-A93C-F3A4B237ABB5}"/>
                </a:ext>
              </a:extLst>
            </p:cNvPr>
            <p:cNvSpPr/>
            <p:nvPr/>
          </p:nvSpPr>
          <p:spPr>
            <a:xfrm>
              <a:off x="5107048" y="2666816"/>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0" name="Freeform 489">
              <a:extLst>
                <a:ext uri="{FF2B5EF4-FFF2-40B4-BE49-F238E27FC236}">
                  <a16:creationId xmlns:a16="http://schemas.microsoft.com/office/drawing/2014/main" id="{51EA2E97-7B1C-29DB-49D4-727DA0E7ACDF}"/>
                </a:ext>
              </a:extLst>
            </p:cNvPr>
            <p:cNvSpPr/>
            <p:nvPr/>
          </p:nvSpPr>
          <p:spPr>
            <a:xfrm>
              <a:off x="5130667" y="2716048"/>
              <a:ext cx="72672" cy="47033"/>
            </a:xfrm>
            <a:custGeom>
              <a:avLst/>
              <a:gdLst>
                <a:gd name="connsiteX0" fmla="*/ 36336 w 72672"/>
                <a:gd name="connsiteY0" fmla="*/ 0 h 47033"/>
                <a:gd name="connsiteX1" fmla="*/ 0 w 72672"/>
                <a:gd name="connsiteY1" fmla="*/ 47034 h 47033"/>
                <a:gd name="connsiteX2" fmla="*/ 72673 w 72672"/>
                <a:gd name="connsiteY2" fmla="*/ 47034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4"/>
                  </a:lnTo>
                  <a:lnTo>
                    <a:pt x="72673" y="47034"/>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1" name="Freeform 490">
              <a:extLst>
                <a:ext uri="{FF2B5EF4-FFF2-40B4-BE49-F238E27FC236}">
                  <a16:creationId xmlns:a16="http://schemas.microsoft.com/office/drawing/2014/main" id="{CA66757B-BC3F-6F00-370E-ABAA31B1C607}"/>
                </a:ext>
              </a:extLst>
            </p:cNvPr>
            <p:cNvSpPr/>
            <p:nvPr/>
          </p:nvSpPr>
          <p:spPr>
            <a:xfrm>
              <a:off x="5142428" y="2716048"/>
              <a:ext cx="72672" cy="47033"/>
            </a:xfrm>
            <a:custGeom>
              <a:avLst/>
              <a:gdLst>
                <a:gd name="connsiteX0" fmla="*/ 36336 w 72672"/>
                <a:gd name="connsiteY0" fmla="*/ 0 h 47033"/>
                <a:gd name="connsiteX1" fmla="*/ 0 w 72672"/>
                <a:gd name="connsiteY1" fmla="*/ 47034 h 47033"/>
                <a:gd name="connsiteX2" fmla="*/ 72672 w 72672"/>
                <a:gd name="connsiteY2" fmla="*/ 47034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4"/>
                  </a:lnTo>
                  <a:lnTo>
                    <a:pt x="72672" y="47034"/>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2" name="Freeform 491">
              <a:extLst>
                <a:ext uri="{FF2B5EF4-FFF2-40B4-BE49-F238E27FC236}">
                  <a16:creationId xmlns:a16="http://schemas.microsoft.com/office/drawing/2014/main" id="{B4DD68CE-AC17-1645-853F-7367BA273C27}"/>
                </a:ext>
              </a:extLst>
            </p:cNvPr>
            <p:cNvSpPr/>
            <p:nvPr/>
          </p:nvSpPr>
          <p:spPr>
            <a:xfrm>
              <a:off x="5154381" y="274969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3" name="Freeform 492">
              <a:extLst>
                <a:ext uri="{FF2B5EF4-FFF2-40B4-BE49-F238E27FC236}">
                  <a16:creationId xmlns:a16="http://schemas.microsoft.com/office/drawing/2014/main" id="{0841AD01-8689-6CDC-82C1-508DEB017EEC}"/>
                </a:ext>
              </a:extLst>
            </p:cNvPr>
            <p:cNvSpPr/>
            <p:nvPr/>
          </p:nvSpPr>
          <p:spPr>
            <a:xfrm>
              <a:off x="5154381" y="274969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4" name="Freeform 493">
              <a:extLst>
                <a:ext uri="{FF2B5EF4-FFF2-40B4-BE49-F238E27FC236}">
                  <a16:creationId xmlns:a16="http://schemas.microsoft.com/office/drawing/2014/main" id="{DD53A584-F374-7EFE-6EE2-B4BFC069D0EE}"/>
                </a:ext>
              </a:extLst>
            </p:cNvPr>
            <p:cNvSpPr/>
            <p:nvPr/>
          </p:nvSpPr>
          <p:spPr>
            <a:xfrm>
              <a:off x="5166238" y="2767096"/>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5" name="Freeform 494">
              <a:extLst>
                <a:ext uri="{FF2B5EF4-FFF2-40B4-BE49-F238E27FC236}">
                  <a16:creationId xmlns:a16="http://schemas.microsoft.com/office/drawing/2014/main" id="{E8D176E0-CA9E-7545-F444-B7B0BC27A3E1}"/>
                </a:ext>
              </a:extLst>
            </p:cNvPr>
            <p:cNvSpPr/>
            <p:nvPr/>
          </p:nvSpPr>
          <p:spPr>
            <a:xfrm>
              <a:off x="5189952" y="2784591"/>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6" name="Freeform 495">
              <a:extLst>
                <a:ext uri="{FF2B5EF4-FFF2-40B4-BE49-F238E27FC236}">
                  <a16:creationId xmlns:a16="http://schemas.microsoft.com/office/drawing/2014/main" id="{E3F0A413-B1FE-0602-9B90-85F00EA31E7A}"/>
                </a:ext>
              </a:extLst>
            </p:cNvPr>
            <p:cNvSpPr/>
            <p:nvPr/>
          </p:nvSpPr>
          <p:spPr>
            <a:xfrm>
              <a:off x="5201714" y="2802467"/>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7" name="Freeform 496">
              <a:extLst>
                <a:ext uri="{FF2B5EF4-FFF2-40B4-BE49-F238E27FC236}">
                  <a16:creationId xmlns:a16="http://schemas.microsoft.com/office/drawing/2014/main" id="{DFEE0540-03C2-9E77-8BE1-79357BD3BF90}"/>
                </a:ext>
              </a:extLst>
            </p:cNvPr>
            <p:cNvSpPr/>
            <p:nvPr/>
          </p:nvSpPr>
          <p:spPr>
            <a:xfrm>
              <a:off x="5213571" y="2802467"/>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8" name="Freeform 497">
              <a:extLst>
                <a:ext uri="{FF2B5EF4-FFF2-40B4-BE49-F238E27FC236}">
                  <a16:creationId xmlns:a16="http://schemas.microsoft.com/office/drawing/2014/main" id="{EC8781F9-0B4E-55AD-0A7E-27FC90FCA1CC}"/>
                </a:ext>
              </a:extLst>
            </p:cNvPr>
            <p:cNvSpPr/>
            <p:nvPr/>
          </p:nvSpPr>
          <p:spPr>
            <a:xfrm>
              <a:off x="5604760" y="2857913"/>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99" name="Freeform 498">
              <a:extLst>
                <a:ext uri="{FF2B5EF4-FFF2-40B4-BE49-F238E27FC236}">
                  <a16:creationId xmlns:a16="http://schemas.microsoft.com/office/drawing/2014/main" id="{8B081AFB-4A77-3337-8C1D-A237E98AFC60}"/>
                </a:ext>
              </a:extLst>
            </p:cNvPr>
            <p:cNvSpPr/>
            <p:nvPr/>
          </p:nvSpPr>
          <p:spPr>
            <a:xfrm>
              <a:off x="5640331" y="2876650"/>
              <a:ext cx="72768" cy="46937"/>
            </a:xfrm>
            <a:custGeom>
              <a:avLst/>
              <a:gdLst>
                <a:gd name="connsiteX0" fmla="*/ 36336 w 72768"/>
                <a:gd name="connsiteY0" fmla="*/ 0 h 46937"/>
                <a:gd name="connsiteX1" fmla="*/ 0 w 72768"/>
                <a:gd name="connsiteY1" fmla="*/ 46938 h 46937"/>
                <a:gd name="connsiteX2" fmla="*/ 72768 w 72768"/>
                <a:gd name="connsiteY2" fmla="*/ 46938 h 46937"/>
                <a:gd name="connsiteX3" fmla="*/ 36336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6" y="0"/>
                  </a:moveTo>
                  <a:lnTo>
                    <a:pt x="0" y="46938"/>
                  </a:lnTo>
                  <a:lnTo>
                    <a:pt x="72768"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0" name="Freeform 499">
              <a:extLst>
                <a:ext uri="{FF2B5EF4-FFF2-40B4-BE49-F238E27FC236}">
                  <a16:creationId xmlns:a16="http://schemas.microsoft.com/office/drawing/2014/main" id="{30A5B267-D8F1-AA7A-9546-2CC094571814}"/>
                </a:ext>
              </a:extLst>
            </p:cNvPr>
            <p:cNvSpPr/>
            <p:nvPr/>
          </p:nvSpPr>
          <p:spPr>
            <a:xfrm>
              <a:off x="5746949" y="2933912"/>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1" name="Freeform 500">
              <a:extLst>
                <a:ext uri="{FF2B5EF4-FFF2-40B4-BE49-F238E27FC236}">
                  <a16:creationId xmlns:a16="http://schemas.microsoft.com/office/drawing/2014/main" id="{CFC71F44-2763-9A9C-9C8E-0F2CC6E27229}"/>
                </a:ext>
              </a:extLst>
            </p:cNvPr>
            <p:cNvSpPr/>
            <p:nvPr/>
          </p:nvSpPr>
          <p:spPr>
            <a:xfrm>
              <a:off x="5782521" y="2933912"/>
              <a:ext cx="72768" cy="46937"/>
            </a:xfrm>
            <a:custGeom>
              <a:avLst/>
              <a:gdLst>
                <a:gd name="connsiteX0" fmla="*/ 36336 w 72768"/>
                <a:gd name="connsiteY0" fmla="*/ 0 h 46937"/>
                <a:gd name="connsiteX1" fmla="*/ 0 w 72768"/>
                <a:gd name="connsiteY1" fmla="*/ 46938 h 46937"/>
                <a:gd name="connsiteX2" fmla="*/ 72768 w 72768"/>
                <a:gd name="connsiteY2" fmla="*/ 46938 h 46937"/>
                <a:gd name="connsiteX3" fmla="*/ 36336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6" y="0"/>
                  </a:moveTo>
                  <a:lnTo>
                    <a:pt x="0" y="46938"/>
                  </a:lnTo>
                  <a:lnTo>
                    <a:pt x="72768"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2" name="Freeform 501">
              <a:extLst>
                <a:ext uri="{FF2B5EF4-FFF2-40B4-BE49-F238E27FC236}">
                  <a16:creationId xmlns:a16="http://schemas.microsoft.com/office/drawing/2014/main" id="{D900C18D-EF27-8C24-E0B1-2520E997D5BB}"/>
                </a:ext>
              </a:extLst>
            </p:cNvPr>
            <p:cNvSpPr/>
            <p:nvPr/>
          </p:nvSpPr>
          <p:spPr>
            <a:xfrm>
              <a:off x="5782521" y="2933912"/>
              <a:ext cx="72768" cy="46937"/>
            </a:xfrm>
            <a:custGeom>
              <a:avLst/>
              <a:gdLst>
                <a:gd name="connsiteX0" fmla="*/ 36336 w 72768"/>
                <a:gd name="connsiteY0" fmla="*/ 0 h 46937"/>
                <a:gd name="connsiteX1" fmla="*/ 0 w 72768"/>
                <a:gd name="connsiteY1" fmla="*/ 46938 h 46937"/>
                <a:gd name="connsiteX2" fmla="*/ 72768 w 72768"/>
                <a:gd name="connsiteY2" fmla="*/ 46938 h 46937"/>
                <a:gd name="connsiteX3" fmla="*/ 36336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6" y="0"/>
                  </a:moveTo>
                  <a:lnTo>
                    <a:pt x="0" y="46938"/>
                  </a:lnTo>
                  <a:lnTo>
                    <a:pt x="72768"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3" name="Freeform 502">
              <a:extLst>
                <a:ext uri="{FF2B5EF4-FFF2-40B4-BE49-F238E27FC236}">
                  <a16:creationId xmlns:a16="http://schemas.microsoft.com/office/drawing/2014/main" id="{88472AF6-2435-B184-C06A-71F18FE4ADCF}"/>
                </a:ext>
              </a:extLst>
            </p:cNvPr>
            <p:cNvSpPr/>
            <p:nvPr/>
          </p:nvSpPr>
          <p:spPr>
            <a:xfrm>
              <a:off x="5806235" y="2974350"/>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4" name="Freeform 503">
              <a:extLst>
                <a:ext uri="{FF2B5EF4-FFF2-40B4-BE49-F238E27FC236}">
                  <a16:creationId xmlns:a16="http://schemas.microsoft.com/office/drawing/2014/main" id="{3E98D7B2-A776-8BCC-5BB5-BB996999466D}"/>
                </a:ext>
              </a:extLst>
            </p:cNvPr>
            <p:cNvSpPr/>
            <p:nvPr/>
          </p:nvSpPr>
          <p:spPr>
            <a:xfrm>
              <a:off x="5818092" y="2974350"/>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5" name="Freeform 504">
              <a:extLst>
                <a:ext uri="{FF2B5EF4-FFF2-40B4-BE49-F238E27FC236}">
                  <a16:creationId xmlns:a16="http://schemas.microsoft.com/office/drawing/2014/main" id="{9FA5F5D5-0DF7-7BDD-1A97-00246F51977B}"/>
                </a:ext>
              </a:extLst>
            </p:cNvPr>
            <p:cNvSpPr/>
            <p:nvPr/>
          </p:nvSpPr>
          <p:spPr>
            <a:xfrm>
              <a:off x="5841806" y="2974350"/>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6" name="Freeform 505">
              <a:extLst>
                <a:ext uri="{FF2B5EF4-FFF2-40B4-BE49-F238E27FC236}">
                  <a16:creationId xmlns:a16="http://schemas.microsoft.com/office/drawing/2014/main" id="{4642358B-A022-1CEC-725F-74C59E262B8A}"/>
                </a:ext>
              </a:extLst>
            </p:cNvPr>
            <p:cNvSpPr/>
            <p:nvPr/>
          </p:nvSpPr>
          <p:spPr>
            <a:xfrm>
              <a:off x="5877378" y="2974350"/>
              <a:ext cx="72768" cy="47033"/>
            </a:xfrm>
            <a:custGeom>
              <a:avLst/>
              <a:gdLst>
                <a:gd name="connsiteX0" fmla="*/ 36336 w 72768"/>
                <a:gd name="connsiteY0" fmla="*/ 0 h 47033"/>
                <a:gd name="connsiteX1" fmla="*/ 0 w 72768"/>
                <a:gd name="connsiteY1" fmla="*/ 47033 h 47033"/>
                <a:gd name="connsiteX2" fmla="*/ 72768 w 72768"/>
                <a:gd name="connsiteY2" fmla="*/ 47033 h 47033"/>
                <a:gd name="connsiteX3" fmla="*/ 36336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336" y="0"/>
                  </a:moveTo>
                  <a:lnTo>
                    <a:pt x="0" y="47033"/>
                  </a:lnTo>
                  <a:lnTo>
                    <a:pt x="72768"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7" name="Freeform 506">
              <a:extLst>
                <a:ext uri="{FF2B5EF4-FFF2-40B4-BE49-F238E27FC236}">
                  <a16:creationId xmlns:a16="http://schemas.microsoft.com/office/drawing/2014/main" id="{0720FB7E-5925-F5A9-C07C-B8F0B6045344}"/>
                </a:ext>
              </a:extLst>
            </p:cNvPr>
            <p:cNvSpPr/>
            <p:nvPr/>
          </p:nvSpPr>
          <p:spPr>
            <a:xfrm>
              <a:off x="5877378" y="2974350"/>
              <a:ext cx="72768" cy="47033"/>
            </a:xfrm>
            <a:custGeom>
              <a:avLst/>
              <a:gdLst>
                <a:gd name="connsiteX0" fmla="*/ 36336 w 72768"/>
                <a:gd name="connsiteY0" fmla="*/ 0 h 47033"/>
                <a:gd name="connsiteX1" fmla="*/ 0 w 72768"/>
                <a:gd name="connsiteY1" fmla="*/ 47033 h 47033"/>
                <a:gd name="connsiteX2" fmla="*/ 72768 w 72768"/>
                <a:gd name="connsiteY2" fmla="*/ 47033 h 47033"/>
                <a:gd name="connsiteX3" fmla="*/ 36336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336" y="0"/>
                  </a:moveTo>
                  <a:lnTo>
                    <a:pt x="0" y="47033"/>
                  </a:lnTo>
                  <a:lnTo>
                    <a:pt x="72768"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8" name="Freeform 507">
              <a:extLst>
                <a:ext uri="{FF2B5EF4-FFF2-40B4-BE49-F238E27FC236}">
                  <a16:creationId xmlns:a16="http://schemas.microsoft.com/office/drawing/2014/main" id="{48241A4F-8F38-1EB2-8BEB-D778AEA53C64}"/>
                </a:ext>
              </a:extLst>
            </p:cNvPr>
            <p:cNvSpPr/>
            <p:nvPr/>
          </p:nvSpPr>
          <p:spPr>
            <a:xfrm>
              <a:off x="5901092" y="2997006"/>
              <a:ext cx="72672" cy="47033"/>
            </a:xfrm>
            <a:custGeom>
              <a:avLst/>
              <a:gdLst>
                <a:gd name="connsiteX0" fmla="*/ 36336 w 72672"/>
                <a:gd name="connsiteY0" fmla="*/ 0 h 47033"/>
                <a:gd name="connsiteX1" fmla="*/ 0 w 72672"/>
                <a:gd name="connsiteY1" fmla="*/ 47034 h 47033"/>
                <a:gd name="connsiteX2" fmla="*/ 72672 w 72672"/>
                <a:gd name="connsiteY2" fmla="*/ 47034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4"/>
                  </a:lnTo>
                  <a:lnTo>
                    <a:pt x="72672" y="47034"/>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09" name="Freeform 508">
              <a:extLst>
                <a:ext uri="{FF2B5EF4-FFF2-40B4-BE49-F238E27FC236}">
                  <a16:creationId xmlns:a16="http://schemas.microsoft.com/office/drawing/2014/main" id="{E9B33C33-B67A-EE6D-3C13-4E32B9D6D320}"/>
                </a:ext>
              </a:extLst>
            </p:cNvPr>
            <p:cNvSpPr/>
            <p:nvPr/>
          </p:nvSpPr>
          <p:spPr>
            <a:xfrm>
              <a:off x="6149996" y="3020140"/>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0" name="Freeform 509">
              <a:extLst>
                <a:ext uri="{FF2B5EF4-FFF2-40B4-BE49-F238E27FC236}">
                  <a16:creationId xmlns:a16="http://schemas.microsoft.com/office/drawing/2014/main" id="{367F2730-301F-8EF5-5624-7DDA1C16D088}"/>
                </a:ext>
              </a:extLst>
            </p:cNvPr>
            <p:cNvSpPr/>
            <p:nvPr/>
          </p:nvSpPr>
          <p:spPr>
            <a:xfrm>
              <a:off x="6315899" y="3020140"/>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1" name="Freeform 510">
              <a:extLst>
                <a:ext uri="{FF2B5EF4-FFF2-40B4-BE49-F238E27FC236}">
                  <a16:creationId xmlns:a16="http://schemas.microsoft.com/office/drawing/2014/main" id="{C981E2C0-24A3-A6EF-B33B-1C4C57221E62}"/>
                </a:ext>
              </a:extLst>
            </p:cNvPr>
            <p:cNvSpPr/>
            <p:nvPr/>
          </p:nvSpPr>
          <p:spPr>
            <a:xfrm>
              <a:off x="6410756" y="3020140"/>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2" name="Freeform 511">
              <a:extLst>
                <a:ext uri="{FF2B5EF4-FFF2-40B4-BE49-F238E27FC236}">
                  <a16:creationId xmlns:a16="http://schemas.microsoft.com/office/drawing/2014/main" id="{4AC4DA32-0C46-D1FE-7A6A-8E58BEE321EB}"/>
                </a:ext>
              </a:extLst>
            </p:cNvPr>
            <p:cNvSpPr/>
            <p:nvPr/>
          </p:nvSpPr>
          <p:spPr>
            <a:xfrm>
              <a:off x="6493661" y="3095279"/>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3" name="Freeform 512">
              <a:extLst>
                <a:ext uri="{FF2B5EF4-FFF2-40B4-BE49-F238E27FC236}">
                  <a16:creationId xmlns:a16="http://schemas.microsoft.com/office/drawing/2014/main" id="{1A604B35-B92A-226D-EBFC-E122077046ED}"/>
                </a:ext>
              </a:extLst>
            </p:cNvPr>
            <p:cNvSpPr/>
            <p:nvPr/>
          </p:nvSpPr>
          <p:spPr>
            <a:xfrm>
              <a:off x="6636042" y="3146806"/>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4" name="Freeform 513">
              <a:extLst>
                <a:ext uri="{FF2B5EF4-FFF2-40B4-BE49-F238E27FC236}">
                  <a16:creationId xmlns:a16="http://schemas.microsoft.com/office/drawing/2014/main" id="{D76A4F62-FC21-AFC8-E8A1-6232DB2594A6}"/>
                </a:ext>
              </a:extLst>
            </p:cNvPr>
            <p:cNvSpPr/>
            <p:nvPr/>
          </p:nvSpPr>
          <p:spPr>
            <a:xfrm>
              <a:off x="7050849" y="3173477"/>
              <a:ext cx="72768" cy="47033"/>
            </a:xfrm>
            <a:custGeom>
              <a:avLst/>
              <a:gdLst>
                <a:gd name="connsiteX0" fmla="*/ 36337 w 72768"/>
                <a:gd name="connsiteY0" fmla="*/ 0 h 47033"/>
                <a:gd name="connsiteX1" fmla="*/ 0 w 72768"/>
                <a:gd name="connsiteY1" fmla="*/ 47033 h 47033"/>
                <a:gd name="connsiteX2" fmla="*/ 72769 w 72768"/>
                <a:gd name="connsiteY2" fmla="*/ 47033 h 47033"/>
                <a:gd name="connsiteX3" fmla="*/ 36337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337" y="0"/>
                  </a:moveTo>
                  <a:lnTo>
                    <a:pt x="0" y="47033"/>
                  </a:lnTo>
                  <a:lnTo>
                    <a:pt x="72769" y="47033"/>
                  </a:lnTo>
                  <a:lnTo>
                    <a:pt x="36337"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5" name="Freeform 514">
              <a:extLst>
                <a:ext uri="{FF2B5EF4-FFF2-40B4-BE49-F238E27FC236}">
                  <a16:creationId xmlns:a16="http://schemas.microsoft.com/office/drawing/2014/main" id="{55BD11DE-5742-7C15-7474-1C1A88EEE23D}"/>
                </a:ext>
              </a:extLst>
            </p:cNvPr>
            <p:cNvSpPr/>
            <p:nvPr/>
          </p:nvSpPr>
          <p:spPr>
            <a:xfrm>
              <a:off x="7110135" y="3173477"/>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6" name="Freeform 515">
              <a:extLst>
                <a:ext uri="{FF2B5EF4-FFF2-40B4-BE49-F238E27FC236}">
                  <a16:creationId xmlns:a16="http://schemas.microsoft.com/office/drawing/2014/main" id="{3D4DA585-F4AA-0FFD-C835-B2C7C4CE924C}"/>
                </a:ext>
              </a:extLst>
            </p:cNvPr>
            <p:cNvSpPr/>
            <p:nvPr/>
          </p:nvSpPr>
          <p:spPr>
            <a:xfrm>
              <a:off x="7157468" y="3173477"/>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7" name="Freeform 516">
              <a:extLst>
                <a:ext uri="{FF2B5EF4-FFF2-40B4-BE49-F238E27FC236}">
                  <a16:creationId xmlns:a16="http://schemas.microsoft.com/office/drawing/2014/main" id="{2EF3BB3E-5416-4A5F-3939-EFAC32A7EC1D}"/>
                </a:ext>
              </a:extLst>
            </p:cNvPr>
            <p:cNvSpPr/>
            <p:nvPr/>
          </p:nvSpPr>
          <p:spPr>
            <a:xfrm>
              <a:off x="7193039" y="3203208"/>
              <a:ext cx="72768" cy="47033"/>
            </a:xfrm>
            <a:custGeom>
              <a:avLst/>
              <a:gdLst>
                <a:gd name="connsiteX0" fmla="*/ 36336 w 72768"/>
                <a:gd name="connsiteY0" fmla="*/ 0 h 47033"/>
                <a:gd name="connsiteX1" fmla="*/ 0 w 72768"/>
                <a:gd name="connsiteY1" fmla="*/ 47033 h 47033"/>
                <a:gd name="connsiteX2" fmla="*/ 72768 w 72768"/>
                <a:gd name="connsiteY2" fmla="*/ 47033 h 47033"/>
                <a:gd name="connsiteX3" fmla="*/ 36336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336" y="0"/>
                  </a:moveTo>
                  <a:lnTo>
                    <a:pt x="0" y="47033"/>
                  </a:lnTo>
                  <a:lnTo>
                    <a:pt x="72768"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8" name="Freeform 517">
              <a:extLst>
                <a:ext uri="{FF2B5EF4-FFF2-40B4-BE49-F238E27FC236}">
                  <a16:creationId xmlns:a16="http://schemas.microsoft.com/office/drawing/2014/main" id="{52628131-9192-2DFC-54C7-0F4D37EF257D}"/>
                </a:ext>
              </a:extLst>
            </p:cNvPr>
            <p:cNvSpPr/>
            <p:nvPr/>
          </p:nvSpPr>
          <p:spPr>
            <a:xfrm>
              <a:off x="7216753" y="320320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19" name="Freeform 518">
              <a:extLst>
                <a:ext uri="{FF2B5EF4-FFF2-40B4-BE49-F238E27FC236}">
                  <a16:creationId xmlns:a16="http://schemas.microsoft.com/office/drawing/2014/main" id="{20816E89-AEEE-0924-38C1-EC30B2086919}"/>
                </a:ext>
              </a:extLst>
            </p:cNvPr>
            <p:cNvSpPr/>
            <p:nvPr/>
          </p:nvSpPr>
          <p:spPr>
            <a:xfrm>
              <a:off x="7252324" y="3203208"/>
              <a:ext cx="72672" cy="47033"/>
            </a:xfrm>
            <a:custGeom>
              <a:avLst/>
              <a:gdLst>
                <a:gd name="connsiteX0" fmla="*/ 36337 w 72672"/>
                <a:gd name="connsiteY0" fmla="*/ 0 h 47033"/>
                <a:gd name="connsiteX1" fmla="*/ 0 w 72672"/>
                <a:gd name="connsiteY1" fmla="*/ 47033 h 47033"/>
                <a:gd name="connsiteX2" fmla="*/ 72673 w 72672"/>
                <a:gd name="connsiteY2" fmla="*/ 47033 h 47033"/>
                <a:gd name="connsiteX3" fmla="*/ 36337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7" y="0"/>
                  </a:moveTo>
                  <a:lnTo>
                    <a:pt x="0" y="47033"/>
                  </a:lnTo>
                  <a:lnTo>
                    <a:pt x="72673" y="47033"/>
                  </a:lnTo>
                  <a:lnTo>
                    <a:pt x="36337"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0" name="Freeform 519">
              <a:extLst>
                <a:ext uri="{FF2B5EF4-FFF2-40B4-BE49-F238E27FC236}">
                  <a16:creationId xmlns:a16="http://schemas.microsoft.com/office/drawing/2014/main" id="{FA47C780-D4F5-42E5-6B34-35A92B75389D}"/>
                </a:ext>
              </a:extLst>
            </p:cNvPr>
            <p:cNvSpPr/>
            <p:nvPr/>
          </p:nvSpPr>
          <p:spPr>
            <a:xfrm>
              <a:off x="7275943" y="3203208"/>
              <a:ext cx="72768" cy="47033"/>
            </a:xfrm>
            <a:custGeom>
              <a:avLst/>
              <a:gdLst>
                <a:gd name="connsiteX0" fmla="*/ 36432 w 72768"/>
                <a:gd name="connsiteY0" fmla="*/ 0 h 47033"/>
                <a:gd name="connsiteX1" fmla="*/ 0 w 72768"/>
                <a:gd name="connsiteY1" fmla="*/ 47033 h 47033"/>
                <a:gd name="connsiteX2" fmla="*/ 72768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8"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1" name="Freeform 520">
              <a:extLst>
                <a:ext uri="{FF2B5EF4-FFF2-40B4-BE49-F238E27FC236}">
                  <a16:creationId xmlns:a16="http://schemas.microsoft.com/office/drawing/2014/main" id="{5E9E8FF4-8EB2-BDE7-D7A4-C4BD0BC4D871}"/>
                </a:ext>
              </a:extLst>
            </p:cNvPr>
            <p:cNvSpPr/>
            <p:nvPr/>
          </p:nvSpPr>
          <p:spPr>
            <a:xfrm>
              <a:off x="7691037" y="3203208"/>
              <a:ext cx="72672" cy="47033"/>
            </a:xfrm>
            <a:custGeom>
              <a:avLst/>
              <a:gdLst>
                <a:gd name="connsiteX0" fmla="*/ 36336 w 72672"/>
                <a:gd name="connsiteY0" fmla="*/ 0 h 47033"/>
                <a:gd name="connsiteX1" fmla="*/ 0 w 72672"/>
                <a:gd name="connsiteY1" fmla="*/ 47033 h 47033"/>
                <a:gd name="connsiteX2" fmla="*/ 72673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3"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2" name="Freeform 521">
              <a:extLst>
                <a:ext uri="{FF2B5EF4-FFF2-40B4-BE49-F238E27FC236}">
                  <a16:creationId xmlns:a16="http://schemas.microsoft.com/office/drawing/2014/main" id="{B39A47B7-65EB-D516-06DB-6B5BA58A74AA}"/>
                </a:ext>
              </a:extLst>
            </p:cNvPr>
            <p:cNvSpPr/>
            <p:nvPr/>
          </p:nvSpPr>
          <p:spPr>
            <a:xfrm>
              <a:off x="7738370" y="320320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3" name="Freeform 522">
              <a:extLst>
                <a:ext uri="{FF2B5EF4-FFF2-40B4-BE49-F238E27FC236}">
                  <a16:creationId xmlns:a16="http://schemas.microsoft.com/office/drawing/2014/main" id="{8961267B-4F7B-5584-C6F6-08F12D50A7A6}"/>
                </a:ext>
              </a:extLst>
            </p:cNvPr>
            <p:cNvSpPr/>
            <p:nvPr/>
          </p:nvSpPr>
          <p:spPr>
            <a:xfrm>
              <a:off x="7761989" y="320320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4" name="Freeform 523">
              <a:extLst>
                <a:ext uri="{FF2B5EF4-FFF2-40B4-BE49-F238E27FC236}">
                  <a16:creationId xmlns:a16="http://schemas.microsoft.com/office/drawing/2014/main" id="{E94F2B7C-3C48-4F2E-F89C-39C2393222E3}"/>
                </a:ext>
              </a:extLst>
            </p:cNvPr>
            <p:cNvSpPr/>
            <p:nvPr/>
          </p:nvSpPr>
          <p:spPr>
            <a:xfrm>
              <a:off x="7809513" y="320320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5" name="Freeform 524">
              <a:extLst>
                <a:ext uri="{FF2B5EF4-FFF2-40B4-BE49-F238E27FC236}">
                  <a16:creationId xmlns:a16="http://schemas.microsoft.com/office/drawing/2014/main" id="{EE9C462E-BB92-71E4-166C-CCF4836FFE63}"/>
                </a:ext>
              </a:extLst>
            </p:cNvPr>
            <p:cNvSpPr/>
            <p:nvPr/>
          </p:nvSpPr>
          <p:spPr>
            <a:xfrm>
              <a:off x="7809513" y="3203208"/>
              <a:ext cx="72672" cy="47033"/>
            </a:xfrm>
            <a:custGeom>
              <a:avLst/>
              <a:gdLst>
                <a:gd name="connsiteX0" fmla="*/ 36336 w 72672"/>
                <a:gd name="connsiteY0" fmla="*/ 0 h 47033"/>
                <a:gd name="connsiteX1" fmla="*/ 0 w 72672"/>
                <a:gd name="connsiteY1" fmla="*/ 47033 h 47033"/>
                <a:gd name="connsiteX2" fmla="*/ 72672 w 72672"/>
                <a:gd name="connsiteY2" fmla="*/ 47033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3"/>
                  </a:lnTo>
                  <a:lnTo>
                    <a:pt x="72672" y="47033"/>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6" name="Freeform 525">
              <a:extLst>
                <a:ext uri="{FF2B5EF4-FFF2-40B4-BE49-F238E27FC236}">
                  <a16:creationId xmlns:a16="http://schemas.microsoft.com/office/drawing/2014/main" id="{9A28CF75-5C08-91DE-A680-E30DEE3D704E}"/>
                </a:ext>
              </a:extLst>
            </p:cNvPr>
            <p:cNvSpPr/>
            <p:nvPr/>
          </p:nvSpPr>
          <p:spPr>
            <a:xfrm>
              <a:off x="7892417" y="3203208"/>
              <a:ext cx="72768" cy="47033"/>
            </a:xfrm>
            <a:custGeom>
              <a:avLst/>
              <a:gdLst>
                <a:gd name="connsiteX0" fmla="*/ 36432 w 72768"/>
                <a:gd name="connsiteY0" fmla="*/ 0 h 47033"/>
                <a:gd name="connsiteX1" fmla="*/ 0 w 72768"/>
                <a:gd name="connsiteY1" fmla="*/ 47033 h 47033"/>
                <a:gd name="connsiteX2" fmla="*/ 72769 w 72768"/>
                <a:gd name="connsiteY2" fmla="*/ 47033 h 47033"/>
                <a:gd name="connsiteX3" fmla="*/ 36432 w 72768"/>
                <a:gd name="connsiteY3" fmla="*/ 0 h 47033"/>
              </a:gdLst>
              <a:ahLst/>
              <a:cxnLst>
                <a:cxn ang="0">
                  <a:pos x="connsiteX0" y="connsiteY0"/>
                </a:cxn>
                <a:cxn ang="0">
                  <a:pos x="connsiteX1" y="connsiteY1"/>
                </a:cxn>
                <a:cxn ang="0">
                  <a:pos x="connsiteX2" y="connsiteY2"/>
                </a:cxn>
                <a:cxn ang="0">
                  <a:pos x="connsiteX3" y="connsiteY3"/>
                </a:cxn>
              </a:cxnLst>
              <a:rect l="l" t="t" r="r" b="b"/>
              <a:pathLst>
                <a:path w="72768" h="47033">
                  <a:moveTo>
                    <a:pt x="36432" y="0"/>
                  </a:moveTo>
                  <a:lnTo>
                    <a:pt x="0" y="47033"/>
                  </a:lnTo>
                  <a:lnTo>
                    <a:pt x="72769" y="47033"/>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7" name="Freeform 526">
              <a:extLst>
                <a:ext uri="{FF2B5EF4-FFF2-40B4-BE49-F238E27FC236}">
                  <a16:creationId xmlns:a16="http://schemas.microsoft.com/office/drawing/2014/main" id="{492B168E-0DEF-4DDA-DDDA-E713853EF360}"/>
                </a:ext>
              </a:extLst>
            </p:cNvPr>
            <p:cNvSpPr/>
            <p:nvPr/>
          </p:nvSpPr>
          <p:spPr>
            <a:xfrm>
              <a:off x="8413843" y="3351765"/>
              <a:ext cx="72768" cy="46937"/>
            </a:xfrm>
            <a:custGeom>
              <a:avLst/>
              <a:gdLst>
                <a:gd name="connsiteX0" fmla="*/ 36336 w 72768"/>
                <a:gd name="connsiteY0" fmla="*/ 0 h 46937"/>
                <a:gd name="connsiteX1" fmla="*/ 0 w 72768"/>
                <a:gd name="connsiteY1" fmla="*/ 46938 h 46937"/>
                <a:gd name="connsiteX2" fmla="*/ 72768 w 72768"/>
                <a:gd name="connsiteY2" fmla="*/ 46938 h 46937"/>
                <a:gd name="connsiteX3" fmla="*/ 36336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6" y="0"/>
                  </a:moveTo>
                  <a:lnTo>
                    <a:pt x="0" y="46938"/>
                  </a:lnTo>
                  <a:lnTo>
                    <a:pt x="72768"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8" name="Freeform 527">
              <a:extLst>
                <a:ext uri="{FF2B5EF4-FFF2-40B4-BE49-F238E27FC236}">
                  <a16:creationId xmlns:a16="http://schemas.microsoft.com/office/drawing/2014/main" id="{44E4D13E-73C3-4073-34A3-7A06023E63F7}"/>
                </a:ext>
              </a:extLst>
            </p:cNvPr>
            <p:cNvSpPr/>
            <p:nvPr/>
          </p:nvSpPr>
          <p:spPr>
            <a:xfrm>
              <a:off x="8461367" y="3351765"/>
              <a:ext cx="72768" cy="46937"/>
            </a:xfrm>
            <a:custGeom>
              <a:avLst/>
              <a:gdLst>
                <a:gd name="connsiteX0" fmla="*/ 36337 w 72768"/>
                <a:gd name="connsiteY0" fmla="*/ 0 h 46937"/>
                <a:gd name="connsiteX1" fmla="*/ 0 w 72768"/>
                <a:gd name="connsiteY1" fmla="*/ 46938 h 46937"/>
                <a:gd name="connsiteX2" fmla="*/ 72769 w 72768"/>
                <a:gd name="connsiteY2" fmla="*/ 46938 h 46937"/>
                <a:gd name="connsiteX3" fmla="*/ 36337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7" y="0"/>
                  </a:moveTo>
                  <a:lnTo>
                    <a:pt x="0" y="46938"/>
                  </a:lnTo>
                  <a:lnTo>
                    <a:pt x="72769" y="46938"/>
                  </a:lnTo>
                  <a:lnTo>
                    <a:pt x="36337"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29" name="Freeform 528">
              <a:extLst>
                <a:ext uri="{FF2B5EF4-FFF2-40B4-BE49-F238E27FC236}">
                  <a16:creationId xmlns:a16="http://schemas.microsoft.com/office/drawing/2014/main" id="{41F5F55E-0939-7B86-99F4-D40844BA334E}"/>
                </a:ext>
              </a:extLst>
            </p:cNvPr>
            <p:cNvSpPr/>
            <p:nvPr/>
          </p:nvSpPr>
          <p:spPr>
            <a:xfrm>
              <a:off x="8461367" y="3351765"/>
              <a:ext cx="72768" cy="46937"/>
            </a:xfrm>
            <a:custGeom>
              <a:avLst/>
              <a:gdLst>
                <a:gd name="connsiteX0" fmla="*/ 36337 w 72768"/>
                <a:gd name="connsiteY0" fmla="*/ 0 h 46937"/>
                <a:gd name="connsiteX1" fmla="*/ 0 w 72768"/>
                <a:gd name="connsiteY1" fmla="*/ 46938 h 46937"/>
                <a:gd name="connsiteX2" fmla="*/ 72769 w 72768"/>
                <a:gd name="connsiteY2" fmla="*/ 46938 h 46937"/>
                <a:gd name="connsiteX3" fmla="*/ 36337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337" y="0"/>
                  </a:moveTo>
                  <a:lnTo>
                    <a:pt x="0" y="46938"/>
                  </a:lnTo>
                  <a:lnTo>
                    <a:pt x="72769" y="46938"/>
                  </a:lnTo>
                  <a:lnTo>
                    <a:pt x="36337"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0" name="Freeform 529">
              <a:extLst>
                <a:ext uri="{FF2B5EF4-FFF2-40B4-BE49-F238E27FC236}">
                  <a16:creationId xmlns:a16="http://schemas.microsoft.com/office/drawing/2014/main" id="{EAC7914A-AB4D-242E-D8F8-511CCDB4E576}"/>
                </a:ext>
              </a:extLst>
            </p:cNvPr>
            <p:cNvSpPr/>
            <p:nvPr/>
          </p:nvSpPr>
          <p:spPr>
            <a:xfrm>
              <a:off x="8520653" y="3351765"/>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1" name="Freeform 530">
              <a:extLst>
                <a:ext uri="{FF2B5EF4-FFF2-40B4-BE49-F238E27FC236}">
                  <a16:creationId xmlns:a16="http://schemas.microsoft.com/office/drawing/2014/main" id="{CF11C262-C910-7E7F-E917-86E2C2074AC0}"/>
                </a:ext>
              </a:extLst>
            </p:cNvPr>
            <p:cNvSpPr/>
            <p:nvPr/>
          </p:nvSpPr>
          <p:spPr>
            <a:xfrm>
              <a:off x="8544367" y="3351765"/>
              <a:ext cx="72672" cy="46937"/>
            </a:xfrm>
            <a:custGeom>
              <a:avLst/>
              <a:gdLst>
                <a:gd name="connsiteX0" fmla="*/ 36337 w 72672"/>
                <a:gd name="connsiteY0" fmla="*/ 0 h 46937"/>
                <a:gd name="connsiteX1" fmla="*/ 0 w 72672"/>
                <a:gd name="connsiteY1" fmla="*/ 46938 h 46937"/>
                <a:gd name="connsiteX2" fmla="*/ 72673 w 72672"/>
                <a:gd name="connsiteY2" fmla="*/ 46938 h 46937"/>
                <a:gd name="connsiteX3" fmla="*/ 36337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7" y="0"/>
                  </a:moveTo>
                  <a:lnTo>
                    <a:pt x="0" y="46938"/>
                  </a:lnTo>
                  <a:lnTo>
                    <a:pt x="72673" y="46938"/>
                  </a:lnTo>
                  <a:lnTo>
                    <a:pt x="36337"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2" name="Freeform 531">
              <a:extLst>
                <a:ext uri="{FF2B5EF4-FFF2-40B4-BE49-F238E27FC236}">
                  <a16:creationId xmlns:a16="http://schemas.microsoft.com/office/drawing/2014/main" id="{5B01225C-9600-FD7B-6B3A-31EA2836C9F2}"/>
                </a:ext>
              </a:extLst>
            </p:cNvPr>
            <p:cNvSpPr/>
            <p:nvPr/>
          </p:nvSpPr>
          <p:spPr>
            <a:xfrm>
              <a:off x="9504410" y="3351765"/>
              <a:ext cx="72672" cy="46937"/>
            </a:xfrm>
            <a:custGeom>
              <a:avLst/>
              <a:gdLst>
                <a:gd name="connsiteX0" fmla="*/ 36336 w 72672"/>
                <a:gd name="connsiteY0" fmla="*/ 0 h 46937"/>
                <a:gd name="connsiteX1" fmla="*/ 0 w 72672"/>
                <a:gd name="connsiteY1" fmla="*/ 46938 h 46937"/>
                <a:gd name="connsiteX2" fmla="*/ 72672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2"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3" name="Freeform 532">
              <a:extLst>
                <a:ext uri="{FF2B5EF4-FFF2-40B4-BE49-F238E27FC236}">
                  <a16:creationId xmlns:a16="http://schemas.microsoft.com/office/drawing/2014/main" id="{EA4826DC-4769-716B-67EC-32BD46172BC3}"/>
                </a:ext>
              </a:extLst>
            </p:cNvPr>
            <p:cNvSpPr/>
            <p:nvPr/>
          </p:nvSpPr>
          <p:spPr>
            <a:xfrm>
              <a:off x="9670505" y="3351765"/>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4" name="Freeform 533">
              <a:extLst>
                <a:ext uri="{FF2B5EF4-FFF2-40B4-BE49-F238E27FC236}">
                  <a16:creationId xmlns:a16="http://schemas.microsoft.com/office/drawing/2014/main" id="{847C3C9D-D3D2-2E9B-AF95-40FCFA47DD9C}"/>
                </a:ext>
              </a:extLst>
            </p:cNvPr>
            <p:cNvSpPr/>
            <p:nvPr/>
          </p:nvSpPr>
          <p:spPr>
            <a:xfrm>
              <a:off x="9670505" y="3351765"/>
              <a:ext cx="72672" cy="46937"/>
            </a:xfrm>
            <a:custGeom>
              <a:avLst/>
              <a:gdLst>
                <a:gd name="connsiteX0" fmla="*/ 36336 w 72672"/>
                <a:gd name="connsiteY0" fmla="*/ 0 h 46937"/>
                <a:gd name="connsiteX1" fmla="*/ 0 w 72672"/>
                <a:gd name="connsiteY1" fmla="*/ 46938 h 46937"/>
                <a:gd name="connsiteX2" fmla="*/ 72673 w 72672"/>
                <a:gd name="connsiteY2" fmla="*/ 46938 h 46937"/>
                <a:gd name="connsiteX3" fmla="*/ 36336 w 72672"/>
                <a:gd name="connsiteY3" fmla="*/ 0 h 46937"/>
              </a:gdLst>
              <a:ahLst/>
              <a:cxnLst>
                <a:cxn ang="0">
                  <a:pos x="connsiteX0" y="connsiteY0"/>
                </a:cxn>
                <a:cxn ang="0">
                  <a:pos x="connsiteX1" y="connsiteY1"/>
                </a:cxn>
                <a:cxn ang="0">
                  <a:pos x="connsiteX2" y="connsiteY2"/>
                </a:cxn>
                <a:cxn ang="0">
                  <a:pos x="connsiteX3" y="connsiteY3"/>
                </a:cxn>
              </a:cxnLst>
              <a:rect l="l" t="t" r="r" b="b"/>
              <a:pathLst>
                <a:path w="72672" h="46937">
                  <a:moveTo>
                    <a:pt x="36336" y="0"/>
                  </a:moveTo>
                  <a:lnTo>
                    <a:pt x="0" y="46938"/>
                  </a:lnTo>
                  <a:lnTo>
                    <a:pt x="72673" y="46938"/>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5" name="Freeform 534">
              <a:extLst>
                <a:ext uri="{FF2B5EF4-FFF2-40B4-BE49-F238E27FC236}">
                  <a16:creationId xmlns:a16="http://schemas.microsoft.com/office/drawing/2014/main" id="{569DEBC4-4760-A478-73A9-902F7EAF89A4}"/>
                </a:ext>
              </a:extLst>
            </p:cNvPr>
            <p:cNvSpPr/>
            <p:nvPr/>
          </p:nvSpPr>
          <p:spPr>
            <a:xfrm>
              <a:off x="10381549" y="3351765"/>
              <a:ext cx="72768" cy="46937"/>
            </a:xfrm>
            <a:custGeom>
              <a:avLst/>
              <a:gdLst>
                <a:gd name="connsiteX0" fmla="*/ 36432 w 72768"/>
                <a:gd name="connsiteY0" fmla="*/ 0 h 46937"/>
                <a:gd name="connsiteX1" fmla="*/ 0 w 72768"/>
                <a:gd name="connsiteY1" fmla="*/ 46938 h 46937"/>
                <a:gd name="connsiteX2" fmla="*/ 72769 w 72768"/>
                <a:gd name="connsiteY2" fmla="*/ 46938 h 46937"/>
                <a:gd name="connsiteX3" fmla="*/ 36432 w 72768"/>
                <a:gd name="connsiteY3" fmla="*/ 0 h 46937"/>
              </a:gdLst>
              <a:ahLst/>
              <a:cxnLst>
                <a:cxn ang="0">
                  <a:pos x="connsiteX0" y="connsiteY0"/>
                </a:cxn>
                <a:cxn ang="0">
                  <a:pos x="connsiteX1" y="connsiteY1"/>
                </a:cxn>
                <a:cxn ang="0">
                  <a:pos x="connsiteX2" y="connsiteY2"/>
                </a:cxn>
                <a:cxn ang="0">
                  <a:pos x="connsiteX3" y="connsiteY3"/>
                </a:cxn>
              </a:cxnLst>
              <a:rect l="l" t="t" r="r" b="b"/>
              <a:pathLst>
                <a:path w="72768" h="46937">
                  <a:moveTo>
                    <a:pt x="36432" y="0"/>
                  </a:moveTo>
                  <a:lnTo>
                    <a:pt x="0" y="46938"/>
                  </a:lnTo>
                  <a:lnTo>
                    <a:pt x="72769" y="46938"/>
                  </a:lnTo>
                  <a:lnTo>
                    <a:pt x="36432"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36" name="Freeform 535">
              <a:extLst>
                <a:ext uri="{FF2B5EF4-FFF2-40B4-BE49-F238E27FC236}">
                  <a16:creationId xmlns:a16="http://schemas.microsoft.com/office/drawing/2014/main" id="{7FDB89A6-95CF-D57F-39A0-D6804EED5279}"/>
                </a:ext>
              </a:extLst>
            </p:cNvPr>
            <p:cNvSpPr/>
            <p:nvPr/>
          </p:nvSpPr>
          <p:spPr>
            <a:xfrm>
              <a:off x="10405264" y="3549841"/>
              <a:ext cx="72672" cy="47033"/>
            </a:xfrm>
            <a:custGeom>
              <a:avLst/>
              <a:gdLst>
                <a:gd name="connsiteX0" fmla="*/ 36336 w 72672"/>
                <a:gd name="connsiteY0" fmla="*/ 0 h 47033"/>
                <a:gd name="connsiteX1" fmla="*/ 0 w 72672"/>
                <a:gd name="connsiteY1" fmla="*/ 47034 h 47033"/>
                <a:gd name="connsiteX2" fmla="*/ 72672 w 72672"/>
                <a:gd name="connsiteY2" fmla="*/ 47034 h 47033"/>
                <a:gd name="connsiteX3" fmla="*/ 36336 w 72672"/>
                <a:gd name="connsiteY3" fmla="*/ 0 h 47033"/>
              </a:gdLst>
              <a:ahLst/>
              <a:cxnLst>
                <a:cxn ang="0">
                  <a:pos x="connsiteX0" y="connsiteY0"/>
                </a:cxn>
                <a:cxn ang="0">
                  <a:pos x="connsiteX1" y="connsiteY1"/>
                </a:cxn>
                <a:cxn ang="0">
                  <a:pos x="connsiteX2" y="connsiteY2"/>
                </a:cxn>
                <a:cxn ang="0">
                  <a:pos x="connsiteX3" y="connsiteY3"/>
                </a:cxn>
              </a:cxnLst>
              <a:rect l="l" t="t" r="r" b="b"/>
              <a:pathLst>
                <a:path w="72672" h="47033">
                  <a:moveTo>
                    <a:pt x="36336" y="0"/>
                  </a:moveTo>
                  <a:lnTo>
                    <a:pt x="0" y="47034"/>
                  </a:lnTo>
                  <a:lnTo>
                    <a:pt x="72672" y="47034"/>
                  </a:lnTo>
                  <a:lnTo>
                    <a:pt x="36336" y="0"/>
                  </a:lnTo>
                  <a:close/>
                </a:path>
              </a:pathLst>
            </a:custGeom>
            <a:solidFill>
              <a:srgbClr val="881222"/>
            </a:solid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grpSp>
      <p:grpSp>
        <p:nvGrpSpPr>
          <p:cNvPr id="537" name="Graphic 17">
            <a:extLst>
              <a:ext uri="{FF2B5EF4-FFF2-40B4-BE49-F238E27FC236}">
                <a16:creationId xmlns:a16="http://schemas.microsoft.com/office/drawing/2014/main" id="{0767F57D-5263-CAE0-DA82-B9347804244A}"/>
              </a:ext>
            </a:extLst>
          </p:cNvPr>
          <p:cNvGrpSpPr/>
          <p:nvPr/>
        </p:nvGrpSpPr>
        <p:grpSpPr>
          <a:xfrm>
            <a:off x="1834103" y="1185967"/>
            <a:ext cx="9191268" cy="2243745"/>
            <a:chOff x="1834103" y="1131535"/>
            <a:chExt cx="9191268" cy="2243745"/>
          </a:xfrm>
        </p:grpSpPr>
        <p:sp>
          <p:nvSpPr>
            <p:cNvPr id="538" name="Freeform 537">
              <a:extLst>
                <a:ext uri="{FF2B5EF4-FFF2-40B4-BE49-F238E27FC236}">
                  <a16:creationId xmlns:a16="http://schemas.microsoft.com/office/drawing/2014/main" id="{A594ACDD-3066-30FB-6C11-E216867864CA}"/>
                </a:ext>
              </a:extLst>
            </p:cNvPr>
            <p:cNvSpPr/>
            <p:nvPr/>
          </p:nvSpPr>
          <p:spPr>
            <a:xfrm>
              <a:off x="1848064" y="1154861"/>
              <a:ext cx="9150724" cy="2198337"/>
            </a:xfrm>
            <a:custGeom>
              <a:avLst/>
              <a:gdLst>
                <a:gd name="connsiteX0" fmla="*/ 0 w 9150724"/>
                <a:gd name="connsiteY0" fmla="*/ 0 h 2198337"/>
                <a:gd name="connsiteX1" fmla="*/ 11953 w 9150724"/>
                <a:gd name="connsiteY1" fmla="*/ 0 h 2198337"/>
                <a:gd name="connsiteX2" fmla="*/ 177761 w 9150724"/>
                <a:gd name="connsiteY2" fmla="*/ 0 h 2198337"/>
                <a:gd name="connsiteX3" fmla="*/ 177761 w 9150724"/>
                <a:gd name="connsiteY3" fmla="*/ 25811 h 2198337"/>
                <a:gd name="connsiteX4" fmla="*/ 213332 w 9150724"/>
                <a:gd name="connsiteY4" fmla="*/ 25811 h 2198337"/>
                <a:gd name="connsiteX5" fmla="*/ 213332 w 9150724"/>
                <a:gd name="connsiteY5" fmla="*/ 38812 h 2198337"/>
                <a:gd name="connsiteX6" fmla="*/ 308189 w 9150724"/>
                <a:gd name="connsiteY6" fmla="*/ 38812 h 2198337"/>
                <a:gd name="connsiteX7" fmla="*/ 308189 w 9150724"/>
                <a:gd name="connsiteY7" fmla="*/ 51622 h 2198337"/>
                <a:gd name="connsiteX8" fmla="*/ 486046 w 9150724"/>
                <a:gd name="connsiteY8" fmla="*/ 51622 h 2198337"/>
                <a:gd name="connsiteX9" fmla="*/ 486046 w 9150724"/>
                <a:gd name="connsiteY9" fmla="*/ 64623 h 2198337"/>
                <a:gd name="connsiteX10" fmla="*/ 497903 w 9150724"/>
                <a:gd name="connsiteY10" fmla="*/ 64623 h 2198337"/>
                <a:gd name="connsiteX11" fmla="*/ 497903 w 9150724"/>
                <a:gd name="connsiteY11" fmla="*/ 77433 h 2198337"/>
                <a:gd name="connsiteX12" fmla="*/ 557189 w 9150724"/>
                <a:gd name="connsiteY12" fmla="*/ 77433 h 2198337"/>
                <a:gd name="connsiteX13" fmla="*/ 557189 w 9150724"/>
                <a:gd name="connsiteY13" fmla="*/ 90434 h 2198337"/>
                <a:gd name="connsiteX14" fmla="*/ 568950 w 9150724"/>
                <a:gd name="connsiteY14" fmla="*/ 90434 h 2198337"/>
                <a:gd name="connsiteX15" fmla="*/ 616474 w 9150724"/>
                <a:gd name="connsiteY15" fmla="*/ 90434 h 2198337"/>
                <a:gd name="connsiteX16" fmla="*/ 628236 w 9150724"/>
                <a:gd name="connsiteY16" fmla="*/ 90434 h 2198337"/>
                <a:gd name="connsiteX17" fmla="*/ 628236 w 9150724"/>
                <a:gd name="connsiteY17" fmla="*/ 116628 h 2198337"/>
                <a:gd name="connsiteX18" fmla="*/ 663807 w 9150724"/>
                <a:gd name="connsiteY18" fmla="*/ 116628 h 2198337"/>
                <a:gd name="connsiteX19" fmla="*/ 663807 w 9150724"/>
                <a:gd name="connsiteY19" fmla="*/ 142821 h 2198337"/>
                <a:gd name="connsiteX20" fmla="*/ 687426 w 9150724"/>
                <a:gd name="connsiteY20" fmla="*/ 142821 h 2198337"/>
                <a:gd name="connsiteX21" fmla="*/ 734950 w 9150724"/>
                <a:gd name="connsiteY21" fmla="*/ 142821 h 2198337"/>
                <a:gd name="connsiteX22" fmla="*/ 734950 w 9150724"/>
                <a:gd name="connsiteY22" fmla="*/ 156014 h 2198337"/>
                <a:gd name="connsiteX23" fmla="*/ 746711 w 9150724"/>
                <a:gd name="connsiteY23" fmla="*/ 156014 h 2198337"/>
                <a:gd name="connsiteX24" fmla="*/ 758664 w 9150724"/>
                <a:gd name="connsiteY24" fmla="*/ 156014 h 2198337"/>
                <a:gd name="connsiteX25" fmla="*/ 758664 w 9150724"/>
                <a:gd name="connsiteY25" fmla="*/ 182589 h 2198337"/>
                <a:gd name="connsiteX26" fmla="*/ 829807 w 9150724"/>
                <a:gd name="connsiteY26" fmla="*/ 182589 h 2198337"/>
                <a:gd name="connsiteX27" fmla="*/ 1031282 w 9150724"/>
                <a:gd name="connsiteY27" fmla="*/ 182589 h 2198337"/>
                <a:gd name="connsiteX28" fmla="*/ 1031282 w 9150724"/>
                <a:gd name="connsiteY28" fmla="*/ 195973 h 2198337"/>
                <a:gd name="connsiteX29" fmla="*/ 1066853 w 9150724"/>
                <a:gd name="connsiteY29" fmla="*/ 195973 h 2198337"/>
                <a:gd name="connsiteX30" fmla="*/ 1066853 w 9150724"/>
                <a:gd name="connsiteY30" fmla="*/ 209356 h 2198337"/>
                <a:gd name="connsiteX31" fmla="*/ 1137900 w 9150724"/>
                <a:gd name="connsiteY31" fmla="*/ 209356 h 2198337"/>
                <a:gd name="connsiteX32" fmla="*/ 1137900 w 9150724"/>
                <a:gd name="connsiteY32" fmla="*/ 222644 h 2198337"/>
                <a:gd name="connsiteX33" fmla="*/ 1173471 w 9150724"/>
                <a:gd name="connsiteY33" fmla="*/ 222644 h 2198337"/>
                <a:gd name="connsiteX34" fmla="*/ 1173471 w 9150724"/>
                <a:gd name="connsiteY34" fmla="*/ 236028 h 2198337"/>
                <a:gd name="connsiteX35" fmla="*/ 1232757 w 9150724"/>
                <a:gd name="connsiteY35" fmla="*/ 236028 h 2198337"/>
                <a:gd name="connsiteX36" fmla="*/ 1232757 w 9150724"/>
                <a:gd name="connsiteY36" fmla="*/ 249316 h 2198337"/>
                <a:gd name="connsiteX37" fmla="*/ 1256376 w 9150724"/>
                <a:gd name="connsiteY37" fmla="*/ 249316 h 2198337"/>
                <a:gd name="connsiteX38" fmla="*/ 1256376 w 9150724"/>
                <a:gd name="connsiteY38" fmla="*/ 262795 h 2198337"/>
                <a:gd name="connsiteX39" fmla="*/ 1291947 w 9150724"/>
                <a:gd name="connsiteY39" fmla="*/ 262795 h 2198337"/>
                <a:gd name="connsiteX40" fmla="*/ 1291947 w 9150724"/>
                <a:gd name="connsiteY40" fmla="*/ 276178 h 2198337"/>
                <a:gd name="connsiteX41" fmla="*/ 1303900 w 9150724"/>
                <a:gd name="connsiteY41" fmla="*/ 276178 h 2198337"/>
                <a:gd name="connsiteX42" fmla="*/ 1303900 w 9150724"/>
                <a:gd name="connsiteY42" fmla="*/ 289466 h 2198337"/>
                <a:gd name="connsiteX43" fmla="*/ 1327614 w 9150724"/>
                <a:gd name="connsiteY43" fmla="*/ 289466 h 2198337"/>
                <a:gd name="connsiteX44" fmla="*/ 1327614 w 9150724"/>
                <a:gd name="connsiteY44" fmla="*/ 302850 h 2198337"/>
                <a:gd name="connsiteX45" fmla="*/ 1339471 w 9150724"/>
                <a:gd name="connsiteY45" fmla="*/ 302850 h 2198337"/>
                <a:gd name="connsiteX46" fmla="*/ 1339471 w 9150724"/>
                <a:gd name="connsiteY46" fmla="*/ 343000 h 2198337"/>
                <a:gd name="connsiteX47" fmla="*/ 1351232 w 9150724"/>
                <a:gd name="connsiteY47" fmla="*/ 343000 h 2198337"/>
                <a:gd name="connsiteX48" fmla="*/ 1363185 w 9150724"/>
                <a:gd name="connsiteY48" fmla="*/ 343000 h 2198337"/>
                <a:gd name="connsiteX49" fmla="*/ 1363185 w 9150724"/>
                <a:gd name="connsiteY49" fmla="*/ 383724 h 2198337"/>
                <a:gd name="connsiteX50" fmla="*/ 1410518 w 9150724"/>
                <a:gd name="connsiteY50" fmla="*/ 383724 h 2198337"/>
                <a:gd name="connsiteX51" fmla="*/ 1410518 w 9150724"/>
                <a:gd name="connsiteY51" fmla="*/ 397299 h 2198337"/>
                <a:gd name="connsiteX52" fmla="*/ 1422471 w 9150724"/>
                <a:gd name="connsiteY52" fmla="*/ 397299 h 2198337"/>
                <a:gd name="connsiteX53" fmla="*/ 1422471 w 9150724"/>
                <a:gd name="connsiteY53" fmla="*/ 410874 h 2198337"/>
                <a:gd name="connsiteX54" fmla="*/ 1434328 w 9150724"/>
                <a:gd name="connsiteY54" fmla="*/ 410874 h 2198337"/>
                <a:gd name="connsiteX55" fmla="*/ 1434328 w 9150724"/>
                <a:gd name="connsiteY55" fmla="*/ 438214 h 2198337"/>
                <a:gd name="connsiteX56" fmla="*/ 1458042 w 9150724"/>
                <a:gd name="connsiteY56" fmla="*/ 438214 h 2198337"/>
                <a:gd name="connsiteX57" fmla="*/ 1458042 w 9150724"/>
                <a:gd name="connsiteY57" fmla="*/ 465459 h 2198337"/>
                <a:gd name="connsiteX58" fmla="*/ 1540946 w 9150724"/>
                <a:gd name="connsiteY58" fmla="*/ 465459 h 2198337"/>
                <a:gd name="connsiteX59" fmla="*/ 1540946 w 9150724"/>
                <a:gd name="connsiteY59" fmla="*/ 479130 h 2198337"/>
                <a:gd name="connsiteX60" fmla="*/ 1576518 w 9150724"/>
                <a:gd name="connsiteY60" fmla="*/ 479130 h 2198337"/>
                <a:gd name="connsiteX61" fmla="*/ 1576518 w 9150724"/>
                <a:gd name="connsiteY61" fmla="*/ 492704 h 2198337"/>
                <a:gd name="connsiteX62" fmla="*/ 1849231 w 9150724"/>
                <a:gd name="connsiteY62" fmla="*/ 492704 h 2198337"/>
                <a:gd name="connsiteX63" fmla="*/ 1849231 w 9150724"/>
                <a:gd name="connsiteY63" fmla="*/ 506470 h 2198337"/>
                <a:gd name="connsiteX64" fmla="*/ 1872850 w 9150724"/>
                <a:gd name="connsiteY64" fmla="*/ 506470 h 2198337"/>
                <a:gd name="connsiteX65" fmla="*/ 1872850 w 9150724"/>
                <a:gd name="connsiteY65" fmla="*/ 520141 h 2198337"/>
                <a:gd name="connsiteX66" fmla="*/ 1944088 w 9150724"/>
                <a:gd name="connsiteY66" fmla="*/ 520141 h 2198337"/>
                <a:gd name="connsiteX67" fmla="*/ 1944088 w 9150724"/>
                <a:gd name="connsiteY67" fmla="*/ 533715 h 2198337"/>
                <a:gd name="connsiteX68" fmla="*/ 1955754 w 9150724"/>
                <a:gd name="connsiteY68" fmla="*/ 533715 h 2198337"/>
                <a:gd name="connsiteX69" fmla="*/ 1955754 w 9150724"/>
                <a:gd name="connsiteY69" fmla="*/ 547481 h 2198337"/>
                <a:gd name="connsiteX70" fmla="*/ 1967707 w 9150724"/>
                <a:gd name="connsiteY70" fmla="*/ 547481 h 2198337"/>
                <a:gd name="connsiteX71" fmla="*/ 1967707 w 9150724"/>
                <a:gd name="connsiteY71" fmla="*/ 561056 h 2198337"/>
                <a:gd name="connsiteX72" fmla="*/ 1979468 w 9150724"/>
                <a:gd name="connsiteY72" fmla="*/ 561056 h 2198337"/>
                <a:gd name="connsiteX73" fmla="*/ 1979468 w 9150724"/>
                <a:gd name="connsiteY73" fmla="*/ 574726 h 2198337"/>
                <a:gd name="connsiteX74" fmla="*/ 1991421 w 9150724"/>
                <a:gd name="connsiteY74" fmla="*/ 574726 h 2198337"/>
                <a:gd name="connsiteX75" fmla="*/ 1991421 w 9150724"/>
                <a:gd name="connsiteY75" fmla="*/ 588588 h 2198337"/>
                <a:gd name="connsiteX76" fmla="*/ 2003278 w 9150724"/>
                <a:gd name="connsiteY76" fmla="*/ 588588 h 2198337"/>
                <a:gd name="connsiteX77" fmla="*/ 2003278 w 9150724"/>
                <a:gd name="connsiteY77" fmla="*/ 630077 h 2198337"/>
                <a:gd name="connsiteX78" fmla="*/ 2015039 w 9150724"/>
                <a:gd name="connsiteY78" fmla="*/ 630077 h 2198337"/>
                <a:gd name="connsiteX79" fmla="*/ 2015039 w 9150724"/>
                <a:gd name="connsiteY79" fmla="*/ 657704 h 2198337"/>
                <a:gd name="connsiteX80" fmla="*/ 2026992 w 9150724"/>
                <a:gd name="connsiteY80" fmla="*/ 657704 h 2198337"/>
                <a:gd name="connsiteX81" fmla="*/ 2026992 w 9150724"/>
                <a:gd name="connsiteY81" fmla="*/ 685714 h 2198337"/>
                <a:gd name="connsiteX82" fmla="*/ 2050611 w 9150724"/>
                <a:gd name="connsiteY82" fmla="*/ 685714 h 2198337"/>
                <a:gd name="connsiteX83" fmla="*/ 2050611 w 9150724"/>
                <a:gd name="connsiteY83" fmla="*/ 742116 h 2198337"/>
                <a:gd name="connsiteX84" fmla="*/ 2062564 w 9150724"/>
                <a:gd name="connsiteY84" fmla="*/ 742116 h 2198337"/>
                <a:gd name="connsiteX85" fmla="*/ 2062564 w 9150724"/>
                <a:gd name="connsiteY85" fmla="*/ 756169 h 2198337"/>
                <a:gd name="connsiteX86" fmla="*/ 2097944 w 9150724"/>
                <a:gd name="connsiteY86" fmla="*/ 756169 h 2198337"/>
                <a:gd name="connsiteX87" fmla="*/ 2097944 w 9150724"/>
                <a:gd name="connsiteY87" fmla="*/ 784561 h 2198337"/>
                <a:gd name="connsiteX88" fmla="*/ 2145468 w 9150724"/>
                <a:gd name="connsiteY88" fmla="*/ 784561 h 2198337"/>
                <a:gd name="connsiteX89" fmla="*/ 2145468 w 9150724"/>
                <a:gd name="connsiteY89" fmla="*/ 798805 h 2198337"/>
                <a:gd name="connsiteX90" fmla="*/ 2240325 w 9150724"/>
                <a:gd name="connsiteY90" fmla="*/ 798805 h 2198337"/>
                <a:gd name="connsiteX91" fmla="*/ 2252086 w 9150724"/>
                <a:gd name="connsiteY91" fmla="*/ 798805 h 2198337"/>
                <a:gd name="connsiteX92" fmla="*/ 2252086 w 9150724"/>
                <a:gd name="connsiteY92" fmla="*/ 813048 h 2198337"/>
                <a:gd name="connsiteX93" fmla="*/ 2287657 w 9150724"/>
                <a:gd name="connsiteY93" fmla="*/ 813048 h 2198337"/>
                <a:gd name="connsiteX94" fmla="*/ 2358896 w 9150724"/>
                <a:gd name="connsiteY94" fmla="*/ 813048 h 2198337"/>
                <a:gd name="connsiteX95" fmla="*/ 2382514 w 9150724"/>
                <a:gd name="connsiteY95" fmla="*/ 813048 h 2198337"/>
                <a:gd name="connsiteX96" fmla="*/ 2548418 w 9150724"/>
                <a:gd name="connsiteY96" fmla="*/ 813048 h 2198337"/>
                <a:gd name="connsiteX97" fmla="*/ 2572228 w 9150724"/>
                <a:gd name="connsiteY97" fmla="*/ 813048 h 2198337"/>
                <a:gd name="connsiteX98" fmla="*/ 2583990 w 9150724"/>
                <a:gd name="connsiteY98" fmla="*/ 813048 h 2198337"/>
                <a:gd name="connsiteX99" fmla="*/ 2583990 w 9150724"/>
                <a:gd name="connsiteY99" fmla="*/ 828057 h 2198337"/>
                <a:gd name="connsiteX100" fmla="*/ 2595942 w 9150724"/>
                <a:gd name="connsiteY100" fmla="*/ 828057 h 2198337"/>
                <a:gd name="connsiteX101" fmla="*/ 2631514 w 9150724"/>
                <a:gd name="connsiteY101" fmla="*/ 828057 h 2198337"/>
                <a:gd name="connsiteX102" fmla="*/ 2631514 w 9150724"/>
                <a:gd name="connsiteY102" fmla="*/ 843066 h 2198337"/>
                <a:gd name="connsiteX103" fmla="*/ 2643275 w 9150724"/>
                <a:gd name="connsiteY103" fmla="*/ 843066 h 2198337"/>
                <a:gd name="connsiteX104" fmla="*/ 2643275 w 9150724"/>
                <a:gd name="connsiteY104" fmla="*/ 873657 h 2198337"/>
                <a:gd name="connsiteX105" fmla="*/ 2667085 w 9150724"/>
                <a:gd name="connsiteY105" fmla="*/ 873657 h 2198337"/>
                <a:gd name="connsiteX106" fmla="*/ 2667085 w 9150724"/>
                <a:gd name="connsiteY106" fmla="*/ 904534 h 2198337"/>
                <a:gd name="connsiteX107" fmla="*/ 2678846 w 9150724"/>
                <a:gd name="connsiteY107" fmla="*/ 904534 h 2198337"/>
                <a:gd name="connsiteX108" fmla="*/ 2678846 w 9150724"/>
                <a:gd name="connsiteY108" fmla="*/ 920021 h 2198337"/>
                <a:gd name="connsiteX109" fmla="*/ 2690799 w 9150724"/>
                <a:gd name="connsiteY109" fmla="*/ 920021 h 2198337"/>
                <a:gd name="connsiteX110" fmla="*/ 2702465 w 9150724"/>
                <a:gd name="connsiteY110" fmla="*/ 920021 h 2198337"/>
                <a:gd name="connsiteX111" fmla="*/ 2702465 w 9150724"/>
                <a:gd name="connsiteY111" fmla="*/ 951568 h 2198337"/>
                <a:gd name="connsiteX112" fmla="*/ 2714418 w 9150724"/>
                <a:gd name="connsiteY112" fmla="*/ 951568 h 2198337"/>
                <a:gd name="connsiteX113" fmla="*/ 2714418 w 9150724"/>
                <a:gd name="connsiteY113" fmla="*/ 983401 h 2198337"/>
                <a:gd name="connsiteX114" fmla="*/ 2726370 w 9150724"/>
                <a:gd name="connsiteY114" fmla="*/ 983401 h 2198337"/>
                <a:gd name="connsiteX115" fmla="*/ 2726370 w 9150724"/>
                <a:gd name="connsiteY115" fmla="*/ 999366 h 2198337"/>
                <a:gd name="connsiteX116" fmla="*/ 2738132 w 9150724"/>
                <a:gd name="connsiteY116" fmla="*/ 999366 h 2198337"/>
                <a:gd name="connsiteX117" fmla="*/ 2738132 w 9150724"/>
                <a:gd name="connsiteY117" fmla="*/ 1015331 h 2198337"/>
                <a:gd name="connsiteX118" fmla="*/ 2749989 w 9150724"/>
                <a:gd name="connsiteY118" fmla="*/ 1015331 h 2198337"/>
                <a:gd name="connsiteX119" fmla="*/ 2749989 w 9150724"/>
                <a:gd name="connsiteY119" fmla="*/ 1031773 h 2198337"/>
                <a:gd name="connsiteX120" fmla="*/ 2761751 w 9150724"/>
                <a:gd name="connsiteY120" fmla="*/ 1031773 h 2198337"/>
                <a:gd name="connsiteX121" fmla="*/ 2761751 w 9150724"/>
                <a:gd name="connsiteY121" fmla="*/ 1048120 h 2198337"/>
                <a:gd name="connsiteX122" fmla="*/ 2773703 w 9150724"/>
                <a:gd name="connsiteY122" fmla="*/ 1048120 h 2198337"/>
                <a:gd name="connsiteX123" fmla="*/ 2821036 w 9150724"/>
                <a:gd name="connsiteY123" fmla="*/ 1048120 h 2198337"/>
                <a:gd name="connsiteX124" fmla="*/ 2927846 w 9150724"/>
                <a:gd name="connsiteY124" fmla="*/ 1048120 h 2198337"/>
                <a:gd name="connsiteX125" fmla="*/ 2927846 w 9150724"/>
                <a:gd name="connsiteY125" fmla="*/ 1064945 h 2198337"/>
                <a:gd name="connsiteX126" fmla="*/ 3046321 w 9150724"/>
                <a:gd name="connsiteY126" fmla="*/ 1064945 h 2198337"/>
                <a:gd name="connsiteX127" fmla="*/ 3105607 w 9150724"/>
                <a:gd name="connsiteY127" fmla="*/ 1064945 h 2198337"/>
                <a:gd name="connsiteX128" fmla="*/ 3105607 w 9150724"/>
                <a:gd name="connsiteY128" fmla="*/ 1081961 h 2198337"/>
                <a:gd name="connsiteX129" fmla="*/ 3271415 w 9150724"/>
                <a:gd name="connsiteY129" fmla="*/ 1081961 h 2198337"/>
                <a:gd name="connsiteX130" fmla="*/ 3283368 w 9150724"/>
                <a:gd name="connsiteY130" fmla="*/ 1081961 h 2198337"/>
                <a:gd name="connsiteX131" fmla="*/ 3283368 w 9150724"/>
                <a:gd name="connsiteY131" fmla="*/ 1099264 h 2198337"/>
                <a:gd name="connsiteX132" fmla="*/ 3295320 w 9150724"/>
                <a:gd name="connsiteY132" fmla="*/ 1099264 h 2198337"/>
                <a:gd name="connsiteX133" fmla="*/ 3295320 w 9150724"/>
                <a:gd name="connsiteY133" fmla="*/ 1116950 h 2198337"/>
                <a:gd name="connsiteX134" fmla="*/ 3307082 w 9150724"/>
                <a:gd name="connsiteY134" fmla="*/ 1116950 h 2198337"/>
                <a:gd name="connsiteX135" fmla="*/ 3318939 w 9150724"/>
                <a:gd name="connsiteY135" fmla="*/ 1116950 h 2198337"/>
                <a:gd name="connsiteX136" fmla="*/ 3318939 w 9150724"/>
                <a:gd name="connsiteY136" fmla="*/ 1153181 h 2198337"/>
                <a:gd name="connsiteX137" fmla="*/ 3330701 w 9150724"/>
                <a:gd name="connsiteY137" fmla="*/ 1153181 h 2198337"/>
                <a:gd name="connsiteX138" fmla="*/ 3330701 w 9150724"/>
                <a:gd name="connsiteY138" fmla="*/ 1189603 h 2198337"/>
                <a:gd name="connsiteX139" fmla="*/ 3342653 w 9150724"/>
                <a:gd name="connsiteY139" fmla="*/ 1189603 h 2198337"/>
                <a:gd name="connsiteX140" fmla="*/ 3342653 w 9150724"/>
                <a:gd name="connsiteY140" fmla="*/ 1226025 h 2198337"/>
                <a:gd name="connsiteX141" fmla="*/ 3354606 w 9150724"/>
                <a:gd name="connsiteY141" fmla="*/ 1226025 h 2198337"/>
                <a:gd name="connsiteX142" fmla="*/ 3354606 w 9150724"/>
                <a:gd name="connsiteY142" fmla="*/ 1245049 h 2198337"/>
                <a:gd name="connsiteX143" fmla="*/ 3366272 w 9150724"/>
                <a:gd name="connsiteY143" fmla="*/ 1245049 h 2198337"/>
                <a:gd name="connsiteX144" fmla="*/ 3366272 w 9150724"/>
                <a:gd name="connsiteY144" fmla="*/ 1264168 h 2198337"/>
                <a:gd name="connsiteX145" fmla="*/ 3461129 w 9150724"/>
                <a:gd name="connsiteY145" fmla="*/ 1264168 h 2198337"/>
                <a:gd name="connsiteX146" fmla="*/ 3461129 w 9150724"/>
                <a:gd name="connsiteY146" fmla="*/ 1283575 h 2198337"/>
                <a:gd name="connsiteX147" fmla="*/ 3555986 w 9150724"/>
                <a:gd name="connsiteY147" fmla="*/ 1283575 h 2198337"/>
                <a:gd name="connsiteX148" fmla="*/ 3555986 w 9150724"/>
                <a:gd name="connsiteY148" fmla="*/ 1302885 h 2198337"/>
                <a:gd name="connsiteX149" fmla="*/ 3615271 w 9150724"/>
                <a:gd name="connsiteY149" fmla="*/ 1302885 h 2198337"/>
                <a:gd name="connsiteX150" fmla="*/ 3958936 w 9150724"/>
                <a:gd name="connsiteY150" fmla="*/ 1302885 h 2198337"/>
                <a:gd name="connsiteX151" fmla="*/ 3982746 w 9150724"/>
                <a:gd name="connsiteY151" fmla="*/ 1302885 h 2198337"/>
                <a:gd name="connsiteX152" fmla="*/ 3982746 w 9150724"/>
                <a:gd name="connsiteY152" fmla="*/ 1322865 h 2198337"/>
                <a:gd name="connsiteX153" fmla="*/ 3994507 w 9150724"/>
                <a:gd name="connsiteY153" fmla="*/ 1322865 h 2198337"/>
                <a:gd name="connsiteX154" fmla="*/ 4006460 w 9150724"/>
                <a:gd name="connsiteY154" fmla="*/ 1322865 h 2198337"/>
                <a:gd name="connsiteX155" fmla="*/ 4006460 w 9150724"/>
                <a:gd name="connsiteY155" fmla="*/ 1343896 h 2198337"/>
                <a:gd name="connsiteX156" fmla="*/ 4018126 w 9150724"/>
                <a:gd name="connsiteY156" fmla="*/ 1343896 h 2198337"/>
                <a:gd name="connsiteX157" fmla="*/ 4018126 w 9150724"/>
                <a:gd name="connsiteY157" fmla="*/ 1365214 h 2198337"/>
                <a:gd name="connsiteX158" fmla="*/ 4030079 w 9150724"/>
                <a:gd name="connsiteY158" fmla="*/ 1365214 h 2198337"/>
                <a:gd name="connsiteX159" fmla="*/ 4042031 w 9150724"/>
                <a:gd name="connsiteY159" fmla="*/ 1365214 h 2198337"/>
                <a:gd name="connsiteX160" fmla="*/ 4042031 w 9150724"/>
                <a:gd name="connsiteY160" fmla="*/ 1387488 h 2198337"/>
                <a:gd name="connsiteX161" fmla="*/ 4053793 w 9150724"/>
                <a:gd name="connsiteY161" fmla="*/ 1387488 h 2198337"/>
                <a:gd name="connsiteX162" fmla="*/ 4053793 w 9150724"/>
                <a:gd name="connsiteY162" fmla="*/ 1409762 h 2198337"/>
                <a:gd name="connsiteX163" fmla="*/ 4065650 w 9150724"/>
                <a:gd name="connsiteY163" fmla="*/ 1409762 h 2198337"/>
                <a:gd name="connsiteX164" fmla="*/ 4065650 w 9150724"/>
                <a:gd name="connsiteY164" fmla="*/ 1432036 h 2198337"/>
                <a:gd name="connsiteX165" fmla="*/ 4089364 w 9150724"/>
                <a:gd name="connsiteY165" fmla="*/ 1432036 h 2198337"/>
                <a:gd name="connsiteX166" fmla="*/ 4207840 w 9150724"/>
                <a:gd name="connsiteY166" fmla="*/ 1432036 h 2198337"/>
                <a:gd name="connsiteX167" fmla="*/ 4207840 w 9150724"/>
                <a:gd name="connsiteY167" fmla="*/ 1455170 h 2198337"/>
                <a:gd name="connsiteX168" fmla="*/ 4326411 w 9150724"/>
                <a:gd name="connsiteY168" fmla="*/ 1455170 h 2198337"/>
                <a:gd name="connsiteX169" fmla="*/ 4575410 w 9150724"/>
                <a:gd name="connsiteY169" fmla="*/ 1455170 h 2198337"/>
                <a:gd name="connsiteX170" fmla="*/ 4587268 w 9150724"/>
                <a:gd name="connsiteY170" fmla="*/ 1455170 h 2198337"/>
                <a:gd name="connsiteX171" fmla="*/ 4599029 w 9150724"/>
                <a:gd name="connsiteY171" fmla="*/ 1455170 h 2198337"/>
                <a:gd name="connsiteX172" fmla="*/ 4622743 w 9150724"/>
                <a:gd name="connsiteY172" fmla="*/ 1455170 h 2198337"/>
                <a:gd name="connsiteX173" fmla="*/ 4658315 w 9150724"/>
                <a:gd name="connsiteY173" fmla="*/ 1455170 h 2198337"/>
                <a:gd name="connsiteX174" fmla="*/ 4670267 w 9150724"/>
                <a:gd name="connsiteY174" fmla="*/ 1455170 h 2198337"/>
                <a:gd name="connsiteX175" fmla="*/ 4670267 w 9150724"/>
                <a:gd name="connsiteY175" fmla="*/ 1482320 h 2198337"/>
                <a:gd name="connsiteX176" fmla="*/ 4693886 w 9150724"/>
                <a:gd name="connsiteY176" fmla="*/ 1482320 h 2198337"/>
                <a:gd name="connsiteX177" fmla="*/ 4741219 w 9150724"/>
                <a:gd name="connsiteY177" fmla="*/ 1482320 h 2198337"/>
                <a:gd name="connsiteX178" fmla="*/ 4753172 w 9150724"/>
                <a:gd name="connsiteY178" fmla="*/ 1482320 h 2198337"/>
                <a:gd name="connsiteX179" fmla="*/ 4871647 w 9150724"/>
                <a:gd name="connsiteY179" fmla="*/ 1482320 h 2198337"/>
                <a:gd name="connsiteX180" fmla="*/ 4871647 w 9150724"/>
                <a:gd name="connsiteY180" fmla="*/ 1513293 h 2198337"/>
                <a:gd name="connsiteX181" fmla="*/ 5096932 w 9150724"/>
                <a:gd name="connsiteY181" fmla="*/ 1513293 h 2198337"/>
                <a:gd name="connsiteX182" fmla="*/ 5310169 w 9150724"/>
                <a:gd name="connsiteY182" fmla="*/ 1513293 h 2198337"/>
                <a:gd name="connsiteX183" fmla="*/ 5310169 w 9150724"/>
                <a:gd name="connsiteY183" fmla="*/ 1545031 h 2198337"/>
                <a:gd name="connsiteX184" fmla="*/ 5322122 w 9150724"/>
                <a:gd name="connsiteY184" fmla="*/ 1545031 h 2198337"/>
                <a:gd name="connsiteX185" fmla="*/ 5345740 w 9150724"/>
                <a:gd name="connsiteY185" fmla="*/ 1545031 h 2198337"/>
                <a:gd name="connsiteX186" fmla="*/ 5393264 w 9150724"/>
                <a:gd name="connsiteY186" fmla="*/ 1545031 h 2198337"/>
                <a:gd name="connsiteX187" fmla="*/ 5416978 w 9150724"/>
                <a:gd name="connsiteY187" fmla="*/ 1545031 h 2198337"/>
                <a:gd name="connsiteX188" fmla="*/ 5488121 w 9150724"/>
                <a:gd name="connsiteY188" fmla="*/ 1545031 h 2198337"/>
                <a:gd name="connsiteX189" fmla="*/ 5843739 w 9150724"/>
                <a:gd name="connsiteY189" fmla="*/ 1545031 h 2198337"/>
                <a:gd name="connsiteX190" fmla="*/ 5985928 w 9150724"/>
                <a:gd name="connsiteY190" fmla="*/ 1545031 h 2198337"/>
                <a:gd name="connsiteX191" fmla="*/ 5985928 w 9150724"/>
                <a:gd name="connsiteY191" fmla="*/ 1583461 h 2198337"/>
                <a:gd name="connsiteX192" fmla="*/ 5997785 w 9150724"/>
                <a:gd name="connsiteY192" fmla="*/ 1583461 h 2198337"/>
                <a:gd name="connsiteX193" fmla="*/ 5997785 w 9150724"/>
                <a:gd name="connsiteY193" fmla="*/ 1623229 h 2198337"/>
                <a:gd name="connsiteX194" fmla="*/ 6021500 w 9150724"/>
                <a:gd name="connsiteY194" fmla="*/ 1623229 h 2198337"/>
                <a:gd name="connsiteX195" fmla="*/ 6021500 w 9150724"/>
                <a:gd name="connsiteY195" fmla="*/ 1665674 h 2198337"/>
                <a:gd name="connsiteX196" fmla="*/ 6057071 w 9150724"/>
                <a:gd name="connsiteY196" fmla="*/ 1665674 h 2198337"/>
                <a:gd name="connsiteX197" fmla="*/ 6068832 w 9150724"/>
                <a:gd name="connsiteY197" fmla="*/ 1665674 h 2198337"/>
                <a:gd name="connsiteX198" fmla="*/ 6068832 w 9150724"/>
                <a:gd name="connsiteY198" fmla="*/ 1713663 h 2198337"/>
                <a:gd name="connsiteX199" fmla="*/ 6092451 w 9150724"/>
                <a:gd name="connsiteY199" fmla="*/ 1713663 h 2198337"/>
                <a:gd name="connsiteX200" fmla="*/ 6614068 w 9150724"/>
                <a:gd name="connsiteY200" fmla="*/ 1713663 h 2198337"/>
                <a:gd name="connsiteX201" fmla="*/ 6614068 w 9150724"/>
                <a:gd name="connsiteY201" fmla="*/ 1763756 h 2198337"/>
                <a:gd name="connsiteX202" fmla="*/ 6673354 w 9150724"/>
                <a:gd name="connsiteY202" fmla="*/ 1763756 h 2198337"/>
                <a:gd name="connsiteX203" fmla="*/ 6708925 w 9150724"/>
                <a:gd name="connsiteY203" fmla="*/ 1763756 h 2198337"/>
                <a:gd name="connsiteX204" fmla="*/ 6708925 w 9150724"/>
                <a:gd name="connsiteY204" fmla="*/ 1819011 h 2198337"/>
                <a:gd name="connsiteX205" fmla="*/ 6720687 w 9150724"/>
                <a:gd name="connsiteY205" fmla="*/ 1819011 h 2198337"/>
                <a:gd name="connsiteX206" fmla="*/ 6732640 w 9150724"/>
                <a:gd name="connsiteY206" fmla="*/ 1819011 h 2198337"/>
                <a:gd name="connsiteX207" fmla="*/ 6934019 w 9150724"/>
                <a:gd name="connsiteY207" fmla="*/ 1819011 h 2198337"/>
                <a:gd name="connsiteX208" fmla="*/ 6969686 w 9150724"/>
                <a:gd name="connsiteY208" fmla="*/ 1819011 h 2198337"/>
                <a:gd name="connsiteX209" fmla="*/ 6981543 w 9150724"/>
                <a:gd name="connsiteY209" fmla="*/ 1819011 h 2198337"/>
                <a:gd name="connsiteX210" fmla="*/ 6981543 w 9150724"/>
                <a:gd name="connsiteY210" fmla="*/ 1890134 h 2198337"/>
                <a:gd name="connsiteX211" fmla="*/ 7254257 w 9150724"/>
                <a:gd name="connsiteY211" fmla="*/ 1890134 h 2198337"/>
                <a:gd name="connsiteX212" fmla="*/ 7491303 w 9150724"/>
                <a:gd name="connsiteY212" fmla="*/ 1890134 h 2198337"/>
                <a:gd name="connsiteX213" fmla="*/ 7645350 w 9150724"/>
                <a:gd name="connsiteY213" fmla="*/ 1890134 h 2198337"/>
                <a:gd name="connsiteX214" fmla="*/ 7645350 w 9150724"/>
                <a:gd name="connsiteY214" fmla="*/ 1992901 h 2198337"/>
                <a:gd name="connsiteX215" fmla="*/ 7657112 w 9150724"/>
                <a:gd name="connsiteY215" fmla="*/ 1992901 h 2198337"/>
                <a:gd name="connsiteX216" fmla="*/ 7657112 w 9150724"/>
                <a:gd name="connsiteY216" fmla="*/ 2095571 h 2198337"/>
                <a:gd name="connsiteX217" fmla="*/ 7692683 w 9150724"/>
                <a:gd name="connsiteY217" fmla="*/ 2095571 h 2198337"/>
                <a:gd name="connsiteX218" fmla="*/ 7692683 w 9150724"/>
                <a:gd name="connsiteY218" fmla="*/ 2198338 h 2198337"/>
                <a:gd name="connsiteX219" fmla="*/ 8214300 w 9150724"/>
                <a:gd name="connsiteY219" fmla="*/ 2198338 h 2198337"/>
                <a:gd name="connsiteX220" fmla="*/ 8581583 w 9150724"/>
                <a:gd name="connsiteY220" fmla="*/ 2198338 h 2198337"/>
                <a:gd name="connsiteX221" fmla="*/ 8629107 w 9150724"/>
                <a:gd name="connsiteY221" fmla="*/ 2198338 h 2198337"/>
                <a:gd name="connsiteX222" fmla="*/ 8664775 w 9150724"/>
                <a:gd name="connsiteY222" fmla="*/ 2198338 h 2198337"/>
                <a:gd name="connsiteX223" fmla="*/ 9150725 w 9150724"/>
                <a:gd name="connsiteY223" fmla="*/ 2198338 h 2198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9150724" h="2198337">
                  <a:moveTo>
                    <a:pt x="0" y="0"/>
                  </a:moveTo>
                  <a:lnTo>
                    <a:pt x="11953" y="0"/>
                  </a:lnTo>
                  <a:lnTo>
                    <a:pt x="177761" y="0"/>
                  </a:lnTo>
                  <a:lnTo>
                    <a:pt x="177761" y="25811"/>
                  </a:lnTo>
                  <a:lnTo>
                    <a:pt x="213332" y="25811"/>
                  </a:lnTo>
                  <a:lnTo>
                    <a:pt x="213332" y="38812"/>
                  </a:lnTo>
                  <a:lnTo>
                    <a:pt x="308189" y="38812"/>
                  </a:lnTo>
                  <a:lnTo>
                    <a:pt x="308189" y="51622"/>
                  </a:lnTo>
                  <a:lnTo>
                    <a:pt x="486046" y="51622"/>
                  </a:lnTo>
                  <a:lnTo>
                    <a:pt x="486046" y="64623"/>
                  </a:lnTo>
                  <a:lnTo>
                    <a:pt x="497903" y="64623"/>
                  </a:lnTo>
                  <a:lnTo>
                    <a:pt x="497903" y="77433"/>
                  </a:lnTo>
                  <a:lnTo>
                    <a:pt x="557189" y="77433"/>
                  </a:lnTo>
                  <a:lnTo>
                    <a:pt x="557189" y="90434"/>
                  </a:lnTo>
                  <a:lnTo>
                    <a:pt x="568950" y="90434"/>
                  </a:lnTo>
                  <a:lnTo>
                    <a:pt x="616474" y="90434"/>
                  </a:lnTo>
                  <a:lnTo>
                    <a:pt x="628236" y="90434"/>
                  </a:lnTo>
                  <a:lnTo>
                    <a:pt x="628236" y="116628"/>
                  </a:lnTo>
                  <a:lnTo>
                    <a:pt x="663807" y="116628"/>
                  </a:lnTo>
                  <a:lnTo>
                    <a:pt x="663807" y="142821"/>
                  </a:lnTo>
                  <a:lnTo>
                    <a:pt x="687426" y="142821"/>
                  </a:lnTo>
                  <a:lnTo>
                    <a:pt x="734950" y="142821"/>
                  </a:lnTo>
                  <a:lnTo>
                    <a:pt x="734950" y="156014"/>
                  </a:lnTo>
                  <a:lnTo>
                    <a:pt x="746711" y="156014"/>
                  </a:lnTo>
                  <a:lnTo>
                    <a:pt x="758664" y="156014"/>
                  </a:lnTo>
                  <a:lnTo>
                    <a:pt x="758664" y="182589"/>
                  </a:lnTo>
                  <a:lnTo>
                    <a:pt x="829807" y="182589"/>
                  </a:lnTo>
                  <a:lnTo>
                    <a:pt x="1031282" y="182589"/>
                  </a:lnTo>
                  <a:lnTo>
                    <a:pt x="1031282" y="195973"/>
                  </a:lnTo>
                  <a:lnTo>
                    <a:pt x="1066853" y="195973"/>
                  </a:lnTo>
                  <a:lnTo>
                    <a:pt x="1066853" y="209356"/>
                  </a:lnTo>
                  <a:lnTo>
                    <a:pt x="1137900" y="209356"/>
                  </a:lnTo>
                  <a:lnTo>
                    <a:pt x="1137900" y="222644"/>
                  </a:lnTo>
                  <a:lnTo>
                    <a:pt x="1173471" y="222644"/>
                  </a:lnTo>
                  <a:lnTo>
                    <a:pt x="1173471" y="236028"/>
                  </a:lnTo>
                  <a:lnTo>
                    <a:pt x="1232757" y="236028"/>
                  </a:lnTo>
                  <a:lnTo>
                    <a:pt x="1232757" y="249316"/>
                  </a:lnTo>
                  <a:lnTo>
                    <a:pt x="1256376" y="249316"/>
                  </a:lnTo>
                  <a:lnTo>
                    <a:pt x="1256376" y="262795"/>
                  </a:lnTo>
                  <a:lnTo>
                    <a:pt x="1291947" y="262795"/>
                  </a:lnTo>
                  <a:lnTo>
                    <a:pt x="1291947" y="276178"/>
                  </a:lnTo>
                  <a:lnTo>
                    <a:pt x="1303900" y="276178"/>
                  </a:lnTo>
                  <a:lnTo>
                    <a:pt x="1303900" y="289466"/>
                  </a:lnTo>
                  <a:lnTo>
                    <a:pt x="1327614" y="289466"/>
                  </a:lnTo>
                  <a:lnTo>
                    <a:pt x="1327614" y="302850"/>
                  </a:lnTo>
                  <a:lnTo>
                    <a:pt x="1339471" y="302850"/>
                  </a:lnTo>
                  <a:lnTo>
                    <a:pt x="1339471" y="343000"/>
                  </a:lnTo>
                  <a:lnTo>
                    <a:pt x="1351232" y="343000"/>
                  </a:lnTo>
                  <a:lnTo>
                    <a:pt x="1363185" y="343000"/>
                  </a:lnTo>
                  <a:lnTo>
                    <a:pt x="1363185" y="383724"/>
                  </a:lnTo>
                  <a:lnTo>
                    <a:pt x="1410518" y="383724"/>
                  </a:lnTo>
                  <a:lnTo>
                    <a:pt x="1410518" y="397299"/>
                  </a:lnTo>
                  <a:lnTo>
                    <a:pt x="1422471" y="397299"/>
                  </a:lnTo>
                  <a:lnTo>
                    <a:pt x="1422471" y="410874"/>
                  </a:lnTo>
                  <a:lnTo>
                    <a:pt x="1434328" y="410874"/>
                  </a:lnTo>
                  <a:lnTo>
                    <a:pt x="1434328" y="438214"/>
                  </a:lnTo>
                  <a:lnTo>
                    <a:pt x="1458042" y="438214"/>
                  </a:lnTo>
                  <a:lnTo>
                    <a:pt x="1458042" y="465459"/>
                  </a:lnTo>
                  <a:lnTo>
                    <a:pt x="1540946" y="465459"/>
                  </a:lnTo>
                  <a:lnTo>
                    <a:pt x="1540946" y="479130"/>
                  </a:lnTo>
                  <a:lnTo>
                    <a:pt x="1576518" y="479130"/>
                  </a:lnTo>
                  <a:lnTo>
                    <a:pt x="1576518" y="492704"/>
                  </a:lnTo>
                  <a:lnTo>
                    <a:pt x="1849231" y="492704"/>
                  </a:lnTo>
                  <a:lnTo>
                    <a:pt x="1849231" y="506470"/>
                  </a:lnTo>
                  <a:lnTo>
                    <a:pt x="1872850" y="506470"/>
                  </a:lnTo>
                  <a:lnTo>
                    <a:pt x="1872850" y="520141"/>
                  </a:lnTo>
                  <a:lnTo>
                    <a:pt x="1944088" y="520141"/>
                  </a:lnTo>
                  <a:lnTo>
                    <a:pt x="1944088" y="533715"/>
                  </a:lnTo>
                  <a:lnTo>
                    <a:pt x="1955754" y="533715"/>
                  </a:lnTo>
                  <a:lnTo>
                    <a:pt x="1955754" y="547481"/>
                  </a:lnTo>
                  <a:lnTo>
                    <a:pt x="1967707" y="547481"/>
                  </a:lnTo>
                  <a:lnTo>
                    <a:pt x="1967707" y="561056"/>
                  </a:lnTo>
                  <a:lnTo>
                    <a:pt x="1979468" y="561056"/>
                  </a:lnTo>
                  <a:lnTo>
                    <a:pt x="1979468" y="574726"/>
                  </a:lnTo>
                  <a:lnTo>
                    <a:pt x="1991421" y="574726"/>
                  </a:lnTo>
                  <a:lnTo>
                    <a:pt x="1991421" y="588588"/>
                  </a:lnTo>
                  <a:lnTo>
                    <a:pt x="2003278" y="588588"/>
                  </a:lnTo>
                  <a:lnTo>
                    <a:pt x="2003278" y="630077"/>
                  </a:lnTo>
                  <a:lnTo>
                    <a:pt x="2015039" y="630077"/>
                  </a:lnTo>
                  <a:lnTo>
                    <a:pt x="2015039" y="657704"/>
                  </a:lnTo>
                  <a:lnTo>
                    <a:pt x="2026992" y="657704"/>
                  </a:lnTo>
                  <a:lnTo>
                    <a:pt x="2026992" y="685714"/>
                  </a:lnTo>
                  <a:lnTo>
                    <a:pt x="2050611" y="685714"/>
                  </a:lnTo>
                  <a:lnTo>
                    <a:pt x="2050611" y="742116"/>
                  </a:lnTo>
                  <a:lnTo>
                    <a:pt x="2062564" y="742116"/>
                  </a:lnTo>
                  <a:lnTo>
                    <a:pt x="2062564" y="756169"/>
                  </a:lnTo>
                  <a:lnTo>
                    <a:pt x="2097944" y="756169"/>
                  </a:lnTo>
                  <a:lnTo>
                    <a:pt x="2097944" y="784561"/>
                  </a:lnTo>
                  <a:lnTo>
                    <a:pt x="2145468" y="784561"/>
                  </a:lnTo>
                  <a:lnTo>
                    <a:pt x="2145468" y="798805"/>
                  </a:lnTo>
                  <a:lnTo>
                    <a:pt x="2240325" y="798805"/>
                  </a:lnTo>
                  <a:lnTo>
                    <a:pt x="2252086" y="798805"/>
                  </a:lnTo>
                  <a:lnTo>
                    <a:pt x="2252086" y="813048"/>
                  </a:lnTo>
                  <a:lnTo>
                    <a:pt x="2287657" y="813048"/>
                  </a:lnTo>
                  <a:lnTo>
                    <a:pt x="2358896" y="813048"/>
                  </a:lnTo>
                  <a:lnTo>
                    <a:pt x="2382514" y="813048"/>
                  </a:lnTo>
                  <a:lnTo>
                    <a:pt x="2548418" y="813048"/>
                  </a:lnTo>
                  <a:lnTo>
                    <a:pt x="2572228" y="813048"/>
                  </a:lnTo>
                  <a:lnTo>
                    <a:pt x="2583990" y="813048"/>
                  </a:lnTo>
                  <a:lnTo>
                    <a:pt x="2583990" y="828057"/>
                  </a:lnTo>
                  <a:lnTo>
                    <a:pt x="2595942" y="828057"/>
                  </a:lnTo>
                  <a:lnTo>
                    <a:pt x="2631514" y="828057"/>
                  </a:lnTo>
                  <a:lnTo>
                    <a:pt x="2631514" y="843066"/>
                  </a:lnTo>
                  <a:lnTo>
                    <a:pt x="2643275" y="843066"/>
                  </a:lnTo>
                  <a:lnTo>
                    <a:pt x="2643275" y="873657"/>
                  </a:lnTo>
                  <a:lnTo>
                    <a:pt x="2667085" y="873657"/>
                  </a:lnTo>
                  <a:lnTo>
                    <a:pt x="2667085" y="904534"/>
                  </a:lnTo>
                  <a:lnTo>
                    <a:pt x="2678846" y="904534"/>
                  </a:lnTo>
                  <a:lnTo>
                    <a:pt x="2678846" y="920021"/>
                  </a:lnTo>
                  <a:lnTo>
                    <a:pt x="2690799" y="920021"/>
                  </a:lnTo>
                  <a:lnTo>
                    <a:pt x="2702465" y="920021"/>
                  </a:lnTo>
                  <a:lnTo>
                    <a:pt x="2702465" y="951568"/>
                  </a:lnTo>
                  <a:lnTo>
                    <a:pt x="2714418" y="951568"/>
                  </a:lnTo>
                  <a:lnTo>
                    <a:pt x="2714418" y="983401"/>
                  </a:lnTo>
                  <a:lnTo>
                    <a:pt x="2726370" y="983401"/>
                  </a:lnTo>
                  <a:lnTo>
                    <a:pt x="2726370" y="999366"/>
                  </a:lnTo>
                  <a:lnTo>
                    <a:pt x="2738132" y="999366"/>
                  </a:lnTo>
                  <a:lnTo>
                    <a:pt x="2738132" y="1015331"/>
                  </a:lnTo>
                  <a:lnTo>
                    <a:pt x="2749989" y="1015331"/>
                  </a:lnTo>
                  <a:lnTo>
                    <a:pt x="2749989" y="1031773"/>
                  </a:lnTo>
                  <a:lnTo>
                    <a:pt x="2761751" y="1031773"/>
                  </a:lnTo>
                  <a:lnTo>
                    <a:pt x="2761751" y="1048120"/>
                  </a:lnTo>
                  <a:lnTo>
                    <a:pt x="2773703" y="1048120"/>
                  </a:lnTo>
                  <a:lnTo>
                    <a:pt x="2821036" y="1048120"/>
                  </a:lnTo>
                  <a:lnTo>
                    <a:pt x="2927846" y="1048120"/>
                  </a:lnTo>
                  <a:lnTo>
                    <a:pt x="2927846" y="1064945"/>
                  </a:lnTo>
                  <a:lnTo>
                    <a:pt x="3046321" y="1064945"/>
                  </a:lnTo>
                  <a:lnTo>
                    <a:pt x="3105607" y="1064945"/>
                  </a:lnTo>
                  <a:lnTo>
                    <a:pt x="3105607" y="1081961"/>
                  </a:lnTo>
                  <a:lnTo>
                    <a:pt x="3271415" y="1081961"/>
                  </a:lnTo>
                  <a:lnTo>
                    <a:pt x="3283368" y="1081961"/>
                  </a:lnTo>
                  <a:lnTo>
                    <a:pt x="3283368" y="1099264"/>
                  </a:lnTo>
                  <a:lnTo>
                    <a:pt x="3295320" y="1099264"/>
                  </a:lnTo>
                  <a:lnTo>
                    <a:pt x="3295320" y="1116950"/>
                  </a:lnTo>
                  <a:lnTo>
                    <a:pt x="3307082" y="1116950"/>
                  </a:lnTo>
                  <a:lnTo>
                    <a:pt x="3318939" y="1116950"/>
                  </a:lnTo>
                  <a:lnTo>
                    <a:pt x="3318939" y="1153181"/>
                  </a:lnTo>
                  <a:lnTo>
                    <a:pt x="3330701" y="1153181"/>
                  </a:lnTo>
                  <a:lnTo>
                    <a:pt x="3330701" y="1189603"/>
                  </a:lnTo>
                  <a:lnTo>
                    <a:pt x="3342653" y="1189603"/>
                  </a:lnTo>
                  <a:lnTo>
                    <a:pt x="3342653" y="1226025"/>
                  </a:lnTo>
                  <a:lnTo>
                    <a:pt x="3354606" y="1226025"/>
                  </a:lnTo>
                  <a:lnTo>
                    <a:pt x="3354606" y="1245049"/>
                  </a:lnTo>
                  <a:lnTo>
                    <a:pt x="3366272" y="1245049"/>
                  </a:lnTo>
                  <a:lnTo>
                    <a:pt x="3366272" y="1264168"/>
                  </a:lnTo>
                  <a:lnTo>
                    <a:pt x="3461129" y="1264168"/>
                  </a:lnTo>
                  <a:lnTo>
                    <a:pt x="3461129" y="1283575"/>
                  </a:lnTo>
                  <a:lnTo>
                    <a:pt x="3555986" y="1283575"/>
                  </a:lnTo>
                  <a:lnTo>
                    <a:pt x="3555986" y="1302885"/>
                  </a:lnTo>
                  <a:lnTo>
                    <a:pt x="3615271" y="1302885"/>
                  </a:lnTo>
                  <a:lnTo>
                    <a:pt x="3958936" y="1302885"/>
                  </a:lnTo>
                  <a:lnTo>
                    <a:pt x="3982746" y="1302885"/>
                  </a:lnTo>
                  <a:lnTo>
                    <a:pt x="3982746" y="1322865"/>
                  </a:lnTo>
                  <a:lnTo>
                    <a:pt x="3994507" y="1322865"/>
                  </a:lnTo>
                  <a:lnTo>
                    <a:pt x="4006460" y="1322865"/>
                  </a:lnTo>
                  <a:lnTo>
                    <a:pt x="4006460" y="1343896"/>
                  </a:lnTo>
                  <a:lnTo>
                    <a:pt x="4018126" y="1343896"/>
                  </a:lnTo>
                  <a:lnTo>
                    <a:pt x="4018126" y="1365214"/>
                  </a:lnTo>
                  <a:lnTo>
                    <a:pt x="4030079" y="1365214"/>
                  </a:lnTo>
                  <a:lnTo>
                    <a:pt x="4042031" y="1365214"/>
                  </a:lnTo>
                  <a:lnTo>
                    <a:pt x="4042031" y="1387488"/>
                  </a:lnTo>
                  <a:lnTo>
                    <a:pt x="4053793" y="1387488"/>
                  </a:lnTo>
                  <a:lnTo>
                    <a:pt x="4053793" y="1409762"/>
                  </a:lnTo>
                  <a:lnTo>
                    <a:pt x="4065650" y="1409762"/>
                  </a:lnTo>
                  <a:lnTo>
                    <a:pt x="4065650" y="1432036"/>
                  </a:lnTo>
                  <a:lnTo>
                    <a:pt x="4089364" y="1432036"/>
                  </a:lnTo>
                  <a:lnTo>
                    <a:pt x="4207840" y="1432036"/>
                  </a:lnTo>
                  <a:lnTo>
                    <a:pt x="4207840" y="1455170"/>
                  </a:lnTo>
                  <a:lnTo>
                    <a:pt x="4326411" y="1455170"/>
                  </a:lnTo>
                  <a:lnTo>
                    <a:pt x="4575410" y="1455170"/>
                  </a:lnTo>
                  <a:lnTo>
                    <a:pt x="4587268" y="1455170"/>
                  </a:lnTo>
                  <a:lnTo>
                    <a:pt x="4599029" y="1455170"/>
                  </a:lnTo>
                  <a:lnTo>
                    <a:pt x="4622743" y="1455170"/>
                  </a:lnTo>
                  <a:lnTo>
                    <a:pt x="4658315" y="1455170"/>
                  </a:lnTo>
                  <a:lnTo>
                    <a:pt x="4670267" y="1455170"/>
                  </a:lnTo>
                  <a:lnTo>
                    <a:pt x="4670267" y="1482320"/>
                  </a:lnTo>
                  <a:lnTo>
                    <a:pt x="4693886" y="1482320"/>
                  </a:lnTo>
                  <a:lnTo>
                    <a:pt x="4741219" y="1482320"/>
                  </a:lnTo>
                  <a:lnTo>
                    <a:pt x="4753172" y="1482320"/>
                  </a:lnTo>
                  <a:lnTo>
                    <a:pt x="4871647" y="1482320"/>
                  </a:lnTo>
                  <a:lnTo>
                    <a:pt x="4871647" y="1513293"/>
                  </a:lnTo>
                  <a:lnTo>
                    <a:pt x="5096932" y="1513293"/>
                  </a:lnTo>
                  <a:lnTo>
                    <a:pt x="5310169" y="1513293"/>
                  </a:lnTo>
                  <a:lnTo>
                    <a:pt x="5310169" y="1545031"/>
                  </a:lnTo>
                  <a:lnTo>
                    <a:pt x="5322122" y="1545031"/>
                  </a:lnTo>
                  <a:lnTo>
                    <a:pt x="5345740" y="1545031"/>
                  </a:lnTo>
                  <a:lnTo>
                    <a:pt x="5393264" y="1545031"/>
                  </a:lnTo>
                  <a:lnTo>
                    <a:pt x="5416978" y="1545031"/>
                  </a:lnTo>
                  <a:lnTo>
                    <a:pt x="5488121" y="1545031"/>
                  </a:lnTo>
                  <a:lnTo>
                    <a:pt x="5843739" y="1545031"/>
                  </a:lnTo>
                  <a:lnTo>
                    <a:pt x="5985928" y="1545031"/>
                  </a:lnTo>
                  <a:lnTo>
                    <a:pt x="5985928" y="1583461"/>
                  </a:lnTo>
                  <a:lnTo>
                    <a:pt x="5997785" y="1583461"/>
                  </a:lnTo>
                  <a:lnTo>
                    <a:pt x="5997785" y="1623229"/>
                  </a:lnTo>
                  <a:lnTo>
                    <a:pt x="6021500" y="1623229"/>
                  </a:lnTo>
                  <a:lnTo>
                    <a:pt x="6021500" y="1665674"/>
                  </a:lnTo>
                  <a:lnTo>
                    <a:pt x="6057071" y="1665674"/>
                  </a:lnTo>
                  <a:lnTo>
                    <a:pt x="6068832" y="1665674"/>
                  </a:lnTo>
                  <a:lnTo>
                    <a:pt x="6068832" y="1713663"/>
                  </a:lnTo>
                  <a:lnTo>
                    <a:pt x="6092451" y="1713663"/>
                  </a:lnTo>
                  <a:lnTo>
                    <a:pt x="6614068" y="1713663"/>
                  </a:lnTo>
                  <a:lnTo>
                    <a:pt x="6614068" y="1763756"/>
                  </a:lnTo>
                  <a:lnTo>
                    <a:pt x="6673354" y="1763756"/>
                  </a:lnTo>
                  <a:lnTo>
                    <a:pt x="6708925" y="1763756"/>
                  </a:lnTo>
                  <a:lnTo>
                    <a:pt x="6708925" y="1819011"/>
                  </a:lnTo>
                  <a:lnTo>
                    <a:pt x="6720687" y="1819011"/>
                  </a:lnTo>
                  <a:lnTo>
                    <a:pt x="6732640" y="1819011"/>
                  </a:lnTo>
                  <a:lnTo>
                    <a:pt x="6934019" y="1819011"/>
                  </a:lnTo>
                  <a:lnTo>
                    <a:pt x="6969686" y="1819011"/>
                  </a:lnTo>
                  <a:lnTo>
                    <a:pt x="6981543" y="1819011"/>
                  </a:lnTo>
                  <a:lnTo>
                    <a:pt x="6981543" y="1890134"/>
                  </a:lnTo>
                  <a:lnTo>
                    <a:pt x="7254257" y="1890134"/>
                  </a:lnTo>
                  <a:lnTo>
                    <a:pt x="7491303" y="1890134"/>
                  </a:lnTo>
                  <a:lnTo>
                    <a:pt x="7645350" y="1890134"/>
                  </a:lnTo>
                  <a:lnTo>
                    <a:pt x="7645350" y="1992901"/>
                  </a:lnTo>
                  <a:lnTo>
                    <a:pt x="7657112" y="1992901"/>
                  </a:lnTo>
                  <a:lnTo>
                    <a:pt x="7657112" y="2095571"/>
                  </a:lnTo>
                  <a:lnTo>
                    <a:pt x="7692683" y="2095571"/>
                  </a:lnTo>
                  <a:lnTo>
                    <a:pt x="7692683" y="2198338"/>
                  </a:lnTo>
                  <a:lnTo>
                    <a:pt x="8214300" y="2198338"/>
                  </a:lnTo>
                  <a:lnTo>
                    <a:pt x="8581583" y="2198338"/>
                  </a:lnTo>
                  <a:lnTo>
                    <a:pt x="8629107" y="2198338"/>
                  </a:lnTo>
                  <a:lnTo>
                    <a:pt x="8664775" y="2198338"/>
                  </a:lnTo>
                  <a:lnTo>
                    <a:pt x="9150725" y="2198338"/>
                  </a:lnTo>
                </a:path>
              </a:pathLst>
            </a:custGeom>
            <a:noFill/>
            <a:ln w="14616" cap="flat">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grpSp>
          <p:nvGrpSpPr>
            <p:cNvPr id="539" name="Graphic 17">
              <a:extLst>
                <a:ext uri="{FF2B5EF4-FFF2-40B4-BE49-F238E27FC236}">
                  <a16:creationId xmlns:a16="http://schemas.microsoft.com/office/drawing/2014/main" id="{283A1AB0-6796-0D76-8B2C-9F62F5020852}"/>
                </a:ext>
              </a:extLst>
            </p:cNvPr>
            <p:cNvGrpSpPr/>
            <p:nvPr/>
          </p:nvGrpSpPr>
          <p:grpSpPr>
            <a:xfrm>
              <a:off x="1834103" y="1131535"/>
              <a:ext cx="9191268" cy="2243745"/>
              <a:chOff x="1834103" y="1131535"/>
              <a:chExt cx="9191268" cy="2243745"/>
            </a:xfrm>
            <a:solidFill>
              <a:srgbClr val="3C587F"/>
            </a:solidFill>
          </p:grpSpPr>
          <p:sp>
            <p:nvSpPr>
              <p:cNvPr id="540" name="Freeform 539">
                <a:extLst>
                  <a:ext uri="{FF2B5EF4-FFF2-40B4-BE49-F238E27FC236}">
                    <a16:creationId xmlns:a16="http://schemas.microsoft.com/office/drawing/2014/main" id="{15791074-B5F1-8375-ECC3-CD213A1C9E3C}"/>
                  </a:ext>
                </a:extLst>
              </p:cNvPr>
              <p:cNvSpPr/>
              <p:nvPr/>
            </p:nvSpPr>
            <p:spPr>
              <a:xfrm>
                <a:off x="1834103" y="1131535"/>
                <a:ext cx="48767" cy="46842"/>
              </a:xfrm>
              <a:custGeom>
                <a:avLst/>
                <a:gdLst>
                  <a:gd name="connsiteX0" fmla="*/ 48767 w 48767"/>
                  <a:gd name="connsiteY0" fmla="*/ 23517 h 46842"/>
                  <a:gd name="connsiteX1" fmla="*/ 24384 w 48767"/>
                  <a:gd name="connsiteY1" fmla="*/ 0 h 46842"/>
                  <a:gd name="connsiteX2" fmla="*/ 0 w 48767"/>
                  <a:gd name="connsiteY2" fmla="*/ 23517 h 46842"/>
                  <a:gd name="connsiteX3" fmla="*/ 24384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4" y="0"/>
                    </a:cubicBezTo>
                    <a:cubicBezTo>
                      <a:pt x="10805" y="0"/>
                      <a:pt x="0" y="10420"/>
                      <a:pt x="0" y="23517"/>
                    </a:cubicBezTo>
                    <a:cubicBezTo>
                      <a:pt x="0" y="36613"/>
                      <a:pt x="10901" y="46842"/>
                      <a:pt x="24384"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1" name="Freeform 540">
                <a:extLst>
                  <a:ext uri="{FF2B5EF4-FFF2-40B4-BE49-F238E27FC236}">
                    <a16:creationId xmlns:a16="http://schemas.microsoft.com/office/drawing/2014/main" id="{B108AD01-DC33-CD7E-BB5C-400490DAD950}"/>
                  </a:ext>
                </a:extLst>
              </p:cNvPr>
              <p:cNvSpPr/>
              <p:nvPr/>
            </p:nvSpPr>
            <p:spPr>
              <a:xfrm>
                <a:off x="1834103" y="1131535"/>
                <a:ext cx="48767" cy="46842"/>
              </a:xfrm>
              <a:custGeom>
                <a:avLst/>
                <a:gdLst>
                  <a:gd name="connsiteX0" fmla="*/ 48767 w 48767"/>
                  <a:gd name="connsiteY0" fmla="*/ 23517 h 46842"/>
                  <a:gd name="connsiteX1" fmla="*/ 24384 w 48767"/>
                  <a:gd name="connsiteY1" fmla="*/ 0 h 46842"/>
                  <a:gd name="connsiteX2" fmla="*/ 0 w 48767"/>
                  <a:gd name="connsiteY2" fmla="*/ 23517 h 46842"/>
                  <a:gd name="connsiteX3" fmla="*/ 24384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4" y="0"/>
                    </a:cubicBezTo>
                    <a:cubicBezTo>
                      <a:pt x="10805" y="0"/>
                      <a:pt x="0" y="10420"/>
                      <a:pt x="0" y="23517"/>
                    </a:cubicBezTo>
                    <a:cubicBezTo>
                      <a:pt x="0" y="36613"/>
                      <a:pt x="10901" y="46842"/>
                      <a:pt x="24384"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2" name="Freeform 541">
                <a:extLst>
                  <a:ext uri="{FF2B5EF4-FFF2-40B4-BE49-F238E27FC236}">
                    <a16:creationId xmlns:a16="http://schemas.microsoft.com/office/drawing/2014/main" id="{59280A04-D1C4-2873-C153-FD6FFB1A47D6}"/>
                  </a:ext>
                </a:extLst>
              </p:cNvPr>
              <p:cNvSpPr/>
              <p:nvPr/>
            </p:nvSpPr>
            <p:spPr>
              <a:xfrm>
                <a:off x="1834103" y="1131535"/>
                <a:ext cx="48767" cy="46842"/>
              </a:xfrm>
              <a:custGeom>
                <a:avLst/>
                <a:gdLst>
                  <a:gd name="connsiteX0" fmla="*/ 48767 w 48767"/>
                  <a:gd name="connsiteY0" fmla="*/ 23517 h 46842"/>
                  <a:gd name="connsiteX1" fmla="*/ 24384 w 48767"/>
                  <a:gd name="connsiteY1" fmla="*/ 0 h 46842"/>
                  <a:gd name="connsiteX2" fmla="*/ 0 w 48767"/>
                  <a:gd name="connsiteY2" fmla="*/ 23517 h 46842"/>
                  <a:gd name="connsiteX3" fmla="*/ 24384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4" y="0"/>
                    </a:cubicBezTo>
                    <a:cubicBezTo>
                      <a:pt x="10805" y="0"/>
                      <a:pt x="0" y="10420"/>
                      <a:pt x="0" y="23517"/>
                    </a:cubicBezTo>
                    <a:cubicBezTo>
                      <a:pt x="0" y="36613"/>
                      <a:pt x="10901" y="46842"/>
                      <a:pt x="24384"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3" name="Freeform 542">
                <a:extLst>
                  <a:ext uri="{FF2B5EF4-FFF2-40B4-BE49-F238E27FC236}">
                    <a16:creationId xmlns:a16="http://schemas.microsoft.com/office/drawing/2014/main" id="{36A4271D-4E28-B291-1657-793853F7D77F}"/>
                  </a:ext>
                </a:extLst>
              </p:cNvPr>
              <p:cNvSpPr/>
              <p:nvPr/>
            </p:nvSpPr>
            <p:spPr>
              <a:xfrm>
                <a:off x="2388423" y="1219675"/>
                <a:ext cx="48767" cy="47033"/>
              </a:xfrm>
              <a:custGeom>
                <a:avLst/>
                <a:gdLst>
                  <a:gd name="connsiteX0" fmla="*/ 48767 w 48767"/>
                  <a:gd name="connsiteY0" fmla="*/ 23517 h 47033"/>
                  <a:gd name="connsiteX1" fmla="*/ 24384 w 48767"/>
                  <a:gd name="connsiteY1" fmla="*/ 0 h 47033"/>
                  <a:gd name="connsiteX2" fmla="*/ 0 w 48767"/>
                  <a:gd name="connsiteY2" fmla="*/ 23517 h 47033"/>
                  <a:gd name="connsiteX3" fmla="*/ 24384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384" y="0"/>
                    </a:cubicBezTo>
                    <a:cubicBezTo>
                      <a:pt x="10805" y="0"/>
                      <a:pt x="0" y="10420"/>
                      <a:pt x="0" y="23517"/>
                    </a:cubicBezTo>
                    <a:cubicBezTo>
                      <a:pt x="0" y="36613"/>
                      <a:pt x="10901" y="47033"/>
                      <a:pt x="24384" y="47033"/>
                    </a:cubicBezTo>
                    <a:cubicBezTo>
                      <a:pt x="37866"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4" name="Freeform 543">
                <a:extLst>
                  <a:ext uri="{FF2B5EF4-FFF2-40B4-BE49-F238E27FC236}">
                    <a16:creationId xmlns:a16="http://schemas.microsoft.com/office/drawing/2014/main" id="{62C79A26-9ED8-CB48-CB91-A9275E5E7E61}"/>
                  </a:ext>
                </a:extLst>
              </p:cNvPr>
              <p:cNvSpPr/>
              <p:nvPr/>
            </p:nvSpPr>
            <p:spPr>
              <a:xfrm>
                <a:off x="2443023" y="1219675"/>
                <a:ext cx="48767" cy="47033"/>
              </a:xfrm>
              <a:custGeom>
                <a:avLst/>
                <a:gdLst>
                  <a:gd name="connsiteX0" fmla="*/ 48767 w 48767"/>
                  <a:gd name="connsiteY0" fmla="*/ 23517 h 47033"/>
                  <a:gd name="connsiteX1" fmla="*/ 24384 w 48767"/>
                  <a:gd name="connsiteY1" fmla="*/ 0 h 47033"/>
                  <a:gd name="connsiteX2" fmla="*/ 0 w 48767"/>
                  <a:gd name="connsiteY2" fmla="*/ 23517 h 47033"/>
                  <a:gd name="connsiteX3" fmla="*/ 24384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384" y="0"/>
                    </a:cubicBezTo>
                    <a:cubicBezTo>
                      <a:pt x="10805" y="0"/>
                      <a:pt x="0" y="10420"/>
                      <a:pt x="0" y="23517"/>
                    </a:cubicBezTo>
                    <a:cubicBezTo>
                      <a:pt x="0" y="36613"/>
                      <a:pt x="10901" y="47033"/>
                      <a:pt x="24384" y="47033"/>
                    </a:cubicBezTo>
                    <a:cubicBezTo>
                      <a:pt x="37866"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5" name="Freeform 544">
                <a:extLst>
                  <a:ext uri="{FF2B5EF4-FFF2-40B4-BE49-F238E27FC236}">
                    <a16:creationId xmlns:a16="http://schemas.microsoft.com/office/drawing/2014/main" id="{2EC9751D-569E-DE36-3954-4F1D3A0EE353}"/>
                  </a:ext>
                </a:extLst>
              </p:cNvPr>
              <p:cNvSpPr/>
              <p:nvPr/>
            </p:nvSpPr>
            <p:spPr>
              <a:xfrm>
                <a:off x="2443023" y="1219675"/>
                <a:ext cx="48767" cy="47033"/>
              </a:xfrm>
              <a:custGeom>
                <a:avLst/>
                <a:gdLst>
                  <a:gd name="connsiteX0" fmla="*/ 48767 w 48767"/>
                  <a:gd name="connsiteY0" fmla="*/ 23517 h 47033"/>
                  <a:gd name="connsiteX1" fmla="*/ 24384 w 48767"/>
                  <a:gd name="connsiteY1" fmla="*/ 0 h 47033"/>
                  <a:gd name="connsiteX2" fmla="*/ 0 w 48767"/>
                  <a:gd name="connsiteY2" fmla="*/ 23517 h 47033"/>
                  <a:gd name="connsiteX3" fmla="*/ 24384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384" y="0"/>
                    </a:cubicBezTo>
                    <a:cubicBezTo>
                      <a:pt x="10805" y="0"/>
                      <a:pt x="0" y="10420"/>
                      <a:pt x="0" y="23517"/>
                    </a:cubicBezTo>
                    <a:cubicBezTo>
                      <a:pt x="0" y="36613"/>
                      <a:pt x="10901" y="47033"/>
                      <a:pt x="24384" y="47033"/>
                    </a:cubicBezTo>
                    <a:cubicBezTo>
                      <a:pt x="37866"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6" name="Freeform 545">
                <a:extLst>
                  <a:ext uri="{FF2B5EF4-FFF2-40B4-BE49-F238E27FC236}">
                    <a16:creationId xmlns:a16="http://schemas.microsoft.com/office/drawing/2014/main" id="{7C084548-4134-304A-6040-65EF1709E9A7}"/>
                  </a:ext>
                </a:extLst>
              </p:cNvPr>
              <p:cNvSpPr/>
              <p:nvPr/>
            </p:nvSpPr>
            <p:spPr>
              <a:xfrm>
                <a:off x="2488444" y="1272445"/>
                <a:ext cx="48767" cy="47129"/>
              </a:xfrm>
              <a:custGeom>
                <a:avLst/>
                <a:gdLst>
                  <a:gd name="connsiteX0" fmla="*/ 48767 w 48767"/>
                  <a:gd name="connsiteY0" fmla="*/ 23612 h 47129"/>
                  <a:gd name="connsiteX1" fmla="*/ 24479 w 48767"/>
                  <a:gd name="connsiteY1" fmla="*/ 0 h 47129"/>
                  <a:gd name="connsiteX2" fmla="*/ 0 w 48767"/>
                  <a:gd name="connsiteY2" fmla="*/ 23612 h 47129"/>
                  <a:gd name="connsiteX3" fmla="*/ 24479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479" y="0"/>
                    </a:cubicBezTo>
                    <a:cubicBezTo>
                      <a:pt x="10997" y="0"/>
                      <a:pt x="0" y="10516"/>
                      <a:pt x="0" y="23612"/>
                    </a:cubicBezTo>
                    <a:cubicBezTo>
                      <a:pt x="0" y="36709"/>
                      <a:pt x="10901" y="47129"/>
                      <a:pt x="24479" y="47129"/>
                    </a:cubicBezTo>
                    <a:cubicBezTo>
                      <a:pt x="38058"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7" name="Freeform 546">
                <a:extLst>
                  <a:ext uri="{FF2B5EF4-FFF2-40B4-BE49-F238E27FC236}">
                    <a16:creationId xmlns:a16="http://schemas.microsoft.com/office/drawing/2014/main" id="{07501D15-E001-4757-166C-EA7AFD985028}"/>
                  </a:ext>
                </a:extLst>
              </p:cNvPr>
              <p:cNvSpPr/>
              <p:nvPr/>
            </p:nvSpPr>
            <p:spPr>
              <a:xfrm>
                <a:off x="2506612" y="1272445"/>
                <a:ext cx="48767" cy="47129"/>
              </a:xfrm>
              <a:custGeom>
                <a:avLst/>
                <a:gdLst>
                  <a:gd name="connsiteX0" fmla="*/ 48767 w 48767"/>
                  <a:gd name="connsiteY0" fmla="*/ 23612 h 47129"/>
                  <a:gd name="connsiteX1" fmla="*/ 24479 w 48767"/>
                  <a:gd name="connsiteY1" fmla="*/ 0 h 47129"/>
                  <a:gd name="connsiteX2" fmla="*/ 0 w 48767"/>
                  <a:gd name="connsiteY2" fmla="*/ 23612 h 47129"/>
                  <a:gd name="connsiteX3" fmla="*/ 24479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479" y="0"/>
                    </a:cubicBezTo>
                    <a:cubicBezTo>
                      <a:pt x="10997" y="0"/>
                      <a:pt x="0" y="10516"/>
                      <a:pt x="0" y="23612"/>
                    </a:cubicBezTo>
                    <a:cubicBezTo>
                      <a:pt x="0" y="36709"/>
                      <a:pt x="10901" y="47129"/>
                      <a:pt x="24479" y="47129"/>
                    </a:cubicBezTo>
                    <a:cubicBezTo>
                      <a:pt x="38058"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8" name="Freeform 547">
                <a:extLst>
                  <a:ext uri="{FF2B5EF4-FFF2-40B4-BE49-F238E27FC236}">
                    <a16:creationId xmlns:a16="http://schemas.microsoft.com/office/drawing/2014/main" id="{F850F648-E58F-14E7-2A65-FB9669F68458}"/>
                  </a:ext>
                </a:extLst>
              </p:cNvPr>
              <p:cNvSpPr/>
              <p:nvPr/>
            </p:nvSpPr>
            <p:spPr>
              <a:xfrm>
                <a:off x="2570392" y="1290034"/>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866" y="0"/>
                      <a:pt x="24288" y="0"/>
                    </a:cubicBezTo>
                    <a:cubicBezTo>
                      <a:pt x="10710"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49" name="Freeform 548">
                <a:extLst>
                  <a:ext uri="{FF2B5EF4-FFF2-40B4-BE49-F238E27FC236}">
                    <a16:creationId xmlns:a16="http://schemas.microsoft.com/office/drawing/2014/main" id="{B68A6142-451B-7B74-5E35-E03F5EBF3392}"/>
                  </a:ext>
                </a:extLst>
              </p:cNvPr>
              <p:cNvSpPr/>
              <p:nvPr/>
            </p:nvSpPr>
            <p:spPr>
              <a:xfrm>
                <a:off x="2652053" y="1313647"/>
                <a:ext cx="48767" cy="47033"/>
              </a:xfrm>
              <a:custGeom>
                <a:avLst/>
                <a:gdLst>
                  <a:gd name="connsiteX0" fmla="*/ 48767 w 48767"/>
                  <a:gd name="connsiteY0" fmla="*/ 23517 h 47033"/>
                  <a:gd name="connsiteX1" fmla="*/ 24288 w 48767"/>
                  <a:gd name="connsiteY1" fmla="*/ 0 h 47033"/>
                  <a:gd name="connsiteX2" fmla="*/ 0 w 48767"/>
                  <a:gd name="connsiteY2" fmla="*/ 23517 h 47033"/>
                  <a:gd name="connsiteX3" fmla="*/ 24288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866" y="0"/>
                      <a:pt x="24288" y="0"/>
                    </a:cubicBezTo>
                    <a:cubicBezTo>
                      <a:pt x="10710" y="0"/>
                      <a:pt x="0" y="10420"/>
                      <a:pt x="0" y="23517"/>
                    </a:cubicBezTo>
                    <a:cubicBezTo>
                      <a:pt x="0" y="36613"/>
                      <a:pt x="10901" y="47033"/>
                      <a:pt x="24288" y="47033"/>
                    </a:cubicBezTo>
                    <a:cubicBezTo>
                      <a:pt x="37675"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0" name="Freeform 549">
                <a:extLst>
                  <a:ext uri="{FF2B5EF4-FFF2-40B4-BE49-F238E27FC236}">
                    <a16:creationId xmlns:a16="http://schemas.microsoft.com/office/drawing/2014/main" id="{8D318A87-2A3C-DFB8-74B8-0385A5EF9EBB}"/>
                  </a:ext>
                </a:extLst>
              </p:cNvPr>
              <p:cNvSpPr/>
              <p:nvPr/>
            </p:nvSpPr>
            <p:spPr>
              <a:xfrm>
                <a:off x="3179312" y="1472146"/>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866" y="0"/>
                      <a:pt x="24288" y="0"/>
                    </a:cubicBezTo>
                    <a:cubicBezTo>
                      <a:pt x="10710"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1" name="Freeform 550">
                <a:extLst>
                  <a:ext uri="{FF2B5EF4-FFF2-40B4-BE49-F238E27FC236}">
                    <a16:creationId xmlns:a16="http://schemas.microsoft.com/office/drawing/2014/main" id="{A57AFE01-20EF-B558-70D0-5B1BDAD07787}"/>
                  </a:ext>
                </a:extLst>
              </p:cNvPr>
              <p:cNvSpPr/>
              <p:nvPr/>
            </p:nvSpPr>
            <p:spPr>
              <a:xfrm>
                <a:off x="3179312" y="1472146"/>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866" y="0"/>
                      <a:pt x="24288" y="0"/>
                    </a:cubicBezTo>
                    <a:cubicBezTo>
                      <a:pt x="10710"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2" name="Freeform 551">
                <a:extLst>
                  <a:ext uri="{FF2B5EF4-FFF2-40B4-BE49-F238E27FC236}">
                    <a16:creationId xmlns:a16="http://schemas.microsoft.com/office/drawing/2014/main" id="{C9666C4C-A35A-526B-9ADB-FF24FC2E20EF}"/>
                  </a:ext>
                </a:extLst>
              </p:cNvPr>
              <p:cNvSpPr/>
              <p:nvPr/>
            </p:nvSpPr>
            <p:spPr>
              <a:xfrm>
                <a:off x="3242709" y="1542792"/>
                <a:ext cx="48767" cy="46937"/>
              </a:xfrm>
              <a:custGeom>
                <a:avLst/>
                <a:gdLst>
                  <a:gd name="connsiteX0" fmla="*/ 48767 w 48767"/>
                  <a:gd name="connsiteY0" fmla="*/ 23326 h 46937"/>
                  <a:gd name="connsiteX1" fmla="*/ 24479 w 48767"/>
                  <a:gd name="connsiteY1" fmla="*/ 0 h 46937"/>
                  <a:gd name="connsiteX2" fmla="*/ 0 w 48767"/>
                  <a:gd name="connsiteY2" fmla="*/ 23326 h 46937"/>
                  <a:gd name="connsiteX3" fmla="*/ 24479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479" y="0"/>
                    </a:cubicBezTo>
                    <a:cubicBezTo>
                      <a:pt x="10996" y="0"/>
                      <a:pt x="0" y="10420"/>
                      <a:pt x="0" y="23326"/>
                    </a:cubicBezTo>
                    <a:cubicBezTo>
                      <a:pt x="0" y="36231"/>
                      <a:pt x="10901" y="46938"/>
                      <a:pt x="24479" y="46938"/>
                    </a:cubicBezTo>
                    <a:cubicBezTo>
                      <a:pt x="38057"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3" name="Freeform 552">
                <a:extLst>
                  <a:ext uri="{FF2B5EF4-FFF2-40B4-BE49-F238E27FC236}">
                    <a16:creationId xmlns:a16="http://schemas.microsoft.com/office/drawing/2014/main" id="{33B5C2E1-27B3-4531-DEF3-58361A4822EF}"/>
                  </a:ext>
                </a:extLst>
              </p:cNvPr>
              <p:cNvSpPr/>
              <p:nvPr/>
            </p:nvSpPr>
            <p:spPr>
              <a:xfrm>
                <a:off x="3806304" y="1707218"/>
                <a:ext cx="48767" cy="46937"/>
              </a:xfrm>
              <a:custGeom>
                <a:avLst/>
                <a:gdLst>
                  <a:gd name="connsiteX0" fmla="*/ 48767 w 48767"/>
                  <a:gd name="connsiteY0" fmla="*/ 23326 h 46937"/>
                  <a:gd name="connsiteX1" fmla="*/ 24288 w 48767"/>
                  <a:gd name="connsiteY1" fmla="*/ 0 h 46937"/>
                  <a:gd name="connsiteX2" fmla="*/ 0 w 48767"/>
                  <a:gd name="connsiteY2" fmla="*/ 23326 h 46937"/>
                  <a:gd name="connsiteX3" fmla="*/ 24288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288" y="0"/>
                    </a:cubicBezTo>
                    <a:cubicBezTo>
                      <a:pt x="10614" y="0"/>
                      <a:pt x="0" y="10420"/>
                      <a:pt x="0" y="23326"/>
                    </a:cubicBezTo>
                    <a:cubicBezTo>
                      <a:pt x="0" y="36231"/>
                      <a:pt x="10805" y="46938"/>
                      <a:pt x="24288" y="46938"/>
                    </a:cubicBezTo>
                    <a:cubicBezTo>
                      <a:pt x="37771"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4" name="Freeform 553">
                <a:extLst>
                  <a:ext uri="{FF2B5EF4-FFF2-40B4-BE49-F238E27FC236}">
                    <a16:creationId xmlns:a16="http://schemas.microsoft.com/office/drawing/2014/main" id="{C0069A06-FDA1-6497-1DCC-C4C06011498F}"/>
                  </a:ext>
                </a:extLst>
              </p:cNvPr>
              <p:cNvSpPr/>
              <p:nvPr/>
            </p:nvSpPr>
            <p:spPr>
              <a:xfrm>
                <a:off x="3806304" y="1707218"/>
                <a:ext cx="48767" cy="46937"/>
              </a:xfrm>
              <a:custGeom>
                <a:avLst/>
                <a:gdLst>
                  <a:gd name="connsiteX0" fmla="*/ 48767 w 48767"/>
                  <a:gd name="connsiteY0" fmla="*/ 23326 h 46937"/>
                  <a:gd name="connsiteX1" fmla="*/ 24288 w 48767"/>
                  <a:gd name="connsiteY1" fmla="*/ 0 h 46937"/>
                  <a:gd name="connsiteX2" fmla="*/ 0 w 48767"/>
                  <a:gd name="connsiteY2" fmla="*/ 23326 h 46937"/>
                  <a:gd name="connsiteX3" fmla="*/ 24288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288" y="0"/>
                    </a:cubicBezTo>
                    <a:cubicBezTo>
                      <a:pt x="10614" y="0"/>
                      <a:pt x="0" y="10420"/>
                      <a:pt x="0" y="23326"/>
                    </a:cubicBezTo>
                    <a:cubicBezTo>
                      <a:pt x="0" y="36231"/>
                      <a:pt x="10805" y="46938"/>
                      <a:pt x="24288" y="46938"/>
                    </a:cubicBezTo>
                    <a:cubicBezTo>
                      <a:pt x="37771"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5" name="Freeform 554">
                <a:extLst>
                  <a:ext uri="{FF2B5EF4-FFF2-40B4-BE49-F238E27FC236}">
                    <a16:creationId xmlns:a16="http://schemas.microsoft.com/office/drawing/2014/main" id="{084EA853-A623-BFDD-5B52-B4448777BC5B}"/>
                  </a:ext>
                </a:extLst>
              </p:cNvPr>
              <p:cNvSpPr/>
              <p:nvPr/>
            </p:nvSpPr>
            <p:spPr>
              <a:xfrm>
                <a:off x="3842545" y="1789431"/>
                <a:ext cx="48767" cy="47033"/>
              </a:xfrm>
              <a:custGeom>
                <a:avLst/>
                <a:gdLst>
                  <a:gd name="connsiteX0" fmla="*/ 48767 w 48767"/>
                  <a:gd name="connsiteY0" fmla="*/ 23517 h 47033"/>
                  <a:gd name="connsiteX1" fmla="*/ 24384 w 48767"/>
                  <a:gd name="connsiteY1" fmla="*/ 0 h 47033"/>
                  <a:gd name="connsiteX2" fmla="*/ 0 w 48767"/>
                  <a:gd name="connsiteY2" fmla="*/ 23517 h 47033"/>
                  <a:gd name="connsiteX3" fmla="*/ 24384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384" y="0"/>
                    </a:cubicBezTo>
                    <a:cubicBezTo>
                      <a:pt x="10805" y="0"/>
                      <a:pt x="0" y="10420"/>
                      <a:pt x="0" y="23517"/>
                    </a:cubicBezTo>
                    <a:cubicBezTo>
                      <a:pt x="0" y="36613"/>
                      <a:pt x="10901" y="47033"/>
                      <a:pt x="24384" y="47033"/>
                    </a:cubicBezTo>
                    <a:cubicBezTo>
                      <a:pt x="37866"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6" name="Freeform 555">
                <a:extLst>
                  <a:ext uri="{FF2B5EF4-FFF2-40B4-BE49-F238E27FC236}">
                    <a16:creationId xmlns:a16="http://schemas.microsoft.com/office/drawing/2014/main" id="{89E3B3F9-2E42-E551-1096-567E7DA5E756}"/>
                  </a:ext>
                </a:extLst>
              </p:cNvPr>
              <p:cNvSpPr/>
              <p:nvPr/>
            </p:nvSpPr>
            <p:spPr>
              <a:xfrm>
                <a:off x="3842545" y="1789431"/>
                <a:ext cx="48767" cy="47033"/>
              </a:xfrm>
              <a:custGeom>
                <a:avLst/>
                <a:gdLst>
                  <a:gd name="connsiteX0" fmla="*/ 48767 w 48767"/>
                  <a:gd name="connsiteY0" fmla="*/ 23517 h 47033"/>
                  <a:gd name="connsiteX1" fmla="*/ 24384 w 48767"/>
                  <a:gd name="connsiteY1" fmla="*/ 0 h 47033"/>
                  <a:gd name="connsiteX2" fmla="*/ 0 w 48767"/>
                  <a:gd name="connsiteY2" fmla="*/ 23517 h 47033"/>
                  <a:gd name="connsiteX3" fmla="*/ 24384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384" y="0"/>
                    </a:cubicBezTo>
                    <a:cubicBezTo>
                      <a:pt x="10805" y="0"/>
                      <a:pt x="0" y="10420"/>
                      <a:pt x="0" y="23517"/>
                    </a:cubicBezTo>
                    <a:cubicBezTo>
                      <a:pt x="0" y="36613"/>
                      <a:pt x="10901" y="47033"/>
                      <a:pt x="24384" y="47033"/>
                    </a:cubicBezTo>
                    <a:cubicBezTo>
                      <a:pt x="37866"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7" name="Freeform 556">
                <a:extLst>
                  <a:ext uri="{FF2B5EF4-FFF2-40B4-BE49-F238E27FC236}">
                    <a16:creationId xmlns:a16="http://schemas.microsoft.com/office/drawing/2014/main" id="{8C50DE14-74AA-E549-5634-CD9F2B16F53C}"/>
                  </a:ext>
                </a:extLst>
              </p:cNvPr>
              <p:cNvSpPr/>
              <p:nvPr/>
            </p:nvSpPr>
            <p:spPr>
              <a:xfrm>
                <a:off x="3851629" y="1818874"/>
                <a:ext cx="48767" cy="46937"/>
              </a:xfrm>
              <a:custGeom>
                <a:avLst/>
                <a:gdLst>
                  <a:gd name="connsiteX0" fmla="*/ 48767 w 48767"/>
                  <a:gd name="connsiteY0" fmla="*/ 23326 h 46937"/>
                  <a:gd name="connsiteX1" fmla="*/ 24479 w 48767"/>
                  <a:gd name="connsiteY1" fmla="*/ 0 h 46937"/>
                  <a:gd name="connsiteX2" fmla="*/ 0 w 48767"/>
                  <a:gd name="connsiteY2" fmla="*/ 23326 h 46937"/>
                  <a:gd name="connsiteX3" fmla="*/ 24479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479" y="0"/>
                    </a:cubicBezTo>
                    <a:cubicBezTo>
                      <a:pt x="10997" y="0"/>
                      <a:pt x="0" y="10420"/>
                      <a:pt x="0" y="23326"/>
                    </a:cubicBezTo>
                    <a:cubicBezTo>
                      <a:pt x="0" y="36231"/>
                      <a:pt x="10901" y="46938"/>
                      <a:pt x="24479" y="46938"/>
                    </a:cubicBezTo>
                    <a:cubicBezTo>
                      <a:pt x="38058"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8" name="Freeform 557">
                <a:extLst>
                  <a:ext uri="{FF2B5EF4-FFF2-40B4-BE49-F238E27FC236}">
                    <a16:creationId xmlns:a16="http://schemas.microsoft.com/office/drawing/2014/main" id="{CF71C358-B886-8D5B-A945-A03EE3AFBC73}"/>
                  </a:ext>
                </a:extLst>
              </p:cNvPr>
              <p:cNvSpPr/>
              <p:nvPr/>
            </p:nvSpPr>
            <p:spPr>
              <a:xfrm>
                <a:off x="3888156" y="1889329"/>
                <a:ext cx="48767" cy="46937"/>
              </a:xfrm>
              <a:custGeom>
                <a:avLst/>
                <a:gdLst>
                  <a:gd name="connsiteX0" fmla="*/ 48767 w 48767"/>
                  <a:gd name="connsiteY0" fmla="*/ 23326 h 46937"/>
                  <a:gd name="connsiteX1" fmla="*/ 24288 w 48767"/>
                  <a:gd name="connsiteY1" fmla="*/ 0 h 46937"/>
                  <a:gd name="connsiteX2" fmla="*/ 0 w 48767"/>
                  <a:gd name="connsiteY2" fmla="*/ 23326 h 46937"/>
                  <a:gd name="connsiteX3" fmla="*/ 24288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866" y="0"/>
                      <a:pt x="24288" y="0"/>
                    </a:cubicBezTo>
                    <a:cubicBezTo>
                      <a:pt x="10710" y="0"/>
                      <a:pt x="0" y="10420"/>
                      <a:pt x="0" y="23326"/>
                    </a:cubicBezTo>
                    <a:cubicBezTo>
                      <a:pt x="0" y="36231"/>
                      <a:pt x="10805" y="46938"/>
                      <a:pt x="24288" y="46938"/>
                    </a:cubicBezTo>
                    <a:cubicBezTo>
                      <a:pt x="37771"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59" name="Freeform 558">
                <a:extLst>
                  <a:ext uri="{FF2B5EF4-FFF2-40B4-BE49-F238E27FC236}">
                    <a16:creationId xmlns:a16="http://schemas.microsoft.com/office/drawing/2014/main" id="{75937F63-D70E-39ED-4A9A-92CAEDC528C5}"/>
                  </a:ext>
                </a:extLst>
              </p:cNvPr>
              <p:cNvSpPr/>
              <p:nvPr/>
            </p:nvSpPr>
            <p:spPr>
              <a:xfrm>
                <a:off x="4060754" y="1930244"/>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288" y="0"/>
                    </a:cubicBezTo>
                    <a:cubicBezTo>
                      <a:pt x="10614"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0" name="Freeform 559">
                <a:extLst>
                  <a:ext uri="{FF2B5EF4-FFF2-40B4-BE49-F238E27FC236}">
                    <a16:creationId xmlns:a16="http://schemas.microsoft.com/office/drawing/2014/main" id="{8D5BE47A-C3CD-44E1-DDC6-9429877D0377}"/>
                  </a:ext>
                </a:extLst>
              </p:cNvPr>
              <p:cNvSpPr/>
              <p:nvPr/>
            </p:nvSpPr>
            <p:spPr>
              <a:xfrm>
                <a:off x="4078826" y="1942098"/>
                <a:ext cx="48767" cy="46842"/>
              </a:xfrm>
              <a:custGeom>
                <a:avLst/>
                <a:gdLst>
                  <a:gd name="connsiteX0" fmla="*/ 48767 w 48767"/>
                  <a:gd name="connsiteY0" fmla="*/ 23517 h 46842"/>
                  <a:gd name="connsiteX1" fmla="*/ 24479 w 48767"/>
                  <a:gd name="connsiteY1" fmla="*/ 0 h 46842"/>
                  <a:gd name="connsiteX2" fmla="*/ 0 w 48767"/>
                  <a:gd name="connsiteY2" fmla="*/ 23517 h 46842"/>
                  <a:gd name="connsiteX3" fmla="*/ 24479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479" y="0"/>
                    </a:cubicBezTo>
                    <a:cubicBezTo>
                      <a:pt x="10996" y="0"/>
                      <a:pt x="0" y="10420"/>
                      <a:pt x="0" y="23517"/>
                    </a:cubicBezTo>
                    <a:cubicBezTo>
                      <a:pt x="0" y="36613"/>
                      <a:pt x="10901" y="46842"/>
                      <a:pt x="24479" y="46842"/>
                    </a:cubicBezTo>
                    <a:cubicBezTo>
                      <a:pt x="38057"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1" name="Freeform 560">
                <a:extLst>
                  <a:ext uri="{FF2B5EF4-FFF2-40B4-BE49-F238E27FC236}">
                    <a16:creationId xmlns:a16="http://schemas.microsoft.com/office/drawing/2014/main" id="{EB853E08-A584-3F55-8A72-14E7C1AC6DC1}"/>
                  </a:ext>
                </a:extLst>
              </p:cNvPr>
              <p:cNvSpPr/>
              <p:nvPr/>
            </p:nvSpPr>
            <p:spPr>
              <a:xfrm>
                <a:off x="4115354" y="1942098"/>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866" y="0"/>
                      <a:pt x="24288" y="0"/>
                    </a:cubicBezTo>
                    <a:cubicBezTo>
                      <a:pt x="10710"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2" name="Freeform 561">
                <a:extLst>
                  <a:ext uri="{FF2B5EF4-FFF2-40B4-BE49-F238E27FC236}">
                    <a16:creationId xmlns:a16="http://schemas.microsoft.com/office/drawing/2014/main" id="{D39BEF09-0B78-093F-04D0-2743E114E6AA}"/>
                  </a:ext>
                </a:extLst>
              </p:cNvPr>
              <p:cNvSpPr/>
              <p:nvPr/>
            </p:nvSpPr>
            <p:spPr>
              <a:xfrm>
                <a:off x="4178751" y="1942098"/>
                <a:ext cx="48767" cy="46842"/>
              </a:xfrm>
              <a:custGeom>
                <a:avLst/>
                <a:gdLst>
                  <a:gd name="connsiteX0" fmla="*/ 48767 w 48767"/>
                  <a:gd name="connsiteY0" fmla="*/ 23517 h 46842"/>
                  <a:gd name="connsiteX1" fmla="*/ 24479 w 48767"/>
                  <a:gd name="connsiteY1" fmla="*/ 0 h 46842"/>
                  <a:gd name="connsiteX2" fmla="*/ 0 w 48767"/>
                  <a:gd name="connsiteY2" fmla="*/ 23517 h 46842"/>
                  <a:gd name="connsiteX3" fmla="*/ 24479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479" y="0"/>
                    </a:cubicBezTo>
                    <a:cubicBezTo>
                      <a:pt x="10996" y="0"/>
                      <a:pt x="0" y="10420"/>
                      <a:pt x="0" y="23517"/>
                    </a:cubicBezTo>
                    <a:cubicBezTo>
                      <a:pt x="0" y="36613"/>
                      <a:pt x="10901" y="46842"/>
                      <a:pt x="24479" y="46842"/>
                    </a:cubicBezTo>
                    <a:cubicBezTo>
                      <a:pt x="38057"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3" name="Freeform 562">
                <a:extLst>
                  <a:ext uri="{FF2B5EF4-FFF2-40B4-BE49-F238E27FC236}">
                    <a16:creationId xmlns:a16="http://schemas.microsoft.com/office/drawing/2014/main" id="{71FDD762-D18F-7888-B405-7DA9704A7757}"/>
                  </a:ext>
                </a:extLst>
              </p:cNvPr>
              <p:cNvSpPr/>
              <p:nvPr/>
            </p:nvSpPr>
            <p:spPr>
              <a:xfrm>
                <a:off x="4206003" y="1942098"/>
                <a:ext cx="48767" cy="46842"/>
              </a:xfrm>
              <a:custGeom>
                <a:avLst/>
                <a:gdLst>
                  <a:gd name="connsiteX0" fmla="*/ 48767 w 48767"/>
                  <a:gd name="connsiteY0" fmla="*/ 23517 h 46842"/>
                  <a:gd name="connsiteX1" fmla="*/ 24383 w 48767"/>
                  <a:gd name="connsiteY1" fmla="*/ 0 h 46842"/>
                  <a:gd name="connsiteX2" fmla="*/ 0 w 48767"/>
                  <a:gd name="connsiteY2" fmla="*/ 23517 h 46842"/>
                  <a:gd name="connsiteX3" fmla="*/ 24383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3" y="0"/>
                    </a:cubicBezTo>
                    <a:cubicBezTo>
                      <a:pt x="10805" y="0"/>
                      <a:pt x="0" y="10420"/>
                      <a:pt x="0" y="23517"/>
                    </a:cubicBezTo>
                    <a:cubicBezTo>
                      <a:pt x="0" y="36613"/>
                      <a:pt x="10901" y="46842"/>
                      <a:pt x="24383"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4" name="Freeform 563">
                <a:extLst>
                  <a:ext uri="{FF2B5EF4-FFF2-40B4-BE49-F238E27FC236}">
                    <a16:creationId xmlns:a16="http://schemas.microsoft.com/office/drawing/2014/main" id="{157B14DC-46C0-8E99-FE64-8F16FF3260CE}"/>
                  </a:ext>
                </a:extLst>
              </p:cNvPr>
              <p:cNvSpPr/>
              <p:nvPr/>
            </p:nvSpPr>
            <p:spPr>
              <a:xfrm>
                <a:off x="4369708" y="1942098"/>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866" y="0"/>
                      <a:pt x="24288" y="0"/>
                    </a:cubicBezTo>
                    <a:cubicBezTo>
                      <a:pt x="10710" y="0"/>
                      <a:pt x="0" y="10420"/>
                      <a:pt x="0" y="23517"/>
                    </a:cubicBezTo>
                    <a:cubicBezTo>
                      <a:pt x="0" y="36613"/>
                      <a:pt x="10901" y="46842"/>
                      <a:pt x="24288" y="46842"/>
                    </a:cubicBezTo>
                    <a:cubicBezTo>
                      <a:pt x="37675"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5" name="Freeform 564">
                <a:extLst>
                  <a:ext uri="{FF2B5EF4-FFF2-40B4-BE49-F238E27FC236}">
                    <a16:creationId xmlns:a16="http://schemas.microsoft.com/office/drawing/2014/main" id="{A0C006AE-24A8-1D09-1272-4C5D2BB4A63F}"/>
                  </a:ext>
                </a:extLst>
              </p:cNvPr>
              <p:cNvSpPr/>
              <p:nvPr/>
            </p:nvSpPr>
            <p:spPr>
              <a:xfrm>
                <a:off x="4396865" y="1942098"/>
                <a:ext cx="48766" cy="46842"/>
              </a:xfrm>
              <a:custGeom>
                <a:avLst/>
                <a:gdLst>
                  <a:gd name="connsiteX0" fmla="*/ 48767 w 48766"/>
                  <a:gd name="connsiteY0" fmla="*/ 23517 h 46842"/>
                  <a:gd name="connsiteX1" fmla="*/ 24383 w 48766"/>
                  <a:gd name="connsiteY1" fmla="*/ 0 h 46842"/>
                  <a:gd name="connsiteX2" fmla="*/ 0 w 48766"/>
                  <a:gd name="connsiteY2" fmla="*/ 23517 h 46842"/>
                  <a:gd name="connsiteX3" fmla="*/ 24383 w 48766"/>
                  <a:gd name="connsiteY3" fmla="*/ 46842 h 46842"/>
                  <a:gd name="connsiteX4" fmla="*/ 48767 w 48766"/>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842">
                    <a:moveTo>
                      <a:pt x="48767" y="23517"/>
                    </a:moveTo>
                    <a:cubicBezTo>
                      <a:pt x="48767" y="10420"/>
                      <a:pt x="37962" y="0"/>
                      <a:pt x="24383" y="0"/>
                    </a:cubicBezTo>
                    <a:cubicBezTo>
                      <a:pt x="10805" y="0"/>
                      <a:pt x="0" y="10420"/>
                      <a:pt x="0" y="23517"/>
                    </a:cubicBezTo>
                    <a:cubicBezTo>
                      <a:pt x="0" y="36613"/>
                      <a:pt x="10901" y="46842"/>
                      <a:pt x="24383"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6" name="Freeform 565">
                <a:extLst>
                  <a:ext uri="{FF2B5EF4-FFF2-40B4-BE49-F238E27FC236}">
                    <a16:creationId xmlns:a16="http://schemas.microsoft.com/office/drawing/2014/main" id="{617DD950-E569-D865-8950-211BD4B843AC}"/>
                  </a:ext>
                </a:extLst>
              </p:cNvPr>
              <p:cNvSpPr/>
              <p:nvPr/>
            </p:nvSpPr>
            <p:spPr>
              <a:xfrm>
                <a:off x="4415128" y="1959688"/>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288" y="0"/>
                    </a:cubicBezTo>
                    <a:cubicBezTo>
                      <a:pt x="10614"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7" name="Freeform 566">
                <a:extLst>
                  <a:ext uri="{FF2B5EF4-FFF2-40B4-BE49-F238E27FC236}">
                    <a16:creationId xmlns:a16="http://schemas.microsoft.com/office/drawing/2014/main" id="{97E4B66B-0CE1-4142-245E-0388551DB68F}"/>
                  </a:ext>
                </a:extLst>
              </p:cNvPr>
              <p:cNvSpPr/>
              <p:nvPr/>
            </p:nvSpPr>
            <p:spPr>
              <a:xfrm>
                <a:off x="4439416" y="1977373"/>
                <a:ext cx="72672" cy="46842"/>
              </a:xfrm>
              <a:custGeom>
                <a:avLst/>
                <a:gdLst>
                  <a:gd name="connsiteX0" fmla="*/ 72673 w 72672"/>
                  <a:gd name="connsiteY0" fmla="*/ 23517 h 46842"/>
                  <a:gd name="connsiteX1" fmla="*/ 36336 w 72672"/>
                  <a:gd name="connsiteY1" fmla="*/ 0 h 46842"/>
                  <a:gd name="connsiteX2" fmla="*/ 0 w 72672"/>
                  <a:gd name="connsiteY2" fmla="*/ 23517 h 46842"/>
                  <a:gd name="connsiteX3" fmla="*/ 36336 w 72672"/>
                  <a:gd name="connsiteY3" fmla="*/ 46842 h 46842"/>
                  <a:gd name="connsiteX4" fmla="*/ 72673 w 72672"/>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842">
                    <a:moveTo>
                      <a:pt x="72673" y="23517"/>
                    </a:moveTo>
                    <a:cubicBezTo>
                      <a:pt x="72673" y="10420"/>
                      <a:pt x="56608" y="0"/>
                      <a:pt x="36336" y="0"/>
                    </a:cubicBezTo>
                    <a:cubicBezTo>
                      <a:pt x="16064" y="0"/>
                      <a:pt x="0" y="10420"/>
                      <a:pt x="0" y="23517"/>
                    </a:cubicBezTo>
                    <a:cubicBezTo>
                      <a:pt x="0" y="36613"/>
                      <a:pt x="16256" y="46842"/>
                      <a:pt x="36336" y="46842"/>
                    </a:cubicBezTo>
                    <a:cubicBezTo>
                      <a:pt x="56417" y="46842"/>
                      <a:pt x="72673" y="36422"/>
                      <a:pt x="72673"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8" name="Freeform 567">
                <a:extLst>
                  <a:ext uri="{FF2B5EF4-FFF2-40B4-BE49-F238E27FC236}">
                    <a16:creationId xmlns:a16="http://schemas.microsoft.com/office/drawing/2014/main" id="{59184E1E-931A-4D48-4C39-78430AC6EF6C}"/>
                  </a:ext>
                </a:extLst>
              </p:cNvPr>
              <p:cNvSpPr/>
              <p:nvPr/>
            </p:nvSpPr>
            <p:spPr>
              <a:xfrm>
                <a:off x="4451369" y="1977373"/>
                <a:ext cx="48767" cy="46842"/>
              </a:xfrm>
              <a:custGeom>
                <a:avLst/>
                <a:gdLst>
                  <a:gd name="connsiteX0" fmla="*/ 48767 w 48767"/>
                  <a:gd name="connsiteY0" fmla="*/ 23517 h 46842"/>
                  <a:gd name="connsiteX1" fmla="*/ 24384 w 48767"/>
                  <a:gd name="connsiteY1" fmla="*/ 0 h 46842"/>
                  <a:gd name="connsiteX2" fmla="*/ 0 w 48767"/>
                  <a:gd name="connsiteY2" fmla="*/ 23517 h 46842"/>
                  <a:gd name="connsiteX3" fmla="*/ 24384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4" y="0"/>
                    </a:cubicBezTo>
                    <a:cubicBezTo>
                      <a:pt x="10805" y="0"/>
                      <a:pt x="0" y="10420"/>
                      <a:pt x="0" y="23517"/>
                    </a:cubicBezTo>
                    <a:cubicBezTo>
                      <a:pt x="0" y="36613"/>
                      <a:pt x="10901" y="46842"/>
                      <a:pt x="24384"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69" name="Freeform 568">
                <a:extLst>
                  <a:ext uri="{FF2B5EF4-FFF2-40B4-BE49-F238E27FC236}">
                    <a16:creationId xmlns:a16="http://schemas.microsoft.com/office/drawing/2014/main" id="{9608CB9F-3DE3-99FD-FCE2-E779B96A2977}"/>
                  </a:ext>
                </a:extLst>
              </p:cNvPr>
              <p:cNvSpPr/>
              <p:nvPr/>
            </p:nvSpPr>
            <p:spPr>
              <a:xfrm>
                <a:off x="4469633" y="2006626"/>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866" y="0"/>
                      <a:pt x="24288" y="0"/>
                    </a:cubicBezTo>
                    <a:cubicBezTo>
                      <a:pt x="10710" y="0"/>
                      <a:pt x="0" y="10516"/>
                      <a:pt x="0" y="23612"/>
                    </a:cubicBezTo>
                    <a:cubicBezTo>
                      <a:pt x="0" y="36709"/>
                      <a:pt x="10901" y="47129"/>
                      <a:pt x="24288" y="47129"/>
                    </a:cubicBezTo>
                    <a:cubicBezTo>
                      <a:pt x="37675"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0" name="Freeform 569">
                <a:extLst>
                  <a:ext uri="{FF2B5EF4-FFF2-40B4-BE49-F238E27FC236}">
                    <a16:creationId xmlns:a16="http://schemas.microsoft.com/office/drawing/2014/main" id="{75537C09-EC3D-4C2F-4ACA-4E4803BAF5BF}"/>
                  </a:ext>
                </a:extLst>
              </p:cNvPr>
              <p:cNvSpPr/>
              <p:nvPr/>
            </p:nvSpPr>
            <p:spPr>
              <a:xfrm>
                <a:off x="4487801" y="2036165"/>
                <a:ext cx="48767" cy="46937"/>
              </a:xfrm>
              <a:custGeom>
                <a:avLst/>
                <a:gdLst>
                  <a:gd name="connsiteX0" fmla="*/ 48767 w 48767"/>
                  <a:gd name="connsiteY0" fmla="*/ 23326 h 46937"/>
                  <a:gd name="connsiteX1" fmla="*/ 24384 w 48767"/>
                  <a:gd name="connsiteY1" fmla="*/ 0 h 46937"/>
                  <a:gd name="connsiteX2" fmla="*/ 0 w 48767"/>
                  <a:gd name="connsiteY2" fmla="*/ 23326 h 46937"/>
                  <a:gd name="connsiteX3" fmla="*/ 24384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384" y="0"/>
                    </a:cubicBezTo>
                    <a:cubicBezTo>
                      <a:pt x="10805" y="0"/>
                      <a:pt x="0" y="10420"/>
                      <a:pt x="0" y="23326"/>
                    </a:cubicBezTo>
                    <a:cubicBezTo>
                      <a:pt x="0" y="36231"/>
                      <a:pt x="10901" y="46938"/>
                      <a:pt x="24384" y="46938"/>
                    </a:cubicBezTo>
                    <a:cubicBezTo>
                      <a:pt x="37866"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1" name="Freeform 570">
                <a:extLst>
                  <a:ext uri="{FF2B5EF4-FFF2-40B4-BE49-F238E27FC236}">
                    <a16:creationId xmlns:a16="http://schemas.microsoft.com/office/drawing/2014/main" id="{27402261-32C2-530C-5D4A-4173396BDCC6}"/>
                  </a:ext>
                </a:extLst>
              </p:cNvPr>
              <p:cNvSpPr/>
              <p:nvPr/>
            </p:nvSpPr>
            <p:spPr>
              <a:xfrm>
                <a:off x="4515149" y="2053755"/>
                <a:ext cx="48767" cy="46937"/>
              </a:xfrm>
              <a:custGeom>
                <a:avLst/>
                <a:gdLst>
                  <a:gd name="connsiteX0" fmla="*/ 48767 w 48767"/>
                  <a:gd name="connsiteY0" fmla="*/ 23326 h 46937"/>
                  <a:gd name="connsiteX1" fmla="*/ 24288 w 48767"/>
                  <a:gd name="connsiteY1" fmla="*/ 0 h 46937"/>
                  <a:gd name="connsiteX2" fmla="*/ 0 w 48767"/>
                  <a:gd name="connsiteY2" fmla="*/ 23326 h 46937"/>
                  <a:gd name="connsiteX3" fmla="*/ 24288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288" y="0"/>
                    </a:cubicBezTo>
                    <a:cubicBezTo>
                      <a:pt x="10614" y="0"/>
                      <a:pt x="0" y="10420"/>
                      <a:pt x="0" y="23326"/>
                    </a:cubicBezTo>
                    <a:cubicBezTo>
                      <a:pt x="0" y="36231"/>
                      <a:pt x="10805" y="46938"/>
                      <a:pt x="24288" y="46938"/>
                    </a:cubicBezTo>
                    <a:cubicBezTo>
                      <a:pt x="37770"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2" name="Freeform 571">
                <a:extLst>
                  <a:ext uri="{FF2B5EF4-FFF2-40B4-BE49-F238E27FC236}">
                    <a16:creationId xmlns:a16="http://schemas.microsoft.com/office/drawing/2014/main" id="{94A64828-29DB-F898-6417-27355096181D}"/>
                  </a:ext>
                </a:extLst>
              </p:cNvPr>
              <p:cNvSpPr/>
              <p:nvPr/>
            </p:nvSpPr>
            <p:spPr>
              <a:xfrm>
                <a:off x="4524137" y="2083103"/>
                <a:ext cx="48766" cy="47033"/>
              </a:xfrm>
              <a:custGeom>
                <a:avLst/>
                <a:gdLst>
                  <a:gd name="connsiteX0" fmla="*/ 48767 w 48766"/>
                  <a:gd name="connsiteY0" fmla="*/ 23517 h 47033"/>
                  <a:gd name="connsiteX1" fmla="*/ 24383 w 48766"/>
                  <a:gd name="connsiteY1" fmla="*/ 0 h 47033"/>
                  <a:gd name="connsiteX2" fmla="*/ 0 w 48766"/>
                  <a:gd name="connsiteY2" fmla="*/ 23517 h 47033"/>
                  <a:gd name="connsiteX3" fmla="*/ 24383 w 48766"/>
                  <a:gd name="connsiteY3" fmla="*/ 47033 h 47033"/>
                  <a:gd name="connsiteX4" fmla="*/ 48767 w 48766"/>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033">
                    <a:moveTo>
                      <a:pt x="48767" y="23517"/>
                    </a:moveTo>
                    <a:cubicBezTo>
                      <a:pt x="48767" y="10420"/>
                      <a:pt x="37962" y="0"/>
                      <a:pt x="24383" y="0"/>
                    </a:cubicBezTo>
                    <a:cubicBezTo>
                      <a:pt x="10805" y="0"/>
                      <a:pt x="0" y="10420"/>
                      <a:pt x="0" y="23517"/>
                    </a:cubicBezTo>
                    <a:cubicBezTo>
                      <a:pt x="0" y="36613"/>
                      <a:pt x="10901" y="47033"/>
                      <a:pt x="24383" y="47033"/>
                    </a:cubicBezTo>
                    <a:cubicBezTo>
                      <a:pt x="37866"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3" name="Freeform 572">
                <a:extLst>
                  <a:ext uri="{FF2B5EF4-FFF2-40B4-BE49-F238E27FC236}">
                    <a16:creationId xmlns:a16="http://schemas.microsoft.com/office/drawing/2014/main" id="{D759AF32-82D3-522A-1746-51C9553AA7B5}"/>
                  </a:ext>
                </a:extLst>
              </p:cNvPr>
              <p:cNvSpPr/>
              <p:nvPr/>
            </p:nvSpPr>
            <p:spPr>
              <a:xfrm>
                <a:off x="4551389" y="2130137"/>
                <a:ext cx="48767" cy="46937"/>
              </a:xfrm>
              <a:custGeom>
                <a:avLst/>
                <a:gdLst>
                  <a:gd name="connsiteX0" fmla="*/ 48767 w 48767"/>
                  <a:gd name="connsiteY0" fmla="*/ 23326 h 46937"/>
                  <a:gd name="connsiteX1" fmla="*/ 24384 w 48767"/>
                  <a:gd name="connsiteY1" fmla="*/ 0 h 46937"/>
                  <a:gd name="connsiteX2" fmla="*/ 0 w 48767"/>
                  <a:gd name="connsiteY2" fmla="*/ 23326 h 46937"/>
                  <a:gd name="connsiteX3" fmla="*/ 24384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384" y="0"/>
                    </a:cubicBezTo>
                    <a:cubicBezTo>
                      <a:pt x="10805" y="0"/>
                      <a:pt x="0" y="10420"/>
                      <a:pt x="0" y="23326"/>
                    </a:cubicBezTo>
                    <a:cubicBezTo>
                      <a:pt x="0" y="36231"/>
                      <a:pt x="10901" y="46938"/>
                      <a:pt x="24384" y="46938"/>
                    </a:cubicBezTo>
                    <a:cubicBezTo>
                      <a:pt x="37866"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4" name="Freeform 573">
                <a:extLst>
                  <a:ext uri="{FF2B5EF4-FFF2-40B4-BE49-F238E27FC236}">
                    <a16:creationId xmlns:a16="http://schemas.microsoft.com/office/drawing/2014/main" id="{AD23DBAC-0D7B-EB27-E01A-57322FE6F13A}"/>
                  </a:ext>
                </a:extLst>
              </p:cNvPr>
              <p:cNvSpPr/>
              <p:nvPr/>
            </p:nvSpPr>
            <p:spPr>
              <a:xfrm>
                <a:off x="4560474" y="2147726"/>
                <a:ext cx="48767" cy="46937"/>
              </a:xfrm>
              <a:custGeom>
                <a:avLst/>
                <a:gdLst>
                  <a:gd name="connsiteX0" fmla="*/ 48767 w 48767"/>
                  <a:gd name="connsiteY0" fmla="*/ 23326 h 46937"/>
                  <a:gd name="connsiteX1" fmla="*/ 24383 w 48767"/>
                  <a:gd name="connsiteY1" fmla="*/ 0 h 46937"/>
                  <a:gd name="connsiteX2" fmla="*/ 0 w 48767"/>
                  <a:gd name="connsiteY2" fmla="*/ 23326 h 46937"/>
                  <a:gd name="connsiteX3" fmla="*/ 24383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383" y="0"/>
                    </a:cubicBezTo>
                    <a:cubicBezTo>
                      <a:pt x="10805" y="0"/>
                      <a:pt x="0" y="10420"/>
                      <a:pt x="0" y="23326"/>
                    </a:cubicBezTo>
                    <a:cubicBezTo>
                      <a:pt x="0" y="36231"/>
                      <a:pt x="10901" y="46938"/>
                      <a:pt x="24383" y="46938"/>
                    </a:cubicBezTo>
                    <a:cubicBezTo>
                      <a:pt x="37866"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5" name="Freeform 574">
                <a:extLst>
                  <a:ext uri="{FF2B5EF4-FFF2-40B4-BE49-F238E27FC236}">
                    <a16:creationId xmlns:a16="http://schemas.microsoft.com/office/drawing/2014/main" id="{98330A3D-1983-9D2F-C6EB-CAE57E09F1CE}"/>
                  </a:ext>
                </a:extLst>
              </p:cNvPr>
              <p:cNvSpPr/>
              <p:nvPr/>
            </p:nvSpPr>
            <p:spPr>
              <a:xfrm>
                <a:off x="4587726" y="2177075"/>
                <a:ext cx="48767" cy="46842"/>
              </a:xfrm>
              <a:custGeom>
                <a:avLst/>
                <a:gdLst>
                  <a:gd name="connsiteX0" fmla="*/ 48767 w 48767"/>
                  <a:gd name="connsiteY0" fmla="*/ 23517 h 46842"/>
                  <a:gd name="connsiteX1" fmla="*/ 24383 w 48767"/>
                  <a:gd name="connsiteY1" fmla="*/ 0 h 46842"/>
                  <a:gd name="connsiteX2" fmla="*/ 0 w 48767"/>
                  <a:gd name="connsiteY2" fmla="*/ 23517 h 46842"/>
                  <a:gd name="connsiteX3" fmla="*/ 24383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3" y="0"/>
                    </a:cubicBezTo>
                    <a:cubicBezTo>
                      <a:pt x="10805" y="0"/>
                      <a:pt x="0" y="10420"/>
                      <a:pt x="0" y="23517"/>
                    </a:cubicBezTo>
                    <a:cubicBezTo>
                      <a:pt x="0" y="36613"/>
                      <a:pt x="10901" y="46842"/>
                      <a:pt x="24383"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6" name="Freeform 575">
                <a:extLst>
                  <a:ext uri="{FF2B5EF4-FFF2-40B4-BE49-F238E27FC236}">
                    <a16:creationId xmlns:a16="http://schemas.microsoft.com/office/drawing/2014/main" id="{B5892089-1CC8-557D-6003-C9DC5057CD48}"/>
                  </a:ext>
                </a:extLst>
              </p:cNvPr>
              <p:cNvSpPr/>
              <p:nvPr/>
            </p:nvSpPr>
            <p:spPr>
              <a:xfrm>
                <a:off x="4596905" y="2177075"/>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866" y="0"/>
                      <a:pt x="24288" y="0"/>
                    </a:cubicBezTo>
                    <a:cubicBezTo>
                      <a:pt x="10710" y="0"/>
                      <a:pt x="0" y="10420"/>
                      <a:pt x="0" y="23517"/>
                    </a:cubicBezTo>
                    <a:cubicBezTo>
                      <a:pt x="0" y="36613"/>
                      <a:pt x="10901" y="46842"/>
                      <a:pt x="24288" y="46842"/>
                    </a:cubicBezTo>
                    <a:cubicBezTo>
                      <a:pt x="37675"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7" name="Freeform 576">
                <a:extLst>
                  <a:ext uri="{FF2B5EF4-FFF2-40B4-BE49-F238E27FC236}">
                    <a16:creationId xmlns:a16="http://schemas.microsoft.com/office/drawing/2014/main" id="{F4620B72-E651-B1BA-920A-1D47A5E577C6}"/>
                  </a:ext>
                </a:extLst>
              </p:cNvPr>
              <p:cNvSpPr/>
              <p:nvPr/>
            </p:nvSpPr>
            <p:spPr>
              <a:xfrm>
                <a:off x="4642326" y="2177075"/>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288" y="0"/>
                    </a:cubicBezTo>
                    <a:cubicBezTo>
                      <a:pt x="10614"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8" name="Freeform 577">
                <a:extLst>
                  <a:ext uri="{FF2B5EF4-FFF2-40B4-BE49-F238E27FC236}">
                    <a16:creationId xmlns:a16="http://schemas.microsoft.com/office/drawing/2014/main" id="{BE1AFD5E-A190-1928-57EE-978D035B6499}"/>
                  </a:ext>
                </a:extLst>
              </p:cNvPr>
              <p:cNvSpPr/>
              <p:nvPr/>
            </p:nvSpPr>
            <p:spPr>
              <a:xfrm>
                <a:off x="4869619" y="2194664"/>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866" y="0"/>
                      <a:pt x="24288" y="0"/>
                    </a:cubicBezTo>
                    <a:cubicBezTo>
                      <a:pt x="10710"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79" name="Freeform 578">
                <a:extLst>
                  <a:ext uri="{FF2B5EF4-FFF2-40B4-BE49-F238E27FC236}">
                    <a16:creationId xmlns:a16="http://schemas.microsoft.com/office/drawing/2014/main" id="{7D5B8154-6F00-6FC8-432B-621F80D83477}"/>
                  </a:ext>
                </a:extLst>
              </p:cNvPr>
              <p:cNvSpPr/>
              <p:nvPr/>
            </p:nvSpPr>
            <p:spPr>
              <a:xfrm>
                <a:off x="4933112" y="2212254"/>
                <a:ext cx="48767" cy="47033"/>
              </a:xfrm>
              <a:custGeom>
                <a:avLst/>
                <a:gdLst>
                  <a:gd name="connsiteX0" fmla="*/ 48767 w 48767"/>
                  <a:gd name="connsiteY0" fmla="*/ 23517 h 47033"/>
                  <a:gd name="connsiteX1" fmla="*/ 24479 w 48767"/>
                  <a:gd name="connsiteY1" fmla="*/ 0 h 47033"/>
                  <a:gd name="connsiteX2" fmla="*/ 0 w 48767"/>
                  <a:gd name="connsiteY2" fmla="*/ 23517 h 47033"/>
                  <a:gd name="connsiteX3" fmla="*/ 24479 w 48767"/>
                  <a:gd name="connsiteY3" fmla="*/ 47034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479" y="0"/>
                    </a:cubicBezTo>
                    <a:cubicBezTo>
                      <a:pt x="10996" y="0"/>
                      <a:pt x="0" y="10420"/>
                      <a:pt x="0" y="23517"/>
                    </a:cubicBezTo>
                    <a:cubicBezTo>
                      <a:pt x="0" y="36613"/>
                      <a:pt x="10901" y="47034"/>
                      <a:pt x="24479" y="47034"/>
                    </a:cubicBezTo>
                    <a:cubicBezTo>
                      <a:pt x="38058" y="47034"/>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0" name="Freeform 579">
                <a:extLst>
                  <a:ext uri="{FF2B5EF4-FFF2-40B4-BE49-F238E27FC236}">
                    <a16:creationId xmlns:a16="http://schemas.microsoft.com/office/drawing/2014/main" id="{6DCEDE55-A54C-DABF-7E23-2FA41778B04B}"/>
                  </a:ext>
                </a:extLst>
              </p:cNvPr>
              <p:cNvSpPr/>
              <p:nvPr/>
            </p:nvSpPr>
            <p:spPr>
              <a:xfrm>
                <a:off x="5096721" y="2212254"/>
                <a:ext cx="48767" cy="47033"/>
              </a:xfrm>
              <a:custGeom>
                <a:avLst/>
                <a:gdLst>
                  <a:gd name="connsiteX0" fmla="*/ 48767 w 48767"/>
                  <a:gd name="connsiteY0" fmla="*/ 23517 h 47033"/>
                  <a:gd name="connsiteX1" fmla="*/ 24288 w 48767"/>
                  <a:gd name="connsiteY1" fmla="*/ 0 h 47033"/>
                  <a:gd name="connsiteX2" fmla="*/ 0 w 48767"/>
                  <a:gd name="connsiteY2" fmla="*/ 23517 h 47033"/>
                  <a:gd name="connsiteX3" fmla="*/ 24288 w 48767"/>
                  <a:gd name="connsiteY3" fmla="*/ 47034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866" y="0"/>
                      <a:pt x="24288" y="0"/>
                    </a:cubicBezTo>
                    <a:cubicBezTo>
                      <a:pt x="10710" y="0"/>
                      <a:pt x="0" y="10420"/>
                      <a:pt x="0" y="23517"/>
                    </a:cubicBezTo>
                    <a:cubicBezTo>
                      <a:pt x="0" y="36613"/>
                      <a:pt x="10901" y="47034"/>
                      <a:pt x="24288" y="47034"/>
                    </a:cubicBezTo>
                    <a:cubicBezTo>
                      <a:pt x="37675" y="47034"/>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1" name="Freeform 580">
                <a:extLst>
                  <a:ext uri="{FF2B5EF4-FFF2-40B4-BE49-F238E27FC236}">
                    <a16:creationId xmlns:a16="http://schemas.microsoft.com/office/drawing/2014/main" id="{1401147C-CAF0-13BB-5CF6-4C63B6552605}"/>
                  </a:ext>
                </a:extLst>
              </p:cNvPr>
              <p:cNvSpPr/>
              <p:nvPr/>
            </p:nvSpPr>
            <p:spPr>
              <a:xfrm>
                <a:off x="5093757" y="2229939"/>
                <a:ext cx="72672" cy="47033"/>
              </a:xfrm>
              <a:custGeom>
                <a:avLst/>
                <a:gdLst>
                  <a:gd name="connsiteX0" fmla="*/ 72673 w 72672"/>
                  <a:gd name="connsiteY0" fmla="*/ 23517 h 47033"/>
                  <a:gd name="connsiteX1" fmla="*/ 36528 w 72672"/>
                  <a:gd name="connsiteY1" fmla="*/ 0 h 47033"/>
                  <a:gd name="connsiteX2" fmla="*/ 0 w 72672"/>
                  <a:gd name="connsiteY2" fmla="*/ 23517 h 47033"/>
                  <a:gd name="connsiteX3" fmla="*/ 36528 w 72672"/>
                  <a:gd name="connsiteY3" fmla="*/ 47033 h 47033"/>
                  <a:gd name="connsiteX4" fmla="*/ 72673 w 72672"/>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7033">
                    <a:moveTo>
                      <a:pt x="72673" y="23517"/>
                    </a:moveTo>
                    <a:cubicBezTo>
                      <a:pt x="72673" y="10420"/>
                      <a:pt x="56608" y="0"/>
                      <a:pt x="36528" y="0"/>
                    </a:cubicBezTo>
                    <a:cubicBezTo>
                      <a:pt x="16447" y="0"/>
                      <a:pt x="0" y="10420"/>
                      <a:pt x="0" y="23517"/>
                    </a:cubicBezTo>
                    <a:cubicBezTo>
                      <a:pt x="0" y="36613"/>
                      <a:pt x="16256" y="47033"/>
                      <a:pt x="36528" y="47033"/>
                    </a:cubicBezTo>
                    <a:cubicBezTo>
                      <a:pt x="56799" y="47033"/>
                      <a:pt x="72673" y="36518"/>
                      <a:pt x="72673"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2" name="Freeform 581">
                <a:extLst>
                  <a:ext uri="{FF2B5EF4-FFF2-40B4-BE49-F238E27FC236}">
                    <a16:creationId xmlns:a16="http://schemas.microsoft.com/office/drawing/2014/main" id="{9D144BD3-795C-3E00-2B15-DA46217D16F2}"/>
                  </a:ext>
                </a:extLst>
              </p:cNvPr>
              <p:cNvSpPr/>
              <p:nvPr/>
            </p:nvSpPr>
            <p:spPr>
              <a:xfrm>
                <a:off x="5105709" y="2229939"/>
                <a:ext cx="48767" cy="47033"/>
              </a:xfrm>
              <a:custGeom>
                <a:avLst/>
                <a:gdLst>
                  <a:gd name="connsiteX0" fmla="*/ 48767 w 48767"/>
                  <a:gd name="connsiteY0" fmla="*/ 23517 h 47033"/>
                  <a:gd name="connsiteX1" fmla="*/ 24479 w 48767"/>
                  <a:gd name="connsiteY1" fmla="*/ 0 h 47033"/>
                  <a:gd name="connsiteX2" fmla="*/ 0 w 48767"/>
                  <a:gd name="connsiteY2" fmla="*/ 23517 h 47033"/>
                  <a:gd name="connsiteX3" fmla="*/ 24479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479" y="0"/>
                    </a:cubicBezTo>
                    <a:cubicBezTo>
                      <a:pt x="10997" y="0"/>
                      <a:pt x="0" y="10420"/>
                      <a:pt x="0" y="23517"/>
                    </a:cubicBezTo>
                    <a:cubicBezTo>
                      <a:pt x="0" y="36613"/>
                      <a:pt x="10901" y="47033"/>
                      <a:pt x="24479" y="47033"/>
                    </a:cubicBezTo>
                    <a:cubicBezTo>
                      <a:pt x="38058"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3" name="Freeform 582">
                <a:extLst>
                  <a:ext uri="{FF2B5EF4-FFF2-40B4-BE49-F238E27FC236}">
                    <a16:creationId xmlns:a16="http://schemas.microsoft.com/office/drawing/2014/main" id="{AF7A07F4-573C-87F1-2B52-4AC6A399621C}"/>
                  </a:ext>
                </a:extLst>
              </p:cNvPr>
              <p:cNvSpPr/>
              <p:nvPr/>
            </p:nvSpPr>
            <p:spPr>
              <a:xfrm>
                <a:off x="5121009" y="2247529"/>
                <a:ext cx="72672" cy="47033"/>
              </a:xfrm>
              <a:custGeom>
                <a:avLst/>
                <a:gdLst>
                  <a:gd name="connsiteX0" fmla="*/ 72673 w 72672"/>
                  <a:gd name="connsiteY0" fmla="*/ 23517 h 47033"/>
                  <a:gd name="connsiteX1" fmla="*/ 36528 w 72672"/>
                  <a:gd name="connsiteY1" fmla="*/ 0 h 47033"/>
                  <a:gd name="connsiteX2" fmla="*/ 0 w 72672"/>
                  <a:gd name="connsiteY2" fmla="*/ 23517 h 47033"/>
                  <a:gd name="connsiteX3" fmla="*/ 36528 w 72672"/>
                  <a:gd name="connsiteY3" fmla="*/ 47033 h 47033"/>
                  <a:gd name="connsiteX4" fmla="*/ 72673 w 72672"/>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7033">
                    <a:moveTo>
                      <a:pt x="72673" y="23517"/>
                    </a:moveTo>
                    <a:cubicBezTo>
                      <a:pt x="72673" y="10420"/>
                      <a:pt x="56608" y="0"/>
                      <a:pt x="36528" y="0"/>
                    </a:cubicBezTo>
                    <a:cubicBezTo>
                      <a:pt x="16447" y="0"/>
                      <a:pt x="0" y="10420"/>
                      <a:pt x="0" y="23517"/>
                    </a:cubicBezTo>
                    <a:cubicBezTo>
                      <a:pt x="0" y="36613"/>
                      <a:pt x="16256" y="47033"/>
                      <a:pt x="36528" y="47033"/>
                    </a:cubicBezTo>
                    <a:cubicBezTo>
                      <a:pt x="56799" y="47033"/>
                      <a:pt x="72673" y="36518"/>
                      <a:pt x="72673"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4" name="Freeform 583">
                <a:extLst>
                  <a:ext uri="{FF2B5EF4-FFF2-40B4-BE49-F238E27FC236}">
                    <a16:creationId xmlns:a16="http://schemas.microsoft.com/office/drawing/2014/main" id="{F595BBFC-EF03-4948-7A6D-03E2E2C81A4F}"/>
                  </a:ext>
                </a:extLst>
              </p:cNvPr>
              <p:cNvSpPr/>
              <p:nvPr/>
            </p:nvSpPr>
            <p:spPr>
              <a:xfrm>
                <a:off x="5132962" y="2247529"/>
                <a:ext cx="48767" cy="47033"/>
              </a:xfrm>
              <a:custGeom>
                <a:avLst/>
                <a:gdLst>
                  <a:gd name="connsiteX0" fmla="*/ 48767 w 48767"/>
                  <a:gd name="connsiteY0" fmla="*/ 23517 h 47033"/>
                  <a:gd name="connsiteX1" fmla="*/ 24479 w 48767"/>
                  <a:gd name="connsiteY1" fmla="*/ 0 h 47033"/>
                  <a:gd name="connsiteX2" fmla="*/ 0 w 48767"/>
                  <a:gd name="connsiteY2" fmla="*/ 23517 h 47033"/>
                  <a:gd name="connsiteX3" fmla="*/ 24479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479" y="0"/>
                    </a:cubicBezTo>
                    <a:cubicBezTo>
                      <a:pt x="10996" y="0"/>
                      <a:pt x="0" y="10420"/>
                      <a:pt x="0" y="23517"/>
                    </a:cubicBezTo>
                    <a:cubicBezTo>
                      <a:pt x="0" y="36613"/>
                      <a:pt x="10901" y="47033"/>
                      <a:pt x="24479" y="47033"/>
                    </a:cubicBezTo>
                    <a:cubicBezTo>
                      <a:pt x="38058"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5" name="Freeform 584">
                <a:extLst>
                  <a:ext uri="{FF2B5EF4-FFF2-40B4-BE49-F238E27FC236}">
                    <a16:creationId xmlns:a16="http://schemas.microsoft.com/office/drawing/2014/main" id="{51560271-30A1-222A-8EA2-7E450B4EF29D}"/>
                  </a:ext>
                </a:extLst>
              </p:cNvPr>
              <p:cNvSpPr/>
              <p:nvPr/>
            </p:nvSpPr>
            <p:spPr>
              <a:xfrm>
                <a:off x="5142141" y="2282709"/>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288" y="0"/>
                    </a:cubicBezTo>
                    <a:cubicBezTo>
                      <a:pt x="10614"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6" name="Freeform 585">
                <a:extLst>
                  <a:ext uri="{FF2B5EF4-FFF2-40B4-BE49-F238E27FC236}">
                    <a16:creationId xmlns:a16="http://schemas.microsoft.com/office/drawing/2014/main" id="{444A2AE9-5A01-7035-EEE1-F9B275242B4B}"/>
                  </a:ext>
                </a:extLst>
              </p:cNvPr>
              <p:cNvSpPr/>
              <p:nvPr/>
            </p:nvSpPr>
            <p:spPr>
              <a:xfrm>
                <a:off x="5157632" y="2359090"/>
                <a:ext cx="72481" cy="47033"/>
              </a:xfrm>
              <a:custGeom>
                <a:avLst/>
                <a:gdLst>
                  <a:gd name="connsiteX0" fmla="*/ 72481 w 72481"/>
                  <a:gd name="connsiteY0" fmla="*/ 23517 h 47033"/>
                  <a:gd name="connsiteX1" fmla="*/ 36145 w 72481"/>
                  <a:gd name="connsiteY1" fmla="*/ 0 h 47033"/>
                  <a:gd name="connsiteX2" fmla="*/ 0 w 72481"/>
                  <a:gd name="connsiteY2" fmla="*/ 23517 h 47033"/>
                  <a:gd name="connsiteX3" fmla="*/ 36145 w 72481"/>
                  <a:gd name="connsiteY3" fmla="*/ 47033 h 47033"/>
                  <a:gd name="connsiteX4" fmla="*/ 72481 w 72481"/>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1" h="47033">
                    <a:moveTo>
                      <a:pt x="72481" y="23517"/>
                    </a:moveTo>
                    <a:cubicBezTo>
                      <a:pt x="72481" y="10420"/>
                      <a:pt x="56417" y="0"/>
                      <a:pt x="36145" y="0"/>
                    </a:cubicBezTo>
                    <a:cubicBezTo>
                      <a:pt x="15873" y="0"/>
                      <a:pt x="0" y="10420"/>
                      <a:pt x="0" y="23517"/>
                    </a:cubicBezTo>
                    <a:cubicBezTo>
                      <a:pt x="0" y="36613"/>
                      <a:pt x="16064" y="47033"/>
                      <a:pt x="36145" y="47033"/>
                    </a:cubicBezTo>
                    <a:cubicBezTo>
                      <a:pt x="56225" y="47033"/>
                      <a:pt x="72481" y="36518"/>
                      <a:pt x="72481"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7" name="Freeform 586">
                <a:extLst>
                  <a:ext uri="{FF2B5EF4-FFF2-40B4-BE49-F238E27FC236}">
                    <a16:creationId xmlns:a16="http://schemas.microsoft.com/office/drawing/2014/main" id="{A8DADB9F-05BB-0205-13A7-E509243D7A5B}"/>
                  </a:ext>
                </a:extLst>
              </p:cNvPr>
              <p:cNvSpPr/>
              <p:nvPr/>
            </p:nvSpPr>
            <p:spPr>
              <a:xfrm>
                <a:off x="5157632" y="2359090"/>
                <a:ext cx="72481" cy="47033"/>
              </a:xfrm>
              <a:custGeom>
                <a:avLst/>
                <a:gdLst>
                  <a:gd name="connsiteX0" fmla="*/ 72481 w 72481"/>
                  <a:gd name="connsiteY0" fmla="*/ 23517 h 47033"/>
                  <a:gd name="connsiteX1" fmla="*/ 36145 w 72481"/>
                  <a:gd name="connsiteY1" fmla="*/ 0 h 47033"/>
                  <a:gd name="connsiteX2" fmla="*/ 0 w 72481"/>
                  <a:gd name="connsiteY2" fmla="*/ 23517 h 47033"/>
                  <a:gd name="connsiteX3" fmla="*/ 36145 w 72481"/>
                  <a:gd name="connsiteY3" fmla="*/ 47033 h 47033"/>
                  <a:gd name="connsiteX4" fmla="*/ 72481 w 72481"/>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1" h="47033">
                    <a:moveTo>
                      <a:pt x="72481" y="23517"/>
                    </a:moveTo>
                    <a:cubicBezTo>
                      <a:pt x="72481" y="10420"/>
                      <a:pt x="56417" y="0"/>
                      <a:pt x="36145" y="0"/>
                    </a:cubicBezTo>
                    <a:cubicBezTo>
                      <a:pt x="15873" y="0"/>
                      <a:pt x="0" y="10420"/>
                      <a:pt x="0" y="23517"/>
                    </a:cubicBezTo>
                    <a:cubicBezTo>
                      <a:pt x="0" y="36613"/>
                      <a:pt x="16064" y="47033"/>
                      <a:pt x="36145" y="47033"/>
                    </a:cubicBezTo>
                    <a:cubicBezTo>
                      <a:pt x="56225" y="47033"/>
                      <a:pt x="72481" y="36518"/>
                      <a:pt x="72481"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8" name="Freeform 587">
                <a:extLst>
                  <a:ext uri="{FF2B5EF4-FFF2-40B4-BE49-F238E27FC236}">
                    <a16:creationId xmlns:a16="http://schemas.microsoft.com/office/drawing/2014/main" id="{BAB8E9AB-F0CD-A1D2-0A61-9B4C935BD42D}"/>
                  </a:ext>
                </a:extLst>
              </p:cNvPr>
              <p:cNvSpPr/>
              <p:nvPr/>
            </p:nvSpPr>
            <p:spPr>
              <a:xfrm>
                <a:off x="5169489" y="2359090"/>
                <a:ext cx="48767" cy="47033"/>
              </a:xfrm>
              <a:custGeom>
                <a:avLst/>
                <a:gdLst>
                  <a:gd name="connsiteX0" fmla="*/ 48767 w 48767"/>
                  <a:gd name="connsiteY0" fmla="*/ 23517 h 47033"/>
                  <a:gd name="connsiteX1" fmla="*/ 24288 w 48767"/>
                  <a:gd name="connsiteY1" fmla="*/ 0 h 47033"/>
                  <a:gd name="connsiteX2" fmla="*/ 0 w 48767"/>
                  <a:gd name="connsiteY2" fmla="*/ 23517 h 47033"/>
                  <a:gd name="connsiteX3" fmla="*/ 24288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962" y="0"/>
                      <a:pt x="24288" y="0"/>
                    </a:cubicBezTo>
                    <a:cubicBezTo>
                      <a:pt x="10614" y="0"/>
                      <a:pt x="0" y="10420"/>
                      <a:pt x="0" y="23517"/>
                    </a:cubicBezTo>
                    <a:cubicBezTo>
                      <a:pt x="0" y="36613"/>
                      <a:pt x="10805" y="47033"/>
                      <a:pt x="24288" y="47033"/>
                    </a:cubicBezTo>
                    <a:cubicBezTo>
                      <a:pt x="37771"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89" name="Freeform 588">
                <a:extLst>
                  <a:ext uri="{FF2B5EF4-FFF2-40B4-BE49-F238E27FC236}">
                    <a16:creationId xmlns:a16="http://schemas.microsoft.com/office/drawing/2014/main" id="{6B01B015-EA00-73CF-D986-4278F5860201}"/>
                  </a:ext>
                </a:extLst>
              </p:cNvPr>
              <p:cNvSpPr/>
              <p:nvPr/>
            </p:nvSpPr>
            <p:spPr>
              <a:xfrm>
                <a:off x="5178573" y="2376776"/>
                <a:ext cx="48766" cy="47033"/>
              </a:xfrm>
              <a:custGeom>
                <a:avLst/>
                <a:gdLst>
                  <a:gd name="connsiteX0" fmla="*/ 48767 w 48766"/>
                  <a:gd name="connsiteY0" fmla="*/ 23517 h 47033"/>
                  <a:gd name="connsiteX1" fmla="*/ 24288 w 48766"/>
                  <a:gd name="connsiteY1" fmla="*/ 0 h 47033"/>
                  <a:gd name="connsiteX2" fmla="*/ 0 w 48766"/>
                  <a:gd name="connsiteY2" fmla="*/ 23517 h 47033"/>
                  <a:gd name="connsiteX3" fmla="*/ 24288 w 48766"/>
                  <a:gd name="connsiteY3" fmla="*/ 47033 h 47033"/>
                  <a:gd name="connsiteX4" fmla="*/ 48767 w 48766"/>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033">
                    <a:moveTo>
                      <a:pt x="48767" y="23517"/>
                    </a:moveTo>
                    <a:cubicBezTo>
                      <a:pt x="48767" y="10420"/>
                      <a:pt x="37866" y="0"/>
                      <a:pt x="24288" y="0"/>
                    </a:cubicBezTo>
                    <a:cubicBezTo>
                      <a:pt x="10710" y="0"/>
                      <a:pt x="0" y="10420"/>
                      <a:pt x="0" y="23517"/>
                    </a:cubicBezTo>
                    <a:cubicBezTo>
                      <a:pt x="0" y="36613"/>
                      <a:pt x="10901" y="47033"/>
                      <a:pt x="24288" y="47033"/>
                    </a:cubicBezTo>
                    <a:cubicBezTo>
                      <a:pt x="37675"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0" name="Freeform 589">
                <a:extLst>
                  <a:ext uri="{FF2B5EF4-FFF2-40B4-BE49-F238E27FC236}">
                    <a16:creationId xmlns:a16="http://schemas.microsoft.com/office/drawing/2014/main" id="{279C6E17-DFC5-82A7-F5BA-1FDBF51ECB41}"/>
                  </a:ext>
                </a:extLst>
              </p:cNvPr>
              <p:cNvSpPr/>
              <p:nvPr/>
            </p:nvSpPr>
            <p:spPr>
              <a:xfrm>
                <a:off x="5187657" y="2394365"/>
                <a:ext cx="48767" cy="47033"/>
              </a:xfrm>
              <a:custGeom>
                <a:avLst/>
                <a:gdLst>
                  <a:gd name="connsiteX0" fmla="*/ 48767 w 48767"/>
                  <a:gd name="connsiteY0" fmla="*/ 23517 h 47033"/>
                  <a:gd name="connsiteX1" fmla="*/ 24479 w 48767"/>
                  <a:gd name="connsiteY1" fmla="*/ 0 h 47033"/>
                  <a:gd name="connsiteX2" fmla="*/ 0 w 48767"/>
                  <a:gd name="connsiteY2" fmla="*/ 23517 h 47033"/>
                  <a:gd name="connsiteX3" fmla="*/ 24479 w 48767"/>
                  <a:gd name="connsiteY3" fmla="*/ 47033 h 47033"/>
                  <a:gd name="connsiteX4" fmla="*/ 48767 w 48767"/>
                  <a:gd name="connsiteY4" fmla="*/ 23517 h 47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033">
                    <a:moveTo>
                      <a:pt x="48767" y="23517"/>
                    </a:moveTo>
                    <a:cubicBezTo>
                      <a:pt x="48767" y="10420"/>
                      <a:pt x="37866" y="0"/>
                      <a:pt x="24479" y="0"/>
                    </a:cubicBezTo>
                    <a:cubicBezTo>
                      <a:pt x="11092" y="0"/>
                      <a:pt x="0" y="10420"/>
                      <a:pt x="0" y="23517"/>
                    </a:cubicBezTo>
                    <a:cubicBezTo>
                      <a:pt x="0" y="36613"/>
                      <a:pt x="10901" y="47033"/>
                      <a:pt x="24479" y="47033"/>
                    </a:cubicBezTo>
                    <a:cubicBezTo>
                      <a:pt x="38058" y="47033"/>
                      <a:pt x="48767" y="36518"/>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1" name="Freeform 590">
                <a:extLst>
                  <a:ext uri="{FF2B5EF4-FFF2-40B4-BE49-F238E27FC236}">
                    <a16:creationId xmlns:a16="http://schemas.microsoft.com/office/drawing/2014/main" id="{5D1C3F23-433C-C597-09F7-ED6E0511AB15}"/>
                  </a:ext>
                </a:extLst>
              </p:cNvPr>
              <p:cNvSpPr/>
              <p:nvPr/>
            </p:nvSpPr>
            <p:spPr>
              <a:xfrm>
                <a:off x="5442107" y="2434516"/>
                <a:ext cx="48766" cy="48754"/>
              </a:xfrm>
              <a:custGeom>
                <a:avLst/>
                <a:gdLst>
                  <a:gd name="connsiteX0" fmla="*/ 48767 w 48766"/>
                  <a:gd name="connsiteY0" fmla="*/ 24473 h 48754"/>
                  <a:gd name="connsiteX1" fmla="*/ 24479 w 48766"/>
                  <a:gd name="connsiteY1" fmla="*/ 0 h 48754"/>
                  <a:gd name="connsiteX2" fmla="*/ 0 w 48766"/>
                  <a:gd name="connsiteY2" fmla="*/ 24473 h 48754"/>
                  <a:gd name="connsiteX3" fmla="*/ 24479 w 48766"/>
                  <a:gd name="connsiteY3" fmla="*/ 48754 h 48754"/>
                  <a:gd name="connsiteX4" fmla="*/ 48767 w 48766"/>
                  <a:gd name="connsiteY4" fmla="*/ 24473 h 4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8754">
                    <a:moveTo>
                      <a:pt x="48767" y="24473"/>
                    </a:moveTo>
                    <a:cubicBezTo>
                      <a:pt x="48767" y="10802"/>
                      <a:pt x="37866" y="0"/>
                      <a:pt x="24479" y="0"/>
                    </a:cubicBezTo>
                    <a:cubicBezTo>
                      <a:pt x="11092" y="0"/>
                      <a:pt x="0" y="10802"/>
                      <a:pt x="0" y="24473"/>
                    </a:cubicBezTo>
                    <a:cubicBezTo>
                      <a:pt x="0" y="38143"/>
                      <a:pt x="10901" y="48754"/>
                      <a:pt x="24479" y="48754"/>
                    </a:cubicBezTo>
                    <a:cubicBezTo>
                      <a:pt x="38057" y="48754"/>
                      <a:pt x="48767" y="37952"/>
                      <a:pt x="48767" y="24473"/>
                    </a:cubicBezTo>
                  </a:path>
                </a:pathLst>
              </a:custGeom>
              <a:solidFill>
                <a:srgbClr val="3C587F"/>
              </a:solidFill>
              <a:ln w="3057"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2" name="Freeform 591">
                <a:extLst>
                  <a:ext uri="{FF2B5EF4-FFF2-40B4-BE49-F238E27FC236}">
                    <a16:creationId xmlns:a16="http://schemas.microsoft.com/office/drawing/2014/main" id="{033D4E69-4F98-5291-3E4D-BE90F0395296}"/>
                  </a:ext>
                </a:extLst>
              </p:cNvPr>
              <p:cNvSpPr/>
              <p:nvPr/>
            </p:nvSpPr>
            <p:spPr>
              <a:xfrm>
                <a:off x="5766265" y="2435472"/>
                <a:ext cx="72863" cy="46842"/>
              </a:xfrm>
              <a:custGeom>
                <a:avLst/>
                <a:gdLst>
                  <a:gd name="connsiteX0" fmla="*/ 72864 w 72863"/>
                  <a:gd name="connsiteY0" fmla="*/ 23517 h 46842"/>
                  <a:gd name="connsiteX1" fmla="*/ 36336 w 72863"/>
                  <a:gd name="connsiteY1" fmla="*/ 0 h 46842"/>
                  <a:gd name="connsiteX2" fmla="*/ 0 w 72863"/>
                  <a:gd name="connsiteY2" fmla="*/ 23517 h 46842"/>
                  <a:gd name="connsiteX3" fmla="*/ 36336 w 72863"/>
                  <a:gd name="connsiteY3" fmla="*/ 46842 h 46842"/>
                  <a:gd name="connsiteX4" fmla="*/ 72864 w 72863"/>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63" h="46842">
                    <a:moveTo>
                      <a:pt x="72864" y="23517"/>
                    </a:moveTo>
                    <a:cubicBezTo>
                      <a:pt x="72864" y="10420"/>
                      <a:pt x="56608" y="0"/>
                      <a:pt x="36336" y="0"/>
                    </a:cubicBezTo>
                    <a:cubicBezTo>
                      <a:pt x="16064" y="0"/>
                      <a:pt x="0" y="10420"/>
                      <a:pt x="0" y="23517"/>
                    </a:cubicBezTo>
                    <a:cubicBezTo>
                      <a:pt x="0" y="36613"/>
                      <a:pt x="16256" y="46842"/>
                      <a:pt x="36336" y="46842"/>
                    </a:cubicBezTo>
                    <a:cubicBezTo>
                      <a:pt x="56417" y="46842"/>
                      <a:pt x="72864" y="36422"/>
                      <a:pt x="72864"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3" name="Freeform 592">
                <a:extLst>
                  <a:ext uri="{FF2B5EF4-FFF2-40B4-BE49-F238E27FC236}">
                    <a16:creationId xmlns:a16="http://schemas.microsoft.com/office/drawing/2014/main" id="{BB2CD14D-02AA-A11B-EEC3-9FF1CC3B1867}"/>
                  </a:ext>
                </a:extLst>
              </p:cNvPr>
              <p:cNvSpPr/>
              <p:nvPr/>
            </p:nvSpPr>
            <p:spPr>
              <a:xfrm>
                <a:off x="5793518" y="2453062"/>
                <a:ext cx="72863" cy="46842"/>
              </a:xfrm>
              <a:custGeom>
                <a:avLst/>
                <a:gdLst>
                  <a:gd name="connsiteX0" fmla="*/ 72864 w 72863"/>
                  <a:gd name="connsiteY0" fmla="*/ 23517 h 46842"/>
                  <a:gd name="connsiteX1" fmla="*/ 36336 w 72863"/>
                  <a:gd name="connsiteY1" fmla="*/ 0 h 46842"/>
                  <a:gd name="connsiteX2" fmla="*/ 0 w 72863"/>
                  <a:gd name="connsiteY2" fmla="*/ 23517 h 46842"/>
                  <a:gd name="connsiteX3" fmla="*/ 36336 w 72863"/>
                  <a:gd name="connsiteY3" fmla="*/ 46842 h 46842"/>
                  <a:gd name="connsiteX4" fmla="*/ 72864 w 72863"/>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63" h="46842">
                    <a:moveTo>
                      <a:pt x="72864" y="23517"/>
                    </a:moveTo>
                    <a:cubicBezTo>
                      <a:pt x="72864" y="10420"/>
                      <a:pt x="56608" y="0"/>
                      <a:pt x="36336" y="0"/>
                    </a:cubicBezTo>
                    <a:cubicBezTo>
                      <a:pt x="16064" y="0"/>
                      <a:pt x="0" y="10420"/>
                      <a:pt x="0" y="23517"/>
                    </a:cubicBezTo>
                    <a:cubicBezTo>
                      <a:pt x="0" y="36613"/>
                      <a:pt x="16256" y="46842"/>
                      <a:pt x="36336" y="46842"/>
                    </a:cubicBezTo>
                    <a:cubicBezTo>
                      <a:pt x="56417" y="46842"/>
                      <a:pt x="72864" y="36422"/>
                      <a:pt x="72864"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4" name="Freeform 593">
                <a:extLst>
                  <a:ext uri="{FF2B5EF4-FFF2-40B4-BE49-F238E27FC236}">
                    <a16:creationId xmlns:a16="http://schemas.microsoft.com/office/drawing/2014/main" id="{77325FD2-8859-7D7A-6390-189D877B0855}"/>
                  </a:ext>
                </a:extLst>
              </p:cNvPr>
              <p:cNvSpPr/>
              <p:nvPr/>
            </p:nvSpPr>
            <p:spPr>
              <a:xfrm>
                <a:off x="5793518" y="2453062"/>
                <a:ext cx="72863" cy="46842"/>
              </a:xfrm>
              <a:custGeom>
                <a:avLst/>
                <a:gdLst>
                  <a:gd name="connsiteX0" fmla="*/ 72864 w 72863"/>
                  <a:gd name="connsiteY0" fmla="*/ 23517 h 46842"/>
                  <a:gd name="connsiteX1" fmla="*/ 36336 w 72863"/>
                  <a:gd name="connsiteY1" fmla="*/ 0 h 46842"/>
                  <a:gd name="connsiteX2" fmla="*/ 0 w 72863"/>
                  <a:gd name="connsiteY2" fmla="*/ 23517 h 46842"/>
                  <a:gd name="connsiteX3" fmla="*/ 36336 w 72863"/>
                  <a:gd name="connsiteY3" fmla="*/ 46842 h 46842"/>
                  <a:gd name="connsiteX4" fmla="*/ 72864 w 72863"/>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63" h="46842">
                    <a:moveTo>
                      <a:pt x="72864" y="23517"/>
                    </a:moveTo>
                    <a:cubicBezTo>
                      <a:pt x="72864" y="10420"/>
                      <a:pt x="56608" y="0"/>
                      <a:pt x="36336" y="0"/>
                    </a:cubicBezTo>
                    <a:cubicBezTo>
                      <a:pt x="16064" y="0"/>
                      <a:pt x="0" y="10420"/>
                      <a:pt x="0" y="23517"/>
                    </a:cubicBezTo>
                    <a:cubicBezTo>
                      <a:pt x="0" y="36613"/>
                      <a:pt x="16256" y="46842"/>
                      <a:pt x="36336" y="46842"/>
                    </a:cubicBezTo>
                    <a:cubicBezTo>
                      <a:pt x="56417" y="46842"/>
                      <a:pt x="72864" y="36422"/>
                      <a:pt x="72864"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5" name="Freeform 594">
                <a:extLst>
                  <a:ext uri="{FF2B5EF4-FFF2-40B4-BE49-F238E27FC236}">
                    <a16:creationId xmlns:a16="http://schemas.microsoft.com/office/drawing/2014/main" id="{01BAA46C-E5B2-B275-1191-0768E4901DB1}"/>
                  </a:ext>
                </a:extLst>
              </p:cNvPr>
              <p:cNvSpPr/>
              <p:nvPr/>
            </p:nvSpPr>
            <p:spPr>
              <a:xfrm>
                <a:off x="5802601" y="2453062"/>
                <a:ext cx="72672" cy="46842"/>
              </a:xfrm>
              <a:custGeom>
                <a:avLst/>
                <a:gdLst>
                  <a:gd name="connsiteX0" fmla="*/ 72673 w 72672"/>
                  <a:gd name="connsiteY0" fmla="*/ 23517 h 46842"/>
                  <a:gd name="connsiteX1" fmla="*/ 36528 w 72672"/>
                  <a:gd name="connsiteY1" fmla="*/ 0 h 46842"/>
                  <a:gd name="connsiteX2" fmla="*/ 0 w 72672"/>
                  <a:gd name="connsiteY2" fmla="*/ 23517 h 46842"/>
                  <a:gd name="connsiteX3" fmla="*/ 36528 w 72672"/>
                  <a:gd name="connsiteY3" fmla="*/ 46842 h 46842"/>
                  <a:gd name="connsiteX4" fmla="*/ 72673 w 72672"/>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842">
                    <a:moveTo>
                      <a:pt x="72673" y="23517"/>
                    </a:moveTo>
                    <a:cubicBezTo>
                      <a:pt x="72673" y="10420"/>
                      <a:pt x="56608" y="0"/>
                      <a:pt x="36528" y="0"/>
                    </a:cubicBezTo>
                    <a:cubicBezTo>
                      <a:pt x="16447" y="0"/>
                      <a:pt x="0" y="10420"/>
                      <a:pt x="0" y="23517"/>
                    </a:cubicBezTo>
                    <a:cubicBezTo>
                      <a:pt x="0" y="36613"/>
                      <a:pt x="16256" y="46842"/>
                      <a:pt x="36528" y="46842"/>
                    </a:cubicBezTo>
                    <a:cubicBezTo>
                      <a:pt x="56799" y="46842"/>
                      <a:pt x="72673" y="36422"/>
                      <a:pt x="72673"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6" name="Freeform 595">
                <a:extLst>
                  <a:ext uri="{FF2B5EF4-FFF2-40B4-BE49-F238E27FC236}">
                    <a16:creationId xmlns:a16="http://schemas.microsoft.com/office/drawing/2014/main" id="{DEA4AE35-8371-55ED-5366-CC1F048C676D}"/>
                  </a:ext>
                </a:extLst>
              </p:cNvPr>
              <p:cNvSpPr/>
              <p:nvPr/>
            </p:nvSpPr>
            <p:spPr>
              <a:xfrm>
                <a:off x="5802601" y="2453062"/>
                <a:ext cx="72672" cy="46842"/>
              </a:xfrm>
              <a:custGeom>
                <a:avLst/>
                <a:gdLst>
                  <a:gd name="connsiteX0" fmla="*/ 72673 w 72672"/>
                  <a:gd name="connsiteY0" fmla="*/ 23517 h 46842"/>
                  <a:gd name="connsiteX1" fmla="*/ 36528 w 72672"/>
                  <a:gd name="connsiteY1" fmla="*/ 0 h 46842"/>
                  <a:gd name="connsiteX2" fmla="*/ 0 w 72672"/>
                  <a:gd name="connsiteY2" fmla="*/ 23517 h 46842"/>
                  <a:gd name="connsiteX3" fmla="*/ 36528 w 72672"/>
                  <a:gd name="connsiteY3" fmla="*/ 46842 h 46842"/>
                  <a:gd name="connsiteX4" fmla="*/ 72673 w 72672"/>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842">
                    <a:moveTo>
                      <a:pt x="72673" y="23517"/>
                    </a:moveTo>
                    <a:cubicBezTo>
                      <a:pt x="72673" y="10420"/>
                      <a:pt x="56608" y="0"/>
                      <a:pt x="36528" y="0"/>
                    </a:cubicBezTo>
                    <a:cubicBezTo>
                      <a:pt x="16447" y="0"/>
                      <a:pt x="0" y="10420"/>
                      <a:pt x="0" y="23517"/>
                    </a:cubicBezTo>
                    <a:cubicBezTo>
                      <a:pt x="0" y="36613"/>
                      <a:pt x="16256" y="46842"/>
                      <a:pt x="36528" y="46842"/>
                    </a:cubicBezTo>
                    <a:cubicBezTo>
                      <a:pt x="56799" y="46842"/>
                      <a:pt x="72673" y="36422"/>
                      <a:pt x="72673" y="23517"/>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7" name="Freeform 596">
                <a:extLst>
                  <a:ext uri="{FF2B5EF4-FFF2-40B4-BE49-F238E27FC236}">
                    <a16:creationId xmlns:a16="http://schemas.microsoft.com/office/drawing/2014/main" id="{7A1A7886-E152-1662-79AA-E9978195E80C}"/>
                  </a:ext>
                </a:extLst>
              </p:cNvPr>
              <p:cNvSpPr/>
              <p:nvPr/>
            </p:nvSpPr>
            <p:spPr>
              <a:xfrm>
                <a:off x="5820865" y="2476674"/>
                <a:ext cx="72863" cy="46937"/>
              </a:xfrm>
              <a:custGeom>
                <a:avLst/>
                <a:gdLst>
                  <a:gd name="connsiteX0" fmla="*/ 72864 w 72863"/>
                  <a:gd name="connsiteY0" fmla="*/ 23326 h 46937"/>
                  <a:gd name="connsiteX1" fmla="*/ 36336 w 72863"/>
                  <a:gd name="connsiteY1" fmla="*/ 0 h 46937"/>
                  <a:gd name="connsiteX2" fmla="*/ 0 w 72863"/>
                  <a:gd name="connsiteY2" fmla="*/ 23326 h 46937"/>
                  <a:gd name="connsiteX3" fmla="*/ 36336 w 72863"/>
                  <a:gd name="connsiteY3" fmla="*/ 46938 h 46937"/>
                  <a:gd name="connsiteX4" fmla="*/ 72864 w 72863"/>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63" h="46937">
                    <a:moveTo>
                      <a:pt x="72864" y="23326"/>
                    </a:moveTo>
                    <a:cubicBezTo>
                      <a:pt x="72864" y="10324"/>
                      <a:pt x="56608" y="0"/>
                      <a:pt x="36336" y="0"/>
                    </a:cubicBezTo>
                    <a:cubicBezTo>
                      <a:pt x="16064" y="0"/>
                      <a:pt x="0" y="10420"/>
                      <a:pt x="0" y="23326"/>
                    </a:cubicBezTo>
                    <a:cubicBezTo>
                      <a:pt x="0" y="36231"/>
                      <a:pt x="16256" y="46938"/>
                      <a:pt x="36336" y="46938"/>
                    </a:cubicBezTo>
                    <a:cubicBezTo>
                      <a:pt x="56417" y="46938"/>
                      <a:pt x="72864" y="36422"/>
                      <a:pt x="72864"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8" name="Freeform 597">
                <a:extLst>
                  <a:ext uri="{FF2B5EF4-FFF2-40B4-BE49-F238E27FC236}">
                    <a16:creationId xmlns:a16="http://schemas.microsoft.com/office/drawing/2014/main" id="{B9543BE3-84BC-8B04-8785-FBB63360A053}"/>
                  </a:ext>
                </a:extLst>
              </p:cNvPr>
              <p:cNvSpPr/>
              <p:nvPr/>
            </p:nvSpPr>
            <p:spPr>
              <a:xfrm>
                <a:off x="5829949" y="2494264"/>
                <a:ext cx="72672" cy="46937"/>
              </a:xfrm>
              <a:custGeom>
                <a:avLst/>
                <a:gdLst>
                  <a:gd name="connsiteX0" fmla="*/ 72673 w 72672"/>
                  <a:gd name="connsiteY0" fmla="*/ 23326 h 46937"/>
                  <a:gd name="connsiteX1" fmla="*/ 36527 w 72672"/>
                  <a:gd name="connsiteY1" fmla="*/ 0 h 46937"/>
                  <a:gd name="connsiteX2" fmla="*/ 0 w 72672"/>
                  <a:gd name="connsiteY2" fmla="*/ 23326 h 46937"/>
                  <a:gd name="connsiteX3" fmla="*/ 36527 w 72672"/>
                  <a:gd name="connsiteY3" fmla="*/ 46938 h 46937"/>
                  <a:gd name="connsiteX4" fmla="*/ 72673 w 72672"/>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937">
                    <a:moveTo>
                      <a:pt x="72673" y="23326"/>
                    </a:moveTo>
                    <a:cubicBezTo>
                      <a:pt x="72673" y="10324"/>
                      <a:pt x="56608" y="0"/>
                      <a:pt x="36527" y="0"/>
                    </a:cubicBezTo>
                    <a:cubicBezTo>
                      <a:pt x="16447" y="0"/>
                      <a:pt x="0" y="10420"/>
                      <a:pt x="0" y="23326"/>
                    </a:cubicBezTo>
                    <a:cubicBezTo>
                      <a:pt x="0" y="36231"/>
                      <a:pt x="16256" y="46938"/>
                      <a:pt x="36527" y="46938"/>
                    </a:cubicBezTo>
                    <a:cubicBezTo>
                      <a:pt x="56799" y="46938"/>
                      <a:pt x="72673" y="36422"/>
                      <a:pt x="72673"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599" name="Freeform 598">
                <a:extLst>
                  <a:ext uri="{FF2B5EF4-FFF2-40B4-BE49-F238E27FC236}">
                    <a16:creationId xmlns:a16="http://schemas.microsoft.com/office/drawing/2014/main" id="{AC913228-1A31-4413-E515-F501462660C6}"/>
                  </a:ext>
                </a:extLst>
              </p:cNvPr>
              <p:cNvSpPr/>
              <p:nvPr/>
            </p:nvSpPr>
            <p:spPr>
              <a:xfrm>
                <a:off x="5839225" y="2494264"/>
                <a:ext cx="72481" cy="46937"/>
              </a:xfrm>
              <a:custGeom>
                <a:avLst/>
                <a:gdLst>
                  <a:gd name="connsiteX0" fmla="*/ 72481 w 72481"/>
                  <a:gd name="connsiteY0" fmla="*/ 23326 h 46937"/>
                  <a:gd name="connsiteX1" fmla="*/ 36145 w 72481"/>
                  <a:gd name="connsiteY1" fmla="*/ 0 h 46937"/>
                  <a:gd name="connsiteX2" fmla="*/ 0 w 72481"/>
                  <a:gd name="connsiteY2" fmla="*/ 23326 h 46937"/>
                  <a:gd name="connsiteX3" fmla="*/ 36145 w 72481"/>
                  <a:gd name="connsiteY3" fmla="*/ 46938 h 46937"/>
                  <a:gd name="connsiteX4" fmla="*/ 72481 w 72481"/>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1" h="46937">
                    <a:moveTo>
                      <a:pt x="72481" y="23326"/>
                    </a:moveTo>
                    <a:cubicBezTo>
                      <a:pt x="72481" y="10324"/>
                      <a:pt x="56417" y="0"/>
                      <a:pt x="36145" y="0"/>
                    </a:cubicBezTo>
                    <a:cubicBezTo>
                      <a:pt x="15873" y="0"/>
                      <a:pt x="0" y="10420"/>
                      <a:pt x="0" y="23326"/>
                    </a:cubicBezTo>
                    <a:cubicBezTo>
                      <a:pt x="0" y="36231"/>
                      <a:pt x="16064" y="46938"/>
                      <a:pt x="36145" y="46938"/>
                    </a:cubicBezTo>
                    <a:cubicBezTo>
                      <a:pt x="56226" y="46938"/>
                      <a:pt x="72481" y="36422"/>
                      <a:pt x="72481"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0" name="Freeform 599">
                <a:extLst>
                  <a:ext uri="{FF2B5EF4-FFF2-40B4-BE49-F238E27FC236}">
                    <a16:creationId xmlns:a16="http://schemas.microsoft.com/office/drawing/2014/main" id="{397C208C-01AE-57AD-8654-C3ED4B40B2DA}"/>
                  </a:ext>
                </a:extLst>
              </p:cNvPr>
              <p:cNvSpPr/>
              <p:nvPr/>
            </p:nvSpPr>
            <p:spPr>
              <a:xfrm>
                <a:off x="5839225" y="2494264"/>
                <a:ext cx="72481" cy="46937"/>
              </a:xfrm>
              <a:custGeom>
                <a:avLst/>
                <a:gdLst>
                  <a:gd name="connsiteX0" fmla="*/ 72481 w 72481"/>
                  <a:gd name="connsiteY0" fmla="*/ 23326 h 46937"/>
                  <a:gd name="connsiteX1" fmla="*/ 36145 w 72481"/>
                  <a:gd name="connsiteY1" fmla="*/ 0 h 46937"/>
                  <a:gd name="connsiteX2" fmla="*/ 0 w 72481"/>
                  <a:gd name="connsiteY2" fmla="*/ 23326 h 46937"/>
                  <a:gd name="connsiteX3" fmla="*/ 36145 w 72481"/>
                  <a:gd name="connsiteY3" fmla="*/ 46938 h 46937"/>
                  <a:gd name="connsiteX4" fmla="*/ 72481 w 72481"/>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1" h="46937">
                    <a:moveTo>
                      <a:pt x="72481" y="23326"/>
                    </a:moveTo>
                    <a:cubicBezTo>
                      <a:pt x="72481" y="10324"/>
                      <a:pt x="56417" y="0"/>
                      <a:pt x="36145" y="0"/>
                    </a:cubicBezTo>
                    <a:cubicBezTo>
                      <a:pt x="15873" y="0"/>
                      <a:pt x="0" y="10420"/>
                      <a:pt x="0" y="23326"/>
                    </a:cubicBezTo>
                    <a:cubicBezTo>
                      <a:pt x="0" y="36231"/>
                      <a:pt x="16064" y="46938"/>
                      <a:pt x="36145" y="46938"/>
                    </a:cubicBezTo>
                    <a:cubicBezTo>
                      <a:pt x="56226" y="46938"/>
                      <a:pt x="72481" y="36422"/>
                      <a:pt x="72481"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1" name="Freeform 600">
                <a:extLst>
                  <a:ext uri="{FF2B5EF4-FFF2-40B4-BE49-F238E27FC236}">
                    <a16:creationId xmlns:a16="http://schemas.microsoft.com/office/drawing/2014/main" id="{0E26456D-0D89-970B-43B5-881602A48EFF}"/>
                  </a:ext>
                </a:extLst>
              </p:cNvPr>
              <p:cNvSpPr/>
              <p:nvPr/>
            </p:nvSpPr>
            <p:spPr>
              <a:xfrm>
                <a:off x="5887323" y="2563763"/>
                <a:ext cx="48767" cy="48754"/>
              </a:xfrm>
              <a:custGeom>
                <a:avLst/>
                <a:gdLst>
                  <a:gd name="connsiteX0" fmla="*/ 48767 w 48767"/>
                  <a:gd name="connsiteY0" fmla="*/ 24473 h 48754"/>
                  <a:gd name="connsiteX1" fmla="*/ 24383 w 48767"/>
                  <a:gd name="connsiteY1" fmla="*/ 0 h 48754"/>
                  <a:gd name="connsiteX2" fmla="*/ 0 w 48767"/>
                  <a:gd name="connsiteY2" fmla="*/ 24473 h 48754"/>
                  <a:gd name="connsiteX3" fmla="*/ 24383 w 48767"/>
                  <a:gd name="connsiteY3" fmla="*/ 48754 h 48754"/>
                  <a:gd name="connsiteX4" fmla="*/ 48767 w 48767"/>
                  <a:gd name="connsiteY4" fmla="*/ 24473 h 4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8754">
                    <a:moveTo>
                      <a:pt x="48767" y="24473"/>
                    </a:moveTo>
                    <a:cubicBezTo>
                      <a:pt x="48767" y="10802"/>
                      <a:pt x="37962" y="0"/>
                      <a:pt x="24383" y="0"/>
                    </a:cubicBezTo>
                    <a:cubicBezTo>
                      <a:pt x="10805" y="0"/>
                      <a:pt x="0" y="10802"/>
                      <a:pt x="0" y="24473"/>
                    </a:cubicBezTo>
                    <a:cubicBezTo>
                      <a:pt x="0" y="38143"/>
                      <a:pt x="10901" y="48754"/>
                      <a:pt x="24383" y="48754"/>
                    </a:cubicBezTo>
                    <a:cubicBezTo>
                      <a:pt x="37866" y="48754"/>
                      <a:pt x="48767" y="37952"/>
                      <a:pt x="48767" y="24473"/>
                    </a:cubicBezTo>
                  </a:path>
                </a:pathLst>
              </a:custGeom>
              <a:solidFill>
                <a:srgbClr val="3C587F"/>
              </a:solidFill>
              <a:ln w="3057"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2" name="Freeform 601">
                <a:extLst>
                  <a:ext uri="{FF2B5EF4-FFF2-40B4-BE49-F238E27FC236}">
                    <a16:creationId xmlns:a16="http://schemas.microsoft.com/office/drawing/2014/main" id="{3E5FDF34-52DA-82EA-5AD8-683C6030CD1C}"/>
                  </a:ext>
                </a:extLst>
              </p:cNvPr>
              <p:cNvSpPr/>
              <p:nvPr/>
            </p:nvSpPr>
            <p:spPr>
              <a:xfrm>
                <a:off x="5914575" y="2563763"/>
                <a:ext cx="48766" cy="48754"/>
              </a:xfrm>
              <a:custGeom>
                <a:avLst/>
                <a:gdLst>
                  <a:gd name="connsiteX0" fmla="*/ 48767 w 48766"/>
                  <a:gd name="connsiteY0" fmla="*/ 24473 h 48754"/>
                  <a:gd name="connsiteX1" fmla="*/ 24383 w 48766"/>
                  <a:gd name="connsiteY1" fmla="*/ 0 h 48754"/>
                  <a:gd name="connsiteX2" fmla="*/ 0 w 48766"/>
                  <a:gd name="connsiteY2" fmla="*/ 24473 h 48754"/>
                  <a:gd name="connsiteX3" fmla="*/ 24383 w 48766"/>
                  <a:gd name="connsiteY3" fmla="*/ 48754 h 48754"/>
                  <a:gd name="connsiteX4" fmla="*/ 48767 w 48766"/>
                  <a:gd name="connsiteY4" fmla="*/ 24473 h 4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8754">
                    <a:moveTo>
                      <a:pt x="48767" y="24473"/>
                    </a:moveTo>
                    <a:cubicBezTo>
                      <a:pt x="48767" y="10802"/>
                      <a:pt x="37962" y="0"/>
                      <a:pt x="24383" y="0"/>
                    </a:cubicBezTo>
                    <a:cubicBezTo>
                      <a:pt x="10805" y="0"/>
                      <a:pt x="0" y="10802"/>
                      <a:pt x="0" y="24473"/>
                    </a:cubicBezTo>
                    <a:cubicBezTo>
                      <a:pt x="0" y="38143"/>
                      <a:pt x="10901" y="48754"/>
                      <a:pt x="24383" y="48754"/>
                    </a:cubicBezTo>
                    <a:cubicBezTo>
                      <a:pt x="37866" y="48754"/>
                      <a:pt x="48767" y="37952"/>
                      <a:pt x="48767" y="24473"/>
                    </a:cubicBezTo>
                  </a:path>
                </a:pathLst>
              </a:custGeom>
              <a:solidFill>
                <a:srgbClr val="3C587F"/>
              </a:solidFill>
              <a:ln w="3057"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3" name="Freeform 602">
                <a:extLst>
                  <a:ext uri="{FF2B5EF4-FFF2-40B4-BE49-F238E27FC236}">
                    <a16:creationId xmlns:a16="http://schemas.microsoft.com/office/drawing/2014/main" id="{1822884A-0C64-849A-2750-41AF1019C25C}"/>
                  </a:ext>
                </a:extLst>
              </p:cNvPr>
              <p:cNvSpPr/>
              <p:nvPr/>
            </p:nvSpPr>
            <p:spPr>
              <a:xfrm>
                <a:off x="6150952" y="2587279"/>
                <a:ext cx="48767" cy="48754"/>
              </a:xfrm>
              <a:custGeom>
                <a:avLst/>
                <a:gdLst>
                  <a:gd name="connsiteX0" fmla="*/ 48767 w 48767"/>
                  <a:gd name="connsiteY0" fmla="*/ 24282 h 48754"/>
                  <a:gd name="connsiteX1" fmla="*/ 24288 w 48767"/>
                  <a:gd name="connsiteY1" fmla="*/ 0 h 48754"/>
                  <a:gd name="connsiteX2" fmla="*/ 0 w 48767"/>
                  <a:gd name="connsiteY2" fmla="*/ 24282 h 48754"/>
                  <a:gd name="connsiteX3" fmla="*/ 24288 w 48767"/>
                  <a:gd name="connsiteY3" fmla="*/ 48754 h 48754"/>
                  <a:gd name="connsiteX4" fmla="*/ 48767 w 48767"/>
                  <a:gd name="connsiteY4" fmla="*/ 24282 h 4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8754">
                    <a:moveTo>
                      <a:pt x="48767" y="24282"/>
                    </a:moveTo>
                    <a:cubicBezTo>
                      <a:pt x="48767" y="10802"/>
                      <a:pt x="37866" y="0"/>
                      <a:pt x="24288" y="0"/>
                    </a:cubicBezTo>
                    <a:cubicBezTo>
                      <a:pt x="10710" y="0"/>
                      <a:pt x="0" y="10802"/>
                      <a:pt x="0" y="24282"/>
                    </a:cubicBezTo>
                    <a:cubicBezTo>
                      <a:pt x="0" y="37761"/>
                      <a:pt x="10901" y="48754"/>
                      <a:pt x="24288" y="48754"/>
                    </a:cubicBezTo>
                    <a:cubicBezTo>
                      <a:pt x="37675" y="48754"/>
                      <a:pt x="48767" y="37856"/>
                      <a:pt x="48767" y="24282"/>
                    </a:cubicBezTo>
                  </a:path>
                </a:pathLst>
              </a:custGeom>
              <a:solidFill>
                <a:srgbClr val="3C587F"/>
              </a:solidFill>
              <a:ln w="3057"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4" name="Freeform 603">
                <a:extLst>
                  <a:ext uri="{FF2B5EF4-FFF2-40B4-BE49-F238E27FC236}">
                    <a16:creationId xmlns:a16="http://schemas.microsoft.com/office/drawing/2014/main" id="{B2ABDDE8-AB7B-C09E-CD2D-F176D0671F12}"/>
                  </a:ext>
                </a:extLst>
              </p:cNvPr>
              <p:cNvSpPr/>
              <p:nvPr/>
            </p:nvSpPr>
            <p:spPr>
              <a:xfrm>
                <a:off x="6396222" y="2588235"/>
                <a:ext cx="48766" cy="46937"/>
              </a:xfrm>
              <a:custGeom>
                <a:avLst/>
                <a:gdLst>
                  <a:gd name="connsiteX0" fmla="*/ 48767 w 48766"/>
                  <a:gd name="connsiteY0" fmla="*/ 23326 h 46937"/>
                  <a:gd name="connsiteX1" fmla="*/ 24383 w 48766"/>
                  <a:gd name="connsiteY1" fmla="*/ 0 h 46937"/>
                  <a:gd name="connsiteX2" fmla="*/ 0 w 48766"/>
                  <a:gd name="connsiteY2" fmla="*/ 23326 h 46937"/>
                  <a:gd name="connsiteX3" fmla="*/ 24383 w 48766"/>
                  <a:gd name="connsiteY3" fmla="*/ 46938 h 46937"/>
                  <a:gd name="connsiteX4" fmla="*/ 48767 w 48766"/>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937">
                    <a:moveTo>
                      <a:pt x="48767" y="23326"/>
                    </a:moveTo>
                    <a:cubicBezTo>
                      <a:pt x="48767" y="10324"/>
                      <a:pt x="37962" y="0"/>
                      <a:pt x="24383" y="0"/>
                    </a:cubicBezTo>
                    <a:cubicBezTo>
                      <a:pt x="10805" y="0"/>
                      <a:pt x="0" y="10420"/>
                      <a:pt x="0" y="23326"/>
                    </a:cubicBezTo>
                    <a:cubicBezTo>
                      <a:pt x="0" y="36231"/>
                      <a:pt x="10901" y="46938"/>
                      <a:pt x="24383" y="46938"/>
                    </a:cubicBezTo>
                    <a:cubicBezTo>
                      <a:pt x="37866"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5" name="Freeform 604">
                <a:extLst>
                  <a:ext uri="{FF2B5EF4-FFF2-40B4-BE49-F238E27FC236}">
                    <a16:creationId xmlns:a16="http://schemas.microsoft.com/office/drawing/2014/main" id="{28E71375-4022-387D-B810-66231982CB28}"/>
                  </a:ext>
                </a:extLst>
              </p:cNvPr>
              <p:cNvSpPr/>
              <p:nvPr/>
            </p:nvSpPr>
            <p:spPr>
              <a:xfrm>
                <a:off x="6414390" y="2588235"/>
                <a:ext cx="48767" cy="46937"/>
              </a:xfrm>
              <a:custGeom>
                <a:avLst/>
                <a:gdLst>
                  <a:gd name="connsiteX0" fmla="*/ 48767 w 48767"/>
                  <a:gd name="connsiteY0" fmla="*/ 23326 h 46937"/>
                  <a:gd name="connsiteX1" fmla="*/ 24479 w 48767"/>
                  <a:gd name="connsiteY1" fmla="*/ 0 h 46937"/>
                  <a:gd name="connsiteX2" fmla="*/ 0 w 48767"/>
                  <a:gd name="connsiteY2" fmla="*/ 23326 h 46937"/>
                  <a:gd name="connsiteX3" fmla="*/ 24479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479" y="0"/>
                    </a:cubicBezTo>
                    <a:cubicBezTo>
                      <a:pt x="10996" y="0"/>
                      <a:pt x="0" y="10420"/>
                      <a:pt x="0" y="23326"/>
                    </a:cubicBezTo>
                    <a:cubicBezTo>
                      <a:pt x="0" y="36231"/>
                      <a:pt x="10901" y="46938"/>
                      <a:pt x="24479" y="46938"/>
                    </a:cubicBezTo>
                    <a:cubicBezTo>
                      <a:pt x="38058"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6" name="Freeform 605">
                <a:extLst>
                  <a:ext uri="{FF2B5EF4-FFF2-40B4-BE49-F238E27FC236}">
                    <a16:creationId xmlns:a16="http://schemas.microsoft.com/office/drawing/2014/main" id="{B064929A-8FAA-948A-BB9D-D3B7EE9C44E5}"/>
                  </a:ext>
                </a:extLst>
              </p:cNvPr>
              <p:cNvSpPr/>
              <p:nvPr/>
            </p:nvSpPr>
            <p:spPr>
              <a:xfrm>
                <a:off x="6411521" y="2588235"/>
                <a:ext cx="72672" cy="46937"/>
              </a:xfrm>
              <a:custGeom>
                <a:avLst/>
                <a:gdLst>
                  <a:gd name="connsiteX0" fmla="*/ 72673 w 72672"/>
                  <a:gd name="connsiteY0" fmla="*/ 23326 h 46937"/>
                  <a:gd name="connsiteX1" fmla="*/ 36336 w 72672"/>
                  <a:gd name="connsiteY1" fmla="*/ 0 h 46937"/>
                  <a:gd name="connsiteX2" fmla="*/ 0 w 72672"/>
                  <a:gd name="connsiteY2" fmla="*/ 23326 h 46937"/>
                  <a:gd name="connsiteX3" fmla="*/ 36336 w 72672"/>
                  <a:gd name="connsiteY3" fmla="*/ 46938 h 46937"/>
                  <a:gd name="connsiteX4" fmla="*/ 72673 w 72672"/>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937">
                    <a:moveTo>
                      <a:pt x="72673" y="23326"/>
                    </a:moveTo>
                    <a:cubicBezTo>
                      <a:pt x="72673" y="10324"/>
                      <a:pt x="56608" y="0"/>
                      <a:pt x="36336" y="0"/>
                    </a:cubicBezTo>
                    <a:cubicBezTo>
                      <a:pt x="16065" y="0"/>
                      <a:pt x="0" y="10420"/>
                      <a:pt x="0" y="23326"/>
                    </a:cubicBezTo>
                    <a:cubicBezTo>
                      <a:pt x="0" y="36231"/>
                      <a:pt x="16256" y="46938"/>
                      <a:pt x="36336" y="46938"/>
                    </a:cubicBezTo>
                    <a:cubicBezTo>
                      <a:pt x="56417" y="46938"/>
                      <a:pt x="72673" y="36422"/>
                      <a:pt x="72673"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7" name="Freeform 606">
                <a:extLst>
                  <a:ext uri="{FF2B5EF4-FFF2-40B4-BE49-F238E27FC236}">
                    <a16:creationId xmlns:a16="http://schemas.microsoft.com/office/drawing/2014/main" id="{4B16B1C7-101E-C014-556F-5043A8F173EE}"/>
                  </a:ext>
                </a:extLst>
              </p:cNvPr>
              <p:cNvSpPr/>
              <p:nvPr/>
            </p:nvSpPr>
            <p:spPr>
              <a:xfrm>
                <a:off x="6411521" y="2588235"/>
                <a:ext cx="72672" cy="46937"/>
              </a:xfrm>
              <a:custGeom>
                <a:avLst/>
                <a:gdLst>
                  <a:gd name="connsiteX0" fmla="*/ 72673 w 72672"/>
                  <a:gd name="connsiteY0" fmla="*/ 23326 h 46937"/>
                  <a:gd name="connsiteX1" fmla="*/ 36336 w 72672"/>
                  <a:gd name="connsiteY1" fmla="*/ 0 h 46937"/>
                  <a:gd name="connsiteX2" fmla="*/ 0 w 72672"/>
                  <a:gd name="connsiteY2" fmla="*/ 23326 h 46937"/>
                  <a:gd name="connsiteX3" fmla="*/ 36336 w 72672"/>
                  <a:gd name="connsiteY3" fmla="*/ 46938 h 46937"/>
                  <a:gd name="connsiteX4" fmla="*/ 72673 w 72672"/>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937">
                    <a:moveTo>
                      <a:pt x="72673" y="23326"/>
                    </a:moveTo>
                    <a:cubicBezTo>
                      <a:pt x="72673" y="10324"/>
                      <a:pt x="56608" y="0"/>
                      <a:pt x="36336" y="0"/>
                    </a:cubicBezTo>
                    <a:cubicBezTo>
                      <a:pt x="16065" y="0"/>
                      <a:pt x="0" y="10420"/>
                      <a:pt x="0" y="23326"/>
                    </a:cubicBezTo>
                    <a:cubicBezTo>
                      <a:pt x="0" y="36231"/>
                      <a:pt x="16256" y="46938"/>
                      <a:pt x="36336" y="46938"/>
                    </a:cubicBezTo>
                    <a:cubicBezTo>
                      <a:pt x="56417" y="46938"/>
                      <a:pt x="72673" y="36422"/>
                      <a:pt x="72673"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8" name="Freeform 607">
                <a:extLst>
                  <a:ext uri="{FF2B5EF4-FFF2-40B4-BE49-F238E27FC236}">
                    <a16:creationId xmlns:a16="http://schemas.microsoft.com/office/drawing/2014/main" id="{38ED5D68-28E6-2907-3BB2-2D2DC518ED96}"/>
                  </a:ext>
                </a:extLst>
              </p:cNvPr>
              <p:cNvSpPr/>
              <p:nvPr/>
            </p:nvSpPr>
            <p:spPr>
              <a:xfrm>
                <a:off x="6411521" y="2588235"/>
                <a:ext cx="72672" cy="46937"/>
              </a:xfrm>
              <a:custGeom>
                <a:avLst/>
                <a:gdLst>
                  <a:gd name="connsiteX0" fmla="*/ 72673 w 72672"/>
                  <a:gd name="connsiteY0" fmla="*/ 23326 h 46937"/>
                  <a:gd name="connsiteX1" fmla="*/ 36336 w 72672"/>
                  <a:gd name="connsiteY1" fmla="*/ 0 h 46937"/>
                  <a:gd name="connsiteX2" fmla="*/ 0 w 72672"/>
                  <a:gd name="connsiteY2" fmla="*/ 23326 h 46937"/>
                  <a:gd name="connsiteX3" fmla="*/ 36336 w 72672"/>
                  <a:gd name="connsiteY3" fmla="*/ 46938 h 46937"/>
                  <a:gd name="connsiteX4" fmla="*/ 72673 w 72672"/>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72" h="46937">
                    <a:moveTo>
                      <a:pt x="72673" y="23326"/>
                    </a:moveTo>
                    <a:cubicBezTo>
                      <a:pt x="72673" y="10324"/>
                      <a:pt x="56608" y="0"/>
                      <a:pt x="36336" y="0"/>
                    </a:cubicBezTo>
                    <a:cubicBezTo>
                      <a:pt x="16065" y="0"/>
                      <a:pt x="0" y="10420"/>
                      <a:pt x="0" y="23326"/>
                    </a:cubicBezTo>
                    <a:cubicBezTo>
                      <a:pt x="0" y="36231"/>
                      <a:pt x="16256" y="46938"/>
                      <a:pt x="36336" y="46938"/>
                    </a:cubicBezTo>
                    <a:cubicBezTo>
                      <a:pt x="56417" y="46938"/>
                      <a:pt x="72673" y="36422"/>
                      <a:pt x="72673"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09" name="Freeform 608">
                <a:extLst>
                  <a:ext uri="{FF2B5EF4-FFF2-40B4-BE49-F238E27FC236}">
                    <a16:creationId xmlns:a16="http://schemas.microsoft.com/office/drawing/2014/main" id="{BC1DCA28-4F07-253F-F245-46DA763CFF01}"/>
                  </a:ext>
                </a:extLst>
              </p:cNvPr>
              <p:cNvSpPr/>
              <p:nvPr/>
            </p:nvSpPr>
            <p:spPr>
              <a:xfrm>
                <a:off x="6438965" y="2588235"/>
                <a:ext cx="72481" cy="46937"/>
              </a:xfrm>
              <a:custGeom>
                <a:avLst/>
                <a:gdLst>
                  <a:gd name="connsiteX0" fmla="*/ 72481 w 72481"/>
                  <a:gd name="connsiteY0" fmla="*/ 23326 h 46937"/>
                  <a:gd name="connsiteX1" fmla="*/ 36145 w 72481"/>
                  <a:gd name="connsiteY1" fmla="*/ 0 h 46937"/>
                  <a:gd name="connsiteX2" fmla="*/ 0 w 72481"/>
                  <a:gd name="connsiteY2" fmla="*/ 23326 h 46937"/>
                  <a:gd name="connsiteX3" fmla="*/ 36145 w 72481"/>
                  <a:gd name="connsiteY3" fmla="*/ 46938 h 46937"/>
                  <a:gd name="connsiteX4" fmla="*/ 72481 w 72481"/>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1" h="46937">
                    <a:moveTo>
                      <a:pt x="72481" y="23326"/>
                    </a:moveTo>
                    <a:cubicBezTo>
                      <a:pt x="72481" y="10324"/>
                      <a:pt x="56417" y="0"/>
                      <a:pt x="36145" y="0"/>
                    </a:cubicBezTo>
                    <a:cubicBezTo>
                      <a:pt x="15873" y="0"/>
                      <a:pt x="0" y="10420"/>
                      <a:pt x="0" y="23326"/>
                    </a:cubicBezTo>
                    <a:cubicBezTo>
                      <a:pt x="0" y="36231"/>
                      <a:pt x="16064" y="46938"/>
                      <a:pt x="36145" y="46938"/>
                    </a:cubicBezTo>
                    <a:cubicBezTo>
                      <a:pt x="56225" y="46938"/>
                      <a:pt x="72481" y="36422"/>
                      <a:pt x="72481"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0" name="Freeform 609">
                <a:extLst>
                  <a:ext uri="{FF2B5EF4-FFF2-40B4-BE49-F238E27FC236}">
                    <a16:creationId xmlns:a16="http://schemas.microsoft.com/office/drawing/2014/main" id="{AEFD355A-1886-31C6-ACE2-7468D8C9456D}"/>
                  </a:ext>
                </a:extLst>
              </p:cNvPr>
              <p:cNvSpPr/>
              <p:nvPr/>
            </p:nvSpPr>
            <p:spPr>
              <a:xfrm>
                <a:off x="6478074" y="2588235"/>
                <a:ext cx="48767" cy="46937"/>
              </a:xfrm>
              <a:custGeom>
                <a:avLst/>
                <a:gdLst>
                  <a:gd name="connsiteX0" fmla="*/ 48767 w 48767"/>
                  <a:gd name="connsiteY0" fmla="*/ 23326 h 46937"/>
                  <a:gd name="connsiteX1" fmla="*/ 24288 w 48767"/>
                  <a:gd name="connsiteY1" fmla="*/ 0 h 46937"/>
                  <a:gd name="connsiteX2" fmla="*/ 0 w 48767"/>
                  <a:gd name="connsiteY2" fmla="*/ 23326 h 46937"/>
                  <a:gd name="connsiteX3" fmla="*/ 24288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288" y="0"/>
                    </a:cubicBezTo>
                    <a:cubicBezTo>
                      <a:pt x="10614" y="0"/>
                      <a:pt x="0" y="10420"/>
                      <a:pt x="0" y="23326"/>
                    </a:cubicBezTo>
                    <a:cubicBezTo>
                      <a:pt x="0" y="36231"/>
                      <a:pt x="10805" y="46938"/>
                      <a:pt x="24288" y="46938"/>
                    </a:cubicBezTo>
                    <a:cubicBezTo>
                      <a:pt x="37770"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1" name="Freeform 610">
                <a:extLst>
                  <a:ext uri="{FF2B5EF4-FFF2-40B4-BE49-F238E27FC236}">
                    <a16:creationId xmlns:a16="http://schemas.microsoft.com/office/drawing/2014/main" id="{AF3789AB-20F1-1F29-4C64-AC1DCABA9269}"/>
                  </a:ext>
                </a:extLst>
              </p:cNvPr>
              <p:cNvSpPr/>
              <p:nvPr/>
            </p:nvSpPr>
            <p:spPr>
              <a:xfrm>
                <a:off x="6496147" y="2611561"/>
                <a:ext cx="48767" cy="47129"/>
              </a:xfrm>
              <a:custGeom>
                <a:avLst/>
                <a:gdLst>
                  <a:gd name="connsiteX0" fmla="*/ 48767 w 48767"/>
                  <a:gd name="connsiteY0" fmla="*/ 23612 h 47129"/>
                  <a:gd name="connsiteX1" fmla="*/ 24479 w 48767"/>
                  <a:gd name="connsiteY1" fmla="*/ 0 h 47129"/>
                  <a:gd name="connsiteX2" fmla="*/ 0 w 48767"/>
                  <a:gd name="connsiteY2" fmla="*/ 23612 h 47129"/>
                  <a:gd name="connsiteX3" fmla="*/ 24479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479" y="0"/>
                    </a:cubicBezTo>
                    <a:cubicBezTo>
                      <a:pt x="10996" y="0"/>
                      <a:pt x="0" y="10516"/>
                      <a:pt x="0" y="23612"/>
                    </a:cubicBezTo>
                    <a:cubicBezTo>
                      <a:pt x="0" y="36709"/>
                      <a:pt x="10901" y="47129"/>
                      <a:pt x="24479" y="47129"/>
                    </a:cubicBezTo>
                    <a:cubicBezTo>
                      <a:pt x="38058"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2" name="Freeform 611">
                <a:extLst>
                  <a:ext uri="{FF2B5EF4-FFF2-40B4-BE49-F238E27FC236}">
                    <a16:creationId xmlns:a16="http://schemas.microsoft.com/office/drawing/2014/main" id="{63533C6A-3BB4-B538-84E9-FDAE2AE99D70}"/>
                  </a:ext>
                </a:extLst>
              </p:cNvPr>
              <p:cNvSpPr/>
              <p:nvPr/>
            </p:nvSpPr>
            <p:spPr>
              <a:xfrm>
                <a:off x="6514411" y="2611561"/>
                <a:ext cx="48767" cy="47129"/>
              </a:xfrm>
              <a:custGeom>
                <a:avLst/>
                <a:gdLst>
                  <a:gd name="connsiteX0" fmla="*/ 48767 w 48767"/>
                  <a:gd name="connsiteY0" fmla="*/ 23612 h 47129"/>
                  <a:gd name="connsiteX1" fmla="*/ 24288 w 48767"/>
                  <a:gd name="connsiteY1" fmla="*/ 0 h 47129"/>
                  <a:gd name="connsiteX2" fmla="*/ 0 w 48767"/>
                  <a:gd name="connsiteY2" fmla="*/ 23612 h 47129"/>
                  <a:gd name="connsiteX3" fmla="*/ 24288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866" y="0"/>
                      <a:pt x="24288" y="0"/>
                    </a:cubicBezTo>
                    <a:cubicBezTo>
                      <a:pt x="10710" y="0"/>
                      <a:pt x="0" y="10516"/>
                      <a:pt x="0" y="23612"/>
                    </a:cubicBezTo>
                    <a:cubicBezTo>
                      <a:pt x="0" y="36709"/>
                      <a:pt x="10901" y="47129"/>
                      <a:pt x="24288" y="47129"/>
                    </a:cubicBezTo>
                    <a:cubicBezTo>
                      <a:pt x="37675"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3" name="Freeform 612">
                <a:extLst>
                  <a:ext uri="{FF2B5EF4-FFF2-40B4-BE49-F238E27FC236}">
                    <a16:creationId xmlns:a16="http://schemas.microsoft.com/office/drawing/2014/main" id="{6FD3CF19-5049-109C-1AC2-B29D5898A415}"/>
                  </a:ext>
                </a:extLst>
              </p:cNvPr>
              <p:cNvSpPr/>
              <p:nvPr/>
            </p:nvSpPr>
            <p:spPr>
              <a:xfrm>
                <a:off x="6568915" y="2611561"/>
                <a:ext cx="48767" cy="47129"/>
              </a:xfrm>
              <a:custGeom>
                <a:avLst/>
                <a:gdLst>
                  <a:gd name="connsiteX0" fmla="*/ 48767 w 48767"/>
                  <a:gd name="connsiteY0" fmla="*/ 23612 h 47129"/>
                  <a:gd name="connsiteX1" fmla="*/ 24383 w 48767"/>
                  <a:gd name="connsiteY1" fmla="*/ 0 h 47129"/>
                  <a:gd name="connsiteX2" fmla="*/ 0 w 48767"/>
                  <a:gd name="connsiteY2" fmla="*/ 23612 h 47129"/>
                  <a:gd name="connsiteX3" fmla="*/ 24383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383" y="0"/>
                    </a:cubicBezTo>
                    <a:cubicBezTo>
                      <a:pt x="10805" y="0"/>
                      <a:pt x="0" y="10516"/>
                      <a:pt x="0" y="23612"/>
                    </a:cubicBezTo>
                    <a:cubicBezTo>
                      <a:pt x="0" y="36709"/>
                      <a:pt x="10901" y="47129"/>
                      <a:pt x="24383" y="47129"/>
                    </a:cubicBezTo>
                    <a:cubicBezTo>
                      <a:pt x="37866"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4" name="Freeform 613">
                <a:extLst>
                  <a:ext uri="{FF2B5EF4-FFF2-40B4-BE49-F238E27FC236}">
                    <a16:creationId xmlns:a16="http://schemas.microsoft.com/office/drawing/2014/main" id="{C2C3A722-F094-089E-6373-C766855D3C0F}"/>
                  </a:ext>
                </a:extLst>
              </p:cNvPr>
              <p:cNvSpPr/>
              <p:nvPr/>
            </p:nvSpPr>
            <p:spPr>
              <a:xfrm>
                <a:off x="6577999" y="2611561"/>
                <a:ext cx="48767" cy="47129"/>
              </a:xfrm>
              <a:custGeom>
                <a:avLst/>
                <a:gdLst>
                  <a:gd name="connsiteX0" fmla="*/ 48767 w 48767"/>
                  <a:gd name="connsiteY0" fmla="*/ 23612 h 47129"/>
                  <a:gd name="connsiteX1" fmla="*/ 24479 w 48767"/>
                  <a:gd name="connsiteY1" fmla="*/ 0 h 47129"/>
                  <a:gd name="connsiteX2" fmla="*/ 0 w 48767"/>
                  <a:gd name="connsiteY2" fmla="*/ 23612 h 47129"/>
                  <a:gd name="connsiteX3" fmla="*/ 24479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479" y="0"/>
                    </a:cubicBezTo>
                    <a:cubicBezTo>
                      <a:pt x="10997" y="0"/>
                      <a:pt x="0" y="10516"/>
                      <a:pt x="0" y="23612"/>
                    </a:cubicBezTo>
                    <a:cubicBezTo>
                      <a:pt x="0" y="36709"/>
                      <a:pt x="10901" y="47129"/>
                      <a:pt x="24479" y="47129"/>
                    </a:cubicBezTo>
                    <a:cubicBezTo>
                      <a:pt x="38058"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5" name="Freeform 614">
                <a:extLst>
                  <a:ext uri="{FF2B5EF4-FFF2-40B4-BE49-F238E27FC236}">
                    <a16:creationId xmlns:a16="http://schemas.microsoft.com/office/drawing/2014/main" id="{104410A0-FD8D-53D4-10E8-89168FC94708}"/>
                  </a:ext>
                </a:extLst>
              </p:cNvPr>
              <p:cNvSpPr/>
              <p:nvPr/>
            </p:nvSpPr>
            <p:spPr>
              <a:xfrm>
                <a:off x="6577999" y="2611561"/>
                <a:ext cx="48767" cy="47129"/>
              </a:xfrm>
              <a:custGeom>
                <a:avLst/>
                <a:gdLst>
                  <a:gd name="connsiteX0" fmla="*/ 48767 w 48767"/>
                  <a:gd name="connsiteY0" fmla="*/ 23612 h 47129"/>
                  <a:gd name="connsiteX1" fmla="*/ 24479 w 48767"/>
                  <a:gd name="connsiteY1" fmla="*/ 0 h 47129"/>
                  <a:gd name="connsiteX2" fmla="*/ 0 w 48767"/>
                  <a:gd name="connsiteY2" fmla="*/ 23612 h 47129"/>
                  <a:gd name="connsiteX3" fmla="*/ 24479 w 48767"/>
                  <a:gd name="connsiteY3" fmla="*/ 47129 h 47129"/>
                  <a:gd name="connsiteX4" fmla="*/ 48767 w 48767"/>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612"/>
                    </a:moveTo>
                    <a:cubicBezTo>
                      <a:pt x="48767" y="10516"/>
                      <a:pt x="37962" y="0"/>
                      <a:pt x="24479" y="0"/>
                    </a:cubicBezTo>
                    <a:cubicBezTo>
                      <a:pt x="10997" y="0"/>
                      <a:pt x="0" y="10516"/>
                      <a:pt x="0" y="23612"/>
                    </a:cubicBezTo>
                    <a:cubicBezTo>
                      <a:pt x="0" y="36709"/>
                      <a:pt x="10901" y="47129"/>
                      <a:pt x="24479" y="47129"/>
                    </a:cubicBezTo>
                    <a:cubicBezTo>
                      <a:pt x="38058"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6" name="Freeform 615">
                <a:extLst>
                  <a:ext uri="{FF2B5EF4-FFF2-40B4-BE49-F238E27FC236}">
                    <a16:creationId xmlns:a16="http://schemas.microsoft.com/office/drawing/2014/main" id="{285F7ADA-65B7-7AC1-FC2A-B946496117F3}"/>
                  </a:ext>
                </a:extLst>
              </p:cNvPr>
              <p:cNvSpPr/>
              <p:nvPr/>
            </p:nvSpPr>
            <p:spPr>
              <a:xfrm>
                <a:off x="6923290" y="2645976"/>
                <a:ext cx="48766" cy="48754"/>
              </a:xfrm>
              <a:custGeom>
                <a:avLst/>
                <a:gdLst>
                  <a:gd name="connsiteX0" fmla="*/ 48767 w 48766"/>
                  <a:gd name="connsiteY0" fmla="*/ 24473 h 48754"/>
                  <a:gd name="connsiteX1" fmla="*/ 24479 w 48766"/>
                  <a:gd name="connsiteY1" fmla="*/ 0 h 48754"/>
                  <a:gd name="connsiteX2" fmla="*/ 0 w 48766"/>
                  <a:gd name="connsiteY2" fmla="*/ 24473 h 48754"/>
                  <a:gd name="connsiteX3" fmla="*/ 24479 w 48766"/>
                  <a:gd name="connsiteY3" fmla="*/ 48754 h 48754"/>
                  <a:gd name="connsiteX4" fmla="*/ 48767 w 48766"/>
                  <a:gd name="connsiteY4" fmla="*/ 24473 h 4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8754">
                    <a:moveTo>
                      <a:pt x="48767" y="24473"/>
                    </a:moveTo>
                    <a:cubicBezTo>
                      <a:pt x="48767" y="10898"/>
                      <a:pt x="37962" y="0"/>
                      <a:pt x="24479" y="0"/>
                    </a:cubicBezTo>
                    <a:cubicBezTo>
                      <a:pt x="10997" y="0"/>
                      <a:pt x="0" y="10898"/>
                      <a:pt x="0" y="24473"/>
                    </a:cubicBezTo>
                    <a:cubicBezTo>
                      <a:pt x="0" y="38047"/>
                      <a:pt x="10901" y="48754"/>
                      <a:pt x="24479" y="48754"/>
                    </a:cubicBezTo>
                    <a:cubicBezTo>
                      <a:pt x="38057" y="48754"/>
                      <a:pt x="48767" y="37856"/>
                      <a:pt x="48767" y="24473"/>
                    </a:cubicBezTo>
                  </a:path>
                </a:pathLst>
              </a:custGeom>
              <a:solidFill>
                <a:srgbClr val="3C587F"/>
              </a:solidFill>
              <a:ln w="3057"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7" name="Freeform 616">
                <a:extLst>
                  <a:ext uri="{FF2B5EF4-FFF2-40B4-BE49-F238E27FC236}">
                    <a16:creationId xmlns:a16="http://schemas.microsoft.com/office/drawing/2014/main" id="{6C035479-2D5D-9911-9E4D-45BCEBC1D998}"/>
                  </a:ext>
                </a:extLst>
              </p:cNvPr>
              <p:cNvSpPr/>
              <p:nvPr/>
            </p:nvSpPr>
            <p:spPr>
              <a:xfrm>
                <a:off x="7141499" y="2676375"/>
                <a:ext cx="48766" cy="46842"/>
              </a:xfrm>
              <a:custGeom>
                <a:avLst/>
                <a:gdLst>
                  <a:gd name="connsiteX0" fmla="*/ 48767 w 48766"/>
                  <a:gd name="connsiteY0" fmla="*/ 23326 h 46842"/>
                  <a:gd name="connsiteX1" fmla="*/ 24288 w 48766"/>
                  <a:gd name="connsiteY1" fmla="*/ 0 h 46842"/>
                  <a:gd name="connsiteX2" fmla="*/ 0 w 48766"/>
                  <a:gd name="connsiteY2" fmla="*/ 23326 h 46842"/>
                  <a:gd name="connsiteX3" fmla="*/ 24288 w 48766"/>
                  <a:gd name="connsiteY3" fmla="*/ 46842 h 46842"/>
                  <a:gd name="connsiteX4" fmla="*/ 48767 w 48766"/>
                  <a:gd name="connsiteY4" fmla="*/ 23326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842">
                    <a:moveTo>
                      <a:pt x="48767" y="23326"/>
                    </a:moveTo>
                    <a:cubicBezTo>
                      <a:pt x="48767" y="10324"/>
                      <a:pt x="37866" y="0"/>
                      <a:pt x="24288" y="0"/>
                    </a:cubicBezTo>
                    <a:cubicBezTo>
                      <a:pt x="10710" y="0"/>
                      <a:pt x="0" y="10420"/>
                      <a:pt x="0" y="23326"/>
                    </a:cubicBezTo>
                    <a:cubicBezTo>
                      <a:pt x="0" y="36231"/>
                      <a:pt x="10901" y="46842"/>
                      <a:pt x="24288" y="46842"/>
                    </a:cubicBezTo>
                    <a:cubicBezTo>
                      <a:pt x="37675" y="46842"/>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8" name="Freeform 617">
                <a:extLst>
                  <a:ext uri="{FF2B5EF4-FFF2-40B4-BE49-F238E27FC236}">
                    <a16:creationId xmlns:a16="http://schemas.microsoft.com/office/drawing/2014/main" id="{6CCD2CB4-EC65-0047-B258-4B2191C1D97B}"/>
                  </a:ext>
                </a:extLst>
              </p:cNvPr>
              <p:cNvSpPr/>
              <p:nvPr/>
            </p:nvSpPr>
            <p:spPr>
              <a:xfrm>
                <a:off x="7168751" y="2676375"/>
                <a:ext cx="48767" cy="46842"/>
              </a:xfrm>
              <a:custGeom>
                <a:avLst/>
                <a:gdLst>
                  <a:gd name="connsiteX0" fmla="*/ 48767 w 48767"/>
                  <a:gd name="connsiteY0" fmla="*/ 23326 h 46842"/>
                  <a:gd name="connsiteX1" fmla="*/ 24288 w 48767"/>
                  <a:gd name="connsiteY1" fmla="*/ 0 h 46842"/>
                  <a:gd name="connsiteX2" fmla="*/ 0 w 48767"/>
                  <a:gd name="connsiteY2" fmla="*/ 23326 h 46842"/>
                  <a:gd name="connsiteX3" fmla="*/ 24288 w 48767"/>
                  <a:gd name="connsiteY3" fmla="*/ 46842 h 46842"/>
                  <a:gd name="connsiteX4" fmla="*/ 48767 w 48767"/>
                  <a:gd name="connsiteY4" fmla="*/ 23326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326"/>
                    </a:moveTo>
                    <a:cubicBezTo>
                      <a:pt x="48767" y="10324"/>
                      <a:pt x="37866" y="0"/>
                      <a:pt x="24288" y="0"/>
                    </a:cubicBezTo>
                    <a:cubicBezTo>
                      <a:pt x="10710" y="0"/>
                      <a:pt x="0" y="10420"/>
                      <a:pt x="0" y="23326"/>
                    </a:cubicBezTo>
                    <a:cubicBezTo>
                      <a:pt x="0" y="36231"/>
                      <a:pt x="10901" y="46842"/>
                      <a:pt x="24288" y="46842"/>
                    </a:cubicBezTo>
                    <a:cubicBezTo>
                      <a:pt x="37675" y="46842"/>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19" name="Freeform 618">
                <a:extLst>
                  <a:ext uri="{FF2B5EF4-FFF2-40B4-BE49-F238E27FC236}">
                    <a16:creationId xmlns:a16="http://schemas.microsoft.com/office/drawing/2014/main" id="{CAD52060-50BA-B4C3-ACDE-10D9D0749F56}"/>
                  </a:ext>
                </a:extLst>
              </p:cNvPr>
              <p:cNvSpPr/>
              <p:nvPr/>
            </p:nvSpPr>
            <p:spPr>
              <a:xfrm>
                <a:off x="7202410" y="2676375"/>
                <a:ext cx="72481" cy="46842"/>
              </a:xfrm>
              <a:custGeom>
                <a:avLst/>
                <a:gdLst>
                  <a:gd name="connsiteX0" fmla="*/ 72482 w 72481"/>
                  <a:gd name="connsiteY0" fmla="*/ 23326 h 46842"/>
                  <a:gd name="connsiteX1" fmla="*/ 36145 w 72481"/>
                  <a:gd name="connsiteY1" fmla="*/ 0 h 46842"/>
                  <a:gd name="connsiteX2" fmla="*/ 0 w 72481"/>
                  <a:gd name="connsiteY2" fmla="*/ 23326 h 46842"/>
                  <a:gd name="connsiteX3" fmla="*/ 36145 w 72481"/>
                  <a:gd name="connsiteY3" fmla="*/ 46842 h 46842"/>
                  <a:gd name="connsiteX4" fmla="*/ 72482 w 72481"/>
                  <a:gd name="connsiteY4" fmla="*/ 23326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1" h="46842">
                    <a:moveTo>
                      <a:pt x="72482" y="23326"/>
                    </a:moveTo>
                    <a:cubicBezTo>
                      <a:pt x="72482" y="10324"/>
                      <a:pt x="56417" y="0"/>
                      <a:pt x="36145" y="0"/>
                    </a:cubicBezTo>
                    <a:cubicBezTo>
                      <a:pt x="15873" y="0"/>
                      <a:pt x="0" y="10420"/>
                      <a:pt x="0" y="23326"/>
                    </a:cubicBezTo>
                    <a:cubicBezTo>
                      <a:pt x="0" y="36231"/>
                      <a:pt x="16064" y="46842"/>
                      <a:pt x="36145" y="46842"/>
                    </a:cubicBezTo>
                    <a:cubicBezTo>
                      <a:pt x="56226" y="46842"/>
                      <a:pt x="72482" y="36422"/>
                      <a:pt x="72482" y="23326"/>
                    </a:cubicBezTo>
                  </a:path>
                </a:pathLst>
              </a:custGeom>
              <a:solidFill>
                <a:srgbClr val="3C587F"/>
              </a:solidFill>
              <a:ln w="3630"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0" name="Freeform 619">
                <a:extLst>
                  <a:ext uri="{FF2B5EF4-FFF2-40B4-BE49-F238E27FC236}">
                    <a16:creationId xmlns:a16="http://schemas.microsoft.com/office/drawing/2014/main" id="{ACF481A2-A3C1-27BD-5115-80443BE2BDBA}"/>
                  </a:ext>
                </a:extLst>
              </p:cNvPr>
              <p:cNvSpPr/>
              <p:nvPr/>
            </p:nvSpPr>
            <p:spPr>
              <a:xfrm>
                <a:off x="7241519" y="2676375"/>
                <a:ext cx="48767" cy="46842"/>
              </a:xfrm>
              <a:custGeom>
                <a:avLst/>
                <a:gdLst>
                  <a:gd name="connsiteX0" fmla="*/ 48767 w 48767"/>
                  <a:gd name="connsiteY0" fmla="*/ 23326 h 46842"/>
                  <a:gd name="connsiteX1" fmla="*/ 24288 w 48767"/>
                  <a:gd name="connsiteY1" fmla="*/ 0 h 46842"/>
                  <a:gd name="connsiteX2" fmla="*/ 0 w 48767"/>
                  <a:gd name="connsiteY2" fmla="*/ 23326 h 46842"/>
                  <a:gd name="connsiteX3" fmla="*/ 24288 w 48767"/>
                  <a:gd name="connsiteY3" fmla="*/ 46842 h 46842"/>
                  <a:gd name="connsiteX4" fmla="*/ 48767 w 48767"/>
                  <a:gd name="connsiteY4" fmla="*/ 23326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326"/>
                    </a:moveTo>
                    <a:cubicBezTo>
                      <a:pt x="48767" y="10324"/>
                      <a:pt x="37962" y="0"/>
                      <a:pt x="24288" y="0"/>
                    </a:cubicBezTo>
                    <a:cubicBezTo>
                      <a:pt x="10614" y="0"/>
                      <a:pt x="0" y="10420"/>
                      <a:pt x="0" y="23326"/>
                    </a:cubicBezTo>
                    <a:cubicBezTo>
                      <a:pt x="0" y="36231"/>
                      <a:pt x="10805" y="46842"/>
                      <a:pt x="24288" y="46842"/>
                    </a:cubicBezTo>
                    <a:cubicBezTo>
                      <a:pt x="37771" y="46842"/>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1" name="Freeform 620">
                <a:extLst>
                  <a:ext uri="{FF2B5EF4-FFF2-40B4-BE49-F238E27FC236}">
                    <a16:creationId xmlns:a16="http://schemas.microsoft.com/office/drawing/2014/main" id="{BF23B001-C7AF-5553-26C2-ADA9F57AD17E}"/>
                  </a:ext>
                </a:extLst>
              </p:cNvPr>
              <p:cNvSpPr/>
              <p:nvPr/>
            </p:nvSpPr>
            <p:spPr>
              <a:xfrm>
                <a:off x="7314192" y="2675419"/>
                <a:ext cx="48766" cy="48754"/>
              </a:xfrm>
              <a:custGeom>
                <a:avLst/>
                <a:gdLst>
                  <a:gd name="connsiteX0" fmla="*/ 48767 w 48766"/>
                  <a:gd name="connsiteY0" fmla="*/ 24282 h 48754"/>
                  <a:gd name="connsiteX1" fmla="*/ 24288 w 48766"/>
                  <a:gd name="connsiteY1" fmla="*/ 0 h 48754"/>
                  <a:gd name="connsiteX2" fmla="*/ 0 w 48766"/>
                  <a:gd name="connsiteY2" fmla="*/ 24282 h 48754"/>
                  <a:gd name="connsiteX3" fmla="*/ 24288 w 48766"/>
                  <a:gd name="connsiteY3" fmla="*/ 48754 h 48754"/>
                  <a:gd name="connsiteX4" fmla="*/ 48767 w 48766"/>
                  <a:gd name="connsiteY4" fmla="*/ 24282 h 4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8754">
                    <a:moveTo>
                      <a:pt x="48767" y="24282"/>
                    </a:moveTo>
                    <a:cubicBezTo>
                      <a:pt x="48767" y="10802"/>
                      <a:pt x="37866" y="0"/>
                      <a:pt x="24288" y="0"/>
                    </a:cubicBezTo>
                    <a:cubicBezTo>
                      <a:pt x="10710" y="0"/>
                      <a:pt x="0" y="10802"/>
                      <a:pt x="0" y="24282"/>
                    </a:cubicBezTo>
                    <a:cubicBezTo>
                      <a:pt x="0" y="37761"/>
                      <a:pt x="10901" y="48754"/>
                      <a:pt x="24288" y="48754"/>
                    </a:cubicBezTo>
                    <a:cubicBezTo>
                      <a:pt x="37675" y="48754"/>
                      <a:pt x="48767" y="37952"/>
                      <a:pt x="48767" y="24282"/>
                    </a:cubicBezTo>
                  </a:path>
                </a:pathLst>
              </a:custGeom>
              <a:solidFill>
                <a:srgbClr val="3C587F"/>
              </a:solidFill>
              <a:ln w="3057"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2" name="Freeform 621">
                <a:extLst>
                  <a:ext uri="{FF2B5EF4-FFF2-40B4-BE49-F238E27FC236}">
                    <a16:creationId xmlns:a16="http://schemas.microsoft.com/office/drawing/2014/main" id="{6EB1376E-E1D2-5935-8BDE-67A924FCB479}"/>
                  </a:ext>
                </a:extLst>
              </p:cNvPr>
              <p:cNvSpPr/>
              <p:nvPr/>
            </p:nvSpPr>
            <p:spPr>
              <a:xfrm>
                <a:off x="7668662" y="2676375"/>
                <a:ext cx="48766" cy="46842"/>
              </a:xfrm>
              <a:custGeom>
                <a:avLst/>
                <a:gdLst>
                  <a:gd name="connsiteX0" fmla="*/ 48767 w 48766"/>
                  <a:gd name="connsiteY0" fmla="*/ 23326 h 46842"/>
                  <a:gd name="connsiteX1" fmla="*/ 24288 w 48766"/>
                  <a:gd name="connsiteY1" fmla="*/ 0 h 46842"/>
                  <a:gd name="connsiteX2" fmla="*/ 0 w 48766"/>
                  <a:gd name="connsiteY2" fmla="*/ 23326 h 46842"/>
                  <a:gd name="connsiteX3" fmla="*/ 24288 w 48766"/>
                  <a:gd name="connsiteY3" fmla="*/ 46842 h 46842"/>
                  <a:gd name="connsiteX4" fmla="*/ 48767 w 48766"/>
                  <a:gd name="connsiteY4" fmla="*/ 23326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842">
                    <a:moveTo>
                      <a:pt x="48767" y="23326"/>
                    </a:moveTo>
                    <a:cubicBezTo>
                      <a:pt x="48767" y="10324"/>
                      <a:pt x="37962" y="0"/>
                      <a:pt x="24288" y="0"/>
                    </a:cubicBezTo>
                    <a:cubicBezTo>
                      <a:pt x="10614" y="0"/>
                      <a:pt x="0" y="10420"/>
                      <a:pt x="0" y="23326"/>
                    </a:cubicBezTo>
                    <a:cubicBezTo>
                      <a:pt x="0" y="36231"/>
                      <a:pt x="10805" y="46842"/>
                      <a:pt x="24288" y="46842"/>
                    </a:cubicBezTo>
                    <a:cubicBezTo>
                      <a:pt x="37771" y="46842"/>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3" name="Freeform 622">
                <a:extLst>
                  <a:ext uri="{FF2B5EF4-FFF2-40B4-BE49-F238E27FC236}">
                    <a16:creationId xmlns:a16="http://schemas.microsoft.com/office/drawing/2014/main" id="{F765A09C-44F8-D106-36F5-6B3F666A1FAF}"/>
                  </a:ext>
                </a:extLst>
              </p:cNvPr>
              <p:cNvSpPr/>
              <p:nvPr/>
            </p:nvSpPr>
            <p:spPr>
              <a:xfrm>
                <a:off x="7813912" y="2717482"/>
                <a:ext cx="48766" cy="46937"/>
              </a:xfrm>
              <a:custGeom>
                <a:avLst/>
                <a:gdLst>
                  <a:gd name="connsiteX0" fmla="*/ 48767 w 48766"/>
                  <a:gd name="connsiteY0" fmla="*/ 23326 h 46937"/>
                  <a:gd name="connsiteX1" fmla="*/ 24383 w 48766"/>
                  <a:gd name="connsiteY1" fmla="*/ 0 h 46937"/>
                  <a:gd name="connsiteX2" fmla="*/ 0 w 48766"/>
                  <a:gd name="connsiteY2" fmla="*/ 23326 h 46937"/>
                  <a:gd name="connsiteX3" fmla="*/ 24383 w 48766"/>
                  <a:gd name="connsiteY3" fmla="*/ 46938 h 46937"/>
                  <a:gd name="connsiteX4" fmla="*/ 48767 w 48766"/>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937">
                    <a:moveTo>
                      <a:pt x="48767" y="23326"/>
                    </a:moveTo>
                    <a:cubicBezTo>
                      <a:pt x="48767" y="10324"/>
                      <a:pt x="37962" y="0"/>
                      <a:pt x="24383" y="0"/>
                    </a:cubicBezTo>
                    <a:cubicBezTo>
                      <a:pt x="10805" y="0"/>
                      <a:pt x="0" y="10420"/>
                      <a:pt x="0" y="23326"/>
                    </a:cubicBezTo>
                    <a:cubicBezTo>
                      <a:pt x="0" y="36231"/>
                      <a:pt x="10900" y="46938"/>
                      <a:pt x="24383" y="46938"/>
                    </a:cubicBezTo>
                    <a:cubicBezTo>
                      <a:pt x="37866"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4" name="Freeform 623">
                <a:extLst>
                  <a:ext uri="{FF2B5EF4-FFF2-40B4-BE49-F238E27FC236}">
                    <a16:creationId xmlns:a16="http://schemas.microsoft.com/office/drawing/2014/main" id="{8013A799-27C4-BF1F-A2DE-2D7386F6AFC5}"/>
                  </a:ext>
                </a:extLst>
              </p:cNvPr>
              <p:cNvSpPr/>
              <p:nvPr/>
            </p:nvSpPr>
            <p:spPr>
              <a:xfrm>
                <a:off x="7823091" y="2752757"/>
                <a:ext cx="48767" cy="46937"/>
              </a:xfrm>
              <a:custGeom>
                <a:avLst/>
                <a:gdLst>
                  <a:gd name="connsiteX0" fmla="*/ 48767 w 48767"/>
                  <a:gd name="connsiteY0" fmla="*/ 23325 h 46937"/>
                  <a:gd name="connsiteX1" fmla="*/ 24288 w 48767"/>
                  <a:gd name="connsiteY1" fmla="*/ 0 h 46937"/>
                  <a:gd name="connsiteX2" fmla="*/ 0 w 48767"/>
                  <a:gd name="connsiteY2" fmla="*/ 23325 h 46937"/>
                  <a:gd name="connsiteX3" fmla="*/ 24288 w 48767"/>
                  <a:gd name="connsiteY3" fmla="*/ 46938 h 46937"/>
                  <a:gd name="connsiteX4" fmla="*/ 48767 w 48767"/>
                  <a:gd name="connsiteY4" fmla="*/ 23325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5"/>
                    </a:moveTo>
                    <a:cubicBezTo>
                      <a:pt x="48767" y="10324"/>
                      <a:pt x="37866" y="0"/>
                      <a:pt x="24288" y="0"/>
                    </a:cubicBezTo>
                    <a:cubicBezTo>
                      <a:pt x="10710" y="0"/>
                      <a:pt x="0" y="10420"/>
                      <a:pt x="0" y="23325"/>
                    </a:cubicBezTo>
                    <a:cubicBezTo>
                      <a:pt x="0" y="36231"/>
                      <a:pt x="10901" y="46938"/>
                      <a:pt x="24288" y="46938"/>
                    </a:cubicBezTo>
                    <a:cubicBezTo>
                      <a:pt x="37675" y="46938"/>
                      <a:pt x="48767" y="36422"/>
                      <a:pt x="48767" y="23325"/>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5" name="Freeform 624">
                <a:extLst>
                  <a:ext uri="{FF2B5EF4-FFF2-40B4-BE49-F238E27FC236}">
                    <a16:creationId xmlns:a16="http://schemas.microsoft.com/office/drawing/2014/main" id="{47A0D9CD-BD17-5DD7-C3A1-04EB0028DAAF}"/>
                  </a:ext>
                </a:extLst>
              </p:cNvPr>
              <p:cNvSpPr/>
              <p:nvPr/>
            </p:nvSpPr>
            <p:spPr>
              <a:xfrm>
                <a:off x="7841259" y="2799599"/>
                <a:ext cx="48766" cy="46842"/>
              </a:xfrm>
              <a:custGeom>
                <a:avLst/>
                <a:gdLst>
                  <a:gd name="connsiteX0" fmla="*/ 48767 w 48766"/>
                  <a:gd name="connsiteY0" fmla="*/ 23517 h 46842"/>
                  <a:gd name="connsiteX1" fmla="*/ 24288 w 48766"/>
                  <a:gd name="connsiteY1" fmla="*/ 0 h 46842"/>
                  <a:gd name="connsiteX2" fmla="*/ 0 w 48766"/>
                  <a:gd name="connsiteY2" fmla="*/ 23517 h 46842"/>
                  <a:gd name="connsiteX3" fmla="*/ 24288 w 48766"/>
                  <a:gd name="connsiteY3" fmla="*/ 46842 h 46842"/>
                  <a:gd name="connsiteX4" fmla="*/ 48767 w 48766"/>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842">
                    <a:moveTo>
                      <a:pt x="48767" y="23517"/>
                    </a:moveTo>
                    <a:cubicBezTo>
                      <a:pt x="48767" y="10420"/>
                      <a:pt x="37962" y="0"/>
                      <a:pt x="24288" y="0"/>
                    </a:cubicBezTo>
                    <a:cubicBezTo>
                      <a:pt x="10614"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6" name="Freeform 625">
                <a:extLst>
                  <a:ext uri="{FF2B5EF4-FFF2-40B4-BE49-F238E27FC236}">
                    <a16:creationId xmlns:a16="http://schemas.microsoft.com/office/drawing/2014/main" id="{0DB81C74-672A-65B7-9BDE-A39BB531C655}"/>
                  </a:ext>
                </a:extLst>
              </p:cNvPr>
              <p:cNvSpPr/>
              <p:nvPr/>
            </p:nvSpPr>
            <p:spPr>
              <a:xfrm>
                <a:off x="7877596" y="2799599"/>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866" y="0"/>
                      <a:pt x="24288" y="0"/>
                    </a:cubicBezTo>
                    <a:cubicBezTo>
                      <a:pt x="10710" y="0"/>
                      <a:pt x="0" y="10420"/>
                      <a:pt x="0" y="23517"/>
                    </a:cubicBezTo>
                    <a:cubicBezTo>
                      <a:pt x="0" y="36613"/>
                      <a:pt x="10901" y="46842"/>
                      <a:pt x="24288" y="46842"/>
                    </a:cubicBezTo>
                    <a:cubicBezTo>
                      <a:pt x="37675"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7" name="Freeform 626">
                <a:extLst>
                  <a:ext uri="{FF2B5EF4-FFF2-40B4-BE49-F238E27FC236}">
                    <a16:creationId xmlns:a16="http://schemas.microsoft.com/office/drawing/2014/main" id="{0BC322B7-40BB-4EC9-56CF-5D070E1796B1}"/>
                  </a:ext>
                </a:extLst>
              </p:cNvPr>
              <p:cNvSpPr/>
              <p:nvPr/>
            </p:nvSpPr>
            <p:spPr>
              <a:xfrm>
                <a:off x="7913932" y="2846537"/>
                <a:ext cx="48767" cy="47129"/>
              </a:xfrm>
              <a:custGeom>
                <a:avLst/>
                <a:gdLst>
                  <a:gd name="connsiteX0" fmla="*/ 48767 w 48767"/>
                  <a:gd name="connsiteY0" fmla="*/ 23517 h 47129"/>
                  <a:gd name="connsiteX1" fmla="*/ 24479 w 48767"/>
                  <a:gd name="connsiteY1" fmla="*/ 0 h 47129"/>
                  <a:gd name="connsiteX2" fmla="*/ 0 w 48767"/>
                  <a:gd name="connsiteY2" fmla="*/ 23517 h 47129"/>
                  <a:gd name="connsiteX3" fmla="*/ 24479 w 48767"/>
                  <a:gd name="connsiteY3" fmla="*/ 47129 h 47129"/>
                  <a:gd name="connsiteX4" fmla="*/ 48767 w 48767"/>
                  <a:gd name="connsiteY4" fmla="*/ 23517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7129">
                    <a:moveTo>
                      <a:pt x="48767" y="23517"/>
                    </a:moveTo>
                    <a:cubicBezTo>
                      <a:pt x="48767" y="10516"/>
                      <a:pt x="37962" y="0"/>
                      <a:pt x="24479" y="0"/>
                    </a:cubicBezTo>
                    <a:cubicBezTo>
                      <a:pt x="10997" y="0"/>
                      <a:pt x="0" y="10516"/>
                      <a:pt x="0" y="23517"/>
                    </a:cubicBezTo>
                    <a:cubicBezTo>
                      <a:pt x="0" y="36518"/>
                      <a:pt x="10901" y="47129"/>
                      <a:pt x="24479" y="47129"/>
                    </a:cubicBezTo>
                    <a:cubicBezTo>
                      <a:pt x="38058" y="47129"/>
                      <a:pt x="48767" y="36613"/>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8" name="Freeform 627">
                <a:extLst>
                  <a:ext uri="{FF2B5EF4-FFF2-40B4-BE49-F238E27FC236}">
                    <a16:creationId xmlns:a16="http://schemas.microsoft.com/office/drawing/2014/main" id="{41B087E8-7EFC-EF35-D054-12BD72241C51}"/>
                  </a:ext>
                </a:extLst>
              </p:cNvPr>
              <p:cNvSpPr/>
              <p:nvPr/>
            </p:nvSpPr>
            <p:spPr>
              <a:xfrm>
                <a:off x="8495504" y="2893570"/>
                <a:ext cx="48767" cy="46842"/>
              </a:xfrm>
              <a:custGeom>
                <a:avLst/>
                <a:gdLst>
                  <a:gd name="connsiteX0" fmla="*/ 48767 w 48767"/>
                  <a:gd name="connsiteY0" fmla="*/ 23517 h 46842"/>
                  <a:gd name="connsiteX1" fmla="*/ 24383 w 48767"/>
                  <a:gd name="connsiteY1" fmla="*/ 0 h 46842"/>
                  <a:gd name="connsiteX2" fmla="*/ 0 w 48767"/>
                  <a:gd name="connsiteY2" fmla="*/ 23517 h 46842"/>
                  <a:gd name="connsiteX3" fmla="*/ 24383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383" y="0"/>
                    </a:cubicBezTo>
                    <a:cubicBezTo>
                      <a:pt x="10805" y="0"/>
                      <a:pt x="0" y="10420"/>
                      <a:pt x="0" y="23517"/>
                    </a:cubicBezTo>
                    <a:cubicBezTo>
                      <a:pt x="0" y="36613"/>
                      <a:pt x="10901" y="46842"/>
                      <a:pt x="24383" y="46842"/>
                    </a:cubicBezTo>
                    <a:cubicBezTo>
                      <a:pt x="37866"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29" name="Freeform 628">
                <a:extLst>
                  <a:ext uri="{FF2B5EF4-FFF2-40B4-BE49-F238E27FC236}">
                    <a16:creationId xmlns:a16="http://schemas.microsoft.com/office/drawing/2014/main" id="{AD1F8415-F917-78AD-551B-575CFDB1BA26}"/>
                  </a:ext>
                </a:extLst>
              </p:cNvPr>
              <p:cNvSpPr/>
              <p:nvPr/>
            </p:nvSpPr>
            <p:spPr>
              <a:xfrm>
                <a:off x="8540924" y="2952458"/>
                <a:ext cx="48767" cy="46937"/>
              </a:xfrm>
              <a:custGeom>
                <a:avLst/>
                <a:gdLst>
                  <a:gd name="connsiteX0" fmla="*/ 48767 w 48767"/>
                  <a:gd name="connsiteY0" fmla="*/ 23326 h 46937"/>
                  <a:gd name="connsiteX1" fmla="*/ 24479 w 48767"/>
                  <a:gd name="connsiteY1" fmla="*/ 0 h 46937"/>
                  <a:gd name="connsiteX2" fmla="*/ 0 w 48767"/>
                  <a:gd name="connsiteY2" fmla="*/ 23326 h 46937"/>
                  <a:gd name="connsiteX3" fmla="*/ 24479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479" y="0"/>
                    </a:cubicBezTo>
                    <a:cubicBezTo>
                      <a:pt x="10997" y="0"/>
                      <a:pt x="0" y="10420"/>
                      <a:pt x="0" y="23326"/>
                    </a:cubicBezTo>
                    <a:cubicBezTo>
                      <a:pt x="0" y="36231"/>
                      <a:pt x="10901" y="46938"/>
                      <a:pt x="24479" y="46938"/>
                    </a:cubicBezTo>
                    <a:cubicBezTo>
                      <a:pt x="38058"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0" name="Freeform 629">
                <a:extLst>
                  <a:ext uri="{FF2B5EF4-FFF2-40B4-BE49-F238E27FC236}">
                    <a16:creationId xmlns:a16="http://schemas.microsoft.com/office/drawing/2014/main" id="{6A458ADB-8782-4DAA-F015-A1AF6B3CB279}"/>
                  </a:ext>
                </a:extLst>
              </p:cNvPr>
              <p:cNvSpPr/>
              <p:nvPr/>
            </p:nvSpPr>
            <p:spPr>
              <a:xfrm>
                <a:off x="8559189" y="2952458"/>
                <a:ext cx="48766" cy="46937"/>
              </a:xfrm>
              <a:custGeom>
                <a:avLst/>
                <a:gdLst>
                  <a:gd name="connsiteX0" fmla="*/ 48767 w 48766"/>
                  <a:gd name="connsiteY0" fmla="*/ 23326 h 46937"/>
                  <a:gd name="connsiteX1" fmla="*/ 24288 w 48766"/>
                  <a:gd name="connsiteY1" fmla="*/ 0 h 46937"/>
                  <a:gd name="connsiteX2" fmla="*/ 0 w 48766"/>
                  <a:gd name="connsiteY2" fmla="*/ 23326 h 46937"/>
                  <a:gd name="connsiteX3" fmla="*/ 24288 w 48766"/>
                  <a:gd name="connsiteY3" fmla="*/ 46938 h 46937"/>
                  <a:gd name="connsiteX4" fmla="*/ 48767 w 48766"/>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937">
                    <a:moveTo>
                      <a:pt x="48767" y="23326"/>
                    </a:moveTo>
                    <a:cubicBezTo>
                      <a:pt x="48767" y="10324"/>
                      <a:pt x="37866" y="0"/>
                      <a:pt x="24288" y="0"/>
                    </a:cubicBezTo>
                    <a:cubicBezTo>
                      <a:pt x="10710" y="0"/>
                      <a:pt x="0" y="10420"/>
                      <a:pt x="0" y="23326"/>
                    </a:cubicBezTo>
                    <a:cubicBezTo>
                      <a:pt x="0" y="36231"/>
                      <a:pt x="10900" y="46938"/>
                      <a:pt x="24288" y="46938"/>
                    </a:cubicBezTo>
                    <a:cubicBezTo>
                      <a:pt x="37675"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1" name="Freeform 630">
                <a:extLst>
                  <a:ext uri="{FF2B5EF4-FFF2-40B4-BE49-F238E27FC236}">
                    <a16:creationId xmlns:a16="http://schemas.microsoft.com/office/drawing/2014/main" id="{D44ABD3C-5518-1B71-CD8B-E79F08FB7144}"/>
                  </a:ext>
                </a:extLst>
              </p:cNvPr>
              <p:cNvSpPr/>
              <p:nvPr/>
            </p:nvSpPr>
            <p:spPr>
              <a:xfrm>
                <a:off x="8759134" y="2952458"/>
                <a:ext cx="48766" cy="46937"/>
              </a:xfrm>
              <a:custGeom>
                <a:avLst/>
                <a:gdLst>
                  <a:gd name="connsiteX0" fmla="*/ 48767 w 48766"/>
                  <a:gd name="connsiteY0" fmla="*/ 23326 h 46937"/>
                  <a:gd name="connsiteX1" fmla="*/ 24288 w 48766"/>
                  <a:gd name="connsiteY1" fmla="*/ 0 h 46937"/>
                  <a:gd name="connsiteX2" fmla="*/ 0 w 48766"/>
                  <a:gd name="connsiteY2" fmla="*/ 23326 h 46937"/>
                  <a:gd name="connsiteX3" fmla="*/ 24288 w 48766"/>
                  <a:gd name="connsiteY3" fmla="*/ 46938 h 46937"/>
                  <a:gd name="connsiteX4" fmla="*/ 48767 w 48766"/>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937">
                    <a:moveTo>
                      <a:pt x="48767" y="23326"/>
                    </a:moveTo>
                    <a:cubicBezTo>
                      <a:pt x="48767" y="10324"/>
                      <a:pt x="37866" y="0"/>
                      <a:pt x="24288" y="0"/>
                    </a:cubicBezTo>
                    <a:cubicBezTo>
                      <a:pt x="10710" y="0"/>
                      <a:pt x="0" y="10420"/>
                      <a:pt x="0" y="23326"/>
                    </a:cubicBezTo>
                    <a:cubicBezTo>
                      <a:pt x="0" y="36231"/>
                      <a:pt x="10901" y="46938"/>
                      <a:pt x="24288" y="46938"/>
                    </a:cubicBezTo>
                    <a:cubicBezTo>
                      <a:pt x="37675"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2" name="Freeform 631">
                <a:extLst>
                  <a:ext uri="{FF2B5EF4-FFF2-40B4-BE49-F238E27FC236}">
                    <a16:creationId xmlns:a16="http://schemas.microsoft.com/office/drawing/2014/main" id="{0B716472-D916-0AF0-8F28-E72237407762}"/>
                  </a:ext>
                </a:extLst>
              </p:cNvPr>
              <p:cNvSpPr/>
              <p:nvPr/>
            </p:nvSpPr>
            <p:spPr>
              <a:xfrm>
                <a:off x="8795470" y="2952458"/>
                <a:ext cx="48767" cy="46937"/>
              </a:xfrm>
              <a:custGeom>
                <a:avLst/>
                <a:gdLst>
                  <a:gd name="connsiteX0" fmla="*/ 48767 w 48767"/>
                  <a:gd name="connsiteY0" fmla="*/ 23326 h 46937"/>
                  <a:gd name="connsiteX1" fmla="*/ 24479 w 48767"/>
                  <a:gd name="connsiteY1" fmla="*/ 0 h 46937"/>
                  <a:gd name="connsiteX2" fmla="*/ 0 w 48767"/>
                  <a:gd name="connsiteY2" fmla="*/ 23326 h 46937"/>
                  <a:gd name="connsiteX3" fmla="*/ 24479 w 48767"/>
                  <a:gd name="connsiteY3" fmla="*/ 46938 h 46937"/>
                  <a:gd name="connsiteX4" fmla="*/ 48767 w 48767"/>
                  <a:gd name="connsiteY4" fmla="*/ 23326 h 46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937">
                    <a:moveTo>
                      <a:pt x="48767" y="23326"/>
                    </a:moveTo>
                    <a:cubicBezTo>
                      <a:pt x="48767" y="10324"/>
                      <a:pt x="37962" y="0"/>
                      <a:pt x="24479" y="0"/>
                    </a:cubicBezTo>
                    <a:cubicBezTo>
                      <a:pt x="10997" y="0"/>
                      <a:pt x="0" y="10420"/>
                      <a:pt x="0" y="23326"/>
                    </a:cubicBezTo>
                    <a:cubicBezTo>
                      <a:pt x="0" y="36231"/>
                      <a:pt x="10901" y="46938"/>
                      <a:pt x="24479" y="46938"/>
                    </a:cubicBezTo>
                    <a:cubicBezTo>
                      <a:pt x="38058" y="46938"/>
                      <a:pt x="48767" y="36422"/>
                      <a:pt x="48767" y="23326"/>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3" name="Freeform 632">
                <a:extLst>
                  <a:ext uri="{FF2B5EF4-FFF2-40B4-BE49-F238E27FC236}">
                    <a16:creationId xmlns:a16="http://schemas.microsoft.com/office/drawing/2014/main" id="{B6E188FE-BAE5-9C10-D73B-3FF65B007C37}"/>
                  </a:ext>
                </a:extLst>
              </p:cNvPr>
              <p:cNvSpPr/>
              <p:nvPr/>
            </p:nvSpPr>
            <p:spPr>
              <a:xfrm>
                <a:off x="8804650" y="3022817"/>
                <a:ext cx="48766" cy="46842"/>
              </a:xfrm>
              <a:custGeom>
                <a:avLst/>
                <a:gdLst>
                  <a:gd name="connsiteX0" fmla="*/ 48767 w 48766"/>
                  <a:gd name="connsiteY0" fmla="*/ 23517 h 46842"/>
                  <a:gd name="connsiteX1" fmla="*/ 24288 w 48766"/>
                  <a:gd name="connsiteY1" fmla="*/ 0 h 46842"/>
                  <a:gd name="connsiteX2" fmla="*/ 0 w 48766"/>
                  <a:gd name="connsiteY2" fmla="*/ 23517 h 46842"/>
                  <a:gd name="connsiteX3" fmla="*/ 24288 w 48766"/>
                  <a:gd name="connsiteY3" fmla="*/ 46842 h 46842"/>
                  <a:gd name="connsiteX4" fmla="*/ 48767 w 48766"/>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842">
                    <a:moveTo>
                      <a:pt x="48767" y="23517"/>
                    </a:moveTo>
                    <a:cubicBezTo>
                      <a:pt x="48767" y="10420"/>
                      <a:pt x="37962" y="0"/>
                      <a:pt x="24288" y="0"/>
                    </a:cubicBezTo>
                    <a:cubicBezTo>
                      <a:pt x="10614"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4" name="Freeform 633">
                <a:extLst>
                  <a:ext uri="{FF2B5EF4-FFF2-40B4-BE49-F238E27FC236}">
                    <a16:creationId xmlns:a16="http://schemas.microsoft.com/office/drawing/2014/main" id="{03A0B5F9-E69A-FF21-25EB-7956E0909D70}"/>
                  </a:ext>
                </a:extLst>
              </p:cNvPr>
              <p:cNvSpPr/>
              <p:nvPr/>
            </p:nvSpPr>
            <p:spPr>
              <a:xfrm>
                <a:off x="9077172" y="3022817"/>
                <a:ext cx="48766" cy="46842"/>
              </a:xfrm>
              <a:custGeom>
                <a:avLst/>
                <a:gdLst>
                  <a:gd name="connsiteX0" fmla="*/ 48767 w 48766"/>
                  <a:gd name="connsiteY0" fmla="*/ 23517 h 46842"/>
                  <a:gd name="connsiteX1" fmla="*/ 24479 w 48766"/>
                  <a:gd name="connsiteY1" fmla="*/ 0 h 46842"/>
                  <a:gd name="connsiteX2" fmla="*/ 0 w 48766"/>
                  <a:gd name="connsiteY2" fmla="*/ 23517 h 46842"/>
                  <a:gd name="connsiteX3" fmla="*/ 24479 w 48766"/>
                  <a:gd name="connsiteY3" fmla="*/ 46842 h 46842"/>
                  <a:gd name="connsiteX4" fmla="*/ 48767 w 48766"/>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6842">
                    <a:moveTo>
                      <a:pt x="48767" y="23517"/>
                    </a:moveTo>
                    <a:cubicBezTo>
                      <a:pt x="48767" y="10420"/>
                      <a:pt x="37962" y="0"/>
                      <a:pt x="24479" y="0"/>
                    </a:cubicBezTo>
                    <a:cubicBezTo>
                      <a:pt x="10997" y="0"/>
                      <a:pt x="0" y="10420"/>
                      <a:pt x="0" y="23517"/>
                    </a:cubicBezTo>
                    <a:cubicBezTo>
                      <a:pt x="0" y="36613"/>
                      <a:pt x="10901" y="46842"/>
                      <a:pt x="24479" y="46842"/>
                    </a:cubicBezTo>
                    <a:cubicBezTo>
                      <a:pt x="38057"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5" name="Freeform 634">
                <a:extLst>
                  <a:ext uri="{FF2B5EF4-FFF2-40B4-BE49-F238E27FC236}">
                    <a16:creationId xmlns:a16="http://schemas.microsoft.com/office/drawing/2014/main" id="{374A3FAF-C151-2D32-AC67-5F054776C45E}"/>
                  </a:ext>
                </a:extLst>
              </p:cNvPr>
              <p:cNvSpPr/>
              <p:nvPr/>
            </p:nvSpPr>
            <p:spPr>
              <a:xfrm>
                <a:off x="9313549" y="3022817"/>
                <a:ext cx="48767" cy="46842"/>
              </a:xfrm>
              <a:custGeom>
                <a:avLst/>
                <a:gdLst>
                  <a:gd name="connsiteX0" fmla="*/ 48767 w 48767"/>
                  <a:gd name="connsiteY0" fmla="*/ 23517 h 46842"/>
                  <a:gd name="connsiteX1" fmla="*/ 24288 w 48767"/>
                  <a:gd name="connsiteY1" fmla="*/ 0 h 46842"/>
                  <a:gd name="connsiteX2" fmla="*/ 0 w 48767"/>
                  <a:gd name="connsiteY2" fmla="*/ 23517 h 46842"/>
                  <a:gd name="connsiteX3" fmla="*/ 24288 w 48767"/>
                  <a:gd name="connsiteY3" fmla="*/ 46842 h 46842"/>
                  <a:gd name="connsiteX4" fmla="*/ 48767 w 48767"/>
                  <a:gd name="connsiteY4" fmla="*/ 23517 h 4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7" h="46842">
                    <a:moveTo>
                      <a:pt x="48767" y="23517"/>
                    </a:moveTo>
                    <a:cubicBezTo>
                      <a:pt x="48767" y="10420"/>
                      <a:pt x="37962" y="0"/>
                      <a:pt x="24288" y="0"/>
                    </a:cubicBezTo>
                    <a:cubicBezTo>
                      <a:pt x="10614" y="0"/>
                      <a:pt x="0" y="10420"/>
                      <a:pt x="0" y="23517"/>
                    </a:cubicBezTo>
                    <a:cubicBezTo>
                      <a:pt x="0" y="36613"/>
                      <a:pt x="10805" y="46842"/>
                      <a:pt x="24288" y="46842"/>
                    </a:cubicBezTo>
                    <a:cubicBezTo>
                      <a:pt x="37771" y="46842"/>
                      <a:pt x="48767" y="36422"/>
                      <a:pt x="48767" y="23517"/>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6" name="Freeform 635">
                <a:extLst>
                  <a:ext uri="{FF2B5EF4-FFF2-40B4-BE49-F238E27FC236}">
                    <a16:creationId xmlns:a16="http://schemas.microsoft.com/office/drawing/2014/main" id="{2F5D9548-03CC-07BA-0137-F5E7EF58ADD5}"/>
                  </a:ext>
                </a:extLst>
              </p:cNvPr>
              <p:cNvSpPr/>
              <p:nvPr/>
            </p:nvSpPr>
            <p:spPr>
              <a:xfrm>
                <a:off x="10040562" y="3328152"/>
                <a:ext cx="48766" cy="47129"/>
              </a:xfrm>
              <a:custGeom>
                <a:avLst/>
                <a:gdLst>
                  <a:gd name="connsiteX0" fmla="*/ 48767 w 48766"/>
                  <a:gd name="connsiteY0" fmla="*/ 23612 h 47129"/>
                  <a:gd name="connsiteX1" fmla="*/ 24288 w 48766"/>
                  <a:gd name="connsiteY1" fmla="*/ 0 h 47129"/>
                  <a:gd name="connsiteX2" fmla="*/ 0 w 48766"/>
                  <a:gd name="connsiteY2" fmla="*/ 23612 h 47129"/>
                  <a:gd name="connsiteX3" fmla="*/ 24288 w 48766"/>
                  <a:gd name="connsiteY3" fmla="*/ 47129 h 47129"/>
                  <a:gd name="connsiteX4" fmla="*/ 48767 w 48766"/>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129">
                    <a:moveTo>
                      <a:pt x="48767" y="23612"/>
                    </a:moveTo>
                    <a:cubicBezTo>
                      <a:pt x="48767" y="10516"/>
                      <a:pt x="37962" y="0"/>
                      <a:pt x="24288" y="0"/>
                    </a:cubicBezTo>
                    <a:cubicBezTo>
                      <a:pt x="10614"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7" name="Freeform 636">
                <a:extLst>
                  <a:ext uri="{FF2B5EF4-FFF2-40B4-BE49-F238E27FC236}">
                    <a16:creationId xmlns:a16="http://schemas.microsoft.com/office/drawing/2014/main" id="{0866B399-931A-E751-30FC-0EAA14D725A9}"/>
                  </a:ext>
                </a:extLst>
              </p:cNvPr>
              <p:cNvSpPr/>
              <p:nvPr/>
            </p:nvSpPr>
            <p:spPr>
              <a:xfrm>
                <a:off x="10404117" y="3328152"/>
                <a:ext cx="48766" cy="47129"/>
              </a:xfrm>
              <a:custGeom>
                <a:avLst/>
                <a:gdLst>
                  <a:gd name="connsiteX0" fmla="*/ 48767 w 48766"/>
                  <a:gd name="connsiteY0" fmla="*/ 23612 h 47129"/>
                  <a:gd name="connsiteX1" fmla="*/ 24288 w 48766"/>
                  <a:gd name="connsiteY1" fmla="*/ 0 h 47129"/>
                  <a:gd name="connsiteX2" fmla="*/ 0 w 48766"/>
                  <a:gd name="connsiteY2" fmla="*/ 23612 h 47129"/>
                  <a:gd name="connsiteX3" fmla="*/ 24288 w 48766"/>
                  <a:gd name="connsiteY3" fmla="*/ 47129 h 47129"/>
                  <a:gd name="connsiteX4" fmla="*/ 48767 w 48766"/>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129">
                    <a:moveTo>
                      <a:pt x="48767" y="23612"/>
                    </a:moveTo>
                    <a:cubicBezTo>
                      <a:pt x="48767" y="10516"/>
                      <a:pt x="37866" y="0"/>
                      <a:pt x="24288" y="0"/>
                    </a:cubicBezTo>
                    <a:cubicBezTo>
                      <a:pt x="10710" y="0"/>
                      <a:pt x="0" y="10516"/>
                      <a:pt x="0" y="23612"/>
                    </a:cubicBezTo>
                    <a:cubicBezTo>
                      <a:pt x="0" y="36709"/>
                      <a:pt x="10900" y="47129"/>
                      <a:pt x="24288" y="47129"/>
                    </a:cubicBezTo>
                    <a:cubicBezTo>
                      <a:pt x="37675"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8" name="Freeform 637">
                <a:extLst>
                  <a:ext uri="{FF2B5EF4-FFF2-40B4-BE49-F238E27FC236}">
                    <a16:creationId xmlns:a16="http://schemas.microsoft.com/office/drawing/2014/main" id="{B13D24D9-91CF-1D09-2A2A-B13D48493BA0}"/>
                  </a:ext>
                </a:extLst>
              </p:cNvPr>
              <p:cNvSpPr/>
              <p:nvPr/>
            </p:nvSpPr>
            <p:spPr>
              <a:xfrm>
                <a:off x="10449441" y="3328152"/>
                <a:ext cx="48766" cy="47129"/>
              </a:xfrm>
              <a:custGeom>
                <a:avLst/>
                <a:gdLst>
                  <a:gd name="connsiteX0" fmla="*/ 48767 w 48766"/>
                  <a:gd name="connsiteY0" fmla="*/ 23612 h 47129"/>
                  <a:gd name="connsiteX1" fmla="*/ 24479 w 48766"/>
                  <a:gd name="connsiteY1" fmla="*/ 0 h 47129"/>
                  <a:gd name="connsiteX2" fmla="*/ 0 w 48766"/>
                  <a:gd name="connsiteY2" fmla="*/ 23612 h 47129"/>
                  <a:gd name="connsiteX3" fmla="*/ 24479 w 48766"/>
                  <a:gd name="connsiteY3" fmla="*/ 47129 h 47129"/>
                  <a:gd name="connsiteX4" fmla="*/ 48767 w 48766"/>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129">
                    <a:moveTo>
                      <a:pt x="48767" y="23612"/>
                    </a:moveTo>
                    <a:cubicBezTo>
                      <a:pt x="48767" y="10516"/>
                      <a:pt x="37962" y="0"/>
                      <a:pt x="24479" y="0"/>
                    </a:cubicBezTo>
                    <a:cubicBezTo>
                      <a:pt x="10996" y="0"/>
                      <a:pt x="0" y="10516"/>
                      <a:pt x="0" y="23612"/>
                    </a:cubicBezTo>
                    <a:cubicBezTo>
                      <a:pt x="0" y="36709"/>
                      <a:pt x="10901" y="47129"/>
                      <a:pt x="24479" y="47129"/>
                    </a:cubicBezTo>
                    <a:cubicBezTo>
                      <a:pt x="38057"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39" name="Freeform 638">
                <a:extLst>
                  <a:ext uri="{FF2B5EF4-FFF2-40B4-BE49-F238E27FC236}">
                    <a16:creationId xmlns:a16="http://schemas.microsoft.com/office/drawing/2014/main" id="{35EBD2E8-4B25-A201-A015-63F71DCE6A29}"/>
                  </a:ext>
                </a:extLst>
              </p:cNvPr>
              <p:cNvSpPr/>
              <p:nvPr/>
            </p:nvSpPr>
            <p:spPr>
              <a:xfrm>
                <a:off x="10485873" y="3328152"/>
                <a:ext cx="48766" cy="47129"/>
              </a:xfrm>
              <a:custGeom>
                <a:avLst/>
                <a:gdLst>
                  <a:gd name="connsiteX0" fmla="*/ 48767 w 48766"/>
                  <a:gd name="connsiteY0" fmla="*/ 23612 h 47129"/>
                  <a:gd name="connsiteX1" fmla="*/ 24288 w 48766"/>
                  <a:gd name="connsiteY1" fmla="*/ 0 h 47129"/>
                  <a:gd name="connsiteX2" fmla="*/ 0 w 48766"/>
                  <a:gd name="connsiteY2" fmla="*/ 23612 h 47129"/>
                  <a:gd name="connsiteX3" fmla="*/ 24288 w 48766"/>
                  <a:gd name="connsiteY3" fmla="*/ 47129 h 47129"/>
                  <a:gd name="connsiteX4" fmla="*/ 48767 w 48766"/>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129">
                    <a:moveTo>
                      <a:pt x="48767" y="23612"/>
                    </a:moveTo>
                    <a:cubicBezTo>
                      <a:pt x="48767" y="10516"/>
                      <a:pt x="37962" y="0"/>
                      <a:pt x="24288" y="0"/>
                    </a:cubicBezTo>
                    <a:cubicBezTo>
                      <a:pt x="10614" y="0"/>
                      <a:pt x="0" y="10516"/>
                      <a:pt x="0" y="23612"/>
                    </a:cubicBezTo>
                    <a:cubicBezTo>
                      <a:pt x="0" y="36709"/>
                      <a:pt x="10805" y="47129"/>
                      <a:pt x="24288" y="47129"/>
                    </a:cubicBezTo>
                    <a:cubicBezTo>
                      <a:pt x="37771"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640" name="Freeform 639">
                <a:extLst>
                  <a:ext uri="{FF2B5EF4-FFF2-40B4-BE49-F238E27FC236}">
                    <a16:creationId xmlns:a16="http://schemas.microsoft.com/office/drawing/2014/main" id="{868A2DE3-2AD3-F11C-8B60-58E1AC8489D2}"/>
                  </a:ext>
                </a:extLst>
              </p:cNvPr>
              <p:cNvSpPr/>
              <p:nvPr/>
            </p:nvSpPr>
            <p:spPr>
              <a:xfrm>
                <a:off x="10976605" y="3328152"/>
                <a:ext cx="48766" cy="47129"/>
              </a:xfrm>
              <a:custGeom>
                <a:avLst/>
                <a:gdLst>
                  <a:gd name="connsiteX0" fmla="*/ 48767 w 48766"/>
                  <a:gd name="connsiteY0" fmla="*/ 23612 h 47129"/>
                  <a:gd name="connsiteX1" fmla="*/ 24288 w 48766"/>
                  <a:gd name="connsiteY1" fmla="*/ 0 h 47129"/>
                  <a:gd name="connsiteX2" fmla="*/ 0 w 48766"/>
                  <a:gd name="connsiteY2" fmla="*/ 23612 h 47129"/>
                  <a:gd name="connsiteX3" fmla="*/ 24288 w 48766"/>
                  <a:gd name="connsiteY3" fmla="*/ 47129 h 47129"/>
                  <a:gd name="connsiteX4" fmla="*/ 48767 w 48766"/>
                  <a:gd name="connsiteY4" fmla="*/ 23612 h 47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6" h="47129">
                    <a:moveTo>
                      <a:pt x="48767" y="23612"/>
                    </a:moveTo>
                    <a:cubicBezTo>
                      <a:pt x="48767" y="10516"/>
                      <a:pt x="37866" y="0"/>
                      <a:pt x="24288" y="0"/>
                    </a:cubicBezTo>
                    <a:cubicBezTo>
                      <a:pt x="10710" y="0"/>
                      <a:pt x="0" y="10516"/>
                      <a:pt x="0" y="23612"/>
                    </a:cubicBezTo>
                    <a:cubicBezTo>
                      <a:pt x="0" y="36709"/>
                      <a:pt x="10900" y="47129"/>
                      <a:pt x="24288" y="47129"/>
                    </a:cubicBezTo>
                    <a:cubicBezTo>
                      <a:pt x="37675" y="47129"/>
                      <a:pt x="48767" y="36613"/>
                      <a:pt x="48767" y="23612"/>
                    </a:cubicBezTo>
                  </a:path>
                </a:pathLst>
              </a:custGeom>
              <a:solidFill>
                <a:srgbClr val="3C587F"/>
              </a:solidFill>
              <a:ln w="2961" cap="sq">
                <a:solidFill>
                  <a:srgbClr val="3C587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grpSp>
      </p:grpSp>
      <p:sp>
        <p:nvSpPr>
          <p:cNvPr id="6" name="Title 5">
            <a:extLst>
              <a:ext uri="{FF2B5EF4-FFF2-40B4-BE49-F238E27FC236}">
                <a16:creationId xmlns:a16="http://schemas.microsoft.com/office/drawing/2014/main" id="{72378CDF-0F99-B127-546F-E3907C377ACE}"/>
              </a:ext>
            </a:extLst>
          </p:cNvPr>
          <p:cNvSpPr>
            <a:spLocks noGrp="1"/>
          </p:cNvSpPr>
          <p:nvPr>
            <p:ph type="title"/>
          </p:nvPr>
        </p:nvSpPr>
        <p:spPr>
          <a:xfrm>
            <a:off x="640080" y="365126"/>
            <a:ext cx="10972800" cy="845111"/>
          </a:xfrm>
        </p:spPr>
        <p:txBody>
          <a:bodyPr>
            <a:normAutofit/>
          </a:bodyPr>
          <a:lstStyle/>
          <a:p>
            <a:r>
              <a:rPr lang="en-US" dirty="0"/>
              <a:t>ASCENT-04: Progression-Free Survival by BICR</a:t>
            </a:r>
          </a:p>
        </p:txBody>
      </p:sp>
      <p:sp>
        <p:nvSpPr>
          <p:cNvPr id="2" name="Slide Number Placeholder 1">
            <a:extLst>
              <a:ext uri="{FF2B5EF4-FFF2-40B4-BE49-F238E27FC236}">
                <a16:creationId xmlns:a16="http://schemas.microsoft.com/office/drawing/2014/main" id="{C6D64AE0-E358-64FC-5F9A-86CC65053039}"/>
              </a:ext>
            </a:extLst>
          </p:cNvPr>
          <p:cNvSpPr>
            <a:spLocks noGrp="1"/>
          </p:cNvSpPr>
          <p:nvPr>
            <p:ph type="sldNum" sz="quarter" idx="12"/>
          </p:nvPr>
        </p:nvSpPr>
        <p:spPr>
          <a:xfrm>
            <a:off x="10981964" y="180748"/>
            <a:ext cx="87448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33F7A0-71F0-446B-9DE8-6D75BE64EE0F}" type="slidenum">
              <a:rPr kumimoji="0" lang="en-US" sz="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337C5732-9888-46D7-1FD7-DA1F8E19C6DA}"/>
              </a:ext>
            </a:extLst>
          </p:cNvPr>
          <p:cNvSpPr txBox="1"/>
          <p:nvPr/>
        </p:nvSpPr>
        <p:spPr>
          <a:xfrm>
            <a:off x="647701" y="5989671"/>
            <a:ext cx="10972800" cy="215444"/>
          </a:xfrm>
          <a:prstGeom prst="rect">
            <a:avLst/>
          </a:prstGeom>
          <a:noFill/>
        </p:spPr>
        <p:txBody>
          <a:bodyPr wrap="square" lIns="0" tIns="0" rIns="0" bIns="0" rtlCol="0" anchor="b"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Data cutoff date: </a:t>
            </a: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sym typeface="Arial"/>
              </a:rPr>
              <a:t>March 3, 2025.</a:t>
            </a:r>
            <a:endParaRPr kumimoji="0" lang="en-US" sz="700" b="0" i="0" u="none" strike="noStrike" kern="1200" cap="none" spc="0" normalizeH="0" baseline="30000" noProof="0" dirty="0">
              <a:ln>
                <a:noFill/>
              </a:ln>
              <a:solidFill>
                <a:srgbClr val="002557"/>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30000" noProof="0" dirty="0" err="1">
                <a:ln>
                  <a:noFill/>
                </a:ln>
                <a:solidFill>
                  <a:srgbClr val="002557"/>
                </a:solidFill>
                <a:effectLst/>
                <a:uLnTx/>
                <a:uFillTx/>
                <a:latin typeface="Arial" panose="020B0604020202020204" pitchFamily="34" charset="0"/>
                <a:ea typeface="+mn-ea"/>
                <a:cs typeface="Arial" panose="020B0604020202020204" pitchFamily="34" charset="0"/>
              </a:rPr>
              <a:t>a</a:t>
            </a:r>
            <a:r>
              <a:rPr kumimoji="0" lang="en-US" sz="700" b="0" i="0" u="none" strike="noStrike" kern="1200" cap="none" spc="0" normalizeH="0" baseline="0" noProof="0" dirty="0" err="1">
                <a:ln>
                  <a:noFill/>
                </a:ln>
                <a:solidFill>
                  <a:srgbClr val="002557"/>
                </a:solidFill>
                <a:effectLst/>
                <a:uLnTx/>
                <a:uFillTx/>
                <a:latin typeface="Arial" panose="020B0604020202020204" pitchFamily="34" charset="0"/>
                <a:ea typeface="+mn-ea"/>
                <a:cs typeface="Arial" panose="020B0604020202020204" pitchFamily="34" charset="0"/>
              </a:rPr>
              <a:t>Two</a:t>
            </a: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-sided </a:t>
            </a:r>
            <a:r>
              <a:rPr kumimoji="0" lang="en-US" sz="700" b="0" i="1"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P</a:t>
            </a: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-value from stratified log-rank test.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BICR, blinded independent central review; chemo, chemotherapy; HR, hazard ratio; PFS, progression-free survival; </a:t>
            </a:r>
            <a:r>
              <a:rPr kumimoji="0" lang="en-US" sz="700" b="0" i="0" u="none" strike="noStrike" kern="1200" cap="none" spc="0" normalizeH="0" baseline="0" noProof="0" dirty="0" err="1">
                <a:ln>
                  <a:noFill/>
                </a:ln>
                <a:solidFill>
                  <a:srgbClr val="002557"/>
                </a:solidFill>
                <a:effectLst/>
                <a:uLnTx/>
                <a:uFillTx/>
                <a:latin typeface="Arial" panose="020B0604020202020204" pitchFamily="34" charset="0"/>
                <a:ea typeface="+mn-ea"/>
                <a:cs typeface="Arial" panose="020B0604020202020204" pitchFamily="34" charset="0"/>
              </a:rPr>
              <a:t>pembro</a:t>
            </a: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 pembrolizumab; SG, </a:t>
            </a:r>
            <a:r>
              <a:rPr kumimoji="0" lang="en-US" sz="700" b="0" i="0" u="none" strike="noStrike" kern="1200" cap="none" spc="0" normalizeH="0" baseline="0" noProof="0" dirty="0" err="1">
                <a:ln>
                  <a:noFill/>
                </a:ln>
                <a:solidFill>
                  <a:srgbClr val="002557"/>
                </a:solidFill>
                <a:effectLst/>
                <a:uLnTx/>
                <a:uFillTx/>
                <a:latin typeface="Arial" panose="020B0604020202020204" pitchFamily="34" charset="0"/>
                <a:ea typeface="+mn-ea"/>
                <a:cs typeface="Arial" panose="020B0604020202020204" pitchFamily="34" charset="0"/>
              </a:rPr>
              <a:t>sacituzumab</a:t>
            </a: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 </a:t>
            </a:r>
            <a:r>
              <a:rPr kumimoji="0" lang="en-US" sz="700" b="0" i="0" u="none" strike="noStrike" kern="1200" cap="none" spc="0" normalizeH="0" baseline="0" noProof="0" dirty="0" err="1">
                <a:ln>
                  <a:noFill/>
                </a:ln>
                <a:solidFill>
                  <a:srgbClr val="002557"/>
                </a:solidFill>
                <a:effectLst/>
                <a:uLnTx/>
                <a:uFillTx/>
                <a:latin typeface="Arial" panose="020B0604020202020204" pitchFamily="34" charset="0"/>
                <a:ea typeface="+mn-ea"/>
                <a:cs typeface="Arial" panose="020B0604020202020204" pitchFamily="34" charset="0"/>
              </a:rPr>
              <a:t>govitecan</a:t>
            </a:r>
            <a:r>
              <a:rPr kumimoji="0" lang="en-US" sz="700" b="0" i="0" u="none" strike="noStrike" kern="1200" cap="none" spc="0" normalizeH="0" baseline="0" noProof="0" dirty="0">
                <a:ln>
                  <a:noFill/>
                </a:ln>
                <a:solidFill>
                  <a:srgbClr val="002557"/>
                </a:solidFill>
                <a:effectLst/>
                <a:uLnTx/>
                <a:uFillTx/>
                <a:latin typeface="Arial" panose="020B0604020202020204" pitchFamily="34" charset="0"/>
                <a:ea typeface="+mn-ea"/>
                <a:cs typeface="Arial" panose="020B0604020202020204" pitchFamily="34" charset="0"/>
              </a:rPr>
              <a:t>.</a:t>
            </a:r>
          </a:p>
        </p:txBody>
      </p:sp>
      <p:sp>
        <p:nvSpPr>
          <p:cNvPr id="5" name="Rectangle: Rounded Corners 4">
            <a:extLst>
              <a:ext uri="{FF2B5EF4-FFF2-40B4-BE49-F238E27FC236}">
                <a16:creationId xmlns:a16="http://schemas.microsoft.com/office/drawing/2014/main" id="{ED19B049-38B9-9B80-946D-C6FCB76A1484}"/>
              </a:ext>
            </a:extLst>
          </p:cNvPr>
          <p:cNvSpPr/>
          <p:nvPr/>
        </p:nvSpPr>
        <p:spPr>
          <a:xfrm>
            <a:off x="647701" y="5061573"/>
            <a:ext cx="10980000" cy="612099"/>
          </a:xfrm>
          <a:prstGeom prst="roundRect">
            <a:avLst/>
          </a:prstGeom>
          <a:solidFill>
            <a:srgbClr val="2D425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377" rtl="0" eaLnBrk="1" fontAlgn="auto" latinLnBrk="0" hangingPunct="1">
              <a:lnSpc>
                <a:spcPct val="100000"/>
              </a:lnSpc>
              <a:spcBef>
                <a:spcPts val="600"/>
              </a:spcBef>
              <a:spcAft>
                <a:spcPts val="600"/>
              </a:spcAft>
              <a:buClrTx/>
              <a:buSzTx/>
              <a:buFontTx/>
              <a:buNone/>
              <a:tabLst/>
              <a:defRPr/>
            </a:pPr>
            <a:r>
              <a:rPr kumimoji="0" lang="en-US" sz="1800" b="0" i="0" u="none" strike="noStrike" kern="0" cap="none" spc="0" normalizeH="0" baseline="0" noProof="0">
                <a:ln>
                  <a:noFill/>
                </a:ln>
                <a:solidFill>
                  <a:prstClr val="white"/>
                </a:solidFill>
                <a:effectLst/>
                <a:uLnTx/>
                <a:uFillTx/>
                <a:latin typeface="Arial" panose="020B0604020202020204"/>
                <a:ea typeface="+mn-ea"/>
                <a:cs typeface="+mn-cs"/>
                <a:sym typeface="Arial"/>
              </a:rPr>
              <a:t>SG + pembro demonstrated statistically significant and clinically meaningful improvement in PFS vs chemo + pembro by BICR analysis, with a 35% reduction in risk of disease progression or death</a:t>
            </a:r>
          </a:p>
        </p:txBody>
      </p:sp>
      <p:sp>
        <p:nvSpPr>
          <p:cNvPr id="257" name="Title 1">
            <a:extLst>
              <a:ext uri="{FF2B5EF4-FFF2-40B4-BE49-F238E27FC236}">
                <a16:creationId xmlns:a16="http://schemas.microsoft.com/office/drawing/2014/main" id="{8BE40806-C2C8-182B-ABC4-D514B4BE26C9}"/>
              </a:ext>
            </a:extLst>
          </p:cNvPr>
          <p:cNvSpPr txBox="1">
            <a:spLocks/>
          </p:cNvSpPr>
          <p:nvPr/>
        </p:nvSpPr>
        <p:spPr>
          <a:xfrm>
            <a:off x="145405" y="200232"/>
            <a:ext cx="10972800" cy="845111"/>
          </a:xfrm>
          <a:prstGeom prst="rect">
            <a:avLst/>
          </a:prstGeom>
        </p:spPr>
        <p:txBody>
          <a:bodyP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a:ln>
                <a:noFill/>
              </a:ln>
              <a:solidFill>
                <a:srgbClr val="002557"/>
              </a:solidFill>
              <a:effectLst/>
              <a:uLnTx/>
              <a:uFillTx/>
              <a:latin typeface="Arial" panose="020B0604020202020204" pitchFamily="34" charset="0"/>
              <a:ea typeface="+mj-ea"/>
              <a:cs typeface="Arial" panose="020B0604020202020204" pitchFamily="34" charset="0"/>
            </a:endParaRPr>
          </a:p>
        </p:txBody>
      </p:sp>
      <p:graphicFrame>
        <p:nvGraphicFramePr>
          <p:cNvPr id="10" name="Content Placeholder 8">
            <a:extLst>
              <a:ext uri="{FF2B5EF4-FFF2-40B4-BE49-F238E27FC236}">
                <a16:creationId xmlns:a16="http://schemas.microsoft.com/office/drawing/2014/main" id="{14BB2DCD-6B3E-8394-1A3A-DF5607B02FF0}"/>
              </a:ext>
            </a:extLst>
          </p:cNvPr>
          <p:cNvGraphicFramePr>
            <a:graphicFrameLocks/>
          </p:cNvGraphicFramePr>
          <p:nvPr/>
        </p:nvGraphicFramePr>
        <p:xfrm>
          <a:off x="7508933" y="1123105"/>
          <a:ext cx="4379976" cy="1341185"/>
        </p:xfrm>
        <a:graphic>
          <a:graphicData uri="http://schemas.openxmlformats.org/drawingml/2006/table">
            <a:tbl>
              <a:tblPr firstRow="1" bandRow="1">
                <a:tableStyleId>{5C22544A-7EE6-4342-B048-85BDC9FD1C3A}</a:tableStyleId>
              </a:tblPr>
              <a:tblGrid>
                <a:gridCol w="2054167">
                  <a:extLst>
                    <a:ext uri="{9D8B030D-6E8A-4147-A177-3AD203B41FA5}">
                      <a16:colId xmlns:a16="http://schemas.microsoft.com/office/drawing/2014/main" val="2275183721"/>
                    </a:ext>
                  </a:extLst>
                </a:gridCol>
                <a:gridCol w="1100390">
                  <a:extLst>
                    <a:ext uri="{9D8B030D-6E8A-4147-A177-3AD203B41FA5}">
                      <a16:colId xmlns:a16="http://schemas.microsoft.com/office/drawing/2014/main" val="20001"/>
                    </a:ext>
                  </a:extLst>
                </a:gridCol>
                <a:gridCol w="1225419">
                  <a:extLst>
                    <a:ext uri="{9D8B030D-6E8A-4147-A177-3AD203B41FA5}">
                      <a16:colId xmlns:a16="http://schemas.microsoft.com/office/drawing/2014/main" val="1563917132"/>
                    </a:ext>
                  </a:extLst>
                </a:gridCol>
              </a:tblGrid>
              <a:tr h="1813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a:solidFill>
                          <a:schemeClr val="tx1"/>
                        </a:solidFill>
                        <a:latin typeface="+mn-lt"/>
                        <a:cs typeface="Aria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US" altLang="zh-CN" sz="1000" u="none" strike="noStrike" kern="1200" cap="none">
                          <a:solidFill>
                            <a:schemeClr val="bg1"/>
                          </a:solidFill>
                          <a:latin typeface="+mn-lt"/>
                          <a:ea typeface="+mn-ea"/>
                          <a:cs typeface="+mn-cs"/>
                          <a:sym typeface="Arial"/>
                        </a:rPr>
                        <a:t>SG </a:t>
                      </a:r>
                      <a:r>
                        <a:rPr lang="en-US" sz="1000" b="1">
                          <a:solidFill>
                            <a:schemeClr val="bg1"/>
                          </a:solidFill>
                          <a:effectLst/>
                          <a:latin typeface="+mn-lt"/>
                          <a:ea typeface="Calibri" panose="020F0502020204030204" pitchFamily="34" charset="0"/>
                          <a:cs typeface="Calibri" panose="020F0502020204030204" pitchFamily="34" charset="0"/>
                        </a:rPr>
                        <a:t>+ Pembro </a:t>
                      </a:r>
                    </a:p>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pPr>
                      <a:r>
                        <a:rPr lang="en-GB" altLang="zh-CN" sz="1000" u="none" strike="noStrike" kern="1200" cap="none">
                          <a:solidFill>
                            <a:schemeClr val="bg1"/>
                          </a:solidFill>
                          <a:latin typeface="+mn-lt"/>
                          <a:ea typeface="+mn-ea"/>
                          <a:cs typeface="+mn-cs"/>
                          <a:sym typeface="Arial"/>
                        </a:rPr>
                        <a:t>(n = 221)</a:t>
                      </a:r>
                      <a:endParaRPr lang="en-GB" altLang="zh-CN" sz="1000" u="none" strike="noStrike" kern="1200" cap="none">
                        <a:solidFill>
                          <a:schemeClr val="bg1"/>
                        </a:solidFill>
                        <a:latin typeface="+mn-lt"/>
                        <a:ea typeface="+mn-ea"/>
                        <a:cs typeface="+mn-cs"/>
                      </a:endParaRPr>
                    </a:p>
                  </a:txBody>
                  <a:tcPr marL="7625" marR="7625" marT="76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C587F"/>
                    </a:solidFill>
                  </a:tcPr>
                </a:tc>
                <a:tc>
                  <a:txBody>
                    <a:bodyPr/>
                    <a:lstStyle/>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defRPr/>
                      </a:pPr>
                      <a:r>
                        <a:rPr lang="en-US" altLang="zh-CN" sz="1000" u="none" strike="noStrike" kern="1200" cap="none">
                          <a:solidFill>
                            <a:schemeClr val="bg1"/>
                          </a:solidFill>
                          <a:latin typeface="+mn-lt"/>
                          <a:ea typeface="+mn-ea"/>
                          <a:cs typeface="+mn-cs"/>
                          <a:sym typeface="Arial"/>
                        </a:rPr>
                        <a:t>Chemo </a:t>
                      </a:r>
                      <a:r>
                        <a:rPr lang="en-US" sz="1000" b="1">
                          <a:solidFill>
                            <a:schemeClr val="bg1"/>
                          </a:solidFill>
                          <a:effectLst/>
                          <a:latin typeface="+mn-lt"/>
                          <a:ea typeface="Calibri" panose="020F0502020204030204" pitchFamily="34" charset="0"/>
                          <a:cs typeface="Calibri" panose="020F0502020204030204" pitchFamily="34" charset="0"/>
                        </a:rPr>
                        <a:t>+ Pembro</a:t>
                      </a:r>
                      <a:r>
                        <a:rPr lang="en-US" altLang="zh-CN" sz="1000" u="none" strike="noStrike" kern="1200" cap="none">
                          <a:solidFill>
                            <a:schemeClr val="bg1"/>
                          </a:solidFill>
                          <a:latin typeface="+mn-lt"/>
                          <a:ea typeface="+mn-ea"/>
                          <a:cs typeface="+mn-cs"/>
                          <a:sym typeface="Arial"/>
                        </a:rPr>
                        <a:t> </a:t>
                      </a:r>
                    </a:p>
                    <a:p>
                      <a:pPr marL="0" marR="0" lvl="0" indent="0" algn="ctr" defTabSz="1088264" rtl="0" eaLnBrk="1" fontAlgn="base" latinLnBrk="0" hangingPunct="1">
                        <a:lnSpc>
                          <a:spcPct val="100000"/>
                        </a:lnSpc>
                        <a:spcBef>
                          <a:spcPts val="0"/>
                        </a:spcBef>
                        <a:spcAft>
                          <a:spcPts val="0"/>
                        </a:spcAft>
                        <a:buClr>
                          <a:srgbClr val="000000"/>
                        </a:buClr>
                        <a:buSzPts val="1400"/>
                        <a:buFont typeface="Arial"/>
                        <a:buNone/>
                        <a:tabLst/>
                        <a:defRPr/>
                      </a:pPr>
                      <a:r>
                        <a:rPr lang="en-GB" altLang="zh-CN" sz="1000" u="none" strike="noStrike" kern="1200" cap="none">
                          <a:solidFill>
                            <a:schemeClr val="bg1"/>
                          </a:solidFill>
                          <a:latin typeface="+mn-lt"/>
                          <a:ea typeface="+mn-ea"/>
                          <a:cs typeface="+mn-cs"/>
                          <a:sym typeface="Arial"/>
                        </a:rPr>
                        <a:t>(n = 222)</a:t>
                      </a:r>
                      <a:endParaRPr lang="en-GB" altLang="zh-CN" sz="1000" u="none" strike="noStrike" kern="1200" cap="none">
                        <a:solidFill>
                          <a:schemeClr val="bg1"/>
                        </a:solidFill>
                        <a:latin typeface="+mn-lt"/>
                        <a:ea typeface="+mn-ea"/>
                        <a:cs typeface="+mn-cs"/>
                      </a:endParaRPr>
                    </a:p>
                  </a:txBody>
                  <a:tcPr marL="7625" marR="7625" marT="7625"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881222"/>
                    </a:solidFill>
                  </a:tcPr>
                </a:tc>
                <a:extLst>
                  <a:ext uri="{0D108BD9-81ED-4DB2-BD59-A6C34878D82A}">
                    <a16:rowId xmlns:a16="http://schemas.microsoft.com/office/drawing/2014/main" val="10000"/>
                  </a:ext>
                </a:extLst>
              </a:tr>
              <a:tr h="132725">
                <a:tc>
                  <a:txBody>
                    <a:bodyPr/>
                    <a:lstStyle/>
                    <a:p>
                      <a:pPr marL="0" marR="0" lvl="0" indent="0" algn="l" defTabSz="1088264" rtl="0" eaLnBrk="1" fontAlgn="auto" latinLnBrk="0" hangingPunct="1">
                        <a:lnSpc>
                          <a:spcPct val="90000"/>
                        </a:lnSpc>
                        <a:spcBef>
                          <a:spcPts val="0"/>
                        </a:spcBef>
                        <a:spcAft>
                          <a:spcPts val="0"/>
                        </a:spcAft>
                        <a:buClr>
                          <a:srgbClr val="000000"/>
                        </a:buClr>
                        <a:buSzPts val="1400"/>
                        <a:buFont typeface="Arial"/>
                        <a:buNone/>
                        <a:tabLst/>
                        <a:defRPr/>
                      </a:pPr>
                      <a:r>
                        <a:rPr lang="en-US" sz="1000" b="1" u="none" strike="noStrike" kern="1200" cap="none">
                          <a:solidFill>
                            <a:schemeClr val="tx1"/>
                          </a:solidFill>
                          <a:latin typeface="+mn-lt"/>
                          <a:ea typeface="+mn-ea"/>
                          <a:cs typeface="+mn-cs"/>
                        </a:rPr>
                        <a:t>Number of PFS events</a:t>
                      </a:r>
                    </a:p>
                  </a:txBody>
                  <a:tcPr marL="91451" marR="91451"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p>
                      <a:pPr marL="0" marR="0" lvl="0" indent="0" algn="ctr" defTabSz="1088283" rtl="0" eaLnBrk="1" fontAlgn="auto" latinLnBrk="0" hangingPunct="1">
                        <a:lnSpc>
                          <a:spcPct val="90000"/>
                        </a:lnSpc>
                        <a:spcBef>
                          <a:spcPts val="0"/>
                        </a:spcBef>
                        <a:spcAft>
                          <a:spcPts val="0"/>
                        </a:spcAft>
                        <a:buClr>
                          <a:srgbClr val="000000"/>
                        </a:buClr>
                        <a:buSzPts val="1400"/>
                        <a:buFont typeface="Arial"/>
                        <a:buNone/>
                        <a:tabLst/>
                        <a:defRPr/>
                      </a:pPr>
                      <a:r>
                        <a:rPr lang="en-US" sz="1000" b="0" u="none" strike="noStrike" kern="1200" cap="none">
                          <a:solidFill>
                            <a:schemeClr val="tx1"/>
                          </a:solidFill>
                          <a:latin typeface="+mn-lt"/>
                          <a:ea typeface="+mn-ea"/>
                          <a:cs typeface="+mn-cs"/>
                        </a:rPr>
                        <a:t>109</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p>
                      <a:pPr marL="0" marR="0" lvl="0" indent="0" algn="ctr" defTabSz="1088283" rtl="0" eaLnBrk="1" fontAlgn="auto" latinLnBrk="0" hangingPunct="1">
                        <a:lnSpc>
                          <a:spcPct val="90000"/>
                        </a:lnSpc>
                        <a:spcBef>
                          <a:spcPts val="0"/>
                        </a:spcBef>
                        <a:spcAft>
                          <a:spcPts val="0"/>
                        </a:spcAft>
                        <a:buClr>
                          <a:srgbClr val="000000"/>
                        </a:buClr>
                        <a:buSzPts val="1400"/>
                        <a:buFont typeface="Arial"/>
                        <a:buNone/>
                        <a:tabLst/>
                        <a:defRPr/>
                      </a:pPr>
                      <a:r>
                        <a:rPr lang="en-US" sz="1000" b="0" u="none" strike="noStrike" kern="1200" cap="none">
                          <a:solidFill>
                            <a:schemeClr val="tx1"/>
                          </a:solidFill>
                          <a:latin typeface="+mn-lt"/>
                          <a:ea typeface="+mn-ea"/>
                          <a:cs typeface="+mn-cs"/>
                        </a:rPr>
                        <a:t>140</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1349471446"/>
                  </a:ext>
                </a:extLst>
              </a:tr>
              <a:tr h="141573">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000" b="1" u="none" strike="noStrike" kern="1200" cap="none">
                          <a:solidFill>
                            <a:schemeClr val="tx1"/>
                          </a:solidFill>
                          <a:latin typeface="+mn-lt"/>
                          <a:ea typeface="+mn-ea"/>
                          <a:cs typeface="+mn-cs"/>
                        </a:rPr>
                        <a:t>Median PFS, mo (95% CI)</a:t>
                      </a:r>
                    </a:p>
                  </a:txBody>
                  <a:tcPr marL="91451" marR="91451"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kumimoji="0" lang="en-GB" altLang="zh-CN" sz="1000" b="0" i="0" u="none" strike="noStrike" cap="none" normalizeH="0" baseline="0">
                          <a:ln>
                            <a:noFill/>
                          </a:ln>
                          <a:solidFill>
                            <a:schemeClr val="tx1"/>
                          </a:solidFill>
                          <a:effectLst/>
                          <a:latin typeface="+mn-lt"/>
                          <a:ea typeface="MS PGothic"/>
                        </a:rPr>
                        <a:t>11.2 (9.3-16.7)</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lang="en-US" altLang="zh-CN" sz="1000" b="0" u="none" strike="noStrike" kern="1200" cap="none">
                          <a:solidFill>
                            <a:schemeClr val="tx1"/>
                          </a:solidFill>
                          <a:latin typeface="+mn-lt"/>
                          <a:ea typeface="+mn-ea"/>
                          <a:cs typeface="+mn-cs"/>
                        </a:rPr>
                        <a:t>7.8 (7.3-9.3)</a:t>
                      </a:r>
                      <a:endParaRPr kumimoji="0" lang="en-GB" altLang="zh-CN" sz="1000" b="0" i="0" u="none" strike="noStrike" cap="none" normalizeH="0" baseline="0">
                        <a:ln>
                          <a:noFill/>
                        </a:ln>
                        <a:solidFill>
                          <a:schemeClr val="tx1"/>
                        </a:solidFill>
                        <a:effectLst/>
                        <a:latin typeface="+mn-lt"/>
                        <a:ea typeface="MS PGothic"/>
                      </a:endParaRP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65249077"/>
                  </a:ext>
                </a:extLst>
              </a:tr>
              <a:tr h="141573">
                <a:tc>
                  <a:txBody>
                    <a:bodyPr/>
                    <a:lstStyle/>
                    <a:p>
                      <a:pPr marL="182880" marR="0" lvl="0" indent="0" algn="l" defTabSz="1088264" rtl="0" eaLnBrk="1" latinLnBrk="0" hangingPunct="1">
                        <a:lnSpc>
                          <a:spcPct val="100000"/>
                        </a:lnSpc>
                        <a:spcBef>
                          <a:spcPts val="0"/>
                        </a:spcBef>
                        <a:spcAft>
                          <a:spcPts val="0"/>
                        </a:spcAft>
                        <a:buClr>
                          <a:srgbClr val="000000"/>
                        </a:buClr>
                        <a:buSzPts val="1400"/>
                        <a:buFont typeface="Arial"/>
                        <a:buNone/>
                      </a:pPr>
                      <a:r>
                        <a:rPr lang="en-US" sz="1000" b="0" u="none" strike="noStrike" kern="1200" cap="none">
                          <a:solidFill>
                            <a:schemeClr val="tx1"/>
                          </a:solidFill>
                          <a:latin typeface="+mn-lt"/>
                          <a:ea typeface="+mn-ea"/>
                          <a:cs typeface="+mn-cs"/>
                        </a:rPr>
                        <a:t>Stratified HR (95% CI)</a:t>
                      </a:r>
                    </a:p>
                  </a:txBody>
                  <a:tcPr marL="91451" marR="91451"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000" b="0" u="none" strike="noStrike" kern="1200" cap="none">
                          <a:solidFill>
                            <a:schemeClr val="tx1"/>
                          </a:solidFill>
                          <a:latin typeface="+mn-lt"/>
                          <a:ea typeface="+mn-ea"/>
                          <a:cs typeface="+mn-cs"/>
                        </a:rPr>
                        <a:t>0.65 </a:t>
                      </a:r>
                      <a:r>
                        <a:rPr lang="en-US" sz="1000" u="none" strike="noStrike" kern="1200" cap="none">
                          <a:solidFill>
                            <a:schemeClr val="tx1"/>
                          </a:solidFill>
                          <a:latin typeface="+mn-lt"/>
                          <a:ea typeface="+mn-ea"/>
                          <a:cs typeface="+mn-cs"/>
                        </a:rPr>
                        <a:t>(0.51</a:t>
                      </a:r>
                      <a:r>
                        <a:rPr kumimoji="0" lang="en-GB" altLang="zh-CN" sz="1000" b="0" i="0" u="none" strike="noStrike" cap="none" normalizeH="0" baseline="0">
                          <a:ln>
                            <a:noFill/>
                          </a:ln>
                          <a:solidFill>
                            <a:schemeClr val="tx1"/>
                          </a:solidFill>
                          <a:effectLst/>
                          <a:latin typeface="+mn-lt"/>
                          <a:ea typeface="MS PGothic"/>
                          <a:cs typeface="Arial"/>
                        </a:rPr>
                        <a:t>-</a:t>
                      </a:r>
                      <a:r>
                        <a:rPr kumimoji="0" lang="en-US" altLang="zh-CN" sz="1000" b="0" i="0" u="none" strike="noStrike" kern="1200" cap="none" normalizeH="0" baseline="0">
                          <a:ln>
                            <a:noFill/>
                          </a:ln>
                          <a:solidFill>
                            <a:schemeClr val="tx1"/>
                          </a:solidFill>
                          <a:effectLst/>
                          <a:latin typeface="+mn-lt"/>
                          <a:ea typeface="+mn-ea"/>
                          <a:cs typeface="+mn-cs"/>
                        </a:rPr>
                        <a:t>0.84</a:t>
                      </a:r>
                      <a:r>
                        <a:rPr lang="en-US" sz="1000" u="none" strike="noStrike" kern="1200" cap="none">
                          <a:solidFill>
                            <a:schemeClr val="tx1"/>
                          </a:solidFill>
                          <a:latin typeface="+mn-lt"/>
                          <a:ea typeface="+mn-ea"/>
                          <a:cs typeface="+mn-cs"/>
                        </a:rPr>
                        <a:t>)</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endParaRPr lang="en-US" sz="1000" u="none" strike="noStrike" kern="1200" cap="none">
                        <a:solidFill>
                          <a:schemeClr val="tx1"/>
                        </a:solidFill>
                        <a:latin typeface="+mn-lt"/>
                        <a:ea typeface="+mn-ea"/>
                        <a:cs typeface="+mn-cs"/>
                      </a:endParaRP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141573">
                <a:tc>
                  <a:txBody>
                    <a:bodyPr/>
                    <a:lstStyle/>
                    <a:p>
                      <a:pPr marL="182880" marR="0" lvl="0" indent="0" algn="l" defTabSz="1088264" rtl="0" eaLnBrk="1" latinLnBrk="0" hangingPunct="1">
                        <a:lnSpc>
                          <a:spcPct val="100000"/>
                        </a:lnSpc>
                        <a:spcBef>
                          <a:spcPts val="0"/>
                        </a:spcBef>
                        <a:spcAft>
                          <a:spcPts val="0"/>
                        </a:spcAft>
                        <a:buClr>
                          <a:srgbClr val="000000"/>
                        </a:buClr>
                        <a:buSzPts val="1400"/>
                        <a:buFont typeface="Arial"/>
                        <a:buNone/>
                      </a:pPr>
                      <a:r>
                        <a:rPr lang="en-US" altLang="zh-CN" sz="1000" b="0" i="1" u="none" strike="noStrike" kern="1200" cap="none">
                          <a:solidFill>
                            <a:schemeClr val="tx1"/>
                          </a:solidFill>
                          <a:latin typeface="+mn-lt"/>
                          <a:ea typeface="+mn-ea"/>
                          <a:cs typeface="+mn-cs"/>
                        </a:rPr>
                        <a:t>P</a:t>
                      </a:r>
                      <a:r>
                        <a:rPr lang="en-US" altLang="zh-CN" sz="1000" b="0" u="none" strike="noStrike" kern="1200" cap="none">
                          <a:solidFill>
                            <a:schemeClr val="tx1"/>
                          </a:solidFill>
                          <a:latin typeface="+mn-lt"/>
                          <a:ea typeface="+mn-ea"/>
                          <a:cs typeface="+mn-cs"/>
                        </a:rPr>
                        <a:t>-</a:t>
                      </a:r>
                      <a:r>
                        <a:rPr lang="en-US" altLang="zh-CN" sz="1000" b="0" u="none" strike="noStrike" kern="1200" cap="none" err="1">
                          <a:solidFill>
                            <a:schemeClr val="tx1"/>
                          </a:solidFill>
                          <a:latin typeface="+mn-lt"/>
                          <a:ea typeface="+mn-ea"/>
                          <a:cs typeface="+mn-cs"/>
                        </a:rPr>
                        <a:t>value</a:t>
                      </a:r>
                      <a:r>
                        <a:rPr lang="en-US" altLang="zh-CN" sz="1000" b="0" u="none" strike="noStrike" kern="1200" cap="none" baseline="30000" err="1">
                          <a:solidFill>
                            <a:schemeClr val="tx1"/>
                          </a:solidFill>
                          <a:latin typeface="+mn-lt"/>
                          <a:ea typeface="+mn-ea"/>
                          <a:cs typeface="+mn-cs"/>
                        </a:rPr>
                        <a:t>a</a:t>
                      </a:r>
                      <a:endParaRPr lang="en-US" sz="1000" b="0" u="none" strike="noStrike" kern="1200" cap="none">
                        <a:solidFill>
                          <a:schemeClr val="tx1"/>
                        </a:solidFill>
                        <a:latin typeface="+mn-lt"/>
                        <a:ea typeface="+mn-ea"/>
                        <a:cs typeface="+mn-cs"/>
                      </a:endParaRPr>
                    </a:p>
                  </a:txBody>
                  <a:tcPr marL="91451" marR="91451"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000" b="0" u="none" strike="noStrike" kern="1200" cap="none">
                          <a:solidFill>
                            <a:schemeClr val="tx1"/>
                          </a:solidFill>
                          <a:latin typeface="+mn-lt"/>
                          <a:ea typeface="+mn-ea"/>
                          <a:cs typeface="+mn-cs"/>
                        </a:rPr>
                        <a:t>&lt; 0.001</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endParaRPr lang="en-US" sz="1000" b="0" u="none" strike="noStrike" kern="1200" cap="none">
                        <a:solidFill>
                          <a:schemeClr val="tx1"/>
                        </a:solidFill>
                        <a:latin typeface="+mn-lt"/>
                        <a:ea typeface="+mn-ea"/>
                        <a:cs typeface="+mn-cs"/>
                      </a:endParaRP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28369177"/>
                  </a:ext>
                </a:extLst>
              </a:tr>
              <a:tr h="141573">
                <a:tc>
                  <a:txBody>
                    <a:bodyPr/>
                    <a:lstStyle/>
                    <a:p>
                      <a:pPr marL="0" marR="0" lvl="0" indent="0" algn="l" defTabSz="1088264" rtl="0" eaLnBrk="1" latinLnBrk="0" hangingPunct="1">
                        <a:lnSpc>
                          <a:spcPct val="100000"/>
                        </a:lnSpc>
                        <a:spcBef>
                          <a:spcPts val="0"/>
                        </a:spcBef>
                        <a:spcAft>
                          <a:spcPts val="0"/>
                        </a:spcAft>
                        <a:buClr>
                          <a:srgbClr val="000000"/>
                        </a:buClr>
                        <a:buSzPts val="1400"/>
                        <a:buFont typeface="Arial"/>
                        <a:buNone/>
                      </a:pPr>
                      <a:r>
                        <a:rPr lang="en-US" sz="1000" b="1" u="none" strike="noStrike" kern="1200" cap="none">
                          <a:solidFill>
                            <a:schemeClr val="tx1"/>
                          </a:solidFill>
                          <a:latin typeface="+mn-lt"/>
                          <a:ea typeface="+mn-ea"/>
                          <a:cs typeface="+mn-cs"/>
                        </a:rPr>
                        <a:t>6-month PFS rate, % (95% CI)</a:t>
                      </a:r>
                    </a:p>
                  </a:txBody>
                  <a:tcPr marL="91451" marR="91451"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000" b="0" u="none" strike="noStrike" kern="1200" cap="none">
                          <a:solidFill>
                            <a:schemeClr val="tx1"/>
                          </a:solidFill>
                          <a:latin typeface="+mn-lt"/>
                          <a:ea typeface="+mn-ea"/>
                          <a:cs typeface="+mn-cs"/>
                        </a:rPr>
                        <a:t>72 (65-77)</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p>
                      <a:pPr marL="0" marR="0" lvl="0" indent="0" algn="ctr" defTabSz="1088283" rtl="0" eaLnBrk="1" latinLnBrk="0" hangingPunct="1">
                        <a:lnSpc>
                          <a:spcPct val="100000"/>
                        </a:lnSpc>
                        <a:spcBef>
                          <a:spcPts val="0"/>
                        </a:spcBef>
                        <a:spcAft>
                          <a:spcPts val="0"/>
                        </a:spcAft>
                        <a:buClr>
                          <a:srgbClr val="000000"/>
                        </a:buClr>
                        <a:buSzPts val="1400"/>
                        <a:buFont typeface="Arial"/>
                        <a:buNone/>
                      </a:pPr>
                      <a:r>
                        <a:rPr lang="en-US" sz="1000" b="0" u="none" strike="noStrike" kern="1200" cap="none">
                          <a:solidFill>
                            <a:schemeClr val="tx1"/>
                          </a:solidFill>
                          <a:latin typeface="+mn-lt"/>
                          <a:ea typeface="+mn-ea"/>
                          <a:cs typeface="+mn-cs"/>
                        </a:rPr>
                        <a:t>63 (56-69)</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2393183535"/>
                  </a:ext>
                </a:extLst>
              </a:tr>
              <a:tr h="141573">
                <a:tc>
                  <a:txBody>
                    <a:bodyPr/>
                    <a:lstStyle/>
                    <a:p>
                      <a:pPr marL="0" marR="0" lvl="0" indent="0" algn="l" defTabSz="1088264" rtl="0" eaLnBrk="1" fontAlgn="auto" latinLnBrk="0" hangingPunct="1">
                        <a:lnSpc>
                          <a:spcPct val="100000"/>
                        </a:lnSpc>
                        <a:spcBef>
                          <a:spcPts val="0"/>
                        </a:spcBef>
                        <a:spcAft>
                          <a:spcPts val="0"/>
                        </a:spcAft>
                        <a:buClr>
                          <a:srgbClr val="000000"/>
                        </a:buClr>
                        <a:buSzPts val="1400"/>
                        <a:buFont typeface="Arial"/>
                        <a:buNone/>
                        <a:tabLst/>
                        <a:defRPr/>
                      </a:pPr>
                      <a:r>
                        <a:rPr lang="en-US" sz="1000" b="1" u="none" strike="noStrike" kern="1200" cap="none">
                          <a:solidFill>
                            <a:schemeClr val="tx1"/>
                          </a:solidFill>
                          <a:latin typeface="+mn-lt"/>
                          <a:ea typeface="+mn-ea"/>
                          <a:cs typeface="+mn-cs"/>
                        </a:rPr>
                        <a:t>12-month PFS rate, % (95% CI)</a:t>
                      </a:r>
                    </a:p>
                  </a:txBody>
                  <a:tcPr marL="91451" marR="91451"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lang="en-US" sz="1000" b="0" u="none" strike="noStrike" kern="1200" cap="none">
                          <a:solidFill>
                            <a:schemeClr val="tx1"/>
                          </a:solidFill>
                          <a:latin typeface="+mn-lt"/>
                          <a:ea typeface="+mn-ea"/>
                          <a:cs typeface="+mn-cs"/>
                        </a:rPr>
                        <a:t>48 (41-56)</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1088283" rtl="0" eaLnBrk="1" fontAlgn="auto" latinLnBrk="0" hangingPunct="1">
                        <a:lnSpc>
                          <a:spcPct val="100000"/>
                        </a:lnSpc>
                        <a:spcBef>
                          <a:spcPts val="0"/>
                        </a:spcBef>
                        <a:spcAft>
                          <a:spcPts val="0"/>
                        </a:spcAft>
                        <a:buClr>
                          <a:srgbClr val="000000"/>
                        </a:buClr>
                        <a:buSzPts val="1400"/>
                        <a:buFont typeface="Arial"/>
                        <a:buNone/>
                        <a:tabLst/>
                        <a:defRPr/>
                      </a:pPr>
                      <a:r>
                        <a:rPr lang="en-US" sz="1000" b="0" u="none" strike="noStrike" kern="1200" cap="none">
                          <a:solidFill>
                            <a:schemeClr val="tx1"/>
                          </a:solidFill>
                          <a:latin typeface="+mn-lt"/>
                          <a:ea typeface="+mn-ea"/>
                          <a:cs typeface="+mn-cs"/>
                        </a:rPr>
                        <a:t>33 (26-40)</a:t>
                      </a:r>
                    </a:p>
                  </a:txBody>
                  <a:tcPr marL="7625" marR="7625" marT="10800" marB="108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64162395"/>
                  </a:ext>
                </a:extLst>
              </a:tr>
            </a:tbl>
          </a:graphicData>
        </a:graphic>
      </p:graphicFrame>
      <p:sp>
        <p:nvSpPr>
          <p:cNvPr id="8" name="TextBox 7">
            <a:extLst>
              <a:ext uri="{FF2B5EF4-FFF2-40B4-BE49-F238E27FC236}">
                <a16:creationId xmlns:a16="http://schemas.microsoft.com/office/drawing/2014/main" id="{2F8AD7E3-AE64-4531-1208-28B177632429}"/>
              </a:ext>
            </a:extLst>
          </p:cNvPr>
          <p:cNvSpPr txBox="1"/>
          <p:nvPr/>
        </p:nvSpPr>
        <p:spPr>
          <a:xfrm rot="16200000">
            <a:off x="187200" y="2518678"/>
            <a:ext cx="2478383"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02557"/>
                </a:solidFill>
                <a:effectLst/>
                <a:uLnTx/>
                <a:uFillTx/>
                <a:latin typeface="Arial" panose="020B0604020202020204"/>
                <a:ea typeface="+mn-ea"/>
                <a:cs typeface="+mn-cs"/>
              </a:rPr>
              <a:t>Progression-Free Survival Probability (%)</a:t>
            </a:r>
          </a:p>
        </p:txBody>
      </p:sp>
      <p:sp>
        <p:nvSpPr>
          <p:cNvPr id="9" name="TextBox 8">
            <a:extLst>
              <a:ext uri="{FF2B5EF4-FFF2-40B4-BE49-F238E27FC236}">
                <a16:creationId xmlns:a16="http://schemas.microsoft.com/office/drawing/2014/main" id="{7748C412-CC6C-4E6E-D2C1-C5C9EFE8A930}"/>
              </a:ext>
            </a:extLst>
          </p:cNvPr>
          <p:cNvSpPr txBox="1"/>
          <p:nvPr/>
        </p:nvSpPr>
        <p:spPr>
          <a:xfrm>
            <a:off x="2144229" y="4262859"/>
            <a:ext cx="8801909"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02557"/>
                </a:solidFill>
                <a:effectLst/>
                <a:uLnTx/>
                <a:uFillTx/>
                <a:latin typeface="Arial" panose="020B0604020202020204"/>
                <a:ea typeface="+mn-ea"/>
                <a:cs typeface="+mn-cs"/>
              </a:rPr>
              <a:t>Time (months)</a:t>
            </a:r>
          </a:p>
        </p:txBody>
      </p:sp>
      <p:sp>
        <p:nvSpPr>
          <p:cNvPr id="11" name="TextBox 10">
            <a:extLst>
              <a:ext uri="{FF2B5EF4-FFF2-40B4-BE49-F238E27FC236}">
                <a16:creationId xmlns:a16="http://schemas.microsoft.com/office/drawing/2014/main" id="{39388557-39E1-4D7D-3F62-8B66D76B2009}"/>
              </a:ext>
            </a:extLst>
          </p:cNvPr>
          <p:cNvSpPr txBox="1"/>
          <p:nvPr/>
        </p:nvSpPr>
        <p:spPr>
          <a:xfrm>
            <a:off x="1473491" y="1038522"/>
            <a:ext cx="283086" cy="3152851"/>
          </a:xfrm>
          <a:prstGeom prst="rect">
            <a:avLst/>
          </a:prstGeom>
          <a:ln w="12700">
            <a:noFill/>
          </a:ln>
        </p:spPr>
        <p:style>
          <a:lnRef idx="1">
            <a:schemeClr val="accent1"/>
          </a:lnRef>
          <a:fillRef idx="0">
            <a:schemeClr val="accent1"/>
          </a:fillRef>
          <a:effectRef idx="0">
            <a:schemeClr val="accent1"/>
          </a:effectRef>
          <a:fontRef idx="minor">
            <a:schemeClr val="tx1"/>
          </a:fontRef>
        </p:style>
        <p:txBody>
          <a:bodyPr wrap="square" lIns="0" tIns="0" rIns="0" bIns="0">
            <a:spAutoFit/>
          </a:bodyPr>
          <a:lstStyle/>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100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90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80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70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60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50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40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30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20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10</a:t>
            </a:r>
          </a:p>
          <a:p>
            <a:pPr marL="0" marR="0" lvl="0" indent="0" algn="r" defTabSz="914400" rtl="0" eaLnBrk="1" fontAlgn="auto" latinLnBrk="0" hangingPunct="1">
              <a:lnSpc>
                <a:spcPct val="206000"/>
              </a:lnSpc>
              <a:spcBef>
                <a:spcPts val="0"/>
              </a:spcBef>
              <a:spcAft>
                <a:spcPts val="0"/>
              </a:spcAft>
              <a:buClrTx/>
              <a:buSzTx/>
              <a:buFontTx/>
              <a:buNone/>
              <a:tabLst/>
              <a:defRPr/>
            </a:pPr>
            <a:r>
              <a:rPr kumimoji="0" lang="en-US" sz="900" b="0" i="0" u="none" strike="noStrike" kern="1200" cap="none" spc="0" normalizeH="0" baseline="0" noProof="0">
                <a:ln>
                  <a:noFill/>
                </a:ln>
                <a:solidFill>
                  <a:srgbClr val="002557"/>
                </a:solidFill>
                <a:effectLst/>
                <a:uLnTx/>
                <a:uFillTx/>
                <a:latin typeface="Arial" panose="020B0604020202020204"/>
                <a:ea typeface="+mn-ea"/>
                <a:cs typeface="+mn-cs"/>
              </a:rPr>
              <a:t>0</a:t>
            </a:r>
          </a:p>
        </p:txBody>
      </p:sp>
      <p:graphicFrame>
        <p:nvGraphicFramePr>
          <p:cNvPr id="12" name="Table 27">
            <a:extLst>
              <a:ext uri="{FF2B5EF4-FFF2-40B4-BE49-F238E27FC236}">
                <a16:creationId xmlns:a16="http://schemas.microsoft.com/office/drawing/2014/main" id="{A85CAA04-FD82-F515-6F91-00E8D8F9519F}"/>
              </a:ext>
            </a:extLst>
          </p:cNvPr>
          <p:cNvGraphicFramePr>
            <a:graphicFrameLocks noGrp="1"/>
          </p:cNvGraphicFramePr>
          <p:nvPr/>
        </p:nvGraphicFramePr>
        <p:xfrm>
          <a:off x="624840" y="4411618"/>
          <a:ext cx="2488671" cy="562680"/>
        </p:xfrm>
        <a:graphic>
          <a:graphicData uri="http://schemas.openxmlformats.org/drawingml/2006/table">
            <a:tbl>
              <a:tblPr firstRow="1" bandRow="1">
                <a:tableStyleId>{5C22544A-7EE6-4342-B048-85BDC9FD1C3A}</a:tableStyleId>
              </a:tblPr>
              <a:tblGrid>
                <a:gridCol w="2488671">
                  <a:extLst>
                    <a:ext uri="{9D8B030D-6E8A-4147-A177-3AD203B41FA5}">
                      <a16:colId xmlns:a16="http://schemas.microsoft.com/office/drawing/2014/main" val="2117145719"/>
                    </a:ext>
                  </a:extLst>
                </a:gridCol>
              </a:tblGrid>
              <a:tr h="149753">
                <a:tc>
                  <a:txBody>
                    <a:bodyPr/>
                    <a:lstStyle/>
                    <a:p>
                      <a:r>
                        <a:rPr lang="en-US" sz="900">
                          <a:solidFill>
                            <a:srgbClr val="002557"/>
                          </a:solidFill>
                        </a:rPr>
                        <a:t>No. of Patients Still at Risk (Events)</a:t>
                      </a:r>
                    </a:p>
                  </a:txBody>
                  <a:tcPr marT="25200" marB="25200">
                    <a:lnL w="12700" cmpd="sng">
                      <a:noFill/>
                    </a:lnL>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25039325"/>
                  </a:ext>
                </a:extLst>
              </a:tr>
              <a:tr h="149753">
                <a:tc>
                  <a:txBody>
                    <a:bodyPr/>
                    <a:lstStyle/>
                    <a:p>
                      <a:r>
                        <a:rPr lang="en-US" sz="900">
                          <a:solidFill>
                            <a:srgbClr val="3C587F"/>
                          </a:solidFill>
                        </a:rPr>
                        <a:t>SG + Pembro</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202334739"/>
                  </a:ext>
                </a:extLst>
              </a:tr>
              <a:tr h="149753">
                <a:tc>
                  <a:txBody>
                    <a:bodyPr/>
                    <a:lstStyle/>
                    <a:p>
                      <a:r>
                        <a:rPr lang="en-US" sz="900">
                          <a:solidFill>
                            <a:srgbClr val="881222"/>
                          </a:solidFill>
                        </a:rPr>
                        <a:t>Chemo + Pembro</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600971893"/>
                  </a:ext>
                </a:extLst>
              </a:tr>
            </a:tbl>
          </a:graphicData>
        </a:graphic>
      </p:graphicFrame>
      <p:graphicFrame>
        <p:nvGraphicFramePr>
          <p:cNvPr id="3" name="Table 27">
            <a:extLst>
              <a:ext uri="{FF2B5EF4-FFF2-40B4-BE49-F238E27FC236}">
                <a16:creationId xmlns:a16="http://schemas.microsoft.com/office/drawing/2014/main" id="{8A65F8D4-EDC9-B494-C1E5-16AA5C75C4CE}"/>
              </a:ext>
            </a:extLst>
          </p:cNvPr>
          <p:cNvGraphicFramePr>
            <a:graphicFrameLocks noGrp="1"/>
          </p:cNvGraphicFramePr>
          <p:nvPr/>
        </p:nvGraphicFramePr>
        <p:xfrm>
          <a:off x="1613455" y="4597918"/>
          <a:ext cx="10106726" cy="375120"/>
        </p:xfrm>
        <a:graphic>
          <a:graphicData uri="http://schemas.openxmlformats.org/drawingml/2006/table">
            <a:tbl>
              <a:tblPr firstRow="1" bandRow="1">
                <a:tableStyleId>{5C22544A-7EE6-4342-B048-85BDC9FD1C3A}</a:tableStyleId>
              </a:tblPr>
              <a:tblGrid>
                <a:gridCol w="721909">
                  <a:extLst>
                    <a:ext uri="{9D8B030D-6E8A-4147-A177-3AD203B41FA5}">
                      <a16:colId xmlns:a16="http://schemas.microsoft.com/office/drawing/2014/main" val="116493994"/>
                    </a:ext>
                  </a:extLst>
                </a:gridCol>
                <a:gridCol w="721909">
                  <a:extLst>
                    <a:ext uri="{9D8B030D-6E8A-4147-A177-3AD203B41FA5}">
                      <a16:colId xmlns:a16="http://schemas.microsoft.com/office/drawing/2014/main" val="3515584910"/>
                    </a:ext>
                  </a:extLst>
                </a:gridCol>
                <a:gridCol w="721909">
                  <a:extLst>
                    <a:ext uri="{9D8B030D-6E8A-4147-A177-3AD203B41FA5}">
                      <a16:colId xmlns:a16="http://schemas.microsoft.com/office/drawing/2014/main" val="426262220"/>
                    </a:ext>
                  </a:extLst>
                </a:gridCol>
                <a:gridCol w="721909">
                  <a:extLst>
                    <a:ext uri="{9D8B030D-6E8A-4147-A177-3AD203B41FA5}">
                      <a16:colId xmlns:a16="http://schemas.microsoft.com/office/drawing/2014/main" val="2583470130"/>
                    </a:ext>
                  </a:extLst>
                </a:gridCol>
                <a:gridCol w="721909">
                  <a:extLst>
                    <a:ext uri="{9D8B030D-6E8A-4147-A177-3AD203B41FA5}">
                      <a16:colId xmlns:a16="http://schemas.microsoft.com/office/drawing/2014/main" val="1872342716"/>
                    </a:ext>
                  </a:extLst>
                </a:gridCol>
                <a:gridCol w="721909">
                  <a:extLst>
                    <a:ext uri="{9D8B030D-6E8A-4147-A177-3AD203B41FA5}">
                      <a16:colId xmlns:a16="http://schemas.microsoft.com/office/drawing/2014/main" val="941638318"/>
                    </a:ext>
                  </a:extLst>
                </a:gridCol>
                <a:gridCol w="721909">
                  <a:extLst>
                    <a:ext uri="{9D8B030D-6E8A-4147-A177-3AD203B41FA5}">
                      <a16:colId xmlns:a16="http://schemas.microsoft.com/office/drawing/2014/main" val="2578609759"/>
                    </a:ext>
                  </a:extLst>
                </a:gridCol>
                <a:gridCol w="721909">
                  <a:extLst>
                    <a:ext uri="{9D8B030D-6E8A-4147-A177-3AD203B41FA5}">
                      <a16:colId xmlns:a16="http://schemas.microsoft.com/office/drawing/2014/main" val="1679387334"/>
                    </a:ext>
                  </a:extLst>
                </a:gridCol>
                <a:gridCol w="721909">
                  <a:extLst>
                    <a:ext uri="{9D8B030D-6E8A-4147-A177-3AD203B41FA5}">
                      <a16:colId xmlns:a16="http://schemas.microsoft.com/office/drawing/2014/main" val="4125452289"/>
                    </a:ext>
                  </a:extLst>
                </a:gridCol>
                <a:gridCol w="721909">
                  <a:extLst>
                    <a:ext uri="{9D8B030D-6E8A-4147-A177-3AD203B41FA5}">
                      <a16:colId xmlns:a16="http://schemas.microsoft.com/office/drawing/2014/main" val="2607569124"/>
                    </a:ext>
                  </a:extLst>
                </a:gridCol>
                <a:gridCol w="721909">
                  <a:extLst>
                    <a:ext uri="{9D8B030D-6E8A-4147-A177-3AD203B41FA5}">
                      <a16:colId xmlns:a16="http://schemas.microsoft.com/office/drawing/2014/main" val="3015190534"/>
                    </a:ext>
                  </a:extLst>
                </a:gridCol>
                <a:gridCol w="721909">
                  <a:extLst>
                    <a:ext uri="{9D8B030D-6E8A-4147-A177-3AD203B41FA5}">
                      <a16:colId xmlns:a16="http://schemas.microsoft.com/office/drawing/2014/main" val="3049114674"/>
                    </a:ext>
                  </a:extLst>
                </a:gridCol>
                <a:gridCol w="721909">
                  <a:extLst>
                    <a:ext uri="{9D8B030D-6E8A-4147-A177-3AD203B41FA5}">
                      <a16:colId xmlns:a16="http://schemas.microsoft.com/office/drawing/2014/main" val="812398574"/>
                    </a:ext>
                  </a:extLst>
                </a:gridCol>
                <a:gridCol w="721909">
                  <a:extLst>
                    <a:ext uri="{9D8B030D-6E8A-4147-A177-3AD203B41FA5}">
                      <a16:colId xmlns:a16="http://schemas.microsoft.com/office/drawing/2014/main" val="320259088"/>
                    </a:ext>
                  </a:extLst>
                </a:gridCol>
              </a:tblGrid>
              <a:tr h="149753">
                <a:tc>
                  <a:txBody>
                    <a:bodyPr/>
                    <a:lstStyle/>
                    <a:p>
                      <a:r>
                        <a:rPr lang="en-US" sz="900" b="0">
                          <a:solidFill>
                            <a:srgbClr val="002557"/>
                          </a:solidFill>
                        </a:rPr>
                        <a:t>221 (0)</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202 (11)</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174 (33)</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142 (59)</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105 (75)</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78 (89)</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58 (96)</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42 (98)</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34 (99)</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22 (103)</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11 (106)</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6 (109)</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2 (109)</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b="0">
                          <a:solidFill>
                            <a:srgbClr val="002557"/>
                          </a:solidFill>
                        </a:rPr>
                        <a:t>0 (109)</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202334739"/>
                  </a:ext>
                </a:extLst>
              </a:tr>
              <a:tr h="149753">
                <a:tc>
                  <a:txBody>
                    <a:bodyPr/>
                    <a:lstStyle/>
                    <a:p>
                      <a:r>
                        <a:rPr lang="en-US" sz="900">
                          <a:solidFill>
                            <a:srgbClr val="002557"/>
                          </a:solidFill>
                        </a:rPr>
                        <a:t>222 (0)</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191 (21)</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159 (48)</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123 (76)</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88 (102)</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59 (120)</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40 (128)</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29 (134)</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21 (135)</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13 (137)</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7 (138)</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4 (138)</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1 (139)</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lang="en-US" sz="900">
                          <a:solidFill>
                            <a:srgbClr val="002557"/>
                          </a:solidFill>
                        </a:rPr>
                        <a:t>0 (140)</a:t>
                      </a:r>
                    </a:p>
                  </a:txBody>
                  <a:tcPr marT="25200" marB="25200">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600971893"/>
                  </a:ext>
                </a:extLst>
              </a:tr>
            </a:tbl>
          </a:graphicData>
        </a:graphic>
      </p:graphicFrame>
      <p:graphicFrame>
        <p:nvGraphicFramePr>
          <p:cNvPr id="13" name="Table 27">
            <a:extLst>
              <a:ext uri="{FF2B5EF4-FFF2-40B4-BE49-F238E27FC236}">
                <a16:creationId xmlns:a16="http://schemas.microsoft.com/office/drawing/2014/main" id="{1CB4DB33-4038-E7AC-6A8B-5F70CE951E80}"/>
              </a:ext>
            </a:extLst>
          </p:cNvPr>
          <p:cNvGraphicFramePr>
            <a:graphicFrameLocks noGrp="1"/>
          </p:cNvGraphicFramePr>
          <p:nvPr/>
        </p:nvGraphicFramePr>
        <p:xfrm>
          <a:off x="1506148" y="4103049"/>
          <a:ext cx="10106726" cy="187560"/>
        </p:xfrm>
        <a:graphic>
          <a:graphicData uri="http://schemas.openxmlformats.org/drawingml/2006/table">
            <a:tbl>
              <a:tblPr firstRow="1" bandRow="1">
                <a:tableStyleId>{5C22544A-7EE6-4342-B048-85BDC9FD1C3A}</a:tableStyleId>
              </a:tblPr>
              <a:tblGrid>
                <a:gridCol w="721909">
                  <a:extLst>
                    <a:ext uri="{9D8B030D-6E8A-4147-A177-3AD203B41FA5}">
                      <a16:colId xmlns:a16="http://schemas.microsoft.com/office/drawing/2014/main" val="116493994"/>
                    </a:ext>
                  </a:extLst>
                </a:gridCol>
                <a:gridCol w="721909">
                  <a:extLst>
                    <a:ext uri="{9D8B030D-6E8A-4147-A177-3AD203B41FA5}">
                      <a16:colId xmlns:a16="http://schemas.microsoft.com/office/drawing/2014/main" val="3515584910"/>
                    </a:ext>
                  </a:extLst>
                </a:gridCol>
                <a:gridCol w="721909">
                  <a:extLst>
                    <a:ext uri="{9D8B030D-6E8A-4147-A177-3AD203B41FA5}">
                      <a16:colId xmlns:a16="http://schemas.microsoft.com/office/drawing/2014/main" val="426262220"/>
                    </a:ext>
                  </a:extLst>
                </a:gridCol>
                <a:gridCol w="721909">
                  <a:extLst>
                    <a:ext uri="{9D8B030D-6E8A-4147-A177-3AD203B41FA5}">
                      <a16:colId xmlns:a16="http://schemas.microsoft.com/office/drawing/2014/main" val="2583470130"/>
                    </a:ext>
                  </a:extLst>
                </a:gridCol>
                <a:gridCol w="721909">
                  <a:extLst>
                    <a:ext uri="{9D8B030D-6E8A-4147-A177-3AD203B41FA5}">
                      <a16:colId xmlns:a16="http://schemas.microsoft.com/office/drawing/2014/main" val="1872342716"/>
                    </a:ext>
                  </a:extLst>
                </a:gridCol>
                <a:gridCol w="721909">
                  <a:extLst>
                    <a:ext uri="{9D8B030D-6E8A-4147-A177-3AD203B41FA5}">
                      <a16:colId xmlns:a16="http://schemas.microsoft.com/office/drawing/2014/main" val="941638318"/>
                    </a:ext>
                  </a:extLst>
                </a:gridCol>
                <a:gridCol w="721909">
                  <a:extLst>
                    <a:ext uri="{9D8B030D-6E8A-4147-A177-3AD203B41FA5}">
                      <a16:colId xmlns:a16="http://schemas.microsoft.com/office/drawing/2014/main" val="2578609759"/>
                    </a:ext>
                  </a:extLst>
                </a:gridCol>
                <a:gridCol w="721909">
                  <a:extLst>
                    <a:ext uri="{9D8B030D-6E8A-4147-A177-3AD203B41FA5}">
                      <a16:colId xmlns:a16="http://schemas.microsoft.com/office/drawing/2014/main" val="1679387334"/>
                    </a:ext>
                  </a:extLst>
                </a:gridCol>
                <a:gridCol w="721909">
                  <a:extLst>
                    <a:ext uri="{9D8B030D-6E8A-4147-A177-3AD203B41FA5}">
                      <a16:colId xmlns:a16="http://schemas.microsoft.com/office/drawing/2014/main" val="4125452289"/>
                    </a:ext>
                  </a:extLst>
                </a:gridCol>
                <a:gridCol w="721909">
                  <a:extLst>
                    <a:ext uri="{9D8B030D-6E8A-4147-A177-3AD203B41FA5}">
                      <a16:colId xmlns:a16="http://schemas.microsoft.com/office/drawing/2014/main" val="2607569124"/>
                    </a:ext>
                  </a:extLst>
                </a:gridCol>
                <a:gridCol w="721909">
                  <a:extLst>
                    <a:ext uri="{9D8B030D-6E8A-4147-A177-3AD203B41FA5}">
                      <a16:colId xmlns:a16="http://schemas.microsoft.com/office/drawing/2014/main" val="3015190534"/>
                    </a:ext>
                  </a:extLst>
                </a:gridCol>
                <a:gridCol w="721909">
                  <a:extLst>
                    <a:ext uri="{9D8B030D-6E8A-4147-A177-3AD203B41FA5}">
                      <a16:colId xmlns:a16="http://schemas.microsoft.com/office/drawing/2014/main" val="3049114674"/>
                    </a:ext>
                  </a:extLst>
                </a:gridCol>
                <a:gridCol w="721909">
                  <a:extLst>
                    <a:ext uri="{9D8B030D-6E8A-4147-A177-3AD203B41FA5}">
                      <a16:colId xmlns:a16="http://schemas.microsoft.com/office/drawing/2014/main" val="812398574"/>
                    </a:ext>
                  </a:extLst>
                </a:gridCol>
                <a:gridCol w="721909">
                  <a:extLst>
                    <a:ext uri="{9D8B030D-6E8A-4147-A177-3AD203B41FA5}">
                      <a16:colId xmlns:a16="http://schemas.microsoft.com/office/drawing/2014/main" val="320259088"/>
                    </a:ext>
                  </a:extLst>
                </a:gridCol>
              </a:tblGrid>
              <a:tr h="149753">
                <a:tc>
                  <a:txBody>
                    <a:bodyPr/>
                    <a:lstStyle/>
                    <a:p>
                      <a:pPr algn="ctr"/>
                      <a:r>
                        <a:rPr lang="en-US" sz="900" b="0">
                          <a:solidFill>
                            <a:srgbClr val="002557"/>
                          </a:solidFill>
                        </a:rPr>
                        <a:t>0</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2</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4</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6</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8</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10</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12</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14</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16</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18</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20</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22</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24</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algn="ctr"/>
                      <a:r>
                        <a:rPr lang="en-US" sz="900" b="0">
                          <a:solidFill>
                            <a:srgbClr val="002557"/>
                          </a:solidFill>
                        </a:rPr>
                        <a:t>26</a:t>
                      </a:r>
                    </a:p>
                  </a:txBody>
                  <a:tcPr marT="25200" marB="2520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02334739"/>
                  </a:ext>
                </a:extLst>
              </a:tr>
            </a:tbl>
          </a:graphicData>
        </a:graphic>
      </p:graphicFrame>
      <p:cxnSp>
        <p:nvCxnSpPr>
          <p:cNvPr id="14" name="Straight Connector 13">
            <a:extLst>
              <a:ext uri="{FF2B5EF4-FFF2-40B4-BE49-F238E27FC236}">
                <a16:creationId xmlns:a16="http://schemas.microsoft.com/office/drawing/2014/main" id="{19275E0D-9AD0-BCA8-77E4-3E6ABEB05FF7}"/>
              </a:ext>
            </a:extLst>
          </p:cNvPr>
          <p:cNvCxnSpPr>
            <a:cxnSpLocks/>
            <a:stCxn id="15" idx="2"/>
          </p:cNvCxnSpPr>
          <p:nvPr/>
        </p:nvCxnSpPr>
        <p:spPr>
          <a:xfrm flipH="1">
            <a:off x="4016152" y="1695974"/>
            <a:ext cx="13668" cy="2347065"/>
          </a:xfrm>
          <a:prstGeom prst="line">
            <a:avLst/>
          </a:prstGeom>
          <a:ln>
            <a:solidFill>
              <a:srgbClr val="002557"/>
            </a:solidFill>
            <a:prstDash val="dash"/>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B8A2261A-DC3A-6954-BC1C-7EC4372E123E}"/>
              </a:ext>
            </a:extLst>
          </p:cNvPr>
          <p:cNvSpPr txBox="1"/>
          <p:nvPr/>
        </p:nvSpPr>
        <p:spPr>
          <a:xfrm>
            <a:off x="3496394" y="1449753"/>
            <a:ext cx="1066852"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2557"/>
                </a:solidFill>
                <a:effectLst/>
                <a:uLnTx/>
                <a:uFillTx/>
                <a:latin typeface="Arial" panose="020B0604020202020204"/>
                <a:ea typeface="+mn-ea"/>
                <a:cs typeface="+mn-cs"/>
              </a:rPr>
              <a:t>6 mo</a:t>
            </a:r>
          </a:p>
        </p:txBody>
      </p:sp>
      <p:cxnSp>
        <p:nvCxnSpPr>
          <p:cNvPr id="16" name="Straight Connector 15">
            <a:extLst>
              <a:ext uri="{FF2B5EF4-FFF2-40B4-BE49-F238E27FC236}">
                <a16:creationId xmlns:a16="http://schemas.microsoft.com/office/drawing/2014/main" id="{ABDB50BA-8C9E-ADF5-FC60-41EE23759BE4}"/>
              </a:ext>
            </a:extLst>
          </p:cNvPr>
          <p:cNvCxnSpPr>
            <a:cxnSpLocks/>
          </p:cNvCxnSpPr>
          <p:nvPr/>
        </p:nvCxnSpPr>
        <p:spPr>
          <a:xfrm>
            <a:off x="6175335" y="2409985"/>
            <a:ext cx="4728" cy="1632333"/>
          </a:xfrm>
          <a:prstGeom prst="line">
            <a:avLst/>
          </a:prstGeom>
          <a:ln>
            <a:solidFill>
              <a:srgbClr val="002557"/>
            </a:solidFill>
            <a:prstDash val="dash"/>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6A0F6E95-5B73-DD34-A604-199F73B269CC}"/>
              </a:ext>
            </a:extLst>
          </p:cNvPr>
          <p:cNvSpPr txBox="1"/>
          <p:nvPr/>
        </p:nvSpPr>
        <p:spPr>
          <a:xfrm>
            <a:off x="5686011" y="2103273"/>
            <a:ext cx="988401"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2557"/>
                </a:solidFill>
                <a:effectLst/>
                <a:uLnTx/>
                <a:uFillTx/>
                <a:latin typeface="Arial" panose="020B0604020202020204"/>
                <a:ea typeface="+mn-ea"/>
                <a:cs typeface="+mn-cs"/>
              </a:rPr>
              <a:t>12 mo</a:t>
            </a:r>
          </a:p>
        </p:txBody>
      </p:sp>
      <p:cxnSp>
        <p:nvCxnSpPr>
          <p:cNvPr id="18" name="Straight Connector 17">
            <a:extLst>
              <a:ext uri="{FF2B5EF4-FFF2-40B4-BE49-F238E27FC236}">
                <a16:creationId xmlns:a16="http://schemas.microsoft.com/office/drawing/2014/main" id="{0A2530FD-D82D-8CE1-DC52-40215EC00DD9}"/>
              </a:ext>
            </a:extLst>
          </p:cNvPr>
          <p:cNvCxnSpPr>
            <a:cxnSpLocks/>
          </p:cNvCxnSpPr>
          <p:nvPr/>
        </p:nvCxnSpPr>
        <p:spPr>
          <a:xfrm>
            <a:off x="1863737" y="2621200"/>
            <a:ext cx="4023360" cy="0"/>
          </a:xfrm>
          <a:prstGeom prst="line">
            <a:avLst/>
          </a:prstGeom>
          <a:ln w="12700">
            <a:solidFill>
              <a:srgbClr val="3C587F"/>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02D909E-3254-B64C-3D0A-DEB74B7584D5}"/>
              </a:ext>
            </a:extLst>
          </p:cNvPr>
          <p:cNvCxnSpPr>
            <a:cxnSpLocks/>
          </p:cNvCxnSpPr>
          <p:nvPr/>
        </p:nvCxnSpPr>
        <p:spPr>
          <a:xfrm flipV="1">
            <a:off x="4622520" y="2621200"/>
            <a:ext cx="0" cy="1408176"/>
          </a:xfrm>
          <a:prstGeom prst="line">
            <a:avLst/>
          </a:prstGeom>
          <a:ln w="12700">
            <a:solidFill>
              <a:srgbClr val="881222"/>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4592668-2D9E-E6F5-467D-7C8A5D45D5DA}"/>
              </a:ext>
            </a:extLst>
          </p:cNvPr>
          <p:cNvCxnSpPr>
            <a:cxnSpLocks/>
          </p:cNvCxnSpPr>
          <p:nvPr/>
        </p:nvCxnSpPr>
        <p:spPr>
          <a:xfrm flipV="1">
            <a:off x="5892508" y="2621200"/>
            <a:ext cx="0" cy="1408176"/>
          </a:xfrm>
          <a:prstGeom prst="line">
            <a:avLst/>
          </a:prstGeom>
          <a:ln w="12700">
            <a:solidFill>
              <a:srgbClr val="3C587F"/>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D88450B-9691-B5CD-28EF-34EF637695B6}"/>
              </a:ext>
            </a:extLst>
          </p:cNvPr>
          <p:cNvCxnSpPr>
            <a:cxnSpLocks/>
          </p:cNvCxnSpPr>
          <p:nvPr/>
        </p:nvCxnSpPr>
        <p:spPr>
          <a:xfrm>
            <a:off x="1840102" y="2620518"/>
            <a:ext cx="2788920" cy="0"/>
          </a:xfrm>
          <a:prstGeom prst="line">
            <a:avLst/>
          </a:prstGeom>
          <a:ln w="12700">
            <a:solidFill>
              <a:srgbClr val="881222"/>
            </a:solidFill>
            <a:prstDash val="sysDot"/>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75DDA83E-6318-8202-5915-2807884CB59A}"/>
              </a:ext>
            </a:extLst>
          </p:cNvPr>
          <p:cNvSpPr txBox="1"/>
          <p:nvPr/>
        </p:nvSpPr>
        <p:spPr>
          <a:xfrm>
            <a:off x="9465060" y="2664177"/>
            <a:ext cx="2775119"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srgbClr val="C00000"/>
                </a:solidFill>
                <a:effectLst/>
                <a:uLnTx/>
                <a:uFillTx/>
                <a:latin typeface="Arial" panose="020B0604020202020204"/>
                <a:ea typeface="+mn-ea"/>
                <a:cs typeface="+mn-cs"/>
              </a:rPr>
              <a:t>Only 6 pts had prior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srgbClr val="C00000"/>
                </a:solidFill>
                <a:effectLst/>
                <a:uLnTx/>
                <a:uFillTx/>
                <a:latin typeface="Arial" panose="020B0604020202020204"/>
                <a:ea typeface="+mn-ea"/>
                <a:cs typeface="+mn-cs"/>
              </a:rPr>
              <a:t>(neo)adj checkpoint </a:t>
            </a:r>
            <a:r>
              <a:rPr kumimoji="0" lang="en-US" sz="1800" b="1" i="0" u="sng" strike="noStrike" kern="1200" cap="none" spc="0" normalizeH="0" baseline="0" noProof="0" dirty="0" err="1">
                <a:ln>
                  <a:noFill/>
                </a:ln>
                <a:solidFill>
                  <a:srgbClr val="C00000"/>
                </a:solidFill>
                <a:effectLst/>
                <a:uLnTx/>
                <a:uFillTx/>
                <a:latin typeface="Arial" panose="020B0604020202020204"/>
                <a:ea typeface="+mn-ea"/>
                <a:cs typeface="+mn-cs"/>
              </a:rPr>
              <a:t>inh</a:t>
            </a:r>
            <a:endParaRPr kumimoji="0" lang="en-US" sz="1800" b="1" i="0" u="sng" strike="noStrike" kern="1200" cap="none" spc="0" normalizeH="0" baseline="0" noProof="0" dirty="0">
              <a:ln>
                <a:noFill/>
              </a:ln>
              <a:solidFill>
                <a:srgbClr val="C00000"/>
              </a:solidFill>
              <a:effectLst/>
              <a:uLnTx/>
              <a:uFillTx/>
              <a:latin typeface="Arial" panose="020B0604020202020204"/>
              <a:ea typeface="+mn-ea"/>
              <a:cs typeface="+mn-cs"/>
            </a:endParaRPr>
          </a:p>
        </p:txBody>
      </p:sp>
      <p:sp>
        <p:nvSpPr>
          <p:cNvPr id="23" name="Rectangle 22">
            <a:extLst>
              <a:ext uri="{FF2B5EF4-FFF2-40B4-BE49-F238E27FC236}">
                <a16:creationId xmlns:a16="http://schemas.microsoft.com/office/drawing/2014/main" id="{53F929A5-7AC5-1121-1420-CEB3AF710C1E}"/>
              </a:ext>
            </a:extLst>
          </p:cNvPr>
          <p:cNvSpPr/>
          <p:nvPr/>
        </p:nvSpPr>
        <p:spPr>
          <a:xfrm>
            <a:off x="2518661" y="6542091"/>
            <a:ext cx="6334699" cy="23135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23500778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533" y="0"/>
            <a:ext cx="10515600" cy="1325563"/>
          </a:xfrm>
        </p:spPr>
        <p:txBody>
          <a:bodyPr/>
          <a:lstStyle/>
          <a:p>
            <a:pPr algn="ctr"/>
            <a:r>
              <a:rPr lang="en-US" dirty="0" err="1"/>
              <a:t>OlympiA</a:t>
            </a:r>
            <a:endParaRPr lang="en-US" dirty="0"/>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651799" y="1105226"/>
            <a:ext cx="8598785" cy="4984709"/>
          </a:xfrm>
          <a:prstGeom prst="rect">
            <a:avLst/>
          </a:prstGeom>
        </p:spPr>
      </p:pic>
      <p:sp>
        <p:nvSpPr>
          <p:cNvPr id="5" name="Content Placeholder 2">
            <a:extLst>
              <a:ext uri="{FF2B5EF4-FFF2-40B4-BE49-F238E27FC236}">
                <a16:creationId xmlns:a16="http://schemas.microsoft.com/office/drawing/2014/main" id="{07475901-51E3-439A-93A6-DA77FB70FACD}"/>
              </a:ext>
            </a:extLst>
          </p:cNvPr>
          <p:cNvSpPr txBox="1">
            <a:spLocks/>
          </p:cNvSpPr>
          <p:nvPr/>
        </p:nvSpPr>
        <p:spPr bwMode="auto">
          <a:xfrm>
            <a:off x="4296200" y="5111916"/>
            <a:ext cx="5309278" cy="1119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lnSpc>
                <a:spcPct val="90000"/>
              </a:lnSpc>
              <a:spcBef>
                <a:spcPts val="1000"/>
              </a:spcBef>
              <a:spcAft>
                <a:spcPts val="700"/>
              </a:spcAft>
              <a:buClr>
                <a:schemeClr val="bg1"/>
              </a:buClr>
              <a:buFont typeface="Wingdings" panose="05000000000000000000" pitchFamily="2" charset="2"/>
              <a:buChar char="§"/>
              <a:defRPr sz="2800">
                <a:solidFill>
                  <a:schemeClr val="bg1"/>
                </a:solidFill>
                <a:latin typeface="Calibri" panose="020F0502020204030204" pitchFamily="34" charset="0"/>
                <a:ea typeface="+mn-ea"/>
                <a:cs typeface="+mn-cs"/>
              </a:defRPr>
            </a:lvl1pPr>
            <a:lvl2pPr marL="742950" indent="-285750" algn="l" rtl="0" eaLnBrk="1" fontAlgn="base" hangingPunct="1">
              <a:lnSpc>
                <a:spcPct val="90000"/>
              </a:lnSpc>
              <a:spcBef>
                <a:spcPts val="1000"/>
              </a:spcBef>
              <a:spcAft>
                <a:spcPts val="700"/>
              </a:spcAft>
              <a:buClr>
                <a:schemeClr val="bg1"/>
              </a:buClr>
              <a:buFont typeface="Arial" panose="020B0604020202020204" pitchFamily="34" charset="0"/>
              <a:buChar char="‒"/>
              <a:defRPr sz="2600">
                <a:solidFill>
                  <a:schemeClr val="bg1"/>
                </a:solidFill>
                <a:latin typeface="Calibri" panose="020F0502020204030204" pitchFamily="34" charset="0"/>
              </a:defRPr>
            </a:lvl2pPr>
            <a:lvl3pPr marL="1143000" indent="-228600" algn="l" rtl="0" eaLnBrk="1" fontAlgn="base" hangingPunct="1">
              <a:lnSpc>
                <a:spcPct val="90000"/>
              </a:lnSpc>
              <a:spcBef>
                <a:spcPts val="1000"/>
              </a:spcBef>
              <a:spcAft>
                <a:spcPts val="700"/>
              </a:spcAft>
              <a:buClr>
                <a:schemeClr val="bg1"/>
              </a:buClr>
              <a:buFont typeface="Arial" panose="020B0604020202020204" pitchFamily="34" charset="0"/>
              <a:buChar char="‒"/>
              <a:defRPr sz="2400">
                <a:solidFill>
                  <a:schemeClr val="bg1"/>
                </a:solidFill>
                <a:latin typeface="Calibri" panose="020F0502020204030204" pitchFamily="34" charset="0"/>
              </a:defRPr>
            </a:lvl3pPr>
            <a:lvl4pPr marL="1600200" indent="-228600" algn="l" rtl="0" eaLnBrk="1" fontAlgn="base" hangingPunct="1">
              <a:lnSpc>
                <a:spcPct val="90000"/>
              </a:lnSpc>
              <a:spcBef>
                <a:spcPts val="1000"/>
              </a:spcBef>
              <a:spcAft>
                <a:spcPts val="700"/>
              </a:spcAft>
              <a:buClr>
                <a:schemeClr val="bg1"/>
              </a:buClr>
              <a:buFont typeface="Arial" panose="020B0604020202020204" pitchFamily="34" charset="0"/>
              <a:buChar char="‒"/>
              <a:defRPr sz="2200">
                <a:solidFill>
                  <a:schemeClr val="bg1"/>
                </a:solidFill>
                <a:latin typeface="Calibri" panose="020F0502020204030204" pitchFamily="34" charset="0"/>
              </a:defRPr>
            </a:lvl4pPr>
            <a:lvl5pPr marL="2057400" indent="-228600" algn="l" rtl="0" eaLnBrk="1" fontAlgn="base" hangingPunct="1">
              <a:lnSpc>
                <a:spcPct val="90000"/>
              </a:lnSpc>
              <a:spcBef>
                <a:spcPts val="1000"/>
              </a:spcBef>
              <a:spcAft>
                <a:spcPts val="700"/>
              </a:spcAft>
              <a:buClr>
                <a:schemeClr val="bg1"/>
              </a:buClr>
              <a:buFont typeface="Arial" panose="020B0604020202020204" pitchFamily="34" charset="0"/>
              <a:buChar char="‒"/>
              <a:defRPr sz="2000">
                <a:solidFill>
                  <a:schemeClr val="bg1"/>
                </a:solidFill>
                <a:latin typeface="Calibri" panose="020F0502020204030204" pitchFamily="34" charset="0"/>
              </a:defRPr>
            </a:lvl5pPr>
            <a:lvl6pPr marL="25146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6pPr>
            <a:lvl7pPr marL="29718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7pPr>
            <a:lvl8pPr marL="34290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8pPr>
            <a:lvl9pPr marL="3886200" indent="-228600" algn="l" rtl="0" eaLnBrk="1" fontAlgn="base" hangingPunct="1">
              <a:lnSpc>
                <a:spcPct val="90000"/>
              </a:lnSpc>
              <a:spcBef>
                <a:spcPct val="35000"/>
              </a:spcBef>
              <a:spcAft>
                <a:spcPct val="25000"/>
              </a:spcAft>
              <a:buClr>
                <a:schemeClr val="accent2"/>
              </a:buClr>
              <a:buFont typeface="Arial" charset="0"/>
              <a:buChar char="–"/>
              <a:defRPr sz="1400">
                <a:solidFill>
                  <a:schemeClr val="tx1"/>
                </a:solidFill>
                <a:latin typeface="+mn-lt"/>
              </a:defRPr>
            </a:lvl9pPr>
          </a:lstStyle>
          <a:p>
            <a:pPr marL="342900" marR="0" lvl="0" indent="-342900" algn="l" defTabSz="914400" rtl="0" eaLnBrk="1" fontAlgn="base" latinLnBrk="0" hangingPunct="1">
              <a:lnSpc>
                <a:spcPct val="90000"/>
              </a:lnSpc>
              <a:spcBef>
                <a:spcPts val="1000"/>
              </a:spcBef>
              <a:spcAft>
                <a:spcPts val="0"/>
              </a:spcAft>
              <a:buClr>
                <a:prstClr val="white"/>
              </a:buClr>
              <a:buSzTx/>
              <a:buFont typeface="Wingdings" panose="05000000000000000000" pitchFamily="2" charset="2"/>
              <a:buChar char="§"/>
              <a:tabLst/>
              <a:defRPr/>
            </a:pPr>
            <a:r>
              <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mn-ea"/>
                <a:cs typeface="+mn-cs"/>
              </a:rPr>
              <a:t>Primary endpoint: </a:t>
            </a:r>
            <a:r>
              <a:rPr kumimoji="0" lang="en-US" sz="2000" b="0" i="0" u="none" strike="noStrike" kern="0" cap="none" spc="0" normalizeH="0" baseline="0" noProof="0" dirty="0">
                <a:ln>
                  <a:noFill/>
                </a:ln>
                <a:solidFill>
                  <a:prstClr val="black"/>
                </a:solidFill>
                <a:effectLst/>
                <a:uLnTx/>
                <a:uFillTx/>
                <a:latin typeface="Calibri" panose="020F0502020204030204" pitchFamily="34" charset="0"/>
                <a:ea typeface="+mn-ea"/>
                <a:cs typeface="+mn-cs"/>
              </a:rPr>
              <a:t>iDFS</a:t>
            </a:r>
          </a:p>
          <a:p>
            <a:pPr marL="342900" marR="0" lvl="0" indent="-342900" algn="l" defTabSz="914400" rtl="0" eaLnBrk="1" fontAlgn="base" latinLnBrk="0" hangingPunct="1">
              <a:lnSpc>
                <a:spcPct val="90000"/>
              </a:lnSpc>
              <a:spcBef>
                <a:spcPts val="1000"/>
              </a:spcBef>
              <a:spcAft>
                <a:spcPts val="0"/>
              </a:spcAft>
              <a:buClr>
                <a:prstClr val="white"/>
              </a:buClr>
              <a:buSzTx/>
              <a:buFont typeface="Wingdings" panose="05000000000000000000" pitchFamily="2" charset="2"/>
              <a:buChar char="§"/>
              <a:tabLst/>
              <a:defRPr/>
            </a:pPr>
            <a:r>
              <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mn-ea"/>
                <a:cs typeface="+mn-cs"/>
              </a:rPr>
              <a:t>Secondary endpoints:</a:t>
            </a:r>
            <a:r>
              <a:rPr kumimoji="0" lang="en-US" sz="2000" b="0" i="0" u="none" strike="noStrike" kern="0" cap="none" spc="0" normalizeH="0" baseline="0" noProof="0" dirty="0">
                <a:ln>
                  <a:noFill/>
                </a:ln>
                <a:solidFill>
                  <a:prstClr val="black"/>
                </a:solidFill>
                <a:effectLst/>
                <a:uLnTx/>
                <a:uFillTx/>
                <a:latin typeface="Calibri" panose="020F0502020204030204" pitchFamily="34" charset="0"/>
                <a:ea typeface="+mn-ea"/>
                <a:cs typeface="+mn-cs"/>
              </a:rPr>
              <a:t> distant DFS, OS, safety</a:t>
            </a:r>
            <a:endPar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mn-ea"/>
              <a:cs typeface="+mn-cs"/>
            </a:endParaRPr>
          </a:p>
        </p:txBody>
      </p:sp>
      <p:sp>
        <p:nvSpPr>
          <p:cNvPr id="6" name="Rectangle 46">
            <a:extLst>
              <a:ext uri="{FF2B5EF4-FFF2-40B4-BE49-F238E27FC236}">
                <a16:creationId xmlns:a16="http://schemas.microsoft.com/office/drawing/2014/main" id="{16B1F746-C6CD-4C96-8E2C-8CF0B382267C}"/>
              </a:ext>
            </a:extLst>
          </p:cNvPr>
          <p:cNvSpPr>
            <a:spLocks noChangeArrowheads="1"/>
          </p:cNvSpPr>
          <p:nvPr/>
        </p:nvSpPr>
        <p:spPr bwMode="auto">
          <a:xfrm>
            <a:off x="4672836" y="1634502"/>
            <a:ext cx="455600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lnSpc>
                <a:spcPct val="90000"/>
              </a:lnSpc>
              <a:spcBef>
                <a:spcPts val="1000"/>
              </a:spcBef>
              <a:spcAft>
                <a:spcPts val="700"/>
              </a:spcAft>
              <a:buClr>
                <a:srgbClr val="FEFDDE"/>
              </a:buClr>
              <a:buFont typeface="Wingdings" panose="05000000000000000000" pitchFamily="2" charset="2"/>
              <a:buChar char="§"/>
              <a:defRPr sz="2800">
                <a:solidFill>
                  <a:srgbClr val="FEFDDE"/>
                </a:solidFill>
                <a:latin typeface="Arial" panose="020B0604020202020204" pitchFamily="34" charset="0"/>
              </a:defRPr>
            </a:lvl1pPr>
            <a:lvl2pPr marL="742950" indent="-285750">
              <a:lnSpc>
                <a:spcPct val="90000"/>
              </a:lnSpc>
              <a:spcBef>
                <a:spcPts val="1000"/>
              </a:spcBef>
              <a:spcAft>
                <a:spcPts val="700"/>
              </a:spcAft>
              <a:buClr>
                <a:srgbClr val="FEFDDE"/>
              </a:buClr>
              <a:buFont typeface="Arial" panose="020B0604020202020204" pitchFamily="34" charset="0"/>
              <a:buChar char="–"/>
              <a:defRPr sz="2600">
                <a:solidFill>
                  <a:srgbClr val="FEFDDE"/>
                </a:solidFill>
                <a:latin typeface="Arial" panose="020B0604020202020204" pitchFamily="34" charset="0"/>
              </a:defRPr>
            </a:lvl2pPr>
            <a:lvl3pPr marL="1143000" indent="-228600">
              <a:lnSpc>
                <a:spcPct val="90000"/>
              </a:lnSpc>
              <a:spcBef>
                <a:spcPts val="1000"/>
              </a:spcBef>
              <a:spcAft>
                <a:spcPts val="700"/>
              </a:spcAft>
              <a:buClr>
                <a:srgbClr val="FEFDDE"/>
              </a:buClr>
              <a:buFont typeface="Arial" panose="020B0604020202020204" pitchFamily="34" charset="0"/>
              <a:buChar char="–"/>
              <a:defRPr sz="2400">
                <a:solidFill>
                  <a:srgbClr val="FEFDDE"/>
                </a:solidFill>
                <a:latin typeface="Arial" panose="020B0604020202020204" pitchFamily="34" charset="0"/>
              </a:defRPr>
            </a:lvl3pPr>
            <a:lvl4pPr marL="1600200" indent="-228600">
              <a:lnSpc>
                <a:spcPct val="90000"/>
              </a:lnSpc>
              <a:spcBef>
                <a:spcPts val="1000"/>
              </a:spcBef>
              <a:spcAft>
                <a:spcPts val="700"/>
              </a:spcAft>
              <a:buClr>
                <a:srgbClr val="FEFDDE"/>
              </a:buClr>
              <a:buFont typeface="Arial" panose="020B0604020202020204" pitchFamily="34" charset="0"/>
              <a:buChar char="–"/>
              <a:defRPr sz="2200">
                <a:solidFill>
                  <a:srgbClr val="FEFDDE"/>
                </a:solidFill>
                <a:latin typeface="Arial" panose="020B0604020202020204" pitchFamily="34" charset="0"/>
              </a:defRPr>
            </a:lvl4pPr>
            <a:lvl5pPr marL="2057400" indent="-22860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5pPr>
            <a:lvl6pPr marL="25146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6pPr>
            <a:lvl7pPr marL="29718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7pPr>
            <a:lvl8pPr marL="34290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8pPr>
            <a:lvl9pPr marL="3886200" indent="-228600" eaLnBrk="0" fontAlgn="base" hangingPunct="0">
              <a:lnSpc>
                <a:spcPct val="90000"/>
              </a:lnSpc>
              <a:spcBef>
                <a:spcPts val="1000"/>
              </a:spcBef>
              <a:spcAft>
                <a:spcPts val="700"/>
              </a:spcAft>
              <a:buClr>
                <a:srgbClr val="FEFDDE"/>
              </a:buClr>
              <a:buFont typeface="Arial" panose="020B0604020202020204" pitchFamily="34" charset="0"/>
              <a:buChar char="–"/>
              <a:defRPr sz="2000">
                <a:solidFill>
                  <a:srgbClr val="FEFDDE"/>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400" b="0" i="1" u="none" strike="noStrike" kern="1200" cap="none" spc="0" normalizeH="0" baseline="0" noProof="0" dirty="0">
                <a:ln>
                  <a:noFill/>
                </a:ln>
                <a:solidFill>
                  <a:srgbClr val="000000"/>
                </a:solidFill>
                <a:effectLst/>
                <a:uLnTx/>
                <a:uFillTx/>
                <a:latin typeface="Calibri" panose="020F0502020204030204" pitchFamily="34" charset="0"/>
                <a:ea typeface="+mn-ea"/>
                <a:cs typeface="Arial" panose="020B0604020202020204" pitchFamily="34" charset="0"/>
              </a:rPr>
              <a:t>Stratified by HR status (HR+ vs TNBC), prior CT (neoadjuvant vs adjuvant), prior platinum-based CT (yes vs no)</a:t>
            </a:r>
          </a:p>
        </p:txBody>
      </p:sp>
      <p:sp>
        <p:nvSpPr>
          <p:cNvPr id="3" name="Rectangle 2">
            <a:extLst>
              <a:ext uri="{FF2B5EF4-FFF2-40B4-BE49-F238E27FC236}">
                <a16:creationId xmlns:a16="http://schemas.microsoft.com/office/drawing/2014/main" id="{D85CEE04-319B-7BCF-4A53-1625C10C012D}"/>
              </a:ext>
            </a:extLst>
          </p:cNvPr>
          <p:cNvSpPr/>
          <p:nvPr/>
        </p:nvSpPr>
        <p:spPr>
          <a:xfrm>
            <a:off x="2644048" y="6566053"/>
            <a:ext cx="6334699" cy="23135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12741453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391A0-5292-11D3-FEAA-8F569B338143}"/>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E8154674-07C3-C189-22BB-F4E179490A96}"/>
              </a:ext>
            </a:extLst>
          </p:cNvPr>
          <p:cNvSpPr txBox="1">
            <a:spLocks/>
          </p:cNvSpPr>
          <p:nvPr/>
        </p:nvSpPr>
        <p:spPr>
          <a:xfrm>
            <a:off x="245533"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1" i="0" u="none" strike="noStrike" kern="1200" cap="none" spc="0" normalizeH="0" baseline="0" noProof="0">
                <a:ln>
                  <a:noFill/>
                </a:ln>
                <a:solidFill>
                  <a:srgbClr val="002060"/>
                </a:solidFill>
                <a:effectLst/>
                <a:uLnTx/>
                <a:uFillTx/>
                <a:latin typeface="Arial" panose="020B0604020202020204" pitchFamily="34" charset="0"/>
                <a:ea typeface="+mj-ea"/>
                <a:cs typeface="Arial" panose="020B0604020202020204" pitchFamily="34" charset="0"/>
              </a:rPr>
              <a:t>OlympiA</a:t>
            </a:r>
            <a:endParaRPr kumimoji="0" lang="en-US" sz="4000" b="1" i="0" u="none" strike="noStrike" kern="1200" cap="none" spc="0" normalizeH="0" baseline="0" noProof="0" dirty="0">
              <a:ln>
                <a:noFill/>
              </a:ln>
              <a:solidFill>
                <a:srgbClr val="002060"/>
              </a:solidFill>
              <a:effectLst/>
              <a:uLnTx/>
              <a:uFillTx/>
              <a:latin typeface="Arial" panose="020B0604020202020204" pitchFamily="34" charset="0"/>
              <a:ea typeface="+mj-ea"/>
              <a:cs typeface="Arial" panose="020B0604020202020204" pitchFamily="34" charset="0"/>
            </a:endParaRPr>
          </a:p>
        </p:txBody>
      </p:sp>
      <p:sp>
        <p:nvSpPr>
          <p:cNvPr id="13" name="TextBox 12">
            <a:extLst>
              <a:ext uri="{FF2B5EF4-FFF2-40B4-BE49-F238E27FC236}">
                <a16:creationId xmlns:a16="http://schemas.microsoft.com/office/drawing/2014/main" id="{1ADE9311-F1C8-85A6-09CF-0F635D1D38C2}"/>
              </a:ext>
            </a:extLst>
          </p:cNvPr>
          <p:cNvSpPr txBox="1"/>
          <p:nvPr/>
        </p:nvSpPr>
        <p:spPr>
          <a:xfrm>
            <a:off x="2223909" y="1178806"/>
            <a:ext cx="11256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Aptos" panose="02110004020202020204"/>
                <a:ea typeface="+mn-ea"/>
                <a:cs typeface="+mn-cs"/>
              </a:rPr>
              <a:t>IDFS</a:t>
            </a:r>
          </a:p>
        </p:txBody>
      </p:sp>
      <p:sp>
        <p:nvSpPr>
          <p:cNvPr id="14" name="TextBox 13">
            <a:extLst>
              <a:ext uri="{FF2B5EF4-FFF2-40B4-BE49-F238E27FC236}">
                <a16:creationId xmlns:a16="http://schemas.microsoft.com/office/drawing/2014/main" id="{CF1FCA13-B8B8-0FF2-F25E-206D8232C356}"/>
              </a:ext>
            </a:extLst>
          </p:cNvPr>
          <p:cNvSpPr txBox="1"/>
          <p:nvPr/>
        </p:nvSpPr>
        <p:spPr>
          <a:xfrm>
            <a:off x="8912586" y="1297340"/>
            <a:ext cx="78418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Aptos" panose="02110004020202020204"/>
                <a:ea typeface="+mn-ea"/>
                <a:cs typeface="+mn-cs"/>
              </a:rPr>
              <a:t>OS</a:t>
            </a:r>
          </a:p>
        </p:txBody>
      </p:sp>
      <p:sp>
        <p:nvSpPr>
          <p:cNvPr id="15" name="TextBox 14">
            <a:extLst>
              <a:ext uri="{FF2B5EF4-FFF2-40B4-BE49-F238E27FC236}">
                <a16:creationId xmlns:a16="http://schemas.microsoft.com/office/drawing/2014/main" id="{DE4D1D10-B758-EFA6-C274-87BA041B855B}"/>
              </a:ext>
            </a:extLst>
          </p:cNvPr>
          <p:cNvSpPr txBox="1"/>
          <p:nvPr/>
        </p:nvSpPr>
        <p:spPr>
          <a:xfrm>
            <a:off x="9681478" y="6374958"/>
            <a:ext cx="215930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Garber SABCS 2024</a:t>
            </a:r>
          </a:p>
        </p:txBody>
      </p:sp>
      <p:pic>
        <p:nvPicPr>
          <p:cNvPr id="3" name="Picture 2" descr="A graph of cancer&#10;&#10;AI-generated content may be incorrect.">
            <a:extLst>
              <a:ext uri="{FF2B5EF4-FFF2-40B4-BE49-F238E27FC236}">
                <a16:creationId xmlns:a16="http://schemas.microsoft.com/office/drawing/2014/main" id="{A5863E49-3E21-8B8B-1347-AB80E145A0B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6096000" y="2199265"/>
            <a:ext cx="5887787" cy="3168156"/>
          </a:xfrm>
          <a:prstGeom prst="rect">
            <a:avLst/>
          </a:prstGeom>
        </p:spPr>
      </p:pic>
      <p:pic>
        <p:nvPicPr>
          <p:cNvPr id="5" name="Picture 4" descr="A graph of a number of events&#10;&#10;AI-generated content may be incorrect.">
            <a:extLst>
              <a:ext uri="{FF2B5EF4-FFF2-40B4-BE49-F238E27FC236}">
                <a16:creationId xmlns:a16="http://schemas.microsoft.com/office/drawing/2014/main" id="{0C11431C-D15C-6052-7C5A-FD173F0F77D4}"/>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245533" y="2110624"/>
            <a:ext cx="5856393" cy="3256797"/>
          </a:xfrm>
          <a:prstGeom prst="rect">
            <a:avLst/>
          </a:prstGeom>
        </p:spPr>
      </p:pic>
    </p:spTree>
    <p:extLst>
      <p:ext uri="{BB962C8B-B14F-4D97-AF65-F5344CB8AC3E}">
        <p14:creationId xmlns:p14="http://schemas.microsoft.com/office/powerpoint/2010/main" val="20831718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24EC594-109B-5617-2517-B355F25EDB9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73864A4-5643-2E59-C7D2-6D06E237F178}"/>
              </a:ext>
            </a:extLst>
          </p:cNvPr>
          <p:cNvSpPr>
            <a:spLocks noGrp="1"/>
          </p:cNvSpPr>
          <p:nvPr>
            <p:ph type="title"/>
          </p:nvPr>
        </p:nvSpPr>
        <p:spPr>
          <a:xfrm>
            <a:off x="406401" y="504660"/>
            <a:ext cx="10510559" cy="949648"/>
          </a:xfrm>
        </p:spPr>
        <p:txBody>
          <a:bodyPr lIns="0" anchor="b"/>
          <a:lstStyle/>
          <a:p>
            <a:pPr>
              <a:lnSpc>
                <a:spcPct val="90000"/>
              </a:lnSpc>
            </a:pPr>
            <a:r>
              <a:rPr lang="en-US" b="1" dirty="0">
                <a:solidFill>
                  <a:srgbClr val="001E44"/>
                </a:solidFill>
              </a:rPr>
              <a:t>PARP Inhibition in </a:t>
            </a:r>
            <a:r>
              <a:rPr lang="en-US" b="1" dirty="0" err="1">
                <a:solidFill>
                  <a:srgbClr val="001E44"/>
                </a:solidFill>
              </a:rPr>
              <a:t>gBRCA</a:t>
            </a:r>
            <a:r>
              <a:rPr lang="en-US" b="1" dirty="0">
                <a:solidFill>
                  <a:srgbClr val="001E44"/>
                </a:solidFill>
              </a:rPr>
              <a:t>-Associated </a:t>
            </a:r>
            <a:r>
              <a:rPr lang="en-US" b="1" dirty="0" err="1">
                <a:solidFill>
                  <a:srgbClr val="001E44"/>
                </a:solidFill>
              </a:rPr>
              <a:t>mBC</a:t>
            </a:r>
            <a:br>
              <a:rPr lang="en-US" b="1" dirty="0">
                <a:solidFill>
                  <a:srgbClr val="001E44"/>
                </a:solidFill>
              </a:rPr>
            </a:br>
            <a:endParaRPr lang="en-US" b="1" dirty="0">
              <a:solidFill>
                <a:srgbClr val="001E44"/>
              </a:solidFill>
            </a:endParaRPr>
          </a:p>
        </p:txBody>
      </p:sp>
      <p:sp>
        <p:nvSpPr>
          <p:cNvPr id="5" name="TextBox 4">
            <a:extLst>
              <a:ext uri="{FF2B5EF4-FFF2-40B4-BE49-F238E27FC236}">
                <a16:creationId xmlns:a16="http://schemas.microsoft.com/office/drawing/2014/main" id="{27DAF86F-CF14-F89C-B408-A967B00EC412}"/>
              </a:ext>
            </a:extLst>
          </p:cNvPr>
          <p:cNvSpPr txBox="1"/>
          <p:nvPr/>
        </p:nvSpPr>
        <p:spPr>
          <a:xfrm>
            <a:off x="1527814" y="6487218"/>
            <a:ext cx="9323386" cy="194990"/>
          </a:xfrm>
          <a:prstGeom prst="rect">
            <a:avLst/>
          </a:prstGeom>
          <a:noFill/>
        </p:spPr>
        <p:txBody>
          <a:bodyPr wrap="none" rtlCol="0">
            <a:spAutoFit/>
          </a:bodyPr>
          <a:lstStyle/>
          <a:p>
            <a:pPr marL="0" marR="0" lvl="0" indent="0" algn="r" defTabSz="342899" rtl="0" eaLnBrk="1" fontAlgn="auto" latinLnBrk="0" hangingPunct="1">
              <a:lnSpc>
                <a:spcPct val="100000"/>
              </a:lnSpc>
              <a:spcBef>
                <a:spcPts val="0"/>
              </a:spcBef>
              <a:spcAft>
                <a:spcPts val="0"/>
              </a:spcAft>
              <a:buClrTx/>
              <a:buSzTx/>
              <a:buFontTx/>
              <a:buNone/>
              <a:tabLst/>
              <a:defRPr/>
            </a:pPr>
            <a:r>
              <a:rPr kumimoji="0" lang="en-US" sz="66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Robson M et al. N Engl J Med 2017;377(6):523-33; Robson M et al. Ann Oncol 2019;30(4):558-66; Litton J et al. N Engl J Med 2018;379:753-63: Robson M et al. </a:t>
            </a:r>
            <a:r>
              <a:rPr kumimoji="0" lang="en-US" sz="667" b="0" i="0" u="none" strike="noStrike" kern="1200" cap="none" spc="0" normalizeH="0" baseline="0" noProof="0" dirty="0" err="1">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Eur</a:t>
            </a:r>
            <a:r>
              <a:rPr kumimoji="0" lang="en-US" sz="66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 J Cancer 2019;120:20-30; Litton J et al. Ann Oncol 2020;31(11):1526-35.</a:t>
            </a:r>
          </a:p>
        </p:txBody>
      </p:sp>
      <p:grpSp>
        <p:nvGrpSpPr>
          <p:cNvPr id="7" name="Group 6">
            <a:extLst>
              <a:ext uri="{FF2B5EF4-FFF2-40B4-BE49-F238E27FC236}">
                <a16:creationId xmlns:a16="http://schemas.microsoft.com/office/drawing/2014/main" id="{9ABBB691-48E3-A441-5F62-292A84FB3A44}"/>
              </a:ext>
            </a:extLst>
          </p:cNvPr>
          <p:cNvGrpSpPr/>
          <p:nvPr/>
        </p:nvGrpSpPr>
        <p:grpSpPr>
          <a:xfrm>
            <a:off x="545311" y="3876049"/>
            <a:ext cx="3982205" cy="2189185"/>
            <a:chOff x="675028" y="6052329"/>
            <a:chExt cx="5973307" cy="3283777"/>
          </a:xfrm>
        </p:grpSpPr>
        <p:pic>
          <p:nvPicPr>
            <p:cNvPr id="8" name="Picture 7">
              <a:extLst>
                <a:ext uri="{FF2B5EF4-FFF2-40B4-BE49-F238E27FC236}">
                  <a16:creationId xmlns:a16="http://schemas.microsoft.com/office/drawing/2014/main" id="{8A384B6E-CC20-384F-E442-4E78BE2CB85A}"/>
                </a:ext>
              </a:extLst>
            </p:cNvPr>
            <p:cNvPicPr>
              <a:picLocks noChangeAspect="1"/>
            </p:cNvPicPr>
            <p:nvPr/>
          </p:nvPicPr>
          <p:blipFill>
            <a:blip r:embed="rId3"/>
            <a:stretch>
              <a:fillRect/>
            </a:stretch>
          </p:blipFill>
          <p:spPr>
            <a:xfrm>
              <a:off x="675028" y="6097606"/>
              <a:ext cx="5764530" cy="3238500"/>
            </a:xfrm>
            <a:prstGeom prst="rect">
              <a:avLst/>
            </a:prstGeom>
          </p:spPr>
        </p:pic>
        <p:sp>
          <p:nvSpPr>
            <p:cNvPr id="9" name="Rectangle 8">
              <a:extLst>
                <a:ext uri="{FF2B5EF4-FFF2-40B4-BE49-F238E27FC236}">
                  <a16:creationId xmlns:a16="http://schemas.microsoft.com/office/drawing/2014/main" id="{21F33EEC-184D-1CCC-46CF-2DABC2110487}"/>
                </a:ext>
              </a:extLst>
            </p:cNvPr>
            <p:cNvSpPr/>
            <p:nvPr/>
          </p:nvSpPr>
          <p:spPr>
            <a:xfrm>
              <a:off x="2165684" y="6097605"/>
              <a:ext cx="3675904" cy="7094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sp>
          <p:nvSpPr>
            <p:cNvPr id="10" name="Rectangle 9">
              <a:extLst>
                <a:ext uri="{FF2B5EF4-FFF2-40B4-BE49-F238E27FC236}">
                  <a16:creationId xmlns:a16="http://schemas.microsoft.com/office/drawing/2014/main" id="{BFB020DD-5DA2-A237-37FE-50961CB7A286}"/>
                </a:ext>
              </a:extLst>
            </p:cNvPr>
            <p:cNvSpPr/>
            <p:nvPr/>
          </p:nvSpPr>
          <p:spPr>
            <a:xfrm>
              <a:off x="3471255" y="6052329"/>
              <a:ext cx="3177080" cy="10437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grpSp>
      <p:grpSp>
        <p:nvGrpSpPr>
          <p:cNvPr id="11" name="Group 10">
            <a:extLst>
              <a:ext uri="{FF2B5EF4-FFF2-40B4-BE49-F238E27FC236}">
                <a16:creationId xmlns:a16="http://schemas.microsoft.com/office/drawing/2014/main" id="{F8F22E3C-C03F-FBDB-1543-9A14DB9EE585}"/>
              </a:ext>
            </a:extLst>
          </p:cNvPr>
          <p:cNvGrpSpPr/>
          <p:nvPr/>
        </p:nvGrpSpPr>
        <p:grpSpPr>
          <a:xfrm>
            <a:off x="759127" y="1958993"/>
            <a:ext cx="3556000" cy="2015067"/>
            <a:chOff x="893688" y="2975736"/>
            <a:chExt cx="5334000" cy="3022600"/>
          </a:xfrm>
        </p:grpSpPr>
        <p:pic>
          <p:nvPicPr>
            <p:cNvPr id="12" name="Picture 11">
              <a:extLst>
                <a:ext uri="{FF2B5EF4-FFF2-40B4-BE49-F238E27FC236}">
                  <a16:creationId xmlns:a16="http://schemas.microsoft.com/office/drawing/2014/main" id="{DFFCD731-964D-2E87-F9C0-A01E82924612}"/>
                </a:ext>
              </a:extLst>
            </p:cNvPr>
            <p:cNvPicPr>
              <a:picLocks noChangeAspect="1"/>
            </p:cNvPicPr>
            <p:nvPr/>
          </p:nvPicPr>
          <p:blipFill>
            <a:blip r:embed="rId4"/>
            <a:stretch>
              <a:fillRect/>
            </a:stretch>
          </p:blipFill>
          <p:spPr>
            <a:xfrm>
              <a:off x="893688" y="2975736"/>
              <a:ext cx="5334000" cy="3022600"/>
            </a:xfrm>
            <a:prstGeom prst="rect">
              <a:avLst/>
            </a:prstGeom>
          </p:spPr>
        </p:pic>
        <p:sp>
          <p:nvSpPr>
            <p:cNvPr id="13" name="Rectangle 12">
              <a:extLst>
                <a:ext uri="{FF2B5EF4-FFF2-40B4-BE49-F238E27FC236}">
                  <a16:creationId xmlns:a16="http://schemas.microsoft.com/office/drawing/2014/main" id="{2D9D3088-0168-A7BE-EDBE-8EBD455E25B0}"/>
                </a:ext>
              </a:extLst>
            </p:cNvPr>
            <p:cNvSpPr/>
            <p:nvPr/>
          </p:nvSpPr>
          <p:spPr>
            <a:xfrm>
              <a:off x="4247673" y="3740697"/>
              <a:ext cx="1772140" cy="61399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grpSp>
      <p:grpSp>
        <p:nvGrpSpPr>
          <p:cNvPr id="14" name="Group 13">
            <a:extLst>
              <a:ext uri="{FF2B5EF4-FFF2-40B4-BE49-F238E27FC236}">
                <a16:creationId xmlns:a16="http://schemas.microsoft.com/office/drawing/2014/main" id="{46F14E7D-36D1-0A5F-795A-43F8D1633E57}"/>
              </a:ext>
            </a:extLst>
          </p:cNvPr>
          <p:cNvGrpSpPr/>
          <p:nvPr/>
        </p:nvGrpSpPr>
        <p:grpSpPr>
          <a:xfrm>
            <a:off x="6084712" y="2164702"/>
            <a:ext cx="5476240" cy="1717765"/>
            <a:chOff x="9521491" y="3083709"/>
            <a:chExt cx="8214360" cy="2576648"/>
          </a:xfrm>
        </p:grpSpPr>
        <p:pic>
          <p:nvPicPr>
            <p:cNvPr id="15" name="Picture 14">
              <a:extLst>
                <a:ext uri="{FF2B5EF4-FFF2-40B4-BE49-F238E27FC236}">
                  <a16:creationId xmlns:a16="http://schemas.microsoft.com/office/drawing/2014/main" id="{61471B38-9E16-143F-4130-354750D04E8E}"/>
                </a:ext>
              </a:extLst>
            </p:cNvPr>
            <p:cNvPicPr>
              <a:picLocks noChangeAspect="1"/>
            </p:cNvPicPr>
            <p:nvPr/>
          </p:nvPicPr>
          <p:blipFill>
            <a:blip r:embed="rId5"/>
            <a:stretch>
              <a:fillRect/>
            </a:stretch>
          </p:blipFill>
          <p:spPr>
            <a:xfrm>
              <a:off x="9521491" y="3117817"/>
              <a:ext cx="8214360" cy="2542540"/>
            </a:xfrm>
            <a:prstGeom prst="rect">
              <a:avLst/>
            </a:prstGeom>
          </p:spPr>
        </p:pic>
        <p:sp>
          <p:nvSpPr>
            <p:cNvPr id="16" name="Rectangle 15">
              <a:extLst>
                <a:ext uri="{FF2B5EF4-FFF2-40B4-BE49-F238E27FC236}">
                  <a16:creationId xmlns:a16="http://schemas.microsoft.com/office/drawing/2014/main" id="{6ED8BC9D-0744-88D5-F532-87A9581FC8BB}"/>
                </a:ext>
              </a:extLst>
            </p:cNvPr>
            <p:cNvSpPr/>
            <p:nvPr/>
          </p:nvSpPr>
          <p:spPr>
            <a:xfrm>
              <a:off x="14040327" y="3083709"/>
              <a:ext cx="3675904" cy="9100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grpSp>
      <p:grpSp>
        <p:nvGrpSpPr>
          <p:cNvPr id="17" name="Group 16">
            <a:extLst>
              <a:ext uri="{FF2B5EF4-FFF2-40B4-BE49-F238E27FC236}">
                <a16:creationId xmlns:a16="http://schemas.microsoft.com/office/drawing/2014/main" id="{3AD8BA17-4590-20E9-150B-484386A85C40}"/>
              </a:ext>
            </a:extLst>
          </p:cNvPr>
          <p:cNvGrpSpPr/>
          <p:nvPr/>
        </p:nvGrpSpPr>
        <p:grpSpPr>
          <a:xfrm>
            <a:off x="6212274" y="4139008"/>
            <a:ext cx="4986020" cy="1981200"/>
            <a:chOff x="9712693" y="5983306"/>
            <a:chExt cx="7479030" cy="2971800"/>
          </a:xfrm>
        </p:grpSpPr>
        <p:pic>
          <p:nvPicPr>
            <p:cNvPr id="18" name="Picture 17">
              <a:extLst>
                <a:ext uri="{FF2B5EF4-FFF2-40B4-BE49-F238E27FC236}">
                  <a16:creationId xmlns:a16="http://schemas.microsoft.com/office/drawing/2014/main" id="{5A07878A-EF25-EC22-CDBD-668DCC404473}"/>
                </a:ext>
              </a:extLst>
            </p:cNvPr>
            <p:cNvPicPr>
              <a:picLocks noChangeAspect="1"/>
            </p:cNvPicPr>
            <p:nvPr/>
          </p:nvPicPr>
          <p:blipFill>
            <a:blip r:embed="rId6"/>
            <a:stretch>
              <a:fillRect/>
            </a:stretch>
          </p:blipFill>
          <p:spPr>
            <a:xfrm>
              <a:off x="9712693" y="5983306"/>
              <a:ext cx="7479030" cy="2971800"/>
            </a:xfrm>
            <a:prstGeom prst="rect">
              <a:avLst/>
            </a:prstGeom>
          </p:spPr>
        </p:pic>
        <p:sp>
          <p:nvSpPr>
            <p:cNvPr id="19" name="Rectangle 18">
              <a:extLst>
                <a:ext uri="{FF2B5EF4-FFF2-40B4-BE49-F238E27FC236}">
                  <a16:creationId xmlns:a16="http://schemas.microsoft.com/office/drawing/2014/main" id="{40C262C0-38A0-4E64-E40E-4DE329094347}"/>
                </a:ext>
              </a:extLst>
            </p:cNvPr>
            <p:cNvSpPr/>
            <p:nvPr/>
          </p:nvSpPr>
          <p:spPr>
            <a:xfrm>
              <a:off x="14277474" y="5983306"/>
              <a:ext cx="2850638" cy="94667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grpSp>
      <p:sp>
        <p:nvSpPr>
          <p:cNvPr id="20" name="TextBox 19">
            <a:extLst>
              <a:ext uri="{FF2B5EF4-FFF2-40B4-BE49-F238E27FC236}">
                <a16:creationId xmlns:a16="http://schemas.microsoft.com/office/drawing/2014/main" id="{FB1F6136-4B79-8334-D738-6C4108A14013}"/>
              </a:ext>
            </a:extLst>
          </p:cNvPr>
          <p:cNvSpPr txBox="1"/>
          <p:nvPr/>
        </p:nvSpPr>
        <p:spPr>
          <a:xfrm>
            <a:off x="2115601" y="1567033"/>
            <a:ext cx="4028155" cy="805670"/>
          </a:xfrm>
          <a:prstGeom prst="rect">
            <a:avLst/>
          </a:prstGeom>
          <a:solidFill>
            <a:schemeClr val="bg1"/>
          </a:solidFill>
        </p:spPr>
        <p:txBody>
          <a:bodyPr wrap="square" rtlCol="0">
            <a:spAutoFit/>
          </a:bodyPr>
          <a:lstStyle/>
          <a:p>
            <a:pPr marL="0" marR="0" lvl="0" indent="0" algn="l" defTabSz="609615" rtl="0" eaLnBrk="1" fontAlgn="auto" latinLnBrk="0" hangingPunct="1">
              <a:lnSpc>
                <a:spcPct val="100000"/>
              </a:lnSpc>
              <a:spcBef>
                <a:spcPts val="200"/>
              </a:spcBef>
              <a:spcAft>
                <a:spcPts val="0"/>
              </a:spcAft>
              <a:buClrTx/>
              <a:buSzTx/>
              <a:buFontTx/>
              <a:buNone/>
              <a:tabLst/>
              <a:defRPr/>
            </a:pPr>
            <a:r>
              <a:rPr kumimoji="0" lang="en-US" sz="1600"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OLAPARIB vs Chemotherapy</a:t>
            </a:r>
          </a:p>
          <a:p>
            <a:pPr marL="0" marR="0" lvl="0" indent="0" algn="l" defTabSz="609615" rtl="0" eaLnBrk="1" fontAlgn="auto" latinLnBrk="0" hangingPunct="1">
              <a:lnSpc>
                <a:spcPct val="105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Median PFS: 7.0 vs 4.2 </a:t>
            </a:r>
            <a:r>
              <a:rPr kumimoji="0" lang="en-US" sz="1333" b="1" i="0" u="none" strike="noStrike" kern="1200" cap="none" spc="0" normalizeH="0" baseline="0" noProof="0" dirty="0" err="1">
                <a:ln>
                  <a:noFill/>
                </a:ln>
                <a:solidFill>
                  <a:srgbClr val="125AA2"/>
                </a:solidFill>
                <a:effectLst/>
                <a:uLnTx/>
                <a:uFillTx/>
                <a:latin typeface="Arial" panose="020B0604020202020204" pitchFamily="34" charset="0"/>
                <a:ea typeface="+mn-ea"/>
                <a:cs typeface="Arial" panose="020B0604020202020204" pitchFamily="34" charset="0"/>
              </a:rPr>
              <a:t>mo</a:t>
            </a: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 HR=0.58 (p&lt;0.001)</a:t>
            </a:r>
          </a:p>
          <a:p>
            <a:pPr marL="0" marR="0" lvl="0" indent="0" algn="l" defTabSz="609615" rtl="0" eaLnBrk="1" fontAlgn="auto" latinLnBrk="0" hangingPunct="1">
              <a:lnSpc>
                <a:spcPct val="105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Median OS: 19.3 vs 17.1 </a:t>
            </a:r>
            <a:r>
              <a:rPr kumimoji="0" lang="en-US" sz="1333" b="1" i="0" u="none" strike="noStrike" kern="1200" cap="none" spc="0" normalizeH="0" baseline="0" noProof="0" dirty="0" err="1">
                <a:ln>
                  <a:noFill/>
                </a:ln>
                <a:solidFill>
                  <a:srgbClr val="125AA2"/>
                </a:solidFill>
                <a:effectLst/>
                <a:uLnTx/>
                <a:uFillTx/>
                <a:latin typeface="Arial" panose="020B0604020202020204" pitchFamily="34" charset="0"/>
                <a:ea typeface="+mn-ea"/>
                <a:cs typeface="Arial" panose="020B0604020202020204" pitchFamily="34" charset="0"/>
              </a:rPr>
              <a:t>mo</a:t>
            </a: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 HR=0.90 (p=0.51)</a:t>
            </a:r>
          </a:p>
        </p:txBody>
      </p:sp>
      <p:sp>
        <p:nvSpPr>
          <p:cNvPr id="21" name="TextBox 20">
            <a:extLst>
              <a:ext uri="{FF2B5EF4-FFF2-40B4-BE49-F238E27FC236}">
                <a16:creationId xmlns:a16="http://schemas.microsoft.com/office/drawing/2014/main" id="{1461C7FB-35EA-BDB7-3DF2-E136F0DA1C37}"/>
              </a:ext>
            </a:extLst>
          </p:cNvPr>
          <p:cNvSpPr txBox="1"/>
          <p:nvPr/>
        </p:nvSpPr>
        <p:spPr>
          <a:xfrm>
            <a:off x="7953802" y="1567033"/>
            <a:ext cx="3958359" cy="800091"/>
          </a:xfrm>
          <a:prstGeom prst="rect">
            <a:avLst/>
          </a:prstGeom>
          <a:solidFill>
            <a:schemeClr val="bg1"/>
          </a:solidFill>
        </p:spPr>
        <p:txBody>
          <a:bodyPr wrap="square" rtlCol="0">
            <a:spAutoFit/>
          </a:bodyPr>
          <a:lstStyle/>
          <a:p>
            <a:pPr marL="0" marR="0" lvl="0" indent="0" algn="l" defTabSz="609615" rtl="0" eaLnBrk="1" fontAlgn="auto" latinLnBrk="0" hangingPunct="1">
              <a:lnSpc>
                <a:spcPct val="100000"/>
              </a:lnSpc>
              <a:spcBef>
                <a:spcPts val="200"/>
              </a:spcBef>
              <a:spcAft>
                <a:spcPts val="0"/>
              </a:spcAft>
              <a:buClrTx/>
              <a:buSzTx/>
              <a:buFontTx/>
              <a:buNone/>
              <a:tabLst/>
              <a:defRPr/>
            </a:pPr>
            <a:r>
              <a:rPr kumimoji="0" lang="en-US" sz="1600"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TALAZOPARIB vs Chemotherapy</a:t>
            </a:r>
          </a:p>
          <a:p>
            <a:pPr marL="0" marR="0" lvl="0" indent="0" algn="l" defTabSz="609615" rtl="0" eaLnBrk="1" fontAlgn="auto" latinLnBrk="0" hangingPunct="1">
              <a:lnSpc>
                <a:spcPct val="100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Median PFS: 8.6 vs 5.6 </a:t>
            </a:r>
            <a:r>
              <a:rPr kumimoji="0" lang="en-US" sz="1333" b="1" i="0" u="none" strike="noStrike" kern="1200" cap="none" spc="0" normalizeH="0" baseline="0" noProof="0" dirty="0" err="1">
                <a:ln>
                  <a:noFill/>
                </a:ln>
                <a:solidFill>
                  <a:srgbClr val="00629B"/>
                </a:solidFill>
                <a:effectLst/>
                <a:uLnTx/>
                <a:uFillTx/>
                <a:latin typeface="Arial" panose="020B0604020202020204" pitchFamily="34" charset="0"/>
                <a:ea typeface="+mn-ea"/>
                <a:cs typeface="Arial" panose="020B0604020202020204" pitchFamily="34" charset="0"/>
              </a:rPr>
              <a:t>mo</a:t>
            </a:r>
            <a:r>
              <a:rPr kumimoji="0" lang="en-US" sz="1333"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 HR=0.54 (p&lt;0.001)</a:t>
            </a:r>
          </a:p>
          <a:p>
            <a:pPr marL="0" marR="0" lvl="0" indent="0" algn="l" defTabSz="609615" rtl="0" eaLnBrk="1" fontAlgn="auto" latinLnBrk="0" hangingPunct="1">
              <a:lnSpc>
                <a:spcPct val="100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Median OS: 19.3 vs 19.5 </a:t>
            </a:r>
            <a:r>
              <a:rPr kumimoji="0" lang="en-US" sz="1333" b="1" i="0" u="none" strike="noStrike" kern="1200" cap="none" spc="0" normalizeH="0" baseline="0" noProof="0" dirty="0" err="1">
                <a:ln>
                  <a:noFill/>
                </a:ln>
                <a:solidFill>
                  <a:srgbClr val="00629B"/>
                </a:solidFill>
                <a:effectLst/>
                <a:uLnTx/>
                <a:uFillTx/>
                <a:latin typeface="Arial" panose="020B0604020202020204" pitchFamily="34" charset="0"/>
                <a:ea typeface="+mn-ea"/>
                <a:cs typeface="Arial" panose="020B0604020202020204" pitchFamily="34" charset="0"/>
              </a:rPr>
              <a:t>mo</a:t>
            </a:r>
            <a:r>
              <a:rPr kumimoji="0" lang="en-US" sz="1333"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 HR=0.85 (p=0.17)</a:t>
            </a:r>
          </a:p>
        </p:txBody>
      </p:sp>
      <p:sp>
        <p:nvSpPr>
          <p:cNvPr id="22" name="TextBox 21">
            <a:extLst>
              <a:ext uri="{FF2B5EF4-FFF2-40B4-BE49-F238E27FC236}">
                <a16:creationId xmlns:a16="http://schemas.microsoft.com/office/drawing/2014/main" id="{43585F9E-87A1-A0F8-469A-300EC1659B21}"/>
              </a:ext>
            </a:extLst>
          </p:cNvPr>
          <p:cNvSpPr txBox="1"/>
          <p:nvPr/>
        </p:nvSpPr>
        <p:spPr>
          <a:xfrm>
            <a:off x="2115601" y="4031311"/>
            <a:ext cx="4130539" cy="533800"/>
          </a:xfrm>
          <a:prstGeom prst="rect">
            <a:avLst/>
          </a:prstGeom>
          <a:solidFill>
            <a:schemeClr val="bg1"/>
          </a:solidFill>
        </p:spPr>
        <p:txBody>
          <a:bodyPr wrap="square" rtlCol="0">
            <a:spAutoFit/>
          </a:bodyPr>
          <a:lstStyle/>
          <a:p>
            <a:pPr marL="0" marR="0" lvl="0" indent="0" algn="l" defTabSz="609615" rtl="0" eaLnBrk="1" fontAlgn="auto" latinLnBrk="0" hangingPunct="1">
              <a:lnSpc>
                <a:spcPct val="105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Median time to ≥10-point decrease in QLQ-C30: </a:t>
            </a:r>
          </a:p>
          <a:p>
            <a:pPr marL="0" marR="0" lvl="0" indent="0" algn="l" defTabSz="609615" rtl="0" eaLnBrk="1" fontAlgn="auto" latinLnBrk="0" hangingPunct="1">
              <a:lnSpc>
                <a:spcPct val="105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125AA2"/>
                </a:solidFill>
                <a:effectLst/>
                <a:uLnTx/>
                <a:uFillTx/>
                <a:latin typeface="Arial" panose="020B0604020202020204" pitchFamily="34" charset="0"/>
                <a:ea typeface="+mn-ea"/>
                <a:cs typeface="Arial" panose="020B0604020202020204" pitchFamily="34" charset="0"/>
              </a:rPr>
              <a:t>NR vs 15.3 months; HR 0.44 (95% CI, 0.25-0.77)</a:t>
            </a:r>
          </a:p>
        </p:txBody>
      </p:sp>
      <p:sp>
        <p:nvSpPr>
          <p:cNvPr id="23" name="TextBox 22">
            <a:extLst>
              <a:ext uri="{FF2B5EF4-FFF2-40B4-BE49-F238E27FC236}">
                <a16:creationId xmlns:a16="http://schemas.microsoft.com/office/drawing/2014/main" id="{B0CC7DEA-1691-8823-E9E8-239B9E74357B}"/>
              </a:ext>
            </a:extLst>
          </p:cNvPr>
          <p:cNvSpPr txBox="1"/>
          <p:nvPr/>
        </p:nvSpPr>
        <p:spPr>
          <a:xfrm>
            <a:off x="7953811" y="4043344"/>
            <a:ext cx="4238188" cy="528222"/>
          </a:xfrm>
          <a:prstGeom prst="rect">
            <a:avLst/>
          </a:prstGeom>
          <a:solidFill>
            <a:schemeClr val="bg1"/>
          </a:solidFill>
        </p:spPr>
        <p:txBody>
          <a:bodyPr wrap="square" rtlCol="0">
            <a:spAutoFit/>
          </a:bodyPr>
          <a:lstStyle/>
          <a:p>
            <a:pPr marL="0" marR="0" lvl="0" indent="0" algn="l" defTabSz="609615" rtl="0" eaLnBrk="1" fontAlgn="auto" latinLnBrk="0" hangingPunct="1">
              <a:lnSpc>
                <a:spcPct val="100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Median time to deterioration of GHS/QOL: </a:t>
            </a:r>
          </a:p>
          <a:p>
            <a:pPr marL="0" marR="0" lvl="0" indent="0" algn="l" defTabSz="609615" rtl="0" eaLnBrk="1" fontAlgn="auto" latinLnBrk="0" hangingPunct="1">
              <a:lnSpc>
                <a:spcPct val="100000"/>
              </a:lnSpc>
              <a:spcBef>
                <a:spcPts val="200"/>
              </a:spcBef>
              <a:spcAft>
                <a:spcPts val="0"/>
              </a:spcAft>
              <a:buClrTx/>
              <a:buSzTx/>
              <a:buFontTx/>
              <a:buNone/>
              <a:tabLst/>
              <a:defRPr/>
            </a:pPr>
            <a:r>
              <a:rPr kumimoji="0" lang="en-US" sz="1333" b="1" i="0" u="none" strike="noStrike" kern="1200" cap="none" spc="0" normalizeH="0" baseline="0" noProof="0" dirty="0">
                <a:ln>
                  <a:noFill/>
                </a:ln>
                <a:solidFill>
                  <a:srgbClr val="00629B"/>
                </a:solidFill>
                <a:effectLst/>
                <a:uLnTx/>
                <a:uFillTx/>
                <a:latin typeface="Arial" panose="020B0604020202020204" pitchFamily="34" charset="0"/>
                <a:ea typeface="+mn-ea"/>
                <a:cs typeface="Arial" panose="020B0604020202020204" pitchFamily="34" charset="0"/>
              </a:rPr>
              <a:t>26.3 vs 6.7 months; HR 0.39 (95% CI, 0.26-0.56)</a:t>
            </a:r>
          </a:p>
        </p:txBody>
      </p:sp>
      <p:cxnSp>
        <p:nvCxnSpPr>
          <p:cNvPr id="24" name="Straight Connector 23">
            <a:extLst>
              <a:ext uri="{FF2B5EF4-FFF2-40B4-BE49-F238E27FC236}">
                <a16:creationId xmlns:a16="http://schemas.microsoft.com/office/drawing/2014/main" id="{ABEDB850-055F-9FF4-8FD8-F8DB4E67A4CC}"/>
              </a:ext>
            </a:extLst>
          </p:cNvPr>
          <p:cNvCxnSpPr>
            <a:cxnSpLocks/>
          </p:cNvCxnSpPr>
          <p:nvPr/>
        </p:nvCxnSpPr>
        <p:spPr>
          <a:xfrm flipH="1">
            <a:off x="502531" y="4019465"/>
            <a:ext cx="11131296" cy="0"/>
          </a:xfrm>
          <a:prstGeom prst="line">
            <a:avLst/>
          </a:prstGeom>
          <a:ln w="28575" cap="rnd">
            <a:solidFill>
              <a:srgbClr val="CEEAF4"/>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A9B0D5AF-58AE-2C07-00C4-1C5AA1F89989}"/>
              </a:ext>
            </a:extLst>
          </p:cNvPr>
          <p:cNvSpPr txBox="1"/>
          <p:nvPr/>
        </p:nvSpPr>
        <p:spPr>
          <a:xfrm>
            <a:off x="502532" y="1567031"/>
            <a:ext cx="1505540" cy="420564"/>
          </a:xfrm>
          <a:prstGeom prst="rect">
            <a:avLst/>
          </a:prstGeom>
          <a:solidFill>
            <a:srgbClr val="003352"/>
          </a:solidFill>
        </p:spPr>
        <p:txBody>
          <a:bodyPr wrap="none" rtlCol="0">
            <a:spAutoFit/>
          </a:bodyPr>
          <a:lstStyle/>
          <a:p>
            <a:pPr marL="0" marR="0" lvl="0" indent="0" algn="l" defTabSz="609615" rtl="0" eaLnBrk="1" fontAlgn="auto" latinLnBrk="0" hangingPunct="1">
              <a:lnSpc>
                <a:spcPct val="100000"/>
              </a:lnSpc>
              <a:spcBef>
                <a:spcPts val="0"/>
              </a:spcBef>
              <a:spcAft>
                <a:spcPts val="0"/>
              </a:spcAft>
              <a:buClrTx/>
              <a:buSzTx/>
              <a:buFontTx/>
              <a:buNone/>
              <a:tabLst/>
              <a:defRPr/>
            </a:pPr>
            <a:r>
              <a:rPr kumimoji="0" lang="en-US" sz="2133"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OlympiAD</a:t>
            </a:r>
            <a:endParaRPr kumimoji="0" lang="en-US" sz="2133"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6" name="TextBox 25">
            <a:extLst>
              <a:ext uri="{FF2B5EF4-FFF2-40B4-BE49-F238E27FC236}">
                <a16:creationId xmlns:a16="http://schemas.microsoft.com/office/drawing/2014/main" id="{0931A451-5DA6-91D8-511E-572460A4D6DF}"/>
              </a:ext>
            </a:extLst>
          </p:cNvPr>
          <p:cNvSpPr txBox="1"/>
          <p:nvPr/>
        </p:nvSpPr>
        <p:spPr>
          <a:xfrm>
            <a:off x="6157297" y="1567031"/>
            <a:ext cx="1580882" cy="420564"/>
          </a:xfrm>
          <a:prstGeom prst="rect">
            <a:avLst/>
          </a:prstGeom>
          <a:solidFill>
            <a:srgbClr val="003352"/>
          </a:solidFill>
        </p:spPr>
        <p:txBody>
          <a:bodyPr wrap="none" rtlCol="0">
            <a:spAutoFit/>
          </a:bodyPr>
          <a:lstStyle/>
          <a:p>
            <a:pPr marL="0" marR="0" lvl="0" indent="0" algn="l" defTabSz="609615" rtl="0" eaLnBrk="1" fontAlgn="auto" latinLnBrk="0" hangingPunct="1">
              <a:lnSpc>
                <a:spcPct val="100000"/>
              </a:lnSpc>
              <a:spcBef>
                <a:spcPts val="0"/>
              </a:spcBef>
              <a:spcAft>
                <a:spcPts val="0"/>
              </a:spcAft>
              <a:buClrTx/>
              <a:buSzTx/>
              <a:buFontTx/>
              <a:buNone/>
              <a:tabLst/>
              <a:defRPr/>
            </a:pPr>
            <a:r>
              <a:rPr kumimoji="0" lang="en-US" sz="2133"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EMBRACA</a:t>
            </a:r>
            <a:endPar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cxnSp>
        <p:nvCxnSpPr>
          <p:cNvPr id="27" name="Straight Connector 26">
            <a:extLst>
              <a:ext uri="{FF2B5EF4-FFF2-40B4-BE49-F238E27FC236}">
                <a16:creationId xmlns:a16="http://schemas.microsoft.com/office/drawing/2014/main" id="{70852665-C20E-2920-D4B3-810EA06DD6D8}"/>
              </a:ext>
            </a:extLst>
          </p:cNvPr>
          <p:cNvCxnSpPr>
            <a:cxnSpLocks/>
          </p:cNvCxnSpPr>
          <p:nvPr/>
        </p:nvCxnSpPr>
        <p:spPr>
          <a:xfrm>
            <a:off x="6049108" y="1608837"/>
            <a:ext cx="0" cy="4435915"/>
          </a:xfrm>
          <a:prstGeom prst="line">
            <a:avLst/>
          </a:prstGeom>
          <a:ln w="28575" cap="rnd">
            <a:solidFill>
              <a:srgbClr val="CEEAF4"/>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48227D11-05B0-219E-DD83-562E92CE7683}"/>
              </a:ext>
            </a:extLst>
          </p:cNvPr>
          <p:cNvSpPr/>
          <p:nvPr/>
        </p:nvSpPr>
        <p:spPr>
          <a:xfrm>
            <a:off x="6106728" y="1508157"/>
            <a:ext cx="5794419" cy="4845183"/>
          </a:xfrm>
          <a:prstGeom prst="rect">
            <a:avLst/>
          </a:prstGeom>
          <a:solidFill>
            <a:srgbClr val="3EAEE3">
              <a:alpha val="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sp>
        <p:nvSpPr>
          <p:cNvPr id="29" name="Rectangle 28">
            <a:extLst>
              <a:ext uri="{FF2B5EF4-FFF2-40B4-BE49-F238E27FC236}">
                <a16:creationId xmlns:a16="http://schemas.microsoft.com/office/drawing/2014/main" id="{4893D0FA-AFD9-C1AD-6BE7-57892CC188FF}"/>
              </a:ext>
            </a:extLst>
          </p:cNvPr>
          <p:cNvSpPr/>
          <p:nvPr/>
        </p:nvSpPr>
        <p:spPr>
          <a:xfrm>
            <a:off x="396881" y="1508157"/>
            <a:ext cx="5604575" cy="4845183"/>
          </a:xfrm>
          <a:prstGeom prst="rect">
            <a:avLst/>
          </a:prstGeom>
          <a:solidFill>
            <a:srgbClr val="3EAEE3">
              <a:alpha val="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333" b="1" i="0" u="none" strike="noStrike" kern="1200" cap="none" spc="0" normalizeH="0" baseline="0" noProof="0" dirty="0">
              <a:ln>
                <a:noFill/>
              </a:ln>
              <a:solidFill>
                <a:prstClr val="white"/>
              </a:solidFill>
              <a:effectLst/>
              <a:uLnTx/>
              <a:uFillTx/>
              <a:latin typeface="Arial Narrow" panose="020B0604020202020204" pitchFamily="34" charset="0"/>
              <a:ea typeface="+mn-ea"/>
              <a:cs typeface="Arial Narrow" panose="020B0604020202020204" pitchFamily="34" charset="0"/>
            </a:endParaRPr>
          </a:p>
        </p:txBody>
      </p:sp>
      <p:sp>
        <p:nvSpPr>
          <p:cNvPr id="30" name="Text Placeholder 8">
            <a:extLst>
              <a:ext uri="{FF2B5EF4-FFF2-40B4-BE49-F238E27FC236}">
                <a16:creationId xmlns:a16="http://schemas.microsoft.com/office/drawing/2014/main" id="{6561A46B-1D1C-FD84-A052-9DC6652A1C67}"/>
              </a:ext>
            </a:extLst>
          </p:cNvPr>
          <p:cNvSpPr txBox="1">
            <a:spLocks/>
          </p:cNvSpPr>
          <p:nvPr/>
        </p:nvSpPr>
        <p:spPr>
          <a:xfrm>
            <a:off x="8714589" y="6619009"/>
            <a:ext cx="2136611" cy="309301"/>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609615" rtl="0" eaLnBrk="1" fontAlgn="auto" latinLnBrk="0" hangingPunct="1">
              <a:lnSpc>
                <a:spcPct val="100000"/>
              </a:lnSpc>
              <a:spcBef>
                <a:spcPct val="20000"/>
              </a:spcBef>
              <a:spcAft>
                <a:spcPts val="0"/>
              </a:spcAft>
              <a:buClrTx/>
              <a:buSzTx/>
              <a:buFont typeface="Arial" pitchFamily="34" charset="0"/>
              <a:buNone/>
              <a:tabLst/>
              <a:defRPr/>
            </a:pPr>
            <a:r>
              <a:rPr kumimoji="0" lang="en-US" sz="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Slide courtesy of Ana Garrido-Castro</a:t>
            </a:r>
          </a:p>
        </p:txBody>
      </p:sp>
    </p:spTree>
    <p:extLst>
      <p:ext uri="{BB962C8B-B14F-4D97-AF65-F5344CB8AC3E}">
        <p14:creationId xmlns:p14="http://schemas.microsoft.com/office/powerpoint/2010/main" val="42492489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D1AD928-011B-2D89-8C07-38AE8C4646E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98CF17B-DCC2-A72A-B275-905E192421F8}"/>
              </a:ext>
            </a:extLst>
          </p:cNvPr>
          <p:cNvPicPr>
            <a:picLocks noChangeAspect="1"/>
          </p:cNvPicPr>
          <p:nvPr/>
        </p:nvPicPr>
        <p:blipFill>
          <a:blip r:embed="rId3"/>
          <a:srcRect t="8509"/>
          <a:stretch>
            <a:fillRect/>
          </a:stretch>
        </p:blipFill>
        <p:spPr>
          <a:xfrm>
            <a:off x="4430105" y="2281935"/>
            <a:ext cx="3691467" cy="3175957"/>
          </a:xfrm>
          <a:prstGeom prst="rect">
            <a:avLst/>
          </a:prstGeom>
        </p:spPr>
      </p:pic>
      <p:sp>
        <p:nvSpPr>
          <p:cNvPr id="12" name="TextBox 11">
            <a:extLst>
              <a:ext uri="{FF2B5EF4-FFF2-40B4-BE49-F238E27FC236}">
                <a16:creationId xmlns:a16="http://schemas.microsoft.com/office/drawing/2014/main" id="{0E98D1D1-A425-D8DD-2DF5-4B81F9C9AD66}"/>
              </a:ext>
            </a:extLst>
          </p:cNvPr>
          <p:cNvSpPr txBox="1"/>
          <p:nvPr/>
        </p:nvSpPr>
        <p:spPr>
          <a:xfrm>
            <a:off x="4405049" y="1926589"/>
            <a:ext cx="3652776" cy="338554"/>
          </a:xfrm>
          <a:prstGeom prst="rect">
            <a:avLst/>
          </a:prstGeom>
          <a:solidFill>
            <a:srgbClr val="F0FDFF"/>
          </a:solidFill>
        </p:spPr>
        <p:txBody>
          <a:bodyPr wrap="square" lIns="0" rIns="0" rtlCol="0">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No prior chemotherapy for </a:t>
            </a:r>
            <a:r>
              <a:rPr kumimoji="0" lang="en-US" sz="1600" b="1" i="0" u="none" strike="noStrike" kern="1200" cap="none" spc="0" normalizeH="0" baseline="0" noProof="0" dirty="0" err="1">
                <a:ln>
                  <a:noFill/>
                </a:ln>
                <a:solidFill>
                  <a:srgbClr val="001E44"/>
                </a:solidFill>
                <a:effectLst/>
                <a:uLnTx/>
                <a:uFillTx/>
                <a:latin typeface="Arial" panose="020B0604020202020204" pitchFamily="34" charset="0"/>
                <a:ea typeface="+mn-ea"/>
                <a:cs typeface="Arial" panose="020B0604020202020204" pitchFamily="34" charset="0"/>
              </a:rPr>
              <a:t>mBC</a:t>
            </a:r>
            <a:r>
              <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 (1L)</a:t>
            </a:r>
          </a:p>
        </p:txBody>
      </p:sp>
      <p:sp>
        <p:nvSpPr>
          <p:cNvPr id="3" name="Title 2">
            <a:extLst>
              <a:ext uri="{FF2B5EF4-FFF2-40B4-BE49-F238E27FC236}">
                <a16:creationId xmlns:a16="http://schemas.microsoft.com/office/drawing/2014/main" id="{BB15F6D3-37BE-730F-DBEC-46450FBA6E0D}"/>
              </a:ext>
            </a:extLst>
          </p:cNvPr>
          <p:cNvSpPr>
            <a:spLocks noGrp="1"/>
          </p:cNvSpPr>
          <p:nvPr>
            <p:ph type="title"/>
          </p:nvPr>
        </p:nvSpPr>
        <p:spPr>
          <a:xfrm>
            <a:off x="406400" y="0"/>
            <a:ext cx="9780555" cy="1926523"/>
          </a:xfrm>
        </p:spPr>
        <p:txBody>
          <a:bodyPr lIns="0" anchor="b"/>
          <a:lstStyle/>
          <a:p>
            <a:pPr>
              <a:lnSpc>
                <a:spcPct val="90000"/>
              </a:lnSpc>
            </a:pPr>
            <a:r>
              <a:rPr lang="en-US" b="1" dirty="0">
                <a:solidFill>
                  <a:srgbClr val="001E44"/>
                </a:solidFill>
              </a:rPr>
              <a:t>PARP Inhibition: OS Subgroup Analysis </a:t>
            </a:r>
            <a:br>
              <a:rPr lang="en-US" b="1" dirty="0">
                <a:solidFill>
                  <a:srgbClr val="001E44"/>
                </a:solidFill>
              </a:rPr>
            </a:br>
            <a:r>
              <a:rPr lang="en-US" b="1" dirty="0">
                <a:solidFill>
                  <a:srgbClr val="001E44"/>
                </a:solidFill>
              </a:rPr>
              <a:t>1L vs 2/3L</a:t>
            </a:r>
            <a:br>
              <a:rPr lang="en-US" b="1" dirty="0">
                <a:solidFill>
                  <a:srgbClr val="001E44"/>
                </a:solidFill>
              </a:rPr>
            </a:br>
            <a:endParaRPr lang="en-US" b="1" dirty="0">
              <a:solidFill>
                <a:srgbClr val="001E44"/>
              </a:solidFill>
            </a:endParaRPr>
          </a:p>
        </p:txBody>
      </p:sp>
      <p:cxnSp>
        <p:nvCxnSpPr>
          <p:cNvPr id="8" name="Straight Connector 7">
            <a:extLst>
              <a:ext uri="{FF2B5EF4-FFF2-40B4-BE49-F238E27FC236}">
                <a16:creationId xmlns:a16="http://schemas.microsoft.com/office/drawing/2014/main" id="{D8E28BAE-0B64-3A0C-6956-8151A1E7101C}"/>
              </a:ext>
            </a:extLst>
          </p:cNvPr>
          <p:cNvCxnSpPr>
            <a:cxnSpLocks/>
          </p:cNvCxnSpPr>
          <p:nvPr/>
        </p:nvCxnSpPr>
        <p:spPr>
          <a:xfrm>
            <a:off x="4313875" y="1944565"/>
            <a:ext cx="0" cy="3712953"/>
          </a:xfrm>
          <a:prstGeom prst="line">
            <a:avLst/>
          </a:prstGeom>
          <a:ln w="28575" cap="rnd">
            <a:solidFill>
              <a:srgbClr val="CEEAF4"/>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905A369-CDB1-829E-5761-E9158EE940DD}"/>
              </a:ext>
            </a:extLst>
          </p:cNvPr>
          <p:cNvSpPr txBox="1"/>
          <p:nvPr/>
        </p:nvSpPr>
        <p:spPr>
          <a:xfrm>
            <a:off x="9576872" y="5544664"/>
            <a:ext cx="1976823" cy="194990"/>
          </a:xfrm>
          <a:prstGeom prst="rect">
            <a:avLst/>
          </a:prstGeom>
          <a:noFill/>
        </p:spPr>
        <p:txBody>
          <a:bodyPr wrap="none" rtlCol="0">
            <a:spAutoFit/>
          </a:bodyPr>
          <a:lstStyle/>
          <a:p>
            <a:pPr marL="0" marR="0" lvl="0" indent="0" algn="r" defTabSz="342899" rtl="0" eaLnBrk="1" fontAlgn="auto" latinLnBrk="0" hangingPunct="1">
              <a:lnSpc>
                <a:spcPct val="100000"/>
              </a:lnSpc>
              <a:spcBef>
                <a:spcPts val="0"/>
              </a:spcBef>
              <a:spcAft>
                <a:spcPts val="0"/>
              </a:spcAft>
              <a:buClrTx/>
              <a:buSzTx/>
              <a:buFontTx/>
              <a:buNone/>
              <a:tabLst/>
              <a:defRPr/>
            </a:pPr>
            <a:r>
              <a:rPr kumimoji="0" lang="en-US" sz="66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Robson M et al. Ann Oncol 2019;30(4):558-66.</a:t>
            </a:r>
          </a:p>
        </p:txBody>
      </p:sp>
      <p:pic>
        <p:nvPicPr>
          <p:cNvPr id="10" name="Picture 9">
            <a:extLst>
              <a:ext uri="{FF2B5EF4-FFF2-40B4-BE49-F238E27FC236}">
                <a16:creationId xmlns:a16="http://schemas.microsoft.com/office/drawing/2014/main" id="{E774E71D-1FB4-DD43-56AB-825CB482AFAF}"/>
              </a:ext>
            </a:extLst>
          </p:cNvPr>
          <p:cNvPicPr>
            <a:picLocks noChangeAspect="1"/>
          </p:cNvPicPr>
          <p:nvPr/>
        </p:nvPicPr>
        <p:blipFill>
          <a:blip r:embed="rId4"/>
          <a:srcRect t="9393"/>
          <a:stretch>
            <a:fillRect/>
          </a:stretch>
        </p:blipFill>
        <p:spPr>
          <a:xfrm>
            <a:off x="8447400" y="2320757"/>
            <a:ext cx="3674533" cy="3175959"/>
          </a:xfrm>
          <a:prstGeom prst="rect">
            <a:avLst/>
          </a:prstGeom>
        </p:spPr>
      </p:pic>
      <p:sp>
        <p:nvSpPr>
          <p:cNvPr id="11" name="TextBox 10">
            <a:extLst>
              <a:ext uri="{FF2B5EF4-FFF2-40B4-BE49-F238E27FC236}">
                <a16:creationId xmlns:a16="http://schemas.microsoft.com/office/drawing/2014/main" id="{508D1AC7-BD9A-D9EF-947C-3BFC5862E7B8}"/>
              </a:ext>
            </a:extLst>
          </p:cNvPr>
          <p:cNvSpPr txBox="1"/>
          <p:nvPr/>
        </p:nvSpPr>
        <p:spPr>
          <a:xfrm>
            <a:off x="597079" y="1926588"/>
            <a:ext cx="3636483" cy="338554"/>
          </a:xfrm>
          <a:prstGeom prst="rect">
            <a:avLst/>
          </a:prstGeom>
          <a:solidFill>
            <a:srgbClr val="F0FDFF"/>
          </a:solidFill>
        </p:spPr>
        <p:txBody>
          <a:bodyPr wrap="square" rtlCol="0">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Overall</a:t>
            </a:r>
          </a:p>
        </p:txBody>
      </p:sp>
      <p:sp>
        <p:nvSpPr>
          <p:cNvPr id="13" name="TextBox 12">
            <a:extLst>
              <a:ext uri="{FF2B5EF4-FFF2-40B4-BE49-F238E27FC236}">
                <a16:creationId xmlns:a16="http://schemas.microsoft.com/office/drawing/2014/main" id="{8DD909FC-D242-7130-FDD8-089685165C5C}"/>
              </a:ext>
            </a:extLst>
          </p:cNvPr>
          <p:cNvSpPr txBox="1"/>
          <p:nvPr/>
        </p:nvSpPr>
        <p:spPr>
          <a:xfrm>
            <a:off x="8277730" y="1916634"/>
            <a:ext cx="3652773" cy="338554"/>
          </a:xfrm>
          <a:prstGeom prst="rect">
            <a:avLst/>
          </a:prstGeom>
          <a:solidFill>
            <a:srgbClr val="F0FDFF"/>
          </a:solidFill>
        </p:spPr>
        <p:txBody>
          <a:bodyPr wrap="square" rtlCol="0">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Prior chemotherapy (2/3L)</a:t>
            </a:r>
          </a:p>
        </p:txBody>
      </p:sp>
      <p:grpSp>
        <p:nvGrpSpPr>
          <p:cNvPr id="15" name="Group 14">
            <a:extLst>
              <a:ext uri="{FF2B5EF4-FFF2-40B4-BE49-F238E27FC236}">
                <a16:creationId xmlns:a16="http://schemas.microsoft.com/office/drawing/2014/main" id="{23B31480-0658-D42B-BCDB-8736D0CEEE01}"/>
              </a:ext>
            </a:extLst>
          </p:cNvPr>
          <p:cNvGrpSpPr/>
          <p:nvPr/>
        </p:nvGrpSpPr>
        <p:grpSpPr>
          <a:xfrm>
            <a:off x="408496" y="2378425"/>
            <a:ext cx="3814371" cy="3079467"/>
            <a:chOff x="676910" y="3471385"/>
            <a:chExt cx="5721557" cy="4619199"/>
          </a:xfrm>
        </p:grpSpPr>
        <p:pic>
          <p:nvPicPr>
            <p:cNvPr id="16" name="Picture 15">
              <a:extLst>
                <a:ext uri="{FF2B5EF4-FFF2-40B4-BE49-F238E27FC236}">
                  <a16:creationId xmlns:a16="http://schemas.microsoft.com/office/drawing/2014/main" id="{FC839D94-59DA-C897-056D-3A6559346791}"/>
                </a:ext>
              </a:extLst>
            </p:cNvPr>
            <p:cNvPicPr>
              <a:picLocks noChangeAspect="1"/>
            </p:cNvPicPr>
            <p:nvPr/>
          </p:nvPicPr>
          <p:blipFill>
            <a:blip r:embed="rId5"/>
            <a:stretch>
              <a:fillRect/>
            </a:stretch>
          </p:blipFill>
          <p:spPr>
            <a:xfrm>
              <a:off x="861267" y="3594784"/>
              <a:ext cx="5537200" cy="4495800"/>
            </a:xfrm>
            <a:prstGeom prst="rect">
              <a:avLst/>
            </a:prstGeom>
          </p:spPr>
        </p:pic>
        <p:sp>
          <p:nvSpPr>
            <p:cNvPr id="17" name="Rectangle 16">
              <a:extLst>
                <a:ext uri="{FF2B5EF4-FFF2-40B4-BE49-F238E27FC236}">
                  <a16:creationId xmlns:a16="http://schemas.microsoft.com/office/drawing/2014/main" id="{8BEF72F4-8B37-B572-FD6B-A22271E49BC7}"/>
                </a:ext>
              </a:extLst>
            </p:cNvPr>
            <p:cNvSpPr/>
            <p:nvPr/>
          </p:nvSpPr>
          <p:spPr>
            <a:xfrm>
              <a:off x="676910" y="3471385"/>
              <a:ext cx="962530" cy="5459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Title 1">
            <a:extLst>
              <a:ext uri="{FF2B5EF4-FFF2-40B4-BE49-F238E27FC236}">
                <a16:creationId xmlns:a16="http://schemas.microsoft.com/office/drawing/2014/main" id="{6F7058E4-72E7-3AA9-B60A-62DC1EDE15ED}"/>
              </a:ext>
            </a:extLst>
          </p:cNvPr>
          <p:cNvSpPr txBox="1">
            <a:spLocks/>
          </p:cNvSpPr>
          <p:nvPr/>
        </p:nvSpPr>
        <p:spPr>
          <a:xfrm>
            <a:off x="402290" y="5816966"/>
            <a:ext cx="11300400" cy="921096"/>
          </a:xfrm>
          <a:prstGeom prst="rect">
            <a:avLst/>
          </a:prstGeom>
        </p:spPr>
        <p:txBody>
          <a:bodyPr vert="horz" lIns="91440" tIns="45720" rIns="91440" bIns="45720" rtlCol="0" anchor="t" anchorCtr="0">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158747" marR="0" lvl="0" indent="-158747" algn="ctr" defTabSz="914377" rtl="0" eaLnBrk="1" fontAlgn="auto" latinLnBrk="0" hangingPunct="1">
              <a:lnSpc>
                <a:spcPct val="90000"/>
              </a:lnSpc>
              <a:spcBef>
                <a:spcPct val="0"/>
              </a:spcBef>
              <a:spcAft>
                <a:spcPts val="0"/>
              </a:spcAft>
              <a:buClr>
                <a:srgbClr val="EE8654"/>
              </a:buClr>
              <a:buSzTx/>
              <a:buFont typeface="Arial" panose="020B0604020202020204" pitchFamily="34" charset="0"/>
              <a:buChar char="•"/>
              <a:tabLst/>
              <a:defRPr/>
            </a:pPr>
            <a:r>
              <a:rPr kumimoji="0" lang="en-GB" sz="1467" b="1" i="0" u="none" strike="noStrike" kern="1200" cap="none" spc="0" normalizeH="0" baseline="0" noProof="0" dirty="0">
                <a:ln>
                  <a:noFill/>
                </a:ln>
                <a:solidFill>
                  <a:srgbClr val="055E9A"/>
                </a:solidFill>
                <a:effectLst/>
                <a:uLnTx/>
                <a:uFillTx/>
                <a:latin typeface="Arial" panose="020B0604020202020204" pitchFamily="34" charset="0"/>
                <a:ea typeface="+mj-ea"/>
                <a:cs typeface="Arial" panose="020B0604020202020204" pitchFamily="34" charset="0"/>
              </a:rPr>
              <a:t>Given better QOL, PFS benefit possible OS benefit in the 1L setting, reasonable to consider </a:t>
            </a:r>
            <a:r>
              <a:rPr kumimoji="0" lang="en-GB" sz="1467" b="1" i="0" u="none" strike="noStrike" kern="1200" cap="none" spc="0" normalizeH="0" baseline="0" noProof="0" dirty="0" err="1">
                <a:ln>
                  <a:noFill/>
                </a:ln>
                <a:solidFill>
                  <a:srgbClr val="055E9A"/>
                </a:solidFill>
                <a:effectLst/>
                <a:uLnTx/>
                <a:uFillTx/>
                <a:latin typeface="Arial" panose="020B0604020202020204" pitchFamily="34" charset="0"/>
                <a:ea typeface="+mj-ea"/>
                <a:cs typeface="Arial" panose="020B0604020202020204" pitchFamily="34" charset="0"/>
              </a:rPr>
              <a:t>PARPi</a:t>
            </a:r>
            <a:r>
              <a:rPr kumimoji="0" lang="en-GB" sz="1467" b="1" i="0" u="none" strike="noStrike" kern="1200" cap="none" spc="0" normalizeH="0" baseline="0" noProof="0" dirty="0">
                <a:ln>
                  <a:noFill/>
                </a:ln>
                <a:solidFill>
                  <a:srgbClr val="055E9A"/>
                </a:solidFill>
                <a:effectLst/>
                <a:uLnTx/>
                <a:uFillTx/>
                <a:latin typeface="Arial" panose="020B0604020202020204" pitchFamily="34" charset="0"/>
                <a:ea typeface="+mj-ea"/>
                <a:cs typeface="Arial" panose="020B0604020202020204" pitchFamily="34" charset="0"/>
              </a:rPr>
              <a:t> as 1L therapy for patients with PD-L1 negative </a:t>
            </a:r>
            <a:r>
              <a:rPr kumimoji="0" lang="en-GB" sz="1467" b="1" i="0" u="none" strike="noStrike" kern="1200" cap="none" spc="0" normalizeH="0" baseline="0" noProof="0" dirty="0" err="1">
                <a:ln>
                  <a:noFill/>
                </a:ln>
                <a:solidFill>
                  <a:srgbClr val="055E9A"/>
                </a:solidFill>
                <a:effectLst/>
                <a:uLnTx/>
                <a:uFillTx/>
                <a:latin typeface="Arial" panose="020B0604020202020204" pitchFamily="34" charset="0"/>
                <a:ea typeface="+mj-ea"/>
                <a:cs typeface="Arial" panose="020B0604020202020204" pitchFamily="34" charset="0"/>
              </a:rPr>
              <a:t>mTNBC</a:t>
            </a:r>
            <a:r>
              <a:rPr kumimoji="0" lang="en-GB" sz="1467" b="1" i="0" u="none" strike="noStrike" kern="1200" cap="none" spc="0" normalizeH="0" baseline="0" noProof="0" dirty="0">
                <a:ln>
                  <a:noFill/>
                </a:ln>
                <a:solidFill>
                  <a:srgbClr val="055E9A"/>
                </a:solidFill>
                <a:effectLst/>
                <a:uLnTx/>
                <a:uFillTx/>
                <a:latin typeface="Arial" panose="020B0604020202020204" pitchFamily="34" charset="0"/>
                <a:ea typeface="+mj-ea"/>
                <a:cs typeface="Arial" panose="020B0604020202020204" pitchFamily="34" charset="0"/>
              </a:rPr>
              <a:t> (particularly if low burden of disease)</a:t>
            </a:r>
          </a:p>
          <a:p>
            <a:pPr marL="158747" marR="0" lvl="0" indent="-148163" algn="ctr" defTabSz="914377" rtl="0" eaLnBrk="1" fontAlgn="auto" latinLnBrk="0" hangingPunct="1">
              <a:lnSpc>
                <a:spcPct val="90000"/>
              </a:lnSpc>
              <a:spcBef>
                <a:spcPts val="800"/>
              </a:spcBef>
              <a:spcAft>
                <a:spcPts val="0"/>
              </a:spcAft>
              <a:buClr>
                <a:srgbClr val="EE8654"/>
              </a:buClr>
              <a:buSzTx/>
              <a:buFont typeface="Arial" panose="020B0604020202020204" pitchFamily="34" charset="0"/>
              <a:buChar char="•"/>
              <a:tabLst/>
              <a:defRPr/>
            </a:pPr>
            <a:r>
              <a:rPr kumimoji="0" lang="en-GB" sz="1467" b="1" i="0" u="none" strike="noStrike" kern="1200" cap="none" spc="0" normalizeH="0" baseline="0" noProof="0" dirty="0">
                <a:ln>
                  <a:noFill/>
                </a:ln>
                <a:solidFill>
                  <a:srgbClr val="055E9A"/>
                </a:solidFill>
                <a:effectLst/>
                <a:uLnTx/>
                <a:uFillTx/>
                <a:latin typeface="Arial" panose="020B0604020202020204" pitchFamily="34" charset="0"/>
                <a:ea typeface="+mj-ea"/>
                <a:cs typeface="Arial" panose="020B0604020202020204" pitchFamily="34" charset="0"/>
              </a:rPr>
              <a:t>For PDL1+, IO benefit not likely to be seen later line, so important to give IO first line</a:t>
            </a:r>
            <a:endParaRPr kumimoji="0" lang="en-GB" sz="1467" b="1" i="0" u="none" strike="noStrike" kern="1200" cap="none" spc="0" normalizeH="0" baseline="30000" noProof="0" dirty="0">
              <a:ln>
                <a:noFill/>
              </a:ln>
              <a:solidFill>
                <a:srgbClr val="055E9A"/>
              </a:solidFill>
              <a:effectLst/>
              <a:uLnTx/>
              <a:uFillTx/>
              <a:latin typeface="Arial" panose="020B0604020202020204" pitchFamily="34" charset="0"/>
              <a:ea typeface="+mj-ea"/>
              <a:cs typeface="Arial" panose="020B0604020202020204" pitchFamily="34" charset="0"/>
            </a:endParaRPr>
          </a:p>
        </p:txBody>
      </p:sp>
      <p:sp>
        <p:nvSpPr>
          <p:cNvPr id="19" name="Text Placeholder 8">
            <a:extLst>
              <a:ext uri="{FF2B5EF4-FFF2-40B4-BE49-F238E27FC236}">
                <a16:creationId xmlns:a16="http://schemas.microsoft.com/office/drawing/2014/main" id="{9FE54237-E1C7-50F4-5167-551485C3C922}"/>
              </a:ext>
            </a:extLst>
          </p:cNvPr>
          <p:cNvSpPr txBox="1">
            <a:spLocks/>
          </p:cNvSpPr>
          <p:nvPr/>
        </p:nvSpPr>
        <p:spPr>
          <a:xfrm>
            <a:off x="8991288" y="6495124"/>
            <a:ext cx="2717607" cy="36287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r" defTabSz="609615" rtl="0" eaLnBrk="1" fontAlgn="auto" latinLnBrk="0" hangingPunct="1">
              <a:lnSpc>
                <a:spcPct val="100000"/>
              </a:lnSpc>
              <a:spcBef>
                <a:spcPct val="20000"/>
              </a:spcBef>
              <a:spcAft>
                <a:spcPts val="0"/>
              </a:spcAft>
              <a:buClrTx/>
              <a:buSzTx/>
              <a:buFont typeface="Arial" pitchFamily="34" charset="0"/>
              <a:buNone/>
              <a:tabLst/>
              <a:defRPr/>
            </a:pPr>
            <a:r>
              <a:rPr kumimoji="0" lang="en-US" sz="667"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Slide courtesy of Ana Garrido-Castro</a:t>
            </a:r>
          </a:p>
        </p:txBody>
      </p:sp>
      <p:cxnSp>
        <p:nvCxnSpPr>
          <p:cNvPr id="20" name="Straight Connector 19">
            <a:extLst>
              <a:ext uri="{FF2B5EF4-FFF2-40B4-BE49-F238E27FC236}">
                <a16:creationId xmlns:a16="http://schemas.microsoft.com/office/drawing/2014/main" id="{07B4E6A6-6709-E093-7BEA-1C3ECEEEF779}"/>
              </a:ext>
            </a:extLst>
          </p:cNvPr>
          <p:cNvCxnSpPr>
            <a:cxnSpLocks/>
          </p:cNvCxnSpPr>
          <p:nvPr/>
        </p:nvCxnSpPr>
        <p:spPr>
          <a:xfrm>
            <a:off x="8166919" y="1979353"/>
            <a:ext cx="0" cy="3678163"/>
          </a:xfrm>
          <a:prstGeom prst="line">
            <a:avLst/>
          </a:prstGeom>
          <a:ln w="28575" cap="rnd">
            <a:solidFill>
              <a:srgbClr val="CEEAF4"/>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E6AFDF0-6B6F-F21A-45F9-7CDF4F88D3B3}"/>
              </a:ext>
            </a:extLst>
          </p:cNvPr>
          <p:cNvSpPr txBox="1"/>
          <p:nvPr/>
        </p:nvSpPr>
        <p:spPr>
          <a:xfrm>
            <a:off x="597079" y="1514973"/>
            <a:ext cx="11333419" cy="420564"/>
          </a:xfrm>
          <a:prstGeom prst="rect">
            <a:avLst/>
          </a:prstGeom>
          <a:solidFill>
            <a:srgbClr val="001E44"/>
          </a:solidFill>
        </p:spPr>
        <p:txBody>
          <a:bodyPr wrap="square" rtlCol="0">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2133"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OlympiAD</a:t>
            </a:r>
            <a:endParaRPr kumimoji="0" lang="en-US" sz="2133"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 name="Rectangle 1">
            <a:extLst>
              <a:ext uri="{FF2B5EF4-FFF2-40B4-BE49-F238E27FC236}">
                <a16:creationId xmlns:a16="http://schemas.microsoft.com/office/drawing/2014/main" id="{45F4B674-E3FB-7425-F482-B2170F501F87}"/>
              </a:ext>
            </a:extLst>
          </p:cNvPr>
          <p:cNvSpPr/>
          <p:nvPr/>
        </p:nvSpPr>
        <p:spPr>
          <a:xfrm>
            <a:off x="4384760" y="1979352"/>
            <a:ext cx="3827505" cy="3691139"/>
          </a:xfrm>
          <a:prstGeom prst="rect">
            <a:avLst/>
          </a:prstGeom>
          <a:noFill/>
          <a:ln w="38100">
            <a:solidFill>
              <a:srgbClr val="C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0651984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EB987-99D8-1821-1B43-55B22EB218CE}"/>
              </a:ext>
            </a:extLst>
          </p:cNvPr>
          <p:cNvSpPr>
            <a:spLocks noGrp="1"/>
          </p:cNvSpPr>
          <p:nvPr>
            <p:ph type="title"/>
          </p:nvPr>
        </p:nvSpPr>
        <p:spPr/>
        <p:txBody>
          <a:bodyPr>
            <a:normAutofit fontScale="90000"/>
          </a:bodyPr>
          <a:lstStyle/>
          <a:p>
            <a:r>
              <a:rPr lang="en-US" sz="2700" b="1" dirty="0"/>
              <a:t>TBCRC 048: </a:t>
            </a:r>
            <a:r>
              <a:rPr lang="en-US" sz="2700" b="1" i="0" dirty="0">
                <a:effectLst/>
              </a:rPr>
              <a:t>Phase II Study of Olaparib for Metastatic Breast Cancer and Mutations in Homologous Recombination-Related Genes</a:t>
            </a:r>
            <a:br>
              <a:rPr lang="en-US" b="1" i="0" dirty="0">
                <a:solidFill>
                  <a:srgbClr val="0B0B0B"/>
                </a:solidFill>
                <a:effectLst/>
              </a:rPr>
            </a:br>
            <a:endParaRPr lang="en-US" dirty="0"/>
          </a:p>
        </p:txBody>
      </p:sp>
      <p:pic>
        <p:nvPicPr>
          <p:cNvPr id="5" name="Content Placeholder 4">
            <a:extLst>
              <a:ext uri="{FF2B5EF4-FFF2-40B4-BE49-F238E27FC236}">
                <a16:creationId xmlns:a16="http://schemas.microsoft.com/office/drawing/2014/main" id="{F97480F0-DBA2-63DB-63B7-F299327CACDA}"/>
              </a:ext>
            </a:extLst>
          </p:cNvPr>
          <p:cNvPicPr>
            <a:picLocks noGrp="1" noChangeAspect="1"/>
          </p:cNvPicPr>
          <p:nvPr>
            <p:ph idx="1"/>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464"/>
          <a:stretch/>
        </p:blipFill>
        <p:spPr>
          <a:xfrm>
            <a:off x="987552" y="1581912"/>
            <a:ext cx="9838944" cy="4007118"/>
          </a:xfrm>
        </p:spPr>
      </p:pic>
      <p:sp>
        <p:nvSpPr>
          <p:cNvPr id="6" name="TextBox 5">
            <a:extLst>
              <a:ext uri="{FF2B5EF4-FFF2-40B4-BE49-F238E27FC236}">
                <a16:creationId xmlns:a16="http://schemas.microsoft.com/office/drawing/2014/main" id="{AA26866C-E323-1843-4763-FC43844786A5}"/>
              </a:ext>
            </a:extLst>
          </p:cNvPr>
          <p:cNvSpPr txBox="1"/>
          <p:nvPr/>
        </p:nvSpPr>
        <p:spPr>
          <a:xfrm>
            <a:off x="9537192" y="5636796"/>
            <a:ext cx="215798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rPr>
              <a:t>Tung et al. Presented at ASCO 2020</a:t>
            </a:r>
          </a:p>
        </p:txBody>
      </p:sp>
      <p:sp>
        <p:nvSpPr>
          <p:cNvPr id="3" name="TextBox 2">
            <a:extLst>
              <a:ext uri="{FF2B5EF4-FFF2-40B4-BE49-F238E27FC236}">
                <a16:creationId xmlns:a16="http://schemas.microsoft.com/office/drawing/2014/main" id="{414DF949-9035-9279-EB64-957AB1476320}"/>
              </a:ext>
            </a:extLst>
          </p:cNvPr>
          <p:cNvSpPr txBox="1"/>
          <p:nvPr/>
        </p:nvSpPr>
        <p:spPr>
          <a:xfrm>
            <a:off x="0" y="5960532"/>
            <a:ext cx="12041436" cy="89746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77099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790FF-191B-F0CD-3011-200A600ECC59}"/>
              </a:ext>
            </a:extLst>
          </p:cNvPr>
          <p:cNvSpPr>
            <a:spLocks noGrp="1"/>
          </p:cNvSpPr>
          <p:nvPr>
            <p:ph type="title"/>
          </p:nvPr>
        </p:nvSpPr>
        <p:spPr>
          <a:xfrm>
            <a:off x="530578" y="213669"/>
            <a:ext cx="10823222" cy="1038373"/>
          </a:xfrm>
        </p:spPr>
        <p:txBody>
          <a:bodyPr>
            <a:noAutofit/>
          </a:bodyPr>
          <a:lstStyle/>
          <a:p>
            <a:pPr algn="ctr"/>
            <a:r>
              <a:rPr lang="en-US" sz="3600" b="1" dirty="0"/>
              <a:t>TBCRC 048: Responses in patients with g</a:t>
            </a:r>
            <a:r>
              <a:rPr lang="en-US" sz="3600" b="1" i="1" dirty="0"/>
              <a:t>PALB2 </a:t>
            </a:r>
            <a:r>
              <a:rPr lang="en-US" sz="3600" b="1" dirty="0"/>
              <a:t>mutations in cohort 1</a:t>
            </a:r>
            <a:endParaRPr lang="en-US" sz="3600" dirty="0"/>
          </a:p>
        </p:txBody>
      </p:sp>
      <p:pic>
        <p:nvPicPr>
          <p:cNvPr id="5" name="Content Placeholder 4">
            <a:extLst>
              <a:ext uri="{FF2B5EF4-FFF2-40B4-BE49-F238E27FC236}">
                <a16:creationId xmlns:a16="http://schemas.microsoft.com/office/drawing/2014/main" id="{D29D251C-A259-3AB8-9924-122385495951}"/>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964195" y="1509007"/>
            <a:ext cx="7328363" cy="4263621"/>
          </a:xfrm>
        </p:spPr>
      </p:pic>
      <p:sp>
        <p:nvSpPr>
          <p:cNvPr id="6" name="TextBox 5">
            <a:extLst>
              <a:ext uri="{FF2B5EF4-FFF2-40B4-BE49-F238E27FC236}">
                <a16:creationId xmlns:a16="http://schemas.microsoft.com/office/drawing/2014/main" id="{EDE8606C-DC23-0C52-F674-49DA9AE3A727}"/>
              </a:ext>
            </a:extLst>
          </p:cNvPr>
          <p:cNvSpPr txBox="1"/>
          <p:nvPr/>
        </p:nvSpPr>
        <p:spPr>
          <a:xfrm>
            <a:off x="9482328" y="5589030"/>
            <a:ext cx="215798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rPr>
              <a:t>Tung et al. Presented at ASCO 2020</a:t>
            </a:r>
          </a:p>
        </p:txBody>
      </p:sp>
      <p:sp>
        <p:nvSpPr>
          <p:cNvPr id="3" name="TextBox 2">
            <a:extLst>
              <a:ext uri="{FF2B5EF4-FFF2-40B4-BE49-F238E27FC236}">
                <a16:creationId xmlns:a16="http://schemas.microsoft.com/office/drawing/2014/main" id="{83D087E0-A55B-02DC-5D9F-27C7B0DAC83D}"/>
              </a:ext>
            </a:extLst>
          </p:cNvPr>
          <p:cNvSpPr txBox="1"/>
          <p:nvPr/>
        </p:nvSpPr>
        <p:spPr>
          <a:xfrm>
            <a:off x="220676" y="5943600"/>
            <a:ext cx="11750647" cy="91440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63289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C87D-F5C4-E9DA-4F0D-DE90B98D6B4B}"/>
              </a:ext>
            </a:extLst>
          </p:cNvPr>
          <p:cNvSpPr>
            <a:spLocks noGrp="1"/>
          </p:cNvSpPr>
          <p:nvPr>
            <p:ph type="title"/>
          </p:nvPr>
        </p:nvSpPr>
        <p:spPr/>
        <p:txBody>
          <a:bodyPr>
            <a:normAutofit fontScale="90000"/>
          </a:bodyPr>
          <a:lstStyle/>
          <a:p>
            <a:pPr algn="ctr"/>
            <a:r>
              <a:rPr lang="en-US" sz="4000" b="1" dirty="0"/>
              <a:t>TBCRC 048: Responses primarily in patients with s</a:t>
            </a:r>
            <a:r>
              <a:rPr lang="en-US" sz="4000" b="1" i="1" dirty="0"/>
              <a:t>BRCA1/2</a:t>
            </a:r>
            <a:r>
              <a:rPr lang="en-US" sz="4000" b="1" dirty="0"/>
              <a:t>m in cohort 2</a:t>
            </a:r>
            <a:endParaRPr lang="en-US" dirty="0"/>
          </a:p>
        </p:txBody>
      </p:sp>
      <p:pic>
        <p:nvPicPr>
          <p:cNvPr id="5" name="Content Placeholder 4">
            <a:extLst>
              <a:ext uri="{FF2B5EF4-FFF2-40B4-BE49-F238E27FC236}">
                <a16:creationId xmlns:a16="http://schemas.microsoft.com/office/drawing/2014/main" id="{6A0A520B-71EE-12FF-1C25-B88B4189301D}"/>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60642" y="1634759"/>
            <a:ext cx="7674261" cy="4194366"/>
          </a:xfrm>
        </p:spPr>
      </p:pic>
      <p:sp>
        <p:nvSpPr>
          <p:cNvPr id="6" name="TextBox 5">
            <a:extLst>
              <a:ext uri="{FF2B5EF4-FFF2-40B4-BE49-F238E27FC236}">
                <a16:creationId xmlns:a16="http://schemas.microsoft.com/office/drawing/2014/main" id="{1FA09F6C-819A-D5BE-41A7-4EEBF967B0AB}"/>
              </a:ext>
            </a:extLst>
          </p:cNvPr>
          <p:cNvSpPr txBox="1"/>
          <p:nvPr/>
        </p:nvSpPr>
        <p:spPr>
          <a:xfrm>
            <a:off x="9848088" y="5582904"/>
            <a:ext cx="215798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rPr>
              <a:t>Tung et al. Presented at ASCO 2020</a:t>
            </a:r>
          </a:p>
        </p:txBody>
      </p:sp>
      <p:sp>
        <p:nvSpPr>
          <p:cNvPr id="3" name="TextBox 2">
            <a:extLst>
              <a:ext uri="{FF2B5EF4-FFF2-40B4-BE49-F238E27FC236}">
                <a16:creationId xmlns:a16="http://schemas.microsoft.com/office/drawing/2014/main" id="{12077160-9BBC-9799-3E6F-5B7649E84FAA}"/>
              </a:ext>
            </a:extLst>
          </p:cNvPr>
          <p:cNvSpPr txBox="1"/>
          <p:nvPr/>
        </p:nvSpPr>
        <p:spPr>
          <a:xfrm>
            <a:off x="244040" y="5943600"/>
            <a:ext cx="11751733" cy="91440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Content Placeholder 6">
            <a:extLst>
              <a:ext uri="{FF2B5EF4-FFF2-40B4-BE49-F238E27FC236}">
                <a16:creationId xmlns:a16="http://schemas.microsoft.com/office/drawing/2014/main" id="{054D41D9-B286-1848-AD57-DE100F73B0EB}"/>
              </a:ext>
            </a:extLst>
          </p:cNvPr>
          <p:cNvSpPr txBox="1">
            <a:spLocks/>
          </p:cNvSpPr>
          <p:nvPr/>
        </p:nvSpPr>
        <p:spPr>
          <a:xfrm>
            <a:off x="8308622" y="1825625"/>
            <a:ext cx="3623731"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sBRCA1/2m</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ORR= 37% (11/30, 80% CI: 25%-50%)</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CBR (18 </a:t>
            </a:r>
            <a:r>
              <a:rPr kumimoji="0" lang="en-US" sz="24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wks</a:t>
            </a: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53% (16/30, 90% CI: 37%-69%)</a:t>
            </a:r>
          </a:p>
        </p:txBody>
      </p:sp>
    </p:spTree>
    <p:extLst>
      <p:ext uri="{BB962C8B-B14F-4D97-AF65-F5344CB8AC3E}">
        <p14:creationId xmlns:p14="http://schemas.microsoft.com/office/powerpoint/2010/main" val="40465427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47350D1-3096-8037-BA46-D0798F5A64AD}"/>
              </a:ext>
            </a:extLst>
          </p:cNvPr>
          <p:cNvSpPr>
            <a:spLocks noGrp="1"/>
          </p:cNvSpPr>
          <p:nvPr>
            <p:ph type="title"/>
          </p:nvPr>
        </p:nvSpPr>
        <p:spPr/>
        <p:txBody>
          <a:bodyPr>
            <a:normAutofit fontScale="90000"/>
          </a:bodyPr>
          <a:lstStyle/>
          <a:p>
            <a:pPr algn="ctr"/>
            <a:r>
              <a:rPr lang="en-US" sz="4000" b="1" dirty="0"/>
              <a:t>TBCRC 048: Meaningful responses seen in patients with s</a:t>
            </a:r>
            <a:r>
              <a:rPr lang="en-US" sz="4000" b="1" i="1" dirty="0"/>
              <a:t>BRCA1/2</a:t>
            </a:r>
            <a:r>
              <a:rPr lang="en-US" sz="4000" b="1" dirty="0"/>
              <a:t> mutations</a:t>
            </a:r>
            <a:endParaRPr lang="en-US" dirty="0"/>
          </a:p>
        </p:txBody>
      </p:sp>
      <p:pic>
        <p:nvPicPr>
          <p:cNvPr id="5" name="Content Placeholder 4">
            <a:extLst>
              <a:ext uri="{FF2B5EF4-FFF2-40B4-BE49-F238E27FC236}">
                <a16:creationId xmlns:a16="http://schemas.microsoft.com/office/drawing/2014/main" id="{DB06A5C4-58C0-16EC-796F-DFA96B393FA8}"/>
              </a:ext>
            </a:extLst>
          </p:cNvPr>
          <p:cNvPicPr>
            <a:picLocks noGrp="1" noChangeAspect="1"/>
          </p:cNvPicPr>
          <p:nvPr>
            <p:ph sz="half" idx="1"/>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61984" y="1619480"/>
            <a:ext cx="5620471" cy="3969550"/>
          </a:xfrm>
        </p:spPr>
      </p:pic>
      <p:sp>
        <p:nvSpPr>
          <p:cNvPr id="7" name="Content Placeholder 6">
            <a:extLst>
              <a:ext uri="{FF2B5EF4-FFF2-40B4-BE49-F238E27FC236}">
                <a16:creationId xmlns:a16="http://schemas.microsoft.com/office/drawing/2014/main" id="{859B5253-5875-B125-4C47-DBC997EBCE04}"/>
              </a:ext>
            </a:extLst>
          </p:cNvPr>
          <p:cNvSpPr>
            <a:spLocks noGrp="1"/>
          </p:cNvSpPr>
          <p:nvPr>
            <p:ph sz="half" idx="2"/>
          </p:nvPr>
        </p:nvSpPr>
        <p:spPr/>
        <p:txBody>
          <a:bodyPr/>
          <a:lstStyle/>
          <a:p>
            <a:r>
              <a:rPr lang="en-US" b="1" dirty="0"/>
              <a:t>ORR= 37% (11/30, 80% CI: 25%-50%)</a:t>
            </a:r>
          </a:p>
          <a:p>
            <a:endParaRPr lang="en-US" b="1" dirty="0"/>
          </a:p>
          <a:p>
            <a:r>
              <a:rPr lang="en-US" b="1" dirty="0"/>
              <a:t>CBR (18 wks)= 53% (16/30, 90% CI: 37%-69%)</a:t>
            </a:r>
          </a:p>
        </p:txBody>
      </p:sp>
      <p:sp>
        <p:nvSpPr>
          <p:cNvPr id="8" name="TextBox 7">
            <a:extLst>
              <a:ext uri="{FF2B5EF4-FFF2-40B4-BE49-F238E27FC236}">
                <a16:creationId xmlns:a16="http://schemas.microsoft.com/office/drawing/2014/main" id="{C9AE9837-2FF3-FD4E-AD8D-EF66A8CA1653}"/>
              </a:ext>
            </a:extLst>
          </p:cNvPr>
          <p:cNvSpPr txBox="1"/>
          <p:nvPr/>
        </p:nvSpPr>
        <p:spPr>
          <a:xfrm>
            <a:off x="9482328" y="5589030"/>
            <a:ext cx="215798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rPr>
              <a:t>Tung et al. Presented at ASCO 2020</a:t>
            </a:r>
          </a:p>
        </p:txBody>
      </p:sp>
      <p:sp>
        <p:nvSpPr>
          <p:cNvPr id="2" name="TextBox 1">
            <a:extLst>
              <a:ext uri="{FF2B5EF4-FFF2-40B4-BE49-F238E27FC236}">
                <a16:creationId xmlns:a16="http://schemas.microsoft.com/office/drawing/2014/main" id="{4E0E94B0-D196-CFD4-BA9E-25518BAEDFB9}"/>
              </a:ext>
            </a:extLst>
          </p:cNvPr>
          <p:cNvSpPr txBox="1"/>
          <p:nvPr/>
        </p:nvSpPr>
        <p:spPr>
          <a:xfrm>
            <a:off x="180620" y="5960533"/>
            <a:ext cx="11751733" cy="91440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06456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7F8A6-BE08-3A32-6D4B-E2946C240364}"/>
              </a:ext>
            </a:extLst>
          </p:cNvPr>
          <p:cNvSpPr>
            <a:spLocks noGrp="1"/>
          </p:cNvSpPr>
          <p:nvPr>
            <p:ph type="title"/>
          </p:nvPr>
        </p:nvSpPr>
        <p:spPr>
          <a:xfrm>
            <a:off x="912284" y="129209"/>
            <a:ext cx="10358967" cy="1143000"/>
          </a:xfrm>
        </p:spPr>
        <p:txBody>
          <a:bodyPr/>
          <a:lstStyle/>
          <a:p>
            <a:pPr algn="l"/>
            <a:r>
              <a:rPr lang="en-US" dirty="0"/>
              <a:t>TBCRC 048: Olaparib Monotherapy in the Germline PALB2 Mutation and Somatic BRCA1/2 Mutation Expansion Cohorts</a:t>
            </a:r>
          </a:p>
        </p:txBody>
      </p:sp>
      <p:sp>
        <p:nvSpPr>
          <p:cNvPr id="5" name="TextBox 4">
            <a:extLst>
              <a:ext uri="{FF2B5EF4-FFF2-40B4-BE49-F238E27FC236}">
                <a16:creationId xmlns:a16="http://schemas.microsoft.com/office/drawing/2014/main" id="{917A23C6-55BA-973E-7C7F-B0F4F2DAF6C0}"/>
              </a:ext>
            </a:extLst>
          </p:cNvPr>
          <p:cNvSpPr txBox="1"/>
          <p:nvPr/>
        </p:nvSpPr>
        <p:spPr>
          <a:xfrm>
            <a:off x="18254" y="6534835"/>
            <a:ext cx="3675878"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a:ea typeface="+mn-ea"/>
                <a:cs typeface="+mn-cs"/>
              </a:rPr>
              <a:t>Tung NM et al. </a:t>
            </a:r>
            <a:r>
              <a:rPr kumimoji="0" lang="en-US" sz="1500" b="0" i="1" u="none" strike="noStrike" kern="1200" cap="none" spc="0" normalizeH="0" baseline="0" noProof="0" dirty="0">
                <a:ln>
                  <a:noFill/>
                </a:ln>
                <a:solidFill>
                  <a:srgbClr val="000000"/>
                </a:solidFill>
                <a:effectLst/>
                <a:uLnTx/>
                <a:uFillTx/>
                <a:latin typeface="Calibri"/>
                <a:ea typeface="+mn-ea"/>
                <a:cs typeface="+mn-cs"/>
              </a:rPr>
              <a:t>J Clin Oncol </a:t>
            </a:r>
            <a:r>
              <a:rPr kumimoji="0" lang="en-US" sz="1500" b="0" i="0" u="none" strike="noStrike" kern="1200" cap="none" spc="0" normalizeH="0" baseline="0" noProof="0" dirty="0">
                <a:ln>
                  <a:noFill/>
                </a:ln>
                <a:solidFill>
                  <a:srgbClr val="000000"/>
                </a:solidFill>
                <a:effectLst/>
                <a:uLnTx/>
                <a:uFillTx/>
                <a:latin typeface="Calibri"/>
                <a:ea typeface="+mn-ea"/>
                <a:cs typeface="+mn-cs"/>
              </a:rPr>
              <a:t>2026;44:653-61.</a:t>
            </a:r>
          </a:p>
        </p:txBody>
      </p:sp>
      <p:pic>
        <p:nvPicPr>
          <p:cNvPr id="6" name="Picture 5" descr="A graph of a brain&#10;&#10;AI-generated content may be incorrect.">
            <a:extLst>
              <a:ext uri="{FF2B5EF4-FFF2-40B4-BE49-F238E27FC236}">
                <a16:creationId xmlns:a16="http://schemas.microsoft.com/office/drawing/2014/main" id="{7D1B189E-6F31-EF14-C56B-52E741AD846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268611" y="1931930"/>
            <a:ext cx="5690414" cy="3366430"/>
          </a:xfrm>
          <a:prstGeom prst="rect">
            <a:avLst/>
          </a:prstGeom>
        </p:spPr>
      </p:pic>
      <p:pic>
        <p:nvPicPr>
          <p:cNvPr id="8" name="Picture 7" descr="A graph of a number of people&#10;&#10;AI-generated content may be incorrect.">
            <a:extLst>
              <a:ext uri="{FF2B5EF4-FFF2-40B4-BE49-F238E27FC236}">
                <a16:creationId xmlns:a16="http://schemas.microsoft.com/office/drawing/2014/main" id="{713CF8BB-9C27-DB51-0277-BF557CAFE96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6119541" y="1909511"/>
            <a:ext cx="5803848" cy="3389602"/>
          </a:xfrm>
          <a:prstGeom prst="rect">
            <a:avLst/>
          </a:prstGeom>
        </p:spPr>
      </p:pic>
      <p:sp>
        <p:nvSpPr>
          <p:cNvPr id="9" name="TextBox 8">
            <a:extLst>
              <a:ext uri="{FF2B5EF4-FFF2-40B4-BE49-F238E27FC236}">
                <a16:creationId xmlns:a16="http://schemas.microsoft.com/office/drawing/2014/main" id="{9619FC66-903A-3F68-21B4-7355E693F252}"/>
              </a:ext>
            </a:extLst>
          </p:cNvPr>
          <p:cNvSpPr txBox="1"/>
          <p:nvPr/>
        </p:nvSpPr>
        <p:spPr>
          <a:xfrm>
            <a:off x="2655065" y="2060154"/>
            <a:ext cx="103906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a:ea typeface="+mn-ea"/>
                <a:cs typeface="+mn-cs"/>
              </a:rPr>
              <a:t>ORR 75%</a:t>
            </a:r>
          </a:p>
        </p:txBody>
      </p:sp>
      <p:sp>
        <p:nvSpPr>
          <p:cNvPr id="10" name="TextBox 9">
            <a:extLst>
              <a:ext uri="{FF2B5EF4-FFF2-40B4-BE49-F238E27FC236}">
                <a16:creationId xmlns:a16="http://schemas.microsoft.com/office/drawing/2014/main" id="{D0BE1608-9CD7-74B2-36FE-C21119876990}"/>
              </a:ext>
            </a:extLst>
          </p:cNvPr>
          <p:cNvSpPr txBox="1"/>
          <p:nvPr/>
        </p:nvSpPr>
        <p:spPr>
          <a:xfrm>
            <a:off x="9115782" y="2060154"/>
            <a:ext cx="121379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a:ea typeface="+mn-ea"/>
                <a:cs typeface="+mn-cs"/>
              </a:rPr>
              <a:t>ORR 36.7%</a:t>
            </a:r>
          </a:p>
        </p:txBody>
      </p:sp>
    </p:spTree>
    <p:extLst>
      <p:ext uri="{BB962C8B-B14F-4D97-AF65-F5344CB8AC3E}">
        <p14:creationId xmlns:p14="http://schemas.microsoft.com/office/powerpoint/2010/main" val="29988556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7E6BC75-CC6C-4B0E-2432-8CC00B1924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CE0994-E8E0-E158-6D23-2981BC404E4F}"/>
              </a:ext>
            </a:extLst>
          </p:cNvPr>
          <p:cNvSpPr>
            <a:spLocks noGrp="1"/>
          </p:cNvSpPr>
          <p:nvPr>
            <p:ph type="title"/>
          </p:nvPr>
        </p:nvSpPr>
        <p:spPr>
          <a:xfrm>
            <a:off x="450406" y="448821"/>
            <a:ext cx="11525695" cy="664797"/>
          </a:xfrm>
        </p:spPr>
        <p:txBody>
          <a:bodyPr/>
          <a:lstStyle/>
          <a:p>
            <a:r>
              <a:rPr lang="en-GB" sz="2400" dirty="0">
                <a:solidFill>
                  <a:srgbClr val="002060"/>
                </a:solidFill>
              </a:rPr>
              <a:t>ADCs have </a:t>
            </a:r>
            <a:r>
              <a:rPr lang="en-GB" sz="2400" dirty="0">
                <a:solidFill>
                  <a:srgbClr val="002060"/>
                </a:solidFill>
                <a:ea typeface="+mj-lt"/>
                <a:cs typeface="+mj-lt"/>
              </a:rPr>
              <a:t>transformed the treatment landscape in HER2− </a:t>
            </a:r>
            <a:r>
              <a:rPr lang="en-GB" sz="2400" dirty="0" err="1">
                <a:solidFill>
                  <a:srgbClr val="002060"/>
                </a:solidFill>
                <a:ea typeface="+mj-lt"/>
                <a:cs typeface="+mj-lt"/>
              </a:rPr>
              <a:t>mBCs</a:t>
            </a:r>
            <a:r>
              <a:rPr lang="en-GB" sz="2400" dirty="0">
                <a:solidFill>
                  <a:srgbClr val="002060"/>
                </a:solidFill>
                <a:ea typeface="+mj-lt"/>
                <a:cs typeface="+mj-lt"/>
              </a:rPr>
              <a:t>, </a:t>
            </a:r>
            <a:br>
              <a:rPr lang="en-GB" sz="2400" dirty="0">
                <a:solidFill>
                  <a:srgbClr val="002060"/>
                </a:solidFill>
                <a:ea typeface="+mj-lt"/>
                <a:cs typeface="+mj-lt"/>
              </a:rPr>
            </a:br>
            <a:r>
              <a:rPr lang="en-GB" sz="2400" dirty="0">
                <a:solidFill>
                  <a:srgbClr val="002060"/>
                </a:solidFill>
                <a:ea typeface="+mj-lt"/>
                <a:cs typeface="+mj-lt"/>
              </a:rPr>
              <a:t>offering treatment options </a:t>
            </a:r>
            <a:r>
              <a:rPr lang="en-GB" sz="2400" dirty="0">
                <a:solidFill>
                  <a:srgbClr val="002060"/>
                </a:solidFill>
              </a:rPr>
              <a:t>to patients with previously limited choices </a:t>
            </a:r>
            <a:endParaRPr lang="en-GB" sz="2400" dirty="0">
              <a:solidFill>
                <a:srgbClr val="002060"/>
              </a:solidFill>
              <a:cs typeface="Arial" panose="020B0604020202020204"/>
            </a:endParaRPr>
          </a:p>
        </p:txBody>
      </p:sp>
      <p:sp>
        <p:nvSpPr>
          <p:cNvPr id="3" name="Freeform 12">
            <a:extLst>
              <a:ext uri="{FF2B5EF4-FFF2-40B4-BE49-F238E27FC236}">
                <a16:creationId xmlns:a16="http://schemas.microsoft.com/office/drawing/2014/main" id="{6F72D63E-F21D-2CDC-6DBF-3883E747546E}"/>
              </a:ext>
            </a:extLst>
          </p:cNvPr>
          <p:cNvSpPr/>
          <p:nvPr/>
        </p:nvSpPr>
        <p:spPr>
          <a:xfrm>
            <a:off x="1436914" y="1671080"/>
            <a:ext cx="574767" cy="1045029"/>
          </a:xfrm>
          <a:custGeom>
            <a:avLst/>
            <a:gdLst>
              <a:gd name="connsiteX0" fmla="*/ 0 w 574766"/>
              <a:gd name="connsiteY0" fmla="*/ 306978 h 1045029"/>
              <a:gd name="connsiteX1" fmla="*/ 574766 w 574766"/>
              <a:gd name="connsiteY1" fmla="*/ 0 h 1045029"/>
              <a:gd name="connsiteX2" fmla="*/ 574766 w 574766"/>
              <a:gd name="connsiteY2" fmla="*/ 1045029 h 1045029"/>
              <a:gd name="connsiteX3" fmla="*/ 6532 w 574766"/>
              <a:gd name="connsiteY3" fmla="*/ 751115 h 1045029"/>
              <a:gd name="connsiteX4" fmla="*/ 0 w 574766"/>
              <a:gd name="connsiteY4" fmla="*/ 306978 h 1045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4766" h="1045029">
                <a:moveTo>
                  <a:pt x="0" y="306978"/>
                </a:moveTo>
                <a:lnTo>
                  <a:pt x="574766" y="0"/>
                </a:lnTo>
                <a:lnTo>
                  <a:pt x="574766" y="1045029"/>
                </a:lnTo>
                <a:lnTo>
                  <a:pt x="6532" y="751115"/>
                </a:lnTo>
                <a:cubicBezTo>
                  <a:pt x="4355" y="603069"/>
                  <a:pt x="2177" y="455024"/>
                  <a:pt x="0" y="306978"/>
                </a:cubicBezTo>
                <a:close/>
              </a:path>
            </a:pathLst>
          </a:custGeom>
          <a:gradFill>
            <a:gsLst>
              <a:gs pos="0">
                <a:srgbClr val="203661">
                  <a:lumMod val="40000"/>
                  <a:lumOff val="60000"/>
                  <a:alpha val="10000"/>
                </a:srgbClr>
              </a:gs>
              <a:gs pos="100000">
                <a:srgbClr val="203661">
                  <a:alpha val="10000"/>
                </a:srgbClr>
              </a:gs>
            </a:gsLst>
            <a:lin ang="5400000" scaled="1"/>
          </a:gra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6" name="Rounded Rectangle 139">
            <a:extLst>
              <a:ext uri="{FF2B5EF4-FFF2-40B4-BE49-F238E27FC236}">
                <a16:creationId xmlns:a16="http://schemas.microsoft.com/office/drawing/2014/main" id="{5B4C4B58-16B3-B36D-D03D-495315714BAD}"/>
              </a:ext>
            </a:extLst>
          </p:cNvPr>
          <p:cNvSpPr/>
          <p:nvPr/>
        </p:nvSpPr>
        <p:spPr>
          <a:xfrm>
            <a:off x="6196470" y="4569727"/>
            <a:ext cx="1261069" cy="1052359"/>
          </a:xfrm>
          <a:prstGeom prst="roundRect">
            <a:avLst>
              <a:gd name="adj" fmla="val 6863"/>
            </a:avLst>
          </a:prstGeom>
          <a:solidFill>
            <a:srgbClr val="FFFFFF"/>
          </a:solidFill>
          <a:ln w="12700" cap="flat" cmpd="sng" algn="ctr">
            <a:solidFill>
              <a:srgbClr val="54565B"/>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8" name="Rounded Rectangle 145">
            <a:extLst>
              <a:ext uri="{FF2B5EF4-FFF2-40B4-BE49-F238E27FC236}">
                <a16:creationId xmlns:a16="http://schemas.microsoft.com/office/drawing/2014/main" id="{E60A0E1E-F4B0-D851-9342-A12B6C3AA2D0}"/>
              </a:ext>
            </a:extLst>
          </p:cNvPr>
          <p:cNvSpPr/>
          <p:nvPr/>
        </p:nvSpPr>
        <p:spPr>
          <a:xfrm>
            <a:off x="8941078" y="4002087"/>
            <a:ext cx="1261069" cy="1620000"/>
          </a:xfrm>
          <a:prstGeom prst="roundRect">
            <a:avLst>
              <a:gd name="adj" fmla="val 6863"/>
            </a:avLst>
          </a:prstGeom>
          <a:solidFill>
            <a:srgbClr val="FFFFFF"/>
          </a:solidFill>
          <a:ln w="12700" cap="flat" cmpd="sng" algn="ctr">
            <a:solidFill>
              <a:srgbClr val="54565B"/>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9" name="Rounded Rectangle 148">
            <a:extLst>
              <a:ext uri="{FF2B5EF4-FFF2-40B4-BE49-F238E27FC236}">
                <a16:creationId xmlns:a16="http://schemas.microsoft.com/office/drawing/2014/main" id="{5972CCEA-BFDA-9FE5-C05D-D5FF10A11120}"/>
              </a:ext>
            </a:extLst>
          </p:cNvPr>
          <p:cNvSpPr/>
          <p:nvPr/>
        </p:nvSpPr>
        <p:spPr>
          <a:xfrm>
            <a:off x="10313380" y="4246996"/>
            <a:ext cx="1261069" cy="1375091"/>
          </a:xfrm>
          <a:prstGeom prst="roundRect">
            <a:avLst>
              <a:gd name="adj" fmla="val 6863"/>
            </a:avLst>
          </a:prstGeom>
          <a:solidFill>
            <a:srgbClr val="FFFFFF"/>
          </a:solidFill>
          <a:ln w="12700" cap="flat" cmpd="sng" algn="ctr">
            <a:solidFill>
              <a:srgbClr val="54565B"/>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 name="Text Placeholder 2">
            <a:extLst>
              <a:ext uri="{FF2B5EF4-FFF2-40B4-BE49-F238E27FC236}">
                <a16:creationId xmlns:a16="http://schemas.microsoft.com/office/drawing/2014/main" id="{FF96451F-EEEA-0CC2-5E34-A0DF38A72652}"/>
              </a:ext>
            </a:extLst>
          </p:cNvPr>
          <p:cNvSpPr txBox="1">
            <a:spLocks/>
          </p:cNvSpPr>
          <p:nvPr/>
        </p:nvSpPr>
        <p:spPr>
          <a:xfrm>
            <a:off x="372887" y="6138739"/>
            <a:ext cx="11300400" cy="461665"/>
          </a:xfrm>
          <a:prstGeom prst="rect">
            <a:avLst/>
          </a:prstGeom>
        </p:spPr>
        <p:txBody>
          <a:bodyPr vert="horz" wrap="square" lIns="0" tIns="0" rIns="0" bIns="0" rtlCol="0" anchor="b" anchorCtr="0">
            <a:spAutoFit/>
          </a:bodyPr>
          <a:lstStyle>
            <a:lvl1pPr marL="0" indent="0" algn="l" defTabSz="914400" rtl="0" eaLnBrk="1" latinLnBrk="0" hangingPunct="1">
              <a:lnSpc>
                <a:spcPct val="100000"/>
              </a:lnSpc>
              <a:spcBef>
                <a:spcPts val="0"/>
              </a:spcBef>
              <a:spcAft>
                <a:spcPts val="0"/>
              </a:spcAft>
              <a:buClr>
                <a:schemeClr val="accent2"/>
              </a:buClr>
              <a:buFont typeface="Arial" panose="020B0604020202020204" pitchFamily="34" charset="0"/>
              <a:buNone/>
              <a:defRPr lang="en-GB" sz="800" kern="1200" smtClean="0">
                <a:solidFill>
                  <a:schemeClr val="tx1"/>
                </a:solidFill>
                <a:effectLst/>
                <a:latin typeface="+mn-lt"/>
                <a:ea typeface="+mn-ea"/>
                <a:cs typeface="+mn-cs"/>
              </a:defRPr>
            </a:lvl1pPr>
            <a:lvl2pPr marL="311400" indent="0" algn="l" defTabSz="914400" rtl="0" eaLnBrk="1" latinLnBrk="0" hangingPunct="1">
              <a:lnSpc>
                <a:spcPct val="95000"/>
              </a:lnSpc>
              <a:spcBef>
                <a:spcPts val="0"/>
              </a:spcBef>
              <a:spcAft>
                <a:spcPts val="600"/>
              </a:spcAft>
              <a:buClr>
                <a:schemeClr val="accent2"/>
              </a:buClr>
              <a:buFont typeface="Arial" panose="020B0604020202020204" pitchFamily="34" charset="0"/>
              <a:buNone/>
              <a:defRPr sz="2800" b="1" kern="1200">
                <a:solidFill>
                  <a:schemeClr val="bg1"/>
                </a:solidFill>
                <a:latin typeface="+mn-lt"/>
                <a:ea typeface="+mn-ea"/>
                <a:cs typeface="+mn-cs"/>
              </a:defRPr>
            </a:lvl2pPr>
            <a:lvl3pPr marL="599400" indent="0" algn="l" defTabSz="914400" rtl="0" eaLnBrk="1" latinLnBrk="0" hangingPunct="1">
              <a:lnSpc>
                <a:spcPct val="95000"/>
              </a:lnSpc>
              <a:spcBef>
                <a:spcPts val="0"/>
              </a:spcBef>
              <a:spcAft>
                <a:spcPts val="600"/>
              </a:spcAft>
              <a:buClr>
                <a:schemeClr val="accent2"/>
              </a:buClr>
              <a:buFont typeface="Arial" panose="020B0604020202020204" pitchFamily="34" charset="0"/>
              <a:buNone/>
              <a:defRPr sz="2800" b="1" kern="1200">
                <a:solidFill>
                  <a:schemeClr val="bg1"/>
                </a:solidFill>
                <a:latin typeface="+mn-lt"/>
                <a:ea typeface="+mn-ea"/>
                <a:cs typeface="+mn-cs"/>
              </a:defRPr>
            </a:lvl3pPr>
            <a:lvl4pPr marL="851400" indent="0" algn="l" defTabSz="914400" rtl="0" eaLnBrk="1" latinLnBrk="0" hangingPunct="1">
              <a:lnSpc>
                <a:spcPct val="95000"/>
              </a:lnSpc>
              <a:spcBef>
                <a:spcPts val="0"/>
              </a:spcBef>
              <a:spcAft>
                <a:spcPts val="600"/>
              </a:spcAft>
              <a:buClr>
                <a:schemeClr val="accent2"/>
              </a:buClr>
              <a:buFont typeface="Arial" panose="020B0604020202020204" pitchFamily="34" charset="0"/>
              <a:buNone/>
              <a:defRPr sz="2800" b="1" kern="1200">
                <a:solidFill>
                  <a:schemeClr val="bg1"/>
                </a:solidFill>
                <a:latin typeface="+mn-lt"/>
                <a:ea typeface="+mn-ea"/>
                <a:cs typeface="+mn-cs"/>
              </a:defRPr>
            </a:lvl4pPr>
            <a:lvl5pPr marL="1103400" indent="0" algn="l" defTabSz="914400" rtl="0" eaLnBrk="1" latinLnBrk="0" hangingPunct="1">
              <a:lnSpc>
                <a:spcPct val="95000"/>
              </a:lnSpc>
              <a:spcBef>
                <a:spcPts val="0"/>
              </a:spcBef>
              <a:spcAft>
                <a:spcPts val="600"/>
              </a:spcAft>
              <a:buClr>
                <a:schemeClr val="accent2"/>
              </a:buClr>
              <a:buFont typeface="Arial" panose="020B0604020202020204" pitchFamily="34" charset="0"/>
              <a:buNone/>
              <a:defRPr sz="2800" b="1"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00000"/>
              </a:lnSpc>
              <a:spcBef>
                <a:spcPts val="0"/>
              </a:spcBef>
              <a:spcAft>
                <a:spcPts val="0"/>
              </a:spcAft>
              <a:buClr>
                <a:srgbClr val="333333"/>
              </a:buClr>
              <a:buSzTx/>
              <a:buFont typeface="Arial" panose="020B0604020202020204" pitchFamily="34" charset="0"/>
              <a:buNone/>
              <a:tabLst/>
              <a:defRPr/>
            </a:pP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See references in slide notes.</a:t>
            </a:r>
            <a:b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br>
            <a:r>
              <a:rPr kumimoji="0" lang="en-GB" sz="600" b="0" i="0" u="none" strike="noStrike" kern="1200" cap="none" spc="0" normalizeH="0" baseline="30000" noProof="0" dirty="0" err="1">
                <a:ln>
                  <a:noFill/>
                </a:ln>
                <a:solidFill>
                  <a:srgbClr val="54565B"/>
                </a:solidFill>
                <a:effectLst/>
                <a:uLnTx/>
                <a:uFillTx/>
                <a:latin typeface="Arial" panose="020B0604020202020204"/>
                <a:ea typeface="+mn-ea"/>
                <a:cs typeface="+mn-cs"/>
              </a:rPr>
              <a:t>a</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Based</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 on the FDA approvals. Please refer to local prescribing guidelines. ADC, antibody−drug conjugate; AML, acute myeloid leukaemia; ET, endocrine therapy; FDA, Food and Drug Administration; HER2+, HER2 positive; </a:t>
            </a:r>
            <a:b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b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HER2-negative, HER2 negative; HR+, hormone receptor-positive; SG, </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sacituzumab</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 </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govitecan</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 T-DM1, trastuzumab emtansine; T-</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DXd</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 trastuzumab </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deruxtecan</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a:t>
            </a:r>
            <a:b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b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FDA Approved Drugs Database. Available on https://</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www.accessdata.fda.gov</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/scripts/</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cder</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daf</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index.cfm</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 Accessed: March 2025.</a:t>
            </a:r>
          </a:p>
          <a:p>
            <a:pPr marL="0" marR="0" lvl="0" indent="0" algn="l" defTabSz="914377" rtl="0" eaLnBrk="1" fontAlgn="auto" latinLnBrk="0" hangingPunct="1">
              <a:lnSpc>
                <a:spcPct val="100000"/>
              </a:lnSpc>
              <a:spcBef>
                <a:spcPts val="0"/>
              </a:spcBef>
              <a:spcAft>
                <a:spcPts val="0"/>
              </a:spcAft>
              <a:buClr>
                <a:srgbClr val="333333"/>
              </a:buClr>
              <a:buSzTx/>
              <a:buFont typeface="Arial" panose="020B0604020202020204" pitchFamily="34" charset="0"/>
              <a:buNone/>
              <a:tabLst/>
              <a:defRPr/>
            </a:pP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All drugs presented here are currently approved or have been recommended for approval by the EMA. Please refer to local prescribing guidelines. European Medicines Agency (EMA): Available on https://</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www.ema.europa.eu</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a:t>
            </a:r>
            <a:r>
              <a:rPr kumimoji="0" lang="en-GB" sz="600" b="0" i="0" u="none" strike="noStrike" kern="1200" cap="none" spc="0" normalizeH="0" baseline="0" noProof="0" dirty="0" err="1">
                <a:ln>
                  <a:noFill/>
                </a:ln>
                <a:solidFill>
                  <a:srgbClr val="54565B"/>
                </a:solidFill>
                <a:effectLst/>
                <a:uLnTx/>
                <a:uFillTx/>
                <a:latin typeface="Arial" panose="020B0604020202020204"/>
                <a:ea typeface="+mn-ea"/>
                <a:cs typeface="+mn-cs"/>
              </a:rPr>
              <a:t>en</a:t>
            </a:r>
            <a:r>
              <a:rPr kumimoji="0" lang="en-GB" sz="600" b="0" i="0" u="none" strike="noStrike" kern="1200" cap="none" spc="0" normalizeH="0" baseline="0" noProof="0" dirty="0">
                <a:ln>
                  <a:noFill/>
                </a:ln>
                <a:solidFill>
                  <a:srgbClr val="54565B"/>
                </a:solidFill>
                <a:effectLst/>
                <a:uLnTx/>
                <a:uFillTx/>
                <a:latin typeface="Arial" panose="020B0604020202020204"/>
                <a:ea typeface="+mn-ea"/>
                <a:cs typeface="+mn-cs"/>
              </a:rPr>
              <a:t>/medicines. Accessed: August 2025. </a:t>
            </a:r>
          </a:p>
        </p:txBody>
      </p:sp>
      <p:graphicFrame>
        <p:nvGraphicFramePr>
          <p:cNvPr id="11" name="Chart 10">
            <a:extLst>
              <a:ext uri="{FF2B5EF4-FFF2-40B4-BE49-F238E27FC236}">
                <a16:creationId xmlns:a16="http://schemas.microsoft.com/office/drawing/2014/main" id="{672AC24F-E635-7106-E3B6-2830DC8D529A}"/>
              </a:ext>
            </a:extLst>
          </p:cNvPr>
          <p:cNvGraphicFramePr>
            <a:graphicFrameLocks/>
          </p:cNvGraphicFramePr>
          <p:nvPr/>
        </p:nvGraphicFramePr>
        <p:xfrm>
          <a:off x="-5402" y="731458"/>
          <a:ext cx="1953813" cy="217465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69D45303-1C58-4879-90F2-23EE59F2836F}"/>
              </a:ext>
            </a:extLst>
          </p:cNvPr>
          <p:cNvGraphicFramePr>
            <a:graphicFrameLocks/>
          </p:cNvGraphicFramePr>
          <p:nvPr/>
        </p:nvGraphicFramePr>
        <p:xfrm>
          <a:off x="128462" y="3723545"/>
          <a:ext cx="1602991" cy="2350681"/>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Box 12">
            <a:extLst>
              <a:ext uri="{FF2B5EF4-FFF2-40B4-BE49-F238E27FC236}">
                <a16:creationId xmlns:a16="http://schemas.microsoft.com/office/drawing/2014/main" id="{C5B0B36E-A901-94CD-A3B1-67E007ACF120}"/>
              </a:ext>
            </a:extLst>
          </p:cNvPr>
          <p:cNvSpPr txBox="1"/>
          <p:nvPr/>
        </p:nvSpPr>
        <p:spPr>
          <a:xfrm>
            <a:off x="657894" y="1958963"/>
            <a:ext cx="688009" cy="400110"/>
          </a:xfrm>
          <a:prstGeom prst="rect">
            <a:avLst/>
          </a:prstGeom>
          <a:noFill/>
        </p:spPr>
        <p:txBody>
          <a:bodyPr wrap="non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a:ln>
                  <a:noFill/>
                </a:ln>
                <a:solidFill>
                  <a:srgbClr val="203661"/>
                </a:solidFill>
                <a:effectLst/>
                <a:uLnTx/>
                <a:uFillTx/>
                <a:latin typeface="Arial Black" panose="020B0604020202020204" pitchFamily="34" charset="0"/>
                <a:ea typeface="+mn-ea"/>
                <a:cs typeface="Arial Black" panose="020B0604020202020204" pitchFamily="34" charset="0"/>
              </a:rPr>
              <a:t>15</a:t>
            </a:r>
            <a:r>
              <a:rPr kumimoji="0" lang="en-US" sz="1400" b="0" i="0" u="none" strike="noStrike" kern="0" cap="none" spc="0" normalizeH="0" baseline="0" noProof="0">
                <a:ln>
                  <a:noFill/>
                </a:ln>
                <a:solidFill>
                  <a:srgbClr val="203661"/>
                </a:solidFill>
                <a:effectLst/>
                <a:uLnTx/>
                <a:uFillTx/>
                <a:latin typeface="Arial" panose="020B0604020202020204"/>
                <a:ea typeface="+mn-ea"/>
                <a:cs typeface="+mn-cs"/>
              </a:rPr>
              <a:t>%</a:t>
            </a:r>
            <a:endParaRPr kumimoji="0" lang="en-US" sz="1800" b="0" i="0" u="none" strike="noStrike" kern="0" cap="none" spc="0" normalizeH="0" baseline="0" noProof="0">
              <a:ln>
                <a:noFill/>
              </a:ln>
              <a:solidFill>
                <a:srgbClr val="203661"/>
              </a:solidFill>
              <a:effectLst/>
              <a:uLnTx/>
              <a:uFillTx/>
              <a:latin typeface="Arial" panose="020B0604020202020204"/>
              <a:ea typeface="+mn-ea"/>
              <a:cs typeface="+mn-cs"/>
            </a:endParaRPr>
          </a:p>
        </p:txBody>
      </p:sp>
      <p:sp>
        <p:nvSpPr>
          <p:cNvPr id="14" name="TextBox 13">
            <a:extLst>
              <a:ext uri="{FF2B5EF4-FFF2-40B4-BE49-F238E27FC236}">
                <a16:creationId xmlns:a16="http://schemas.microsoft.com/office/drawing/2014/main" id="{700FA7FB-5C06-F862-B3D8-5AED626AF931}"/>
              </a:ext>
            </a:extLst>
          </p:cNvPr>
          <p:cNvSpPr txBox="1"/>
          <p:nvPr/>
        </p:nvSpPr>
        <p:spPr>
          <a:xfrm>
            <a:off x="657894" y="4641868"/>
            <a:ext cx="688009" cy="400110"/>
          </a:xfrm>
          <a:prstGeom prst="rect">
            <a:avLst/>
          </a:prstGeom>
          <a:noFill/>
        </p:spPr>
        <p:txBody>
          <a:bodyPr wrap="non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a:ln>
                  <a:noFill/>
                </a:ln>
                <a:solidFill>
                  <a:srgbClr val="C50E3C"/>
                </a:solidFill>
                <a:effectLst/>
                <a:uLnTx/>
                <a:uFillTx/>
                <a:latin typeface="Arial Black" panose="020B0604020202020204" pitchFamily="34" charset="0"/>
                <a:ea typeface="+mn-ea"/>
                <a:cs typeface="Arial Black" panose="020B0604020202020204" pitchFamily="34" charset="0"/>
              </a:rPr>
              <a:t>70</a:t>
            </a:r>
            <a:r>
              <a:rPr kumimoji="0" lang="en-US" sz="1400" b="0" i="0" u="none" strike="noStrike" kern="0" cap="none" spc="0" normalizeH="0" baseline="0" noProof="0">
                <a:ln>
                  <a:noFill/>
                </a:ln>
                <a:solidFill>
                  <a:srgbClr val="C50E3C"/>
                </a:solidFill>
                <a:effectLst/>
                <a:uLnTx/>
                <a:uFillTx/>
                <a:latin typeface="Arial" panose="020B0604020202020204"/>
                <a:ea typeface="+mn-ea"/>
                <a:cs typeface="+mn-cs"/>
              </a:rPr>
              <a:t>%</a:t>
            </a:r>
            <a:endParaRPr kumimoji="0" lang="en-US" sz="1800" b="0" i="0" u="none" strike="noStrike" kern="0" cap="none" spc="0" normalizeH="0" baseline="0" noProof="0">
              <a:ln>
                <a:noFill/>
              </a:ln>
              <a:solidFill>
                <a:srgbClr val="C50E3C"/>
              </a:solidFill>
              <a:effectLst/>
              <a:uLnTx/>
              <a:uFillTx/>
              <a:latin typeface="Arial" panose="020B0604020202020204"/>
              <a:ea typeface="+mn-ea"/>
              <a:cs typeface="+mn-cs"/>
            </a:endParaRPr>
          </a:p>
        </p:txBody>
      </p:sp>
      <p:sp>
        <p:nvSpPr>
          <p:cNvPr id="15" name="Round Same-side Corner of Rectangle 59">
            <a:extLst>
              <a:ext uri="{FF2B5EF4-FFF2-40B4-BE49-F238E27FC236}">
                <a16:creationId xmlns:a16="http://schemas.microsoft.com/office/drawing/2014/main" id="{E3926424-B16A-B0BA-0DA3-FFC4C88DC22B}"/>
              </a:ext>
            </a:extLst>
          </p:cNvPr>
          <p:cNvSpPr/>
          <p:nvPr/>
        </p:nvSpPr>
        <p:spPr>
          <a:xfrm>
            <a:off x="1970544" y="4006317"/>
            <a:ext cx="1368392" cy="243556"/>
          </a:xfrm>
          <a:prstGeom prst="round2SameRect">
            <a:avLst>
              <a:gd name="adj1" fmla="val 34395"/>
              <a:gd name="adj2" fmla="val 0"/>
            </a:avLst>
          </a:prstGeom>
          <a:solidFill>
            <a:srgbClr val="C50E3C">
              <a:lumMod val="40000"/>
              <a:lumOff val="60000"/>
            </a:srgbClr>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6" name="TextBox 15">
            <a:extLst>
              <a:ext uri="{FF2B5EF4-FFF2-40B4-BE49-F238E27FC236}">
                <a16:creationId xmlns:a16="http://schemas.microsoft.com/office/drawing/2014/main" id="{744C7B7E-3F11-98A3-5436-5DF08DAA76A4}"/>
              </a:ext>
            </a:extLst>
          </p:cNvPr>
          <p:cNvSpPr txBox="1"/>
          <p:nvPr/>
        </p:nvSpPr>
        <p:spPr>
          <a:xfrm>
            <a:off x="2295668" y="4035762"/>
            <a:ext cx="718145" cy="184666"/>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IHC 0 </a:t>
            </a:r>
            <a:r>
              <a:rPr kumimoji="0" lang="en-US" sz="1200" b="1" i="0" u="none" strike="noStrike" kern="1200" cap="none" spc="0" normalizeH="0" baseline="0" noProof="0">
                <a:ln>
                  <a:noFill/>
                </a:ln>
                <a:solidFill>
                  <a:srgbClr val="FFFFFF"/>
                </a:solidFill>
                <a:effectLst/>
                <a:uLnTx/>
                <a:uFillTx/>
                <a:latin typeface="Arial Black" panose="020B0604020202020204" pitchFamily="34" charset="0"/>
                <a:ea typeface="+mn-ea"/>
                <a:cs typeface="Arial Black" panose="020B0604020202020204" pitchFamily="34" charset="0"/>
              </a:rPr>
              <a:t>10%</a:t>
            </a:r>
          </a:p>
        </p:txBody>
      </p:sp>
      <p:sp>
        <p:nvSpPr>
          <p:cNvPr id="17" name="Rectangle 16">
            <a:extLst>
              <a:ext uri="{FF2B5EF4-FFF2-40B4-BE49-F238E27FC236}">
                <a16:creationId xmlns:a16="http://schemas.microsoft.com/office/drawing/2014/main" id="{F20EF73A-004E-0BC7-4E6E-2FA1C664E91F}"/>
              </a:ext>
            </a:extLst>
          </p:cNvPr>
          <p:cNvSpPr/>
          <p:nvPr/>
        </p:nvSpPr>
        <p:spPr>
          <a:xfrm>
            <a:off x="1968856" y="4249872"/>
            <a:ext cx="1371771" cy="324741"/>
          </a:xfrm>
          <a:prstGeom prst="rect">
            <a:avLst/>
          </a:prstGeom>
          <a:solidFill>
            <a:srgbClr val="C50E3C">
              <a:lumMod val="60000"/>
              <a:lumOff val="40000"/>
            </a:srgbClr>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4D76511D-05A0-546B-C7BE-43EDE0B2456D}"/>
              </a:ext>
            </a:extLst>
          </p:cNvPr>
          <p:cNvSpPr txBox="1"/>
          <p:nvPr/>
        </p:nvSpPr>
        <p:spPr>
          <a:xfrm>
            <a:off x="2050409" y="4319910"/>
            <a:ext cx="1208664" cy="184666"/>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Narrow" panose="020B0604020202020204" pitchFamily="34" charset="0"/>
                <a:ea typeface="+mn-ea"/>
                <a:cs typeface="Arial Narrow" panose="020B0604020202020204" pitchFamily="34" charset="0"/>
              </a:rPr>
              <a:t>HER2-ultralow </a:t>
            </a:r>
            <a:r>
              <a:rPr kumimoji="0" lang="en-US" sz="1200" b="1" i="0" u="none" strike="noStrike" kern="1200" cap="none" spc="0" normalizeH="0" baseline="0" noProof="0" dirty="0">
                <a:ln>
                  <a:noFill/>
                </a:ln>
                <a:solidFill>
                  <a:srgbClr val="FFFFFF"/>
                </a:solidFill>
                <a:effectLst/>
                <a:uLnTx/>
                <a:uFillTx/>
                <a:latin typeface="Arial Black" panose="020B0604020202020204" pitchFamily="34" charset="0"/>
                <a:ea typeface="+mn-ea"/>
                <a:cs typeface="Arial Black" panose="020B0604020202020204" pitchFamily="34" charset="0"/>
              </a:rPr>
              <a:t>25%</a:t>
            </a:r>
          </a:p>
        </p:txBody>
      </p:sp>
      <p:sp>
        <p:nvSpPr>
          <p:cNvPr id="19" name="Round Same-side Corner of Rectangle 58">
            <a:extLst>
              <a:ext uri="{FF2B5EF4-FFF2-40B4-BE49-F238E27FC236}">
                <a16:creationId xmlns:a16="http://schemas.microsoft.com/office/drawing/2014/main" id="{B5781F17-77B9-5949-28B9-40DFC64019FC}"/>
              </a:ext>
            </a:extLst>
          </p:cNvPr>
          <p:cNvSpPr/>
          <p:nvPr/>
        </p:nvSpPr>
        <p:spPr>
          <a:xfrm>
            <a:off x="1968856" y="4575820"/>
            <a:ext cx="1371771" cy="1055409"/>
          </a:xfrm>
          <a:prstGeom prst="round2SameRect">
            <a:avLst>
              <a:gd name="adj1" fmla="val 0"/>
              <a:gd name="adj2" fmla="val 7805"/>
            </a:avLst>
          </a:prstGeom>
          <a:solidFill>
            <a:srgbClr val="C50E3C">
              <a:lumMod val="75000"/>
            </a:srgbClr>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20" name="TextBox 19">
            <a:extLst>
              <a:ext uri="{FF2B5EF4-FFF2-40B4-BE49-F238E27FC236}">
                <a16:creationId xmlns:a16="http://schemas.microsoft.com/office/drawing/2014/main" id="{C6405741-16D1-58AF-E713-200DDEA56FE6}"/>
              </a:ext>
            </a:extLst>
          </p:cNvPr>
          <p:cNvSpPr txBox="1"/>
          <p:nvPr/>
        </p:nvSpPr>
        <p:spPr>
          <a:xfrm>
            <a:off x="2173038" y="5011190"/>
            <a:ext cx="963405" cy="184666"/>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Narrow" panose="020B0604020202020204" pitchFamily="34" charset="0"/>
                <a:ea typeface="+mn-ea"/>
                <a:cs typeface="Arial Narrow" panose="020B0604020202020204" pitchFamily="34" charset="0"/>
              </a:rPr>
              <a:t>HER2-low </a:t>
            </a:r>
            <a:r>
              <a:rPr kumimoji="0" lang="en-US" sz="1200" b="1" i="0" u="none" strike="noStrike" kern="1200" cap="none" spc="0" normalizeH="0" baseline="0" noProof="0" dirty="0">
                <a:ln>
                  <a:noFill/>
                </a:ln>
                <a:solidFill>
                  <a:srgbClr val="FFFFFF"/>
                </a:solidFill>
                <a:effectLst/>
                <a:uLnTx/>
                <a:uFillTx/>
                <a:latin typeface="Arial Black" panose="020B0604020202020204" pitchFamily="34" charset="0"/>
                <a:ea typeface="+mn-ea"/>
                <a:cs typeface="Arial Black" panose="020B0604020202020204" pitchFamily="34" charset="0"/>
              </a:rPr>
              <a:t>65%</a:t>
            </a:r>
          </a:p>
        </p:txBody>
      </p:sp>
      <p:sp>
        <p:nvSpPr>
          <p:cNvPr id="21" name="Round Same-side Corner of Rectangle 55">
            <a:extLst>
              <a:ext uri="{FF2B5EF4-FFF2-40B4-BE49-F238E27FC236}">
                <a16:creationId xmlns:a16="http://schemas.microsoft.com/office/drawing/2014/main" id="{EE016B5D-7C4B-A608-B48C-F659E9E5E923}"/>
              </a:ext>
            </a:extLst>
          </p:cNvPr>
          <p:cNvSpPr/>
          <p:nvPr/>
        </p:nvSpPr>
        <p:spPr>
          <a:xfrm>
            <a:off x="1968856" y="1351777"/>
            <a:ext cx="1371771" cy="1055409"/>
          </a:xfrm>
          <a:prstGeom prst="round2SameRect">
            <a:avLst>
              <a:gd name="adj1" fmla="val 8070"/>
              <a:gd name="adj2" fmla="val 0"/>
            </a:avLst>
          </a:prstGeom>
          <a:solidFill>
            <a:srgbClr val="8CA6D9"/>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22" name="TextBox 21">
            <a:extLst>
              <a:ext uri="{FF2B5EF4-FFF2-40B4-BE49-F238E27FC236}">
                <a16:creationId xmlns:a16="http://schemas.microsoft.com/office/drawing/2014/main" id="{6214C8E1-6B0D-4E0C-AAF9-78AF7279C84E}"/>
              </a:ext>
            </a:extLst>
          </p:cNvPr>
          <p:cNvSpPr txBox="1"/>
          <p:nvPr/>
        </p:nvSpPr>
        <p:spPr>
          <a:xfrm>
            <a:off x="2295668" y="1787147"/>
            <a:ext cx="718145" cy="184666"/>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IHC 0 </a:t>
            </a:r>
            <a:r>
              <a:rPr kumimoji="0" lang="en-US" sz="1200" b="1" i="0" u="none" strike="noStrike" kern="1200" cap="none" spc="0" normalizeH="0" baseline="0" noProof="0">
                <a:ln>
                  <a:noFill/>
                </a:ln>
                <a:solidFill>
                  <a:srgbClr val="FFFFFF"/>
                </a:solidFill>
                <a:effectLst/>
                <a:uLnTx/>
                <a:uFillTx/>
                <a:latin typeface="Arial Black" panose="020B0604020202020204" pitchFamily="34" charset="0"/>
                <a:ea typeface="+mn-ea"/>
                <a:cs typeface="Arial Black" panose="020B0604020202020204" pitchFamily="34" charset="0"/>
              </a:rPr>
              <a:t>65%</a:t>
            </a:r>
          </a:p>
        </p:txBody>
      </p:sp>
      <p:sp>
        <p:nvSpPr>
          <p:cNvPr id="23" name="Round Same-side Corner of Rectangle 57">
            <a:extLst>
              <a:ext uri="{FF2B5EF4-FFF2-40B4-BE49-F238E27FC236}">
                <a16:creationId xmlns:a16="http://schemas.microsoft.com/office/drawing/2014/main" id="{A802C0C7-F58F-3059-767D-8E9970DD64FF}"/>
              </a:ext>
            </a:extLst>
          </p:cNvPr>
          <p:cNvSpPr/>
          <p:nvPr/>
        </p:nvSpPr>
        <p:spPr>
          <a:xfrm>
            <a:off x="1970242" y="2404957"/>
            <a:ext cx="1368999" cy="568297"/>
          </a:xfrm>
          <a:prstGeom prst="round2SameRect">
            <a:avLst>
              <a:gd name="adj1" fmla="val 0"/>
              <a:gd name="adj2" fmla="val 15394"/>
            </a:avLst>
          </a:prstGeom>
          <a:solidFill>
            <a:srgbClr val="203661"/>
          </a:soli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24" name="TextBox 23">
            <a:extLst>
              <a:ext uri="{FF2B5EF4-FFF2-40B4-BE49-F238E27FC236}">
                <a16:creationId xmlns:a16="http://schemas.microsoft.com/office/drawing/2014/main" id="{3B4DA59A-4EE5-267F-B3B0-EECD0A2C5F8D}"/>
              </a:ext>
            </a:extLst>
          </p:cNvPr>
          <p:cNvSpPr txBox="1"/>
          <p:nvPr/>
        </p:nvSpPr>
        <p:spPr>
          <a:xfrm>
            <a:off x="2173038" y="2596772"/>
            <a:ext cx="963405" cy="184666"/>
          </a:xfrm>
          <a:prstGeom prst="rect">
            <a:avLst/>
          </a:prstGeom>
          <a:noFill/>
        </p:spPr>
        <p:txBody>
          <a:bodyPr wrap="none" lIns="0" tIns="0" rIns="0" b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HER2-low </a:t>
            </a:r>
            <a:r>
              <a:rPr kumimoji="0" lang="en-US" sz="1200" b="1" i="0" u="none" strike="noStrike" kern="1200" cap="none" spc="0" normalizeH="0" baseline="0" noProof="0">
                <a:ln>
                  <a:noFill/>
                </a:ln>
                <a:solidFill>
                  <a:srgbClr val="FFFFFF"/>
                </a:solidFill>
                <a:effectLst/>
                <a:uLnTx/>
                <a:uFillTx/>
                <a:latin typeface="Arial Black" panose="020B0604020202020204" pitchFamily="34" charset="0"/>
                <a:ea typeface="+mn-ea"/>
                <a:cs typeface="Arial Black" panose="020B0604020202020204" pitchFamily="34" charset="0"/>
              </a:rPr>
              <a:t>35%</a:t>
            </a:r>
          </a:p>
        </p:txBody>
      </p:sp>
      <p:cxnSp>
        <p:nvCxnSpPr>
          <p:cNvPr id="25" name="Straight Arrow Connector 24">
            <a:extLst>
              <a:ext uri="{FF2B5EF4-FFF2-40B4-BE49-F238E27FC236}">
                <a16:creationId xmlns:a16="http://schemas.microsoft.com/office/drawing/2014/main" id="{111C9871-4FB0-58A3-B67F-96F4AFD899CA}"/>
              </a:ext>
            </a:extLst>
          </p:cNvPr>
          <p:cNvCxnSpPr>
            <a:cxnSpLocks/>
          </p:cNvCxnSpPr>
          <p:nvPr/>
        </p:nvCxnSpPr>
        <p:spPr>
          <a:xfrm>
            <a:off x="1992614" y="2399775"/>
            <a:ext cx="1324255" cy="0"/>
          </a:xfrm>
          <a:prstGeom prst="straightConnector1">
            <a:avLst/>
          </a:prstGeom>
          <a:noFill/>
          <a:ln w="12700" cap="flat" cmpd="sng" algn="ctr">
            <a:solidFill>
              <a:srgbClr val="FFFFFF"/>
            </a:solidFill>
            <a:prstDash val="dash"/>
            <a:miter lim="800000"/>
            <a:tailEnd type="none" w="med" len="sm"/>
          </a:ln>
          <a:effectLst/>
        </p:spPr>
      </p:cxnSp>
      <p:cxnSp>
        <p:nvCxnSpPr>
          <p:cNvPr id="26" name="Straight Arrow Connector 25">
            <a:extLst>
              <a:ext uri="{FF2B5EF4-FFF2-40B4-BE49-F238E27FC236}">
                <a16:creationId xmlns:a16="http://schemas.microsoft.com/office/drawing/2014/main" id="{81BFCB5E-F5DE-9C79-2DE8-4DC4A724DA41}"/>
              </a:ext>
            </a:extLst>
          </p:cNvPr>
          <p:cNvCxnSpPr>
            <a:cxnSpLocks/>
          </p:cNvCxnSpPr>
          <p:nvPr/>
        </p:nvCxnSpPr>
        <p:spPr>
          <a:xfrm>
            <a:off x="1992614" y="2399775"/>
            <a:ext cx="1324255" cy="0"/>
          </a:xfrm>
          <a:prstGeom prst="straightConnector1">
            <a:avLst/>
          </a:prstGeom>
          <a:noFill/>
          <a:ln w="12700" cap="flat" cmpd="sng" algn="ctr">
            <a:solidFill>
              <a:srgbClr val="FFFFFF"/>
            </a:solidFill>
            <a:prstDash val="dash"/>
            <a:miter lim="800000"/>
            <a:tailEnd type="none" w="med" len="sm"/>
          </a:ln>
          <a:effectLst/>
        </p:spPr>
      </p:cxnSp>
      <p:cxnSp>
        <p:nvCxnSpPr>
          <p:cNvPr id="27" name="Straight Arrow Connector 26">
            <a:extLst>
              <a:ext uri="{FF2B5EF4-FFF2-40B4-BE49-F238E27FC236}">
                <a16:creationId xmlns:a16="http://schemas.microsoft.com/office/drawing/2014/main" id="{505D1EF5-5361-7AFD-96D2-2132688F202F}"/>
              </a:ext>
            </a:extLst>
          </p:cNvPr>
          <p:cNvCxnSpPr>
            <a:cxnSpLocks/>
          </p:cNvCxnSpPr>
          <p:nvPr/>
        </p:nvCxnSpPr>
        <p:spPr>
          <a:xfrm>
            <a:off x="1992614" y="2399775"/>
            <a:ext cx="1324255" cy="0"/>
          </a:xfrm>
          <a:prstGeom prst="straightConnector1">
            <a:avLst/>
          </a:prstGeom>
          <a:noFill/>
          <a:ln w="12700" cap="flat" cmpd="sng" algn="ctr">
            <a:solidFill>
              <a:srgbClr val="FFFFFF"/>
            </a:solidFill>
            <a:prstDash val="dash"/>
            <a:miter lim="800000"/>
            <a:tailEnd type="none" w="med" len="sm"/>
          </a:ln>
          <a:effectLst/>
        </p:spPr>
      </p:cxnSp>
      <p:cxnSp>
        <p:nvCxnSpPr>
          <p:cNvPr id="28" name="Straight Arrow Connector 27">
            <a:extLst>
              <a:ext uri="{FF2B5EF4-FFF2-40B4-BE49-F238E27FC236}">
                <a16:creationId xmlns:a16="http://schemas.microsoft.com/office/drawing/2014/main" id="{464D8FFA-8916-E1D9-587A-01645953037E}"/>
              </a:ext>
            </a:extLst>
          </p:cNvPr>
          <p:cNvCxnSpPr>
            <a:cxnSpLocks/>
          </p:cNvCxnSpPr>
          <p:nvPr/>
        </p:nvCxnSpPr>
        <p:spPr>
          <a:xfrm>
            <a:off x="3444159" y="4246996"/>
            <a:ext cx="4067344"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29" name="Straight Arrow Connector 28">
            <a:extLst>
              <a:ext uri="{FF2B5EF4-FFF2-40B4-BE49-F238E27FC236}">
                <a16:creationId xmlns:a16="http://schemas.microsoft.com/office/drawing/2014/main" id="{891137B1-4DCA-977A-873A-A512BCBC5446}"/>
              </a:ext>
            </a:extLst>
          </p:cNvPr>
          <p:cNvCxnSpPr>
            <a:cxnSpLocks/>
          </p:cNvCxnSpPr>
          <p:nvPr/>
        </p:nvCxnSpPr>
        <p:spPr>
          <a:xfrm>
            <a:off x="3444159" y="4569727"/>
            <a:ext cx="4067344"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1024" name="Straight Arrow Connector 1023">
            <a:extLst>
              <a:ext uri="{FF2B5EF4-FFF2-40B4-BE49-F238E27FC236}">
                <a16:creationId xmlns:a16="http://schemas.microsoft.com/office/drawing/2014/main" id="{5EC57FBB-58F7-1C0D-F65B-3D95EA88EBB0}"/>
              </a:ext>
            </a:extLst>
          </p:cNvPr>
          <p:cNvCxnSpPr>
            <a:cxnSpLocks/>
          </p:cNvCxnSpPr>
          <p:nvPr/>
        </p:nvCxnSpPr>
        <p:spPr>
          <a:xfrm>
            <a:off x="6096001" y="2399775"/>
            <a:ext cx="5654807" cy="0"/>
          </a:xfrm>
          <a:prstGeom prst="straightConnector1">
            <a:avLst/>
          </a:prstGeom>
          <a:noFill/>
          <a:ln w="12700" cap="flat" cmpd="sng" algn="ctr">
            <a:solidFill>
              <a:srgbClr val="FFFFFF">
                <a:lumMod val="75000"/>
              </a:srgbClr>
            </a:solidFill>
            <a:prstDash val="dash"/>
            <a:miter lim="800000"/>
            <a:tailEnd type="none" w="med" len="sm"/>
          </a:ln>
          <a:effectLst/>
        </p:spPr>
      </p:cxnSp>
      <p:sp>
        <p:nvSpPr>
          <p:cNvPr id="1030" name="Rounded Rectangle 133">
            <a:extLst>
              <a:ext uri="{FF2B5EF4-FFF2-40B4-BE49-F238E27FC236}">
                <a16:creationId xmlns:a16="http://schemas.microsoft.com/office/drawing/2014/main" id="{40AAAF04-A619-B7EB-1C5A-18E695FB4EAF}"/>
              </a:ext>
            </a:extLst>
          </p:cNvPr>
          <p:cNvSpPr/>
          <p:nvPr/>
        </p:nvSpPr>
        <p:spPr>
          <a:xfrm>
            <a:off x="6196470" y="2407185"/>
            <a:ext cx="1409127" cy="564591"/>
          </a:xfrm>
          <a:prstGeom prst="roundRect">
            <a:avLst>
              <a:gd name="adj" fmla="val 6863"/>
            </a:avLst>
          </a:prstGeom>
          <a:solidFill>
            <a:srgbClr val="FFFFFF"/>
          </a:solidFill>
          <a:ln w="12700" cap="flat" cmpd="sng" algn="ctr">
            <a:solidFill>
              <a:srgbClr val="54565B"/>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31" name="TextBox 1030">
            <a:extLst>
              <a:ext uri="{FF2B5EF4-FFF2-40B4-BE49-F238E27FC236}">
                <a16:creationId xmlns:a16="http://schemas.microsoft.com/office/drawing/2014/main" id="{92ACDA57-D191-23EE-0DF3-311C15AA6F3D}"/>
              </a:ext>
            </a:extLst>
          </p:cNvPr>
          <p:cNvSpPr txBox="1"/>
          <p:nvPr/>
        </p:nvSpPr>
        <p:spPr>
          <a:xfrm>
            <a:off x="6092319" y="2494501"/>
            <a:ext cx="1263600" cy="400110"/>
          </a:xfrm>
          <a:prstGeom prst="rect">
            <a:avLst/>
          </a:prstGeom>
          <a:noFill/>
        </p:spPr>
        <p:txBody>
          <a:bodyPr wrap="square" lIns="0" tIns="0" rIns="0" bIns="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2975AA"/>
                </a:solidFill>
                <a:effectLst/>
                <a:uLnTx/>
                <a:uFillTx/>
                <a:latin typeface="Arial Black" panose="020B0604020202020204" pitchFamily="34" charset="0"/>
                <a:ea typeface="+mn-ea"/>
                <a:cs typeface="Arial Black" panose="020B0604020202020204" pitchFamily="34" charset="0"/>
              </a:rPr>
              <a:t>T-</a:t>
            </a:r>
            <a:r>
              <a:rPr kumimoji="0" lang="en-US" sz="1400" b="1" i="0" u="none" strike="noStrike" kern="1200" cap="none" spc="0" normalizeH="0" baseline="0" noProof="0" err="1">
                <a:ln>
                  <a:noFill/>
                </a:ln>
                <a:solidFill>
                  <a:srgbClr val="2975AA"/>
                </a:solidFill>
                <a:effectLst/>
                <a:uLnTx/>
                <a:uFillTx/>
                <a:latin typeface="Arial Black" panose="020B0604020202020204" pitchFamily="34" charset="0"/>
                <a:ea typeface="+mn-ea"/>
                <a:cs typeface="Arial Black" panose="020B0604020202020204" pitchFamily="34" charset="0"/>
              </a:rPr>
              <a:t>DXd</a:t>
            </a:r>
            <a:r>
              <a:rPr kumimoji="0" lang="en-US" sz="1400" b="1" i="0" u="none" strike="noStrike" kern="1200" cap="none" spc="0" normalizeH="0" baseline="0" noProof="0">
                <a:ln>
                  <a:noFill/>
                </a:ln>
                <a:solidFill>
                  <a:srgbClr val="2975AA"/>
                </a:solidFill>
                <a:effectLst/>
                <a:uLnTx/>
                <a:uFillTx/>
                <a:latin typeface="Arial Black" panose="020B0604020202020204" pitchFamily="34" charset="0"/>
                <a:ea typeface="+mn-ea"/>
                <a:cs typeface="Arial Black" panose="020B0604020202020204" pitchFamily="34" charset="0"/>
              </a:rPr>
              <a:t> </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t>2L+ HER2-low</a:t>
            </a:r>
            <a:r>
              <a:rPr kumimoji="0" lang="en-US" sz="1200" b="1" i="0" u="none" strike="noStrike" kern="1200" cap="none" spc="0" normalizeH="0" baseline="30000" noProof="0">
                <a:ln>
                  <a:noFill/>
                </a:ln>
                <a:solidFill>
                  <a:srgbClr val="2975AA"/>
                </a:solidFill>
                <a:effectLst/>
                <a:uLnTx/>
                <a:uFillTx/>
                <a:latin typeface="Arial Narrow" panose="020B0604020202020204" pitchFamily="34" charset="0"/>
                <a:ea typeface="+mn-ea"/>
                <a:cs typeface="Arial Narrow" panose="020B0604020202020204" pitchFamily="34" charset="0"/>
              </a:rPr>
              <a:t>3</a:t>
            </a:r>
          </a:p>
        </p:txBody>
      </p:sp>
      <p:pic>
        <p:nvPicPr>
          <p:cNvPr id="1032" name="Picture 1031">
            <a:extLst>
              <a:ext uri="{FF2B5EF4-FFF2-40B4-BE49-F238E27FC236}">
                <a16:creationId xmlns:a16="http://schemas.microsoft.com/office/drawing/2014/main" id="{B39722E4-7DD3-7AC9-C2C7-E01E726EDE26}"/>
              </a:ext>
            </a:extLst>
          </p:cNvPr>
          <p:cNvPicPr>
            <a:picLocks noChangeAspect="1"/>
          </p:cNvPicPr>
          <p:nvPr/>
        </p:nvPicPr>
        <p:blipFill>
          <a:blip r:embed="rId5"/>
          <a:stretch>
            <a:fillRect/>
          </a:stretch>
        </p:blipFill>
        <p:spPr>
          <a:xfrm>
            <a:off x="7177307" y="2499687"/>
            <a:ext cx="334196" cy="380187"/>
          </a:xfrm>
          <a:prstGeom prst="rect">
            <a:avLst/>
          </a:prstGeom>
        </p:spPr>
      </p:pic>
      <p:sp>
        <p:nvSpPr>
          <p:cNvPr id="1033" name="TextBox 1032">
            <a:extLst>
              <a:ext uri="{FF2B5EF4-FFF2-40B4-BE49-F238E27FC236}">
                <a16:creationId xmlns:a16="http://schemas.microsoft.com/office/drawing/2014/main" id="{11B9F0F0-2090-B62F-72C4-2D4529ECA88F}"/>
              </a:ext>
            </a:extLst>
          </p:cNvPr>
          <p:cNvSpPr txBox="1"/>
          <p:nvPr/>
        </p:nvSpPr>
        <p:spPr>
          <a:xfrm>
            <a:off x="6196469" y="4644591"/>
            <a:ext cx="1263600" cy="493468"/>
          </a:xfrm>
          <a:prstGeom prst="rect">
            <a:avLst/>
          </a:prstGeom>
          <a:noFill/>
        </p:spPr>
        <p:txBody>
          <a:bodyPr wrap="square" lIns="0" tIns="0" rIns="0" bIns="0">
            <a:spAutoFit/>
          </a:bodyPr>
          <a:lstStyle/>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2975AA"/>
                </a:solidFill>
                <a:effectLst/>
                <a:uLnTx/>
                <a:uFillTx/>
                <a:latin typeface="Arial Black" panose="020B0604020202020204" pitchFamily="34" charset="0"/>
                <a:ea typeface="+mn-ea"/>
                <a:cs typeface="Arial Black" panose="020B0604020202020204" pitchFamily="34" charset="0"/>
              </a:rPr>
              <a:t>T-</a:t>
            </a:r>
            <a:r>
              <a:rPr kumimoji="0" lang="en-US" sz="1400" b="1" i="0" u="none" strike="noStrike" kern="1200" cap="none" spc="0" normalizeH="0" baseline="0" noProof="0" err="1">
                <a:ln>
                  <a:noFill/>
                </a:ln>
                <a:solidFill>
                  <a:srgbClr val="2975AA"/>
                </a:solidFill>
                <a:effectLst/>
                <a:uLnTx/>
                <a:uFillTx/>
                <a:latin typeface="Arial Black" panose="020B0604020202020204" pitchFamily="34" charset="0"/>
                <a:ea typeface="+mn-ea"/>
                <a:cs typeface="Arial Black" panose="020B0604020202020204" pitchFamily="34" charset="0"/>
              </a:rPr>
              <a:t>DXd</a:t>
            </a:r>
            <a:r>
              <a:rPr kumimoji="0" lang="en-US" sz="1400" b="1" i="0" u="none" strike="noStrike" kern="1200" cap="none" spc="0" normalizeH="0" baseline="0" noProof="0">
                <a:ln>
                  <a:noFill/>
                </a:ln>
                <a:solidFill>
                  <a:srgbClr val="2975AA"/>
                </a:solidFill>
                <a:effectLst/>
                <a:uLnTx/>
                <a:uFillTx/>
                <a:latin typeface="Arial Black" panose="020B0604020202020204" pitchFamily="34" charset="0"/>
                <a:ea typeface="+mn-ea"/>
                <a:cs typeface="Arial Black" panose="020B0604020202020204" pitchFamily="34" charset="0"/>
              </a:rPr>
              <a:t> </a:t>
            </a:r>
          </a:p>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200" b="1"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t>2L+ post-ET </a:t>
            </a:r>
            <a:br>
              <a:rPr kumimoji="0" lang="en-US" sz="1200" b="0"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br>
            <a:r>
              <a:rPr kumimoji="0" lang="en-US" sz="1200" b="0"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t>HR+/ HER2-low</a:t>
            </a:r>
            <a:r>
              <a:rPr kumimoji="0" lang="en-US" sz="1200" b="0" i="0" u="none" strike="noStrike" kern="1200" cap="none" spc="0" normalizeH="0" baseline="30000" noProof="0">
                <a:ln>
                  <a:noFill/>
                </a:ln>
                <a:solidFill>
                  <a:srgbClr val="2975AA"/>
                </a:solidFill>
                <a:effectLst/>
                <a:uLnTx/>
                <a:uFillTx/>
                <a:latin typeface="Arial Narrow" panose="020B0604020202020204" pitchFamily="34" charset="0"/>
                <a:ea typeface="+mn-ea"/>
                <a:cs typeface="Arial Narrow" panose="020B0604020202020204" pitchFamily="34" charset="0"/>
              </a:rPr>
              <a:t>3</a:t>
            </a:r>
          </a:p>
        </p:txBody>
      </p:sp>
      <p:pic>
        <p:nvPicPr>
          <p:cNvPr id="1034" name="Picture 1033">
            <a:extLst>
              <a:ext uri="{FF2B5EF4-FFF2-40B4-BE49-F238E27FC236}">
                <a16:creationId xmlns:a16="http://schemas.microsoft.com/office/drawing/2014/main" id="{84A0A64A-4C15-72EB-77AC-348E8DE76D7C}"/>
              </a:ext>
            </a:extLst>
          </p:cNvPr>
          <p:cNvPicPr>
            <a:picLocks noChangeAspect="1"/>
          </p:cNvPicPr>
          <p:nvPr/>
        </p:nvPicPr>
        <p:blipFill>
          <a:blip r:embed="rId5"/>
          <a:stretch>
            <a:fillRect/>
          </a:stretch>
        </p:blipFill>
        <p:spPr>
          <a:xfrm>
            <a:off x="6956763" y="5176909"/>
            <a:ext cx="334196" cy="380187"/>
          </a:xfrm>
          <a:prstGeom prst="rect">
            <a:avLst/>
          </a:prstGeom>
        </p:spPr>
      </p:pic>
      <p:sp>
        <p:nvSpPr>
          <p:cNvPr id="1036" name="TextBox 1035">
            <a:extLst>
              <a:ext uri="{FF2B5EF4-FFF2-40B4-BE49-F238E27FC236}">
                <a16:creationId xmlns:a16="http://schemas.microsoft.com/office/drawing/2014/main" id="{83D0D7A1-5341-C6C0-53EA-E59FC3B63C39}"/>
              </a:ext>
            </a:extLst>
          </p:cNvPr>
          <p:cNvSpPr txBox="1"/>
          <p:nvPr/>
        </p:nvSpPr>
        <p:spPr>
          <a:xfrm>
            <a:off x="9113891" y="4146303"/>
            <a:ext cx="915442" cy="567335"/>
          </a:xfrm>
          <a:prstGeom prst="rect">
            <a:avLst/>
          </a:prstGeom>
          <a:noFill/>
        </p:spPr>
        <p:txBody>
          <a:bodyPr wrap="none" lIns="0" tIns="0" rIns="0" bIns="0">
            <a:spAutoFit/>
          </a:bodyPr>
          <a:lstStyle/>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996699"/>
                </a:solidFill>
                <a:effectLst/>
                <a:uLnTx/>
                <a:uFillTx/>
                <a:latin typeface="Arial Black" panose="020B0604020202020204" pitchFamily="34" charset="0"/>
                <a:ea typeface="+mn-ea"/>
                <a:cs typeface="Arial Black" panose="020B0604020202020204" pitchFamily="34" charset="0"/>
              </a:rPr>
              <a:t>Dato-</a:t>
            </a:r>
            <a:r>
              <a:rPr kumimoji="0" lang="en-US" sz="1400" b="1" i="0" u="none" strike="noStrike" kern="1200" cap="none" spc="0" normalizeH="0" baseline="0" noProof="0" err="1">
                <a:ln>
                  <a:noFill/>
                </a:ln>
                <a:solidFill>
                  <a:srgbClr val="996699"/>
                </a:solidFill>
                <a:effectLst/>
                <a:uLnTx/>
                <a:uFillTx/>
                <a:latin typeface="Arial Black" panose="020B0604020202020204" pitchFamily="34" charset="0"/>
                <a:ea typeface="+mn-ea"/>
                <a:cs typeface="Arial Black" panose="020B0604020202020204" pitchFamily="34" charset="0"/>
              </a:rPr>
              <a:t>DXd</a:t>
            </a:r>
            <a:endParaRPr kumimoji="0" lang="en-US" sz="1400" b="1" i="0" u="none" strike="noStrike" kern="1200" cap="none" spc="0" normalizeH="0" baseline="0" noProof="0">
              <a:ln>
                <a:noFill/>
              </a:ln>
              <a:solidFill>
                <a:srgbClr val="996699"/>
              </a:solidFill>
              <a:effectLst/>
              <a:uLnTx/>
              <a:uFillTx/>
              <a:latin typeface="Arial Black" panose="020B0604020202020204" pitchFamily="34" charset="0"/>
              <a:ea typeface="+mn-ea"/>
              <a:cs typeface="Arial Black" panose="020B0604020202020204" pitchFamily="34" charset="0"/>
            </a:endParaRPr>
          </a:p>
          <a:p>
            <a:pPr marL="0" marR="0" lvl="0" indent="0" algn="ctr" defTabSz="914377" rtl="0" eaLnBrk="1" fontAlgn="auto" latinLnBrk="0" hangingPunct="1">
              <a:lnSpc>
                <a:spcPct val="100000"/>
              </a:lnSpc>
              <a:spcBef>
                <a:spcPts val="0"/>
              </a:spcBef>
              <a:spcAft>
                <a:spcPts val="200"/>
              </a:spcAft>
              <a:buClrTx/>
              <a:buSzTx/>
              <a:buFontTx/>
              <a:buNone/>
              <a:tabLst/>
              <a:defRPr/>
            </a:pPr>
            <a:r>
              <a:rPr kumimoji="0" lang="en-US" sz="1200" b="1" i="0" u="none" strike="noStrike" kern="1200" cap="none" spc="0" normalizeH="0" baseline="0" noProof="0">
                <a:ln>
                  <a:noFill/>
                </a:ln>
                <a:solidFill>
                  <a:srgbClr val="996699"/>
                </a:solidFill>
                <a:effectLst/>
                <a:uLnTx/>
                <a:uFillTx/>
                <a:latin typeface="Arial Narrow" panose="020B0604020202020204" pitchFamily="34" charset="0"/>
                <a:ea typeface="+mn-ea"/>
                <a:cs typeface="Arial Narrow" panose="020B0604020202020204" pitchFamily="34" charset="0"/>
              </a:rPr>
              <a:t>2L+ post-ET </a:t>
            </a:r>
            <a:br>
              <a:rPr kumimoji="0" lang="en-US" sz="1200" b="0" i="0" u="none" strike="noStrike" kern="1200" cap="none" spc="0" normalizeH="0" baseline="0" noProof="0">
                <a:ln>
                  <a:noFill/>
                </a:ln>
                <a:solidFill>
                  <a:srgbClr val="996699"/>
                </a:solidFill>
                <a:effectLst/>
                <a:uLnTx/>
                <a:uFillTx/>
                <a:latin typeface="Arial Narrow" panose="020B0604020202020204" pitchFamily="34" charset="0"/>
                <a:ea typeface="+mn-ea"/>
                <a:cs typeface="Arial Narrow" panose="020B0604020202020204" pitchFamily="34" charset="0"/>
              </a:rPr>
            </a:br>
            <a:r>
              <a:rPr kumimoji="0" lang="en-US" sz="1200" b="0" i="0" u="none" strike="noStrike" kern="1200" cap="none" spc="0" normalizeH="0" baseline="0" noProof="0">
                <a:ln>
                  <a:noFill/>
                </a:ln>
                <a:solidFill>
                  <a:srgbClr val="996699"/>
                </a:solidFill>
                <a:effectLst/>
                <a:uLnTx/>
                <a:uFillTx/>
                <a:latin typeface="Arial Narrow" panose="020B0604020202020204" pitchFamily="34" charset="0"/>
                <a:ea typeface="+mn-ea"/>
                <a:cs typeface="Arial Narrow" panose="020B0604020202020204" pitchFamily="34" charset="0"/>
              </a:rPr>
              <a:t>HR+/HER2−</a:t>
            </a:r>
            <a:r>
              <a:rPr kumimoji="0" lang="en-US" sz="1200" b="0" i="0" u="none" strike="noStrike" kern="1200" cap="none" spc="0" normalizeH="0" baseline="30000" noProof="0">
                <a:ln>
                  <a:noFill/>
                </a:ln>
                <a:solidFill>
                  <a:srgbClr val="996699"/>
                </a:solidFill>
                <a:effectLst/>
                <a:uLnTx/>
                <a:uFillTx/>
                <a:latin typeface="Arial Narrow" panose="020B0604020202020204" pitchFamily="34" charset="0"/>
                <a:ea typeface="+mn-ea"/>
                <a:cs typeface="Arial Narrow" panose="020B0604020202020204" pitchFamily="34" charset="0"/>
              </a:rPr>
              <a:t>5</a:t>
            </a:r>
          </a:p>
        </p:txBody>
      </p:sp>
      <p:sp>
        <p:nvSpPr>
          <p:cNvPr id="1037" name="TextBox 1036">
            <a:extLst>
              <a:ext uri="{FF2B5EF4-FFF2-40B4-BE49-F238E27FC236}">
                <a16:creationId xmlns:a16="http://schemas.microsoft.com/office/drawing/2014/main" id="{F370882C-2F45-9AE4-21DF-CF318D5B5B84}"/>
              </a:ext>
            </a:extLst>
          </p:cNvPr>
          <p:cNvSpPr txBox="1"/>
          <p:nvPr/>
        </p:nvSpPr>
        <p:spPr>
          <a:xfrm>
            <a:off x="10497143" y="4382130"/>
            <a:ext cx="896079" cy="776623"/>
          </a:xfrm>
          <a:prstGeom prst="rect">
            <a:avLst/>
          </a:prstGeom>
          <a:noFill/>
        </p:spPr>
        <p:txBody>
          <a:bodyPr wrap="none" lIns="0" tIns="0" rIns="0" bIns="0">
            <a:spAutoFit/>
          </a:bodyPr>
          <a:lstStyle/>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600" b="1" i="0" u="none" strike="noStrike" kern="1200" cap="none" spc="0" normalizeH="0" baseline="0" noProof="0">
                <a:ln>
                  <a:noFill/>
                </a:ln>
                <a:solidFill>
                  <a:srgbClr val="2975AA"/>
                </a:solidFill>
                <a:effectLst/>
                <a:uLnTx/>
                <a:uFillTx/>
                <a:latin typeface="Arial Black" panose="020B0604020202020204" pitchFamily="34" charset="0"/>
                <a:ea typeface="+mn-ea"/>
                <a:cs typeface="Arial Black" panose="020B0604020202020204" pitchFamily="34" charset="0"/>
              </a:rPr>
              <a:t>T-</a:t>
            </a:r>
            <a:r>
              <a:rPr kumimoji="0" lang="en-US" sz="1600" b="1" i="0" u="none" strike="noStrike" kern="1200" cap="none" spc="0" normalizeH="0" baseline="0" noProof="0" err="1">
                <a:ln>
                  <a:noFill/>
                </a:ln>
                <a:solidFill>
                  <a:srgbClr val="2975AA"/>
                </a:solidFill>
                <a:effectLst/>
                <a:uLnTx/>
                <a:uFillTx/>
                <a:latin typeface="Arial Black" panose="020B0604020202020204" pitchFamily="34" charset="0"/>
                <a:ea typeface="+mn-ea"/>
                <a:cs typeface="Arial Black" panose="020B0604020202020204" pitchFamily="34" charset="0"/>
              </a:rPr>
              <a:t>DXd</a:t>
            </a:r>
            <a:r>
              <a:rPr kumimoji="0" lang="en-US" sz="1600" b="1" i="0" u="none" strike="noStrike" kern="1200" cap="none" spc="0" normalizeH="0" baseline="0" noProof="0">
                <a:ln>
                  <a:noFill/>
                </a:ln>
                <a:solidFill>
                  <a:srgbClr val="2975AA"/>
                </a:solidFill>
                <a:effectLst/>
                <a:uLnTx/>
                <a:uFillTx/>
                <a:latin typeface="Arial Black" panose="020B0604020202020204" pitchFamily="34" charset="0"/>
                <a:ea typeface="+mn-ea"/>
                <a:cs typeface="Arial Black" panose="020B0604020202020204" pitchFamily="34" charset="0"/>
              </a:rPr>
              <a:t> </a:t>
            </a:r>
          </a:p>
          <a:p>
            <a:pPr marL="0" marR="0" lvl="0" indent="0" algn="ctr" defTabSz="914377" rtl="0" eaLnBrk="1" fontAlgn="auto" latinLnBrk="0" hangingPunct="1">
              <a:lnSpc>
                <a:spcPct val="100000"/>
              </a:lnSpc>
              <a:spcBef>
                <a:spcPts val="0"/>
              </a:spcBef>
              <a:spcAft>
                <a:spcPts val="200"/>
              </a:spcAft>
              <a:buClrTx/>
              <a:buSzTx/>
              <a:buFontTx/>
              <a:buNone/>
              <a:tabLst/>
              <a:defRPr/>
            </a:pPr>
            <a:r>
              <a:rPr kumimoji="0" lang="en-US" sz="1200" b="1"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t>1L  post-ET </a:t>
            </a:r>
            <a:br>
              <a:rPr kumimoji="0" lang="en-US" sz="1200" b="0"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br>
            <a:r>
              <a:rPr kumimoji="0" lang="en-US" sz="1200" b="0"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t>HR+/HER2-low </a:t>
            </a:r>
            <a:br>
              <a:rPr kumimoji="0" lang="en-US" sz="1200" b="0"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br>
            <a:r>
              <a:rPr kumimoji="0" lang="en-US" sz="1200" b="0" i="0" u="none" strike="noStrike" kern="1200" cap="none" spc="0" normalizeH="0" baseline="0" noProof="0">
                <a:ln>
                  <a:noFill/>
                </a:ln>
                <a:solidFill>
                  <a:srgbClr val="2975AA"/>
                </a:solidFill>
                <a:effectLst/>
                <a:uLnTx/>
                <a:uFillTx/>
                <a:latin typeface="Arial Narrow" panose="020B0604020202020204" pitchFamily="34" charset="0"/>
                <a:ea typeface="+mn-ea"/>
                <a:cs typeface="Arial Narrow" panose="020B0604020202020204" pitchFamily="34" charset="0"/>
              </a:rPr>
              <a:t>and ultra-low</a:t>
            </a:r>
            <a:r>
              <a:rPr kumimoji="0" lang="en-US" sz="1200" b="0" i="0" u="none" strike="noStrike" kern="1200" cap="none" spc="0" normalizeH="0" baseline="30000" noProof="0">
                <a:ln>
                  <a:noFill/>
                </a:ln>
                <a:solidFill>
                  <a:srgbClr val="2975AA"/>
                </a:solidFill>
                <a:effectLst/>
                <a:uLnTx/>
                <a:uFillTx/>
                <a:latin typeface="Arial Narrow" panose="020B0604020202020204" pitchFamily="34" charset="0"/>
                <a:ea typeface="+mn-ea"/>
                <a:cs typeface="Arial Narrow" panose="020B0604020202020204" pitchFamily="34" charset="0"/>
              </a:rPr>
              <a:t>6</a:t>
            </a:r>
          </a:p>
        </p:txBody>
      </p:sp>
      <p:pic>
        <p:nvPicPr>
          <p:cNvPr id="1039" name="Picture 1038">
            <a:extLst>
              <a:ext uri="{FF2B5EF4-FFF2-40B4-BE49-F238E27FC236}">
                <a16:creationId xmlns:a16="http://schemas.microsoft.com/office/drawing/2014/main" id="{B684029D-FC4A-B323-D47D-BDC1748579E5}"/>
              </a:ext>
            </a:extLst>
          </p:cNvPr>
          <p:cNvPicPr>
            <a:picLocks noChangeAspect="1"/>
          </p:cNvPicPr>
          <p:nvPr/>
        </p:nvPicPr>
        <p:blipFill>
          <a:blip r:embed="rId6"/>
          <a:stretch>
            <a:fillRect/>
          </a:stretch>
        </p:blipFill>
        <p:spPr>
          <a:xfrm>
            <a:off x="9347999" y="5171896"/>
            <a:ext cx="447224" cy="385200"/>
          </a:xfrm>
          <a:prstGeom prst="rect">
            <a:avLst/>
          </a:prstGeom>
        </p:spPr>
      </p:pic>
      <p:pic>
        <p:nvPicPr>
          <p:cNvPr id="1040" name="Picture 1039">
            <a:extLst>
              <a:ext uri="{FF2B5EF4-FFF2-40B4-BE49-F238E27FC236}">
                <a16:creationId xmlns:a16="http://schemas.microsoft.com/office/drawing/2014/main" id="{A9E65BDD-4FF7-5FF7-0798-07674EE71601}"/>
              </a:ext>
            </a:extLst>
          </p:cNvPr>
          <p:cNvPicPr>
            <a:picLocks noChangeAspect="1"/>
          </p:cNvPicPr>
          <p:nvPr/>
        </p:nvPicPr>
        <p:blipFill>
          <a:blip r:embed="rId5"/>
          <a:stretch>
            <a:fillRect/>
          </a:stretch>
        </p:blipFill>
        <p:spPr>
          <a:xfrm>
            <a:off x="11049079" y="5176909"/>
            <a:ext cx="334196" cy="380187"/>
          </a:xfrm>
          <a:prstGeom prst="rect">
            <a:avLst/>
          </a:prstGeom>
        </p:spPr>
      </p:pic>
      <p:cxnSp>
        <p:nvCxnSpPr>
          <p:cNvPr id="1041" name="Straight Arrow Connector 1040">
            <a:extLst>
              <a:ext uri="{FF2B5EF4-FFF2-40B4-BE49-F238E27FC236}">
                <a16:creationId xmlns:a16="http://schemas.microsoft.com/office/drawing/2014/main" id="{C0E7F4E2-E339-7678-A0CB-CAA6CC1E7066}"/>
              </a:ext>
            </a:extLst>
          </p:cNvPr>
          <p:cNvCxnSpPr>
            <a:cxnSpLocks/>
          </p:cNvCxnSpPr>
          <p:nvPr/>
        </p:nvCxnSpPr>
        <p:spPr>
          <a:xfrm>
            <a:off x="10202147" y="4246996"/>
            <a:ext cx="1548660"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1042" name="Straight Arrow Connector 1041">
            <a:extLst>
              <a:ext uri="{FF2B5EF4-FFF2-40B4-BE49-F238E27FC236}">
                <a16:creationId xmlns:a16="http://schemas.microsoft.com/office/drawing/2014/main" id="{1C2B6F22-E9CB-13BA-04E4-9CC0BB5C4BB9}"/>
              </a:ext>
            </a:extLst>
          </p:cNvPr>
          <p:cNvCxnSpPr>
            <a:cxnSpLocks/>
          </p:cNvCxnSpPr>
          <p:nvPr/>
        </p:nvCxnSpPr>
        <p:spPr>
          <a:xfrm>
            <a:off x="8833615" y="4246996"/>
            <a:ext cx="107463"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1043" name="Straight Arrow Connector 1042">
            <a:extLst>
              <a:ext uri="{FF2B5EF4-FFF2-40B4-BE49-F238E27FC236}">
                <a16:creationId xmlns:a16="http://schemas.microsoft.com/office/drawing/2014/main" id="{62F0295D-4DF2-708F-36D5-5D18E823BF2C}"/>
              </a:ext>
            </a:extLst>
          </p:cNvPr>
          <p:cNvCxnSpPr>
            <a:cxnSpLocks/>
          </p:cNvCxnSpPr>
          <p:nvPr/>
        </p:nvCxnSpPr>
        <p:spPr>
          <a:xfrm>
            <a:off x="11595767" y="4569727"/>
            <a:ext cx="155040"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1044" name="Straight Arrow Connector 1043">
            <a:extLst>
              <a:ext uri="{FF2B5EF4-FFF2-40B4-BE49-F238E27FC236}">
                <a16:creationId xmlns:a16="http://schemas.microsoft.com/office/drawing/2014/main" id="{ABF4CCFF-FA81-2441-1B2D-B566F5E9B77E}"/>
              </a:ext>
            </a:extLst>
          </p:cNvPr>
          <p:cNvCxnSpPr>
            <a:cxnSpLocks/>
          </p:cNvCxnSpPr>
          <p:nvPr/>
        </p:nvCxnSpPr>
        <p:spPr>
          <a:xfrm>
            <a:off x="8833615" y="4569727"/>
            <a:ext cx="107463"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1045" name="Straight Arrow Connector 1044">
            <a:extLst>
              <a:ext uri="{FF2B5EF4-FFF2-40B4-BE49-F238E27FC236}">
                <a16:creationId xmlns:a16="http://schemas.microsoft.com/office/drawing/2014/main" id="{6F84814E-DCB8-6510-C200-87AE27E223BF}"/>
              </a:ext>
            </a:extLst>
          </p:cNvPr>
          <p:cNvCxnSpPr>
            <a:cxnSpLocks/>
          </p:cNvCxnSpPr>
          <p:nvPr/>
        </p:nvCxnSpPr>
        <p:spPr>
          <a:xfrm>
            <a:off x="10196010" y="4569727"/>
            <a:ext cx="107463" cy="0"/>
          </a:xfrm>
          <a:prstGeom prst="straightConnector1">
            <a:avLst/>
          </a:prstGeom>
          <a:noFill/>
          <a:ln w="12700" cap="flat" cmpd="sng" algn="ctr">
            <a:solidFill>
              <a:srgbClr val="FFFFFF">
                <a:lumMod val="75000"/>
              </a:srgbClr>
            </a:solidFill>
            <a:prstDash val="dash"/>
            <a:miter lim="800000"/>
            <a:tailEnd type="none" w="med" len="sm"/>
          </a:ln>
          <a:effectLst/>
        </p:spPr>
      </p:cxnSp>
      <p:cxnSp>
        <p:nvCxnSpPr>
          <p:cNvPr id="1046" name="Straight Arrow Connector 1045">
            <a:extLst>
              <a:ext uri="{FF2B5EF4-FFF2-40B4-BE49-F238E27FC236}">
                <a16:creationId xmlns:a16="http://schemas.microsoft.com/office/drawing/2014/main" id="{2A736D4D-4E61-3202-3AB3-4FEE2FB59D34}"/>
              </a:ext>
            </a:extLst>
          </p:cNvPr>
          <p:cNvCxnSpPr>
            <a:cxnSpLocks/>
          </p:cNvCxnSpPr>
          <p:nvPr/>
        </p:nvCxnSpPr>
        <p:spPr>
          <a:xfrm>
            <a:off x="1992614" y="4246996"/>
            <a:ext cx="1324255" cy="0"/>
          </a:xfrm>
          <a:prstGeom prst="straightConnector1">
            <a:avLst/>
          </a:prstGeom>
          <a:noFill/>
          <a:ln w="12700" cap="flat" cmpd="sng" algn="ctr">
            <a:solidFill>
              <a:srgbClr val="FFFFFF"/>
            </a:solidFill>
            <a:prstDash val="dash"/>
            <a:miter lim="800000"/>
            <a:tailEnd type="none" w="med" len="sm"/>
          </a:ln>
          <a:effectLst/>
        </p:spPr>
      </p:cxnSp>
      <p:cxnSp>
        <p:nvCxnSpPr>
          <p:cNvPr id="1047" name="Straight Arrow Connector 1046">
            <a:extLst>
              <a:ext uri="{FF2B5EF4-FFF2-40B4-BE49-F238E27FC236}">
                <a16:creationId xmlns:a16="http://schemas.microsoft.com/office/drawing/2014/main" id="{010D1857-DDB1-FB7F-A098-37C8C5722E8E}"/>
              </a:ext>
            </a:extLst>
          </p:cNvPr>
          <p:cNvCxnSpPr>
            <a:cxnSpLocks/>
          </p:cNvCxnSpPr>
          <p:nvPr/>
        </p:nvCxnSpPr>
        <p:spPr>
          <a:xfrm>
            <a:off x="1992614" y="4569727"/>
            <a:ext cx="1324255" cy="0"/>
          </a:xfrm>
          <a:prstGeom prst="straightConnector1">
            <a:avLst/>
          </a:prstGeom>
          <a:noFill/>
          <a:ln w="12700" cap="flat" cmpd="sng" algn="ctr">
            <a:solidFill>
              <a:srgbClr val="FFFFFF"/>
            </a:solidFill>
            <a:prstDash val="dash"/>
            <a:miter lim="800000"/>
            <a:tailEnd type="none" w="med" len="sm"/>
          </a:ln>
          <a:effectLst/>
        </p:spPr>
      </p:cxnSp>
      <p:sp>
        <p:nvSpPr>
          <p:cNvPr id="1048" name="TextBox 1047">
            <a:extLst>
              <a:ext uri="{FF2B5EF4-FFF2-40B4-BE49-F238E27FC236}">
                <a16:creationId xmlns:a16="http://schemas.microsoft.com/office/drawing/2014/main" id="{A7030A24-A99E-494A-5D5E-DC9367F6B623}"/>
              </a:ext>
            </a:extLst>
          </p:cNvPr>
          <p:cNvSpPr txBox="1"/>
          <p:nvPr/>
        </p:nvSpPr>
        <p:spPr>
          <a:xfrm>
            <a:off x="9795223" y="3048923"/>
            <a:ext cx="2402772" cy="369332"/>
          </a:xfrm>
          <a:prstGeom prst="rect">
            <a:avLst/>
          </a:prstGeom>
          <a:noFill/>
          <a:ln>
            <a:noFill/>
          </a:ln>
        </p:spPr>
        <p:txBody>
          <a:bodyPr wrap="square" lIns="0" tIns="0" rIns="0" bIns="0" rtlCol="0" anchor="ctr">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54565B"/>
                </a:solidFill>
                <a:effectLst/>
                <a:uLnTx/>
                <a:uFillTx/>
                <a:latin typeface="Arial Narrow" panose="020B0604020202020204" pitchFamily="34" charset="0"/>
                <a:ea typeface="+mn-ea"/>
                <a:cs typeface="Arial Narrow" panose="020B0604020202020204" pitchFamily="34" charset="0"/>
              </a:rPr>
              <a:t>Approval timeline </a:t>
            </a:r>
            <a:br>
              <a:rPr kumimoji="0" lang="en-GB" sz="1200" b="0" i="0" u="none" strike="noStrike" kern="1200" cap="none" spc="0" normalizeH="0" baseline="0" noProof="0">
                <a:ln>
                  <a:noFill/>
                </a:ln>
                <a:solidFill>
                  <a:srgbClr val="54565B"/>
                </a:solidFill>
                <a:effectLst/>
                <a:uLnTx/>
                <a:uFillTx/>
                <a:latin typeface="Arial Narrow" panose="020B0604020202020204" pitchFamily="34" charset="0"/>
                <a:ea typeface="+mn-ea"/>
                <a:cs typeface="Arial Narrow" panose="020B0604020202020204" pitchFamily="34" charset="0"/>
              </a:rPr>
            </a:br>
            <a:r>
              <a:rPr kumimoji="0" lang="en-GB" sz="1200" b="0" i="0" u="none" strike="noStrike" kern="1200" cap="none" spc="0" normalizeH="0" baseline="0" noProof="0">
                <a:ln>
                  <a:noFill/>
                </a:ln>
                <a:solidFill>
                  <a:srgbClr val="54565B"/>
                </a:solidFill>
                <a:effectLst/>
                <a:uLnTx/>
                <a:uFillTx/>
                <a:latin typeface="Arial Narrow" panose="020B0604020202020204" pitchFamily="34" charset="0"/>
                <a:ea typeface="+mn-ea"/>
                <a:cs typeface="Arial Narrow" panose="020B0604020202020204" pitchFamily="34" charset="0"/>
              </a:rPr>
              <a:t>(FDA)</a:t>
            </a:r>
            <a:r>
              <a:rPr kumimoji="0" lang="en-GB" sz="1200" b="0" i="0" u="none" strike="noStrike" kern="1200" cap="none" spc="0" normalizeH="0" baseline="30000" noProof="0">
                <a:ln>
                  <a:noFill/>
                </a:ln>
                <a:solidFill>
                  <a:srgbClr val="54565B"/>
                </a:solidFill>
                <a:effectLst/>
                <a:uLnTx/>
                <a:uFillTx/>
                <a:latin typeface="Arial Narrow" panose="020B0604020202020204" pitchFamily="34" charset="0"/>
                <a:ea typeface="+mn-ea"/>
                <a:cs typeface="Arial Narrow" panose="020B0604020202020204" pitchFamily="34" charset="0"/>
              </a:rPr>
              <a:t>a</a:t>
            </a:r>
          </a:p>
        </p:txBody>
      </p:sp>
      <p:cxnSp>
        <p:nvCxnSpPr>
          <p:cNvPr id="1049" name="Straight Connector 1048">
            <a:extLst>
              <a:ext uri="{FF2B5EF4-FFF2-40B4-BE49-F238E27FC236}">
                <a16:creationId xmlns:a16="http://schemas.microsoft.com/office/drawing/2014/main" id="{137ADAAA-11F1-A622-2778-F6D27DEB71B5}"/>
              </a:ext>
            </a:extLst>
          </p:cNvPr>
          <p:cNvCxnSpPr/>
          <p:nvPr/>
        </p:nvCxnSpPr>
        <p:spPr>
          <a:xfrm flipV="1">
            <a:off x="1323800" y="1688957"/>
            <a:ext cx="646712" cy="342225"/>
          </a:xfrm>
          <a:prstGeom prst="line">
            <a:avLst/>
          </a:prstGeom>
          <a:noFill/>
          <a:ln w="6350" cap="flat" cmpd="sng" algn="ctr">
            <a:solidFill>
              <a:srgbClr val="203661">
                <a:lumMod val="40000"/>
                <a:lumOff val="60000"/>
              </a:srgbClr>
            </a:solidFill>
            <a:prstDash val="solid"/>
            <a:miter lim="800000"/>
          </a:ln>
          <a:effectLst/>
        </p:spPr>
      </p:cxnSp>
      <p:cxnSp>
        <p:nvCxnSpPr>
          <p:cNvPr id="1050" name="Straight Connector 1049">
            <a:extLst>
              <a:ext uri="{FF2B5EF4-FFF2-40B4-BE49-F238E27FC236}">
                <a16:creationId xmlns:a16="http://schemas.microsoft.com/office/drawing/2014/main" id="{C97E712A-ED43-8B53-B324-150A78584338}"/>
              </a:ext>
            </a:extLst>
          </p:cNvPr>
          <p:cNvCxnSpPr>
            <a:cxnSpLocks/>
          </p:cNvCxnSpPr>
          <p:nvPr/>
        </p:nvCxnSpPr>
        <p:spPr>
          <a:xfrm>
            <a:off x="1323800" y="2343793"/>
            <a:ext cx="646712" cy="342225"/>
          </a:xfrm>
          <a:prstGeom prst="line">
            <a:avLst/>
          </a:prstGeom>
          <a:noFill/>
          <a:ln w="6350" cap="flat" cmpd="sng" algn="ctr">
            <a:solidFill>
              <a:srgbClr val="203661"/>
            </a:solidFill>
            <a:prstDash val="solid"/>
            <a:miter lim="800000"/>
          </a:ln>
          <a:effectLst/>
        </p:spPr>
      </p:cxnSp>
      <p:sp>
        <p:nvSpPr>
          <p:cNvPr id="1060" name="Freeform 81">
            <a:extLst>
              <a:ext uri="{FF2B5EF4-FFF2-40B4-BE49-F238E27FC236}">
                <a16:creationId xmlns:a16="http://schemas.microsoft.com/office/drawing/2014/main" id="{2C59BB8D-59C7-A26F-28A5-E0D87BC75F45}"/>
              </a:ext>
            </a:extLst>
          </p:cNvPr>
          <p:cNvSpPr/>
          <p:nvPr/>
        </p:nvSpPr>
        <p:spPr>
          <a:xfrm>
            <a:off x="1436914" y="4295748"/>
            <a:ext cx="574767" cy="1045029"/>
          </a:xfrm>
          <a:custGeom>
            <a:avLst/>
            <a:gdLst>
              <a:gd name="connsiteX0" fmla="*/ 0 w 574766"/>
              <a:gd name="connsiteY0" fmla="*/ 306978 h 1045029"/>
              <a:gd name="connsiteX1" fmla="*/ 574766 w 574766"/>
              <a:gd name="connsiteY1" fmla="*/ 0 h 1045029"/>
              <a:gd name="connsiteX2" fmla="*/ 574766 w 574766"/>
              <a:gd name="connsiteY2" fmla="*/ 1045029 h 1045029"/>
              <a:gd name="connsiteX3" fmla="*/ 6532 w 574766"/>
              <a:gd name="connsiteY3" fmla="*/ 751115 h 1045029"/>
              <a:gd name="connsiteX4" fmla="*/ 0 w 574766"/>
              <a:gd name="connsiteY4" fmla="*/ 306978 h 1045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4766" h="1045029">
                <a:moveTo>
                  <a:pt x="0" y="306978"/>
                </a:moveTo>
                <a:lnTo>
                  <a:pt x="574766" y="0"/>
                </a:lnTo>
                <a:lnTo>
                  <a:pt x="574766" y="1045029"/>
                </a:lnTo>
                <a:lnTo>
                  <a:pt x="6532" y="751115"/>
                </a:lnTo>
                <a:cubicBezTo>
                  <a:pt x="4355" y="603069"/>
                  <a:pt x="2177" y="455024"/>
                  <a:pt x="0" y="306978"/>
                </a:cubicBezTo>
                <a:close/>
              </a:path>
            </a:pathLst>
          </a:custGeom>
          <a:gradFill flip="none" rotWithShape="1">
            <a:gsLst>
              <a:gs pos="0">
                <a:srgbClr val="8DC1C5">
                  <a:lumMod val="40000"/>
                  <a:lumOff val="60000"/>
                  <a:alpha val="10000"/>
                </a:srgbClr>
              </a:gs>
              <a:gs pos="50000">
                <a:srgbClr val="8DC1C5">
                  <a:lumMod val="60000"/>
                  <a:lumOff val="40000"/>
                  <a:alpha val="10000"/>
                </a:srgbClr>
              </a:gs>
              <a:gs pos="100000">
                <a:srgbClr val="8DC1C5">
                  <a:alpha val="10000"/>
                </a:srgbClr>
              </a:gs>
            </a:gsLst>
            <a:lin ang="5400000" scaled="1"/>
            <a:tileRect/>
          </a:gradFill>
          <a:ln w="12700" cap="flat" cmpd="sng" algn="ctr">
            <a:no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cxnSp>
        <p:nvCxnSpPr>
          <p:cNvPr id="1061" name="Straight Connector 1060">
            <a:extLst>
              <a:ext uri="{FF2B5EF4-FFF2-40B4-BE49-F238E27FC236}">
                <a16:creationId xmlns:a16="http://schemas.microsoft.com/office/drawing/2014/main" id="{C4D2B7BB-F6EB-3222-A990-B97244D09A56}"/>
              </a:ext>
            </a:extLst>
          </p:cNvPr>
          <p:cNvCxnSpPr>
            <a:cxnSpLocks/>
          </p:cNvCxnSpPr>
          <p:nvPr/>
        </p:nvCxnSpPr>
        <p:spPr>
          <a:xfrm flipV="1">
            <a:off x="1444397" y="4313623"/>
            <a:ext cx="526116" cy="278408"/>
          </a:xfrm>
          <a:prstGeom prst="line">
            <a:avLst/>
          </a:prstGeom>
          <a:noFill/>
          <a:ln w="6350" cap="flat" cmpd="sng" algn="ctr">
            <a:solidFill>
              <a:schemeClr val="accent1">
                <a:lumMod val="60000"/>
                <a:lumOff val="40000"/>
              </a:schemeClr>
            </a:solidFill>
            <a:prstDash val="solid"/>
            <a:miter lim="800000"/>
          </a:ln>
          <a:effectLst/>
        </p:spPr>
      </p:cxnSp>
      <p:cxnSp>
        <p:nvCxnSpPr>
          <p:cNvPr id="1062" name="Straight Connector 1061">
            <a:extLst>
              <a:ext uri="{FF2B5EF4-FFF2-40B4-BE49-F238E27FC236}">
                <a16:creationId xmlns:a16="http://schemas.microsoft.com/office/drawing/2014/main" id="{5F8E972E-7E24-E745-1811-2E674D3AF6EF}"/>
              </a:ext>
            </a:extLst>
          </p:cNvPr>
          <p:cNvCxnSpPr>
            <a:cxnSpLocks/>
          </p:cNvCxnSpPr>
          <p:nvPr/>
        </p:nvCxnSpPr>
        <p:spPr>
          <a:xfrm>
            <a:off x="1493332" y="5075690"/>
            <a:ext cx="477181" cy="252513"/>
          </a:xfrm>
          <a:prstGeom prst="line">
            <a:avLst/>
          </a:prstGeom>
          <a:noFill/>
          <a:ln w="6350" cap="flat" cmpd="sng" algn="ctr">
            <a:solidFill>
              <a:schemeClr val="accent1">
                <a:lumMod val="75000"/>
              </a:schemeClr>
            </a:solidFill>
            <a:prstDash val="solid"/>
            <a:miter lim="800000"/>
          </a:ln>
          <a:effectLst/>
        </p:spPr>
      </p:cxnSp>
      <p:cxnSp>
        <p:nvCxnSpPr>
          <p:cNvPr id="1063" name="Straight Arrow Connector 1062">
            <a:extLst>
              <a:ext uri="{FF2B5EF4-FFF2-40B4-BE49-F238E27FC236}">
                <a16:creationId xmlns:a16="http://schemas.microsoft.com/office/drawing/2014/main" id="{E321AC67-2A58-7665-F02E-74B9BF84DABE}"/>
              </a:ext>
            </a:extLst>
          </p:cNvPr>
          <p:cNvCxnSpPr>
            <a:cxnSpLocks/>
          </p:cNvCxnSpPr>
          <p:nvPr/>
        </p:nvCxnSpPr>
        <p:spPr>
          <a:xfrm>
            <a:off x="450407" y="3508531"/>
            <a:ext cx="11300400" cy="0"/>
          </a:xfrm>
          <a:prstGeom prst="straightConnector1">
            <a:avLst/>
          </a:prstGeom>
          <a:noFill/>
          <a:ln w="12700" cap="flat" cmpd="sng" algn="ctr">
            <a:solidFill>
              <a:srgbClr val="FFFFFF">
                <a:lumMod val="75000"/>
              </a:srgbClr>
            </a:solidFill>
            <a:prstDash val="solid"/>
            <a:miter lim="800000"/>
            <a:tailEnd type="arrow" w="med" len="sm"/>
          </a:ln>
          <a:effectLst/>
        </p:spPr>
      </p:cxnSp>
      <p:sp>
        <p:nvSpPr>
          <p:cNvPr id="1064" name="TextBox 1063">
            <a:extLst>
              <a:ext uri="{FF2B5EF4-FFF2-40B4-BE49-F238E27FC236}">
                <a16:creationId xmlns:a16="http://schemas.microsoft.com/office/drawing/2014/main" id="{00B08972-4E59-0A58-A6B5-AEDA4ED5FFF1}"/>
              </a:ext>
            </a:extLst>
          </p:cNvPr>
          <p:cNvSpPr txBox="1"/>
          <p:nvPr/>
        </p:nvSpPr>
        <p:spPr>
          <a:xfrm>
            <a:off x="9124375" y="3109430"/>
            <a:ext cx="798207" cy="798207"/>
          </a:xfrm>
          <a:prstGeom prst="ellipse">
            <a:avLst/>
          </a:prstGeom>
          <a:solidFill>
            <a:srgbClr val="FFFFFF"/>
          </a:solidFill>
          <a:ln>
            <a:solidFill>
              <a:srgbClr val="FFFFFF">
                <a:lumMod val="75000"/>
              </a:srgbClr>
            </a:solidFill>
          </a:ln>
          <a:effectLst/>
        </p:spPr>
        <p:txBody>
          <a:bodyPr wrap="square" lIns="0" tIns="0" rIns="0" bIns="0" rtlCol="0" anchor="ctr" anchorCtr="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333333"/>
                </a:solidFill>
                <a:effectLst/>
                <a:uLnTx/>
                <a:uFillTx/>
                <a:latin typeface="Arial Black" panose="020B0604020202020204" pitchFamily="34" charset="0"/>
                <a:ea typeface="+mn-ea"/>
                <a:cs typeface="Arial Black" panose="020B0604020202020204" pitchFamily="34" charset="0"/>
              </a:rPr>
              <a:t>Jan 2025</a:t>
            </a:r>
          </a:p>
        </p:txBody>
      </p:sp>
      <p:sp>
        <p:nvSpPr>
          <p:cNvPr id="1065" name="TextBox 1064">
            <a:extLst>
              <a:ext uri="{FF2B5EF4-FFF2-40B4-BE49-F238E27FC236}">
                <a16:creationId xmlns:a16="http://schemas.microsoft.com/office/drawing/2014/main" id="{889300E8-4D74-E1C2-C307-5E8BD1A8368E}"/>
              </a:ext>
            </a:extLst>
          </p:cNvPr>
          <p:cNvSpPr txBox="1"/>
          <p:nvPr/>
        </p:nvSpPr>
        <p:spPr>
          <a:xfrm>
            <a:off x="7761150" y="3109430"/>
            <a:ext cx="798207" cy="798207"/>
          </a:xfrm>
          <a:prstGeom prst="ellipse">
            <a:avLst/>
          </a:prstGeom>
          <a:solidFill>
            <a:srgbClr val="FFFFFF"/>
          </a:solidFill>
          <a:ln>
            <a:solidFill>
              <a:srgbClr val="FFFFFF">
                <a:lumMod val="75000"/>
              </a:srgbClr>
            </a:solidFill>
          </a:ln>
          <a:effectLst/>
        </p:spPr>
        <p:txBody>
          <a:bodyPr wrap="square" lIns="0" tIns="0" rIns="0" bIns="0" rtlCol="0" anchor="ctr" anchorCtr="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333333"/>
                </a:solidFill>
                <a:effectLst/>
                <a:uLnTx/>
                <a:uFillTx/>
                <a:latin typeface="Arial Black" panose="020B0604020202020204" pitchFamily="34" charset="0"/>
                <a:ea typeface="+mn-ea"/>
                <a:cs typeface="Arial Black" panose="020B0604020202020204" pitchFamily="34" charset="0"/>
              </a:rPr>
              <a:t>2023</a:t>
            </a:r>
          </a:p>
        </p:txBody>
      </p:sp>
      <p:sp>
        <p:nvSpPr>
          <p:cNvPr id="1066" name="TextBox 1065">
            <a:extLst>
              <a:ext uri="{FF2B5EF4-FFF2-40B4-BE49-F238E27FC236}">
                <a16:creationId xmlns:a16="http://schemas.microsoft.com/office/drawing/2014/main" id="{8F596F7C-609A-AD40-D054-D1F19ECCC715}"/>
              </a:ext>
            </a:extLst>
          </p:cNvPr>
          <p:cNvSpPr txBox="1"/>
          <p:nvPr/>
        </p:nvSpPr>
        <p:spPr>
          <a:xfrm>
            <a:off x="6397923" y="3109430"/>
            <a:ext cx="798207" cy="798207"/>
          </a:xfrm>
          <a:prstGeom prst="ellipse">
            <a:avLst/>
          </a:prstGeom>
          <a:solidFill>
            <a:srgbClr val="FFFFFF"/>
          </a:solidFill>
          <a:ln>
            <a:solidFill>
              <a:srgbClr val="FFFFFF">
                <a:lumMod val="75000"/>
              </a:srgbClr>
            </a:solidFill>
          </a:ln>
          <a:effectLst/>
        </p:spPr>
        <p:txBody>
          <a:bodyPr wrap="square" lIns="0" tIns="0" rIns="0" bIns="0" rtlCol="0" anchor="ctr" anchorCtr="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333333"/>
                </a:solidFill>
                <a:effectLst/>
                <a:uLnTx/>
                <a:uFillTx/>
                <a:latin typeface="Arial Black" panose="020B0604020202020204" pitchFamily="34" charset="0"/>
                <a:ea typeface="+mn-ea"/>
                <a:cs typeface="Arial Black" panose="020B0604020202020204" pitchFamily="34" charset="0"/>
              </a:rPr>
              <a:t>2022</a:t>
            </a:r>
          </a:p>
        </p:txBody>
      </p:sp>
      <p:sp>
        <p:nvSpPr>
          <p:cNvPr id="1067" name="TextBox 1066">
            <a:extLst>
              <a:ext uri="{FF2B5EF4-FFF2-40B4-BE49-F238E27FC236}">
                <a16:creationId xmlns:a16="http://schemas.microsoft.com/office/drawing/2014/main" id="{E1CBD023-D012-3661-242A-81DA02A9A9D8}"/>
              </a:ext>
            </a:extLst>
          </p:cNvPr>
          <p:cNvSpPr txBox="1"/>
          <p:nvPr/>
        </p:nvSpPr>
        <p:spPr>
          <a:xfrm>
            <a:off x="5034698" y="3109430"/>
            <a:ext cx="798207" cy="798207"/>
          </a:xfrm>
          <a:prstGeom prst="ellipse">
            <a:avLst/>
          </a:prstGeom>
          <a:solidFill>
            <a:srgbClr val="FFFFFF"/>
          </a:solidFill>
          <a:ln>
            <a:solidFill>
              <a:srgbClr val="FFFFFF">
                <a:lumMod val="75000"/>
              </a:srgbClr>
            </a:solidFill>
          </a:ln>
          <a:effectLst/>
        </p:spPr>
        <p:txBody>
          <a:bodyPr wrap="square" lIns="0" tIns="0" rIns="0" bIns="0" rtlCol="0" anchor="ctr" anchorCtr="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333333"/>
                </a:solidFill>
                <a:effectLst/>
                <a:uLnTx/>
                <a:uFillTx/>
                <a:latin typeface="Arial Black" panose="020B0604020202020204" pitchFamily="34" charset="0"/>
                <a:ea typeface="+mn-ea"/>
                <a:cs typeface="Arial Black" panose="020B0604020202020204" pitchFamily="34" charset="0"/>
              </a:rPr>
              <a:t>2021</a:t>
            </a:r>
          </a:p>
        </p:txBody>
      </p:sp>
      <p:sp>
        <p:nvSpPr>
          <p:cNvPr id="1068" name="TextBox 1067">
            <a:extLst>
              <a:ext uri="{FF2B5EF4-FFF2-40B4-BE49-F238E27FC236}">
                <a16:creationId xmlns:a16="http://schemas.microsoft.com/office/drawing/2014/main" id="{2B23F372-27AB-2C53-314E-576169689385}"/>
              </a:ext>
            </a:extLst>
          </p:cNvPr>
          <p:cNvSpPr txBox="1"/>
          <p:nvPr/>
        </p:nvSpPr>
        <p:spPr>
          <a:xfrm>
            <a:off x="3671471" y="3109430"/>
            <a:ext cx="798207" cy="798207"/>
          </a:xfrm>
          <a:prstGeom prst="ellipse">
            <a:avLst/>
          </a:prstGeom>
          <a:solidFill>
            <a:srgbClr val="FFFFFF"/>
          </a:solidFill>
          <a:ln>
            <a:solidFill>
              <a:srgbClr val="FFFFFF">
                <a:lumMod val="75000"/>
              </a:srgbClr>
            </a:solidFill>
          </a:ln>
          <a:effectLst/>
        </p:spPr>
        <p:txBody>
          <a:bodyPr wrap="square" lIns="0" tIns="0" rIns="0" bIns="0" rtlCol="0" anchor="ctr" anchorCtr="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333333"/>
                </a:solidFill>
                <a:effectLst/>
                <a:uLnTx/>
                <a:uFillTx/>
                <a:latin typeface="Arial Black" panose="020B0604020202020204" pitchFamily="34" charset="0"/>
                <a:ea typeface="+mn-ea"/>
                <a:cs typeface="Arial Black" panose="020B0604020202020204" pitchFamily="34" charset="0"/>
              </a:rPr>
              <a:t>2020</a:t>
            </a:r>
          </a:p>
        </p:txBody>
      </p:sp>
      <p:grpSp>
        <p:nvGrpSpPr>
          <p:cNvPr id="1069" name="Group 1068">
            <a:extLst>
              <a:ext uri="{FF2B5EF4-FFF2-40B4-BE49-F238E27FC236}">
                <a16:creationId xmlns:a16="http://schemas.microsoft.com/office/drawing/2014/main" id="{DA913FE0-96BE-1571-68F6-14D212E7CD6E}"/>
              </a:ext>
            </a:extLst>
          </p:cNvPr>
          <p:cNvGrpSpPr>
            <a:grpSpLocks noChangeAspect="1"/>
          </p:cNvGrpSpPr>
          <p:nvPr/>
        </p:nvGrpSpPr>
        <p:grpSpPr>
          <a:xfrm>
            <a:off x="4588880" y="3346531"/>
            <a:ext cx="326613" cy="324000"/>
            <a:chOff x="12443883" y="-920750"/>
            <a:chExt cx="952500" cy="944879"/>
          </a:xfrm>
        </p:grpSpPr>
        <p:sp>
          <p:nvSpPr>
            <p:cNvPr id="1070" name="Oval 1069">
              <a:extLst>
                <a:ext uri="{FF2B5EF4-FFF2-40B4-BE49-F238E27FC236}">
                  <a16:creationId xmlns:a16="http://schemas.microsoft.com/office/drawing/2014/main" id="{89849121-12EC-341D-87F2-6569CDEF091B}"/>
                </a:ext>
              </a:extLst>
            </p:cNvPr>
            <p:cNvSpPr/>
            <p:nvPr/>
          </p:nvSpPr>
          <p:spPr>
            <a:xfrm>
              <a:off x="12513733" y="-812800"/>
              <a:ext cx="795867" cy="795867"/>
            </a:xfrm>
            <a:prstGeom prst="ellipse">
              <a:avLst/>
            </a:prstGeom>
            <a:solidFill>
              <a:srgbClr val="FFFFFF"/>
            </a:solidFill>
            <a:ln w="12700" cap="flat" cmpd="sng" algn="ctr">
              <a:solidFill>
                <a:srgbClr val="FFFFFF">
                  <a:lumMod val="75000"/>
                </a:srgbClr>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71" name="Freeform 36">
              <a:extLst>
                <a:ext uri="{FF2B5EF4-FFF2-40B4-BE49-F238E27FC236}">
                  <a16:creationId xmlns:a16="http://schemas.microsoft.com/office/drawing/2014/main" id="{504DD9FD-4026-7520-5361-6F4D2A4A78A8}"/>
                </a:ext>
              </a:extLst>
            </p:cNvPr>
            <p:cNvSpPr/>
            <p:nvPr/>
          </p:nvSpPr>
          <p:spPr>
            <a:xfrm>
              <a:off x="12443883" y="-920750"/>
              <a:ext cx="952500" cy="944879"/>
            </a:xfrm>
            <a:custGeom>
              <a:avLst/>
              <a:gdLst>
                <a:gd name="connsiteX0" fmla="*/ 476250 w 952500"/>
                <a:gd name="connsiteY0" fmla="*/ 0 h 944879"/>
                <a:gd name="connsiteX1" fmla="*/ 476250 w 952500"/>
                <a:gd name="connsiteY1" fmla="*/ 0 h 944879"/>
                <a:gd name="connsiteX2" fmla="*/ 0 w 952500"/>
                <a:gd name="connsiteY2" fmla="*/ 472440 h 944879"/>
                <a:gd name="connsiteX3" fmla="*/ 0 w 952500"/>
                <a:gd name="connsiteY3" fmla="*/ 472440 h 944879"/>
                <a:gd name="connsiteX4" fmla="*/ 476250 w 952500"/>
                <a:gd name="connsiteY4" fmla="*/ 944880 h 944879"/>
                <a:gd name="connsiteX5" fmla="*/ 476250 w 952500"/>
                <a:gd name="connsiteY5" fmla="*/ 944880 h 944879"/>
                <a:gd name="connsiteX6" fmla="*/ 952500 w 952500"/>
                <a:gd name="connsiteY6" fmla="*/ 472440 h 944879"/>
                <a:gd name="connsiteX7" fmla="*/ 952500 w 952500"/>
                <a:gd name="connsiteY7" fmla="*/ 472440 h 944879"/>
                <a:gd name="connsiteX8" fmla="*/ 476250 w 952500"/>
                <a:gd name="connsiteY8" fmla="*/ 0 h 944879"/>
                <a:gd name="connsiteX9" fmla="*/ 714375 w 952500"/>
                <a:gd name="connsiteY9" fmla="*/ 473385 h 944879"/>
                <a:gd name="connsiteX10" fmla="*/ 703136 w 952500"/>
                <a:gd name="connsiteY10" fmla="*/ 500786 h 944879"/>
                <a:gd name="connsiteX11" fmla="*/ 546354 w 952500"/>
                <a:gd name="connsiteY11" fmla="*/ 655841 h 944879"/>
                <a:gd name="connsiteX12" fmla="*/ 492109 w 952500"/>
                <a:gd name="connsiteY12" fmla="*/ 655888 h 944879"/>
                <a:gd name="connsiteX13" fmla="*/ 492062 w 952500"/>
                <a:gd name="connsiteY13" fmla="*/ 602078 h 944879"/>
                <a:gd name="connsiteX14" fmla="*/ 583883 w 952500"/>
                <a:gd name="connsiteY14" fmla="*/ 510897 h 944879"/>
                <a:gd name="connsiteX15" fmla="*/ 276225 w 952500"/>
                <a:gd name="connsiteY15" fmla="*/ 510897 h 944879"/>
                <a:gd name="connsiteX16" fmla="*/ 238125 w 952500"/>
                <a:gd name="connsiteY16" fmla="*/ 473101 h 944879"/>
                <a:gd name="connsiteX17" fmla="*/ 276225 w 952500"/>
                <a:gd name="connsiteY17" fmla="*/ 435306 h 944879"/>
                <a:gd name="connsiteX18" fmla="*/ 584740 w 952500"/>
                <a:gd name="connsiteY18" fmla="*/ 435306 h 944879"/>
                <a:gd name="connsiteX19" fmla="*/ 492062 w 952500"/>
                <a:gd name="connsiteY19" fmla="*/ 343369 h 944879"/>
                <a:gd name="connsiteX20" fmla="*/ 492062 w 952500"/>
                <a:gd name="connsiteY20" fmla="*/ 289511 h 944879"/>
                <a:gd name="connsiteX21" fmla="*/ 546354 w 952500"/>
                <a:gd name="connsiteY21" fmla="*/ 289511 h 944879"/>
                <a:gd name="connsiteX22" fmla="*/ 703136 w 952500"/>
                <a:gd name="connsiteY22" fmla="*/ 444566 h 944879"/>
                <a:gd name="connsiteX23" fmla="*/ 714375 w 952500"/>
                <a:gd name="connsiteY23" fmla="*/ 471495 h 944879"/>
                <a:gd name="connsiteX24" fmla="*/ 714375 w 952500"/>
                <a:gd name="connsiteY24" fmla="*/ 473385 h 944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52500" h="944879">
                  <a:moveTo>
                    <a:pt x="476250" y="0"/>
                  </a:moveTo>
                  <a:lnTo>
                    <a:pt x="476250" y="0"/>
                  </a:lnTo>
                  <a:cubicBezTo>
                    <a:pt x="213225" y="0"/>
                    <a:pt x="0" y="211519"/>
                    <a:pt x="0" y="472440"/>
                  </a:cubicBezTo>
                  <a:lnTo>
                    <a:pt x="0" y="472440"/>
                  </a:lnTo>
                  <a:cubicBezTo>
                    <a:pt x="0" y="733361"/>
                    <a:pt x="213225" y="944880"/>
                    <a:pt x="476250" y="944880"/>
                  </a:cubicBezTo>
                  <a:lnTo>
                    <a:pt x="476250" y="944880"/>
                  </a:lnTo>
                  <a:cubicBezTo>
                    <a:pt x="739275" y="944880"/>
                    <a:pt x="952500" y="733361"/>
                    <a:pt x="952500" y="472440"/>
                  </a:cubicBezTo>
                  <a:lnTo>
                    <a:pt x="952500" y="472440"/>
                  </a:lnTo>
                  <a:cubicBezTo>
                    <a:pt x="952500" y="211519"/>
                    <a:pt x="739275" y="0"/>
                    <a:pt x="476250" y="0"/>
                  </a:cubicBezTo>
                  <a:close/>
                  <a:moveTo>
                    <a:pt x="714375" y="473385"/>
                  </a:moveTo>
                  <a:cubicBezTo>
                    <a:pt x="714537" y="483654"/>
                    <a:pt x="710479" y="493547"/>
                    <a:pt x="703136" y="500786"/>
                  </a:cubicBezTo>
                  <a:lnTo>
                    <a:pt x="546354" y="655841"/>
                  </a:lnTo>
                  <a:cubicBezTo>
                    <a:pt x="531387" y="670714"/>
                    <a:pt x="507101" y="670735"/>
                    <a:pt x="492109" y="655888"/>
                  </a:cubicBezTo>
                  <a:cubicBezTo>
                    <a:pt x="477117" y="641043"/>
                    <a:pt x="477095" y="616950"/>
                    <a:pt x="492062" y="602078"/>
                  </a:cubicBezTo>
                  <a:lnTo>
                    <a:pt x="583883" y="510897"/>
                  </a:lnTo>
                  <a:lnTo>
                    <a:pt x="276225" y="510897"/>
                  </a:lnTo>
                  <a:cubicBezTo>
                    <a:pt x="255183" y="510897"/>
                    <a:pt x="238125" y="493975"/>
                    <a:pt x="238125" y="473101"/>
                  </a:cubicBezTo>
                  <a:cubicBezTo>
                    <a:pt x="238125" y="452228"/>
                    <a:pt x="255183" y="435306"/>
                    <a:pt x="276225" y="435306"/>
                  </a:cubicBezTo>
                  <a:lnTo>
                    <a:pt x="584740" y="435306"/>
                  </a:lnTo>
                  <a:lnTo>
                    <a:pt x="492062" y="343369"/>
                  </a:lnTo>
                  <a:cubicBezTo>
                    <a:pt x="477069" y="328497"/>
                    <a:pt x="477069" y="304384"/>
                    <a:pt x="492062" y="289511"/>
                  </a:cubicBezTo>
                  <a:cubicBezTo>
                    <a:pt x="507054" y="274639"/>
                    <a:pt x="531362" y="274639"/>
                    <a:pt x="546354" y="289511"/>
                  </a:cubicBezTo>
                  <a:lnTo>
                    <a:pt x="703136" y="444566"/>
                  </a:lnTo>
                  <a:cubicBezTo>
                    <a:pt x="710360" y="451690"/>
                    <a:pt x="714408" y="461389"/>
                    <a:pt x="714375" y="471495"/>
                  </a:cubicBezTo>
                  <a:lnTo>
                    <a:pt x="714375" y="473385"/>
                  </a:lnTo>
                  <a:close/>
                </a:path>
              </a:pathLst>
            </a:custGeom>
            <a:solidFill>
              <a:srgbClr val="333333"/>
            </a:solidFill>
            <a:ln w="9525" cap="flat">
              <a:solidFill>
                <a:srgbClr val="FFFFFF">
                  <a:lumMod val="75000"/>
                </a:srgbClr>
              </a:solid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4565B"/>
                </a:solidFill>
                <a:effectLst/>
                <a:uLnTx/>
                <a:uFillTx/>
                <a:latin typeface="Arial" panose="020B0604020202020204"/>
                <a:ea typeface="+mn-ea"/>
                <a:cs typeface="+mn-cs"/>
              </a:endParaRPr>
            </a:p>
          </p:txBody>
        </p:sp>
      </p:grpSp>
      <p:grpSp>
        <p:nvGrpSpPr>
          <p:cNvPr id="1072" name="Group 1071">
            <a:extLst>
              <a:ext uri="{FF2B5EF4-FFF2-40B4-BE49-F238E27FC236}">
                <a16:creationId xmlns:a16="http://schemas.microsoft.com/office/drawing/2014/main" id="{3B6AE5BF-AA73-0A25-DCFD-E2A2B1962887}"/>
              </a:ext>
            </a:extLst>
          </p:cNvPr>
          <p:cNvGrpSpPr>
            <a:grpSpLocks noChangeAspect="1"/>
          </p:cNvGrpSpPr>
          <p:nvPr/>
        </p:nvGrpSpPr>
        <p:grpSpPr>
          <a:xfrm>
            <a:off x="5952107" y="3346531"/>
            <a:ext cx="326613" cy="324000"/>
            <a:chOff x="12443883" y="-920750"/>
            <a:chExt cx="952500" cy="944879"/>
          </a:xfrm>
        </p:grpSpPr>
        <p:sp>
          <p:nvSpPr>
            <p:cNvPr id="1073" name="Oval 1072">
              <a:extLst>
                <a:ext uri="{FF2B5EF4-FFF2-40B4-BE49-F238E27FC236}">
                  <a16:creationId xmlns:a16="http://schemas.microsoft.com/office/drawing/2014/main" id="{312CB9A1-2B1D-33BD-F887-E39D1C768444}"/>
                </a:ext>
              </a:extLst>
            </p:cNvPr>
            <p:cNvSpPr/>
            <p:nvPr/>
          </p:nvSpPr>
          <p:spPr>
            <a:xfrm>
              <a:off x="12513733" y="-812800"/>
              <a:ext cx="795867" cy="795867"/>
            </a:xfrm>
            <a:prstGeom prst="ellipse">
              <a:avLst/>
            </a:prstGeom>
            <a:solidFill>
              <a:srgbClr val="FFFFFF"/>
            </a:solidFill>
            <a:ln w="12700" cap="flat" cmpd="sng" algn="ctr">
              <a:solidFill>
                <a:srgbClr val="FFFFFF">
                  <a:lumMod val="75000"/>
                </a:srgbClr>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74" name="Freeform 43">
              <a:extLst>
                <a:ext uri="{FF2B5EF4-FFF2-40B4-BE49-F238E27FC236}">
                  <a16:creationId xmlns:a16="http://schemas.microsoft.com/office/drawing/2014/main" id="{E460AB1B-69D6-C4D7-2821-E51462DD6642}"/>
                </a:ext>
              </a:extLst>
            </p:cNvPr>
            <p:cNvSpPr/>
            <p:nvPr/>
          </p:nvSpPr>
          <p:spPr>
            <a:xfrm>
              <a:off x="12443883" y="-920750"/>
              <a:ext cx="952500" cy="944879"/>
            </a:xfrm>
            <a:custGeom>
              <a:avLst/>
              <a:gdLst>
                <a:gd name="connsiteX0" fmla="*/ 476250 w 952500"/>
                <a:gd name="connsiteY0" fmla="*/ 0 h 944879"/>
                <a:gd name="connsiteX1" fmla="*/ 476250 w 952500"/>
                <a:gd name="connsiteY1" fmla="*/ 0 h 944879"/>
                <a:gd name="connsiteX2" fmla="*/ 0 w 952500"/>
                <a:gd name="connsiteY2" fmla="*/ 472440 h 944879"/>
                <a:gd name="connsiteX3" fmla="*/ 0 w 952500"/>
                <a:gd name="connsiteY3" fmla="*/ 472440 h 944879"/>
                <a:gd name="connsiteX4" fmla="*/ 476250 w 952500"/>
                <a:gd name="connsiteY4" fmla="*/ 944880 h 944879"/>
                <a:gd name="connsiteX5" fmla="*/ 476250 w 952500"/>
                <a:gd name="connsiteY5" fmla="*/ 944880 h 944879"/>
                <a:gd name="connsiteX6" fmla="*/ 952500 w 952500"/>
                <a:gd name="connsiteY6" fmla="*/ 472440 h 944879"/>
                <a:gd name="connsiteX7" fmla="*/ 952500 w 952500"/>
                <a:gd name="connsiteY7" fmla="*/ 472440 h 944879"/>
                <a:gd name="connsiteX8" fmla="*/ 476250 w 952500"/>
                <a:gd name="connsiteY8" fmla="*/ 0 h 944879"/>
                <a:gd name="connsiteX9" fmla="*/ 714375 w 952500"/>
                <a:gd name="connsiteY9" fmla="*/ 473385 h 944879"/>
                <a:gd name="connsiteX10" fmla="*/ 703136 w 952500"/>
                <a:gd name="connsiteY10" fmla="*/ 500786 h 944879"/>
                <a:gd name="connsiteX11" fmla="*/ 546354 w 952500"/>
                <a:gd name="connsiteY11" fmla="*/ 655841 h 944879"/>
                <a:gd name="connsiteX12" fmla="*/ 492109 w 952500"/>
                <a:gd name="connsiteY12" fmla="*/ 655888 h 944879"/>
                <a:gd name="connsiteX13" fmla="*/ 492062 w 952500"/>
                <a:gd name="connsiteY13" fmla="*/ 602078 h 944879"/>
                <a:gd name="connsiteX14" fmla="*/ 583883 w 952500"/>
                <a:gd name="connsiteY14" fmla="*/ 510897 h 944879"/>
                <a:gd name="connsiteX15" fmla="*/ 276225 w 952500"/>
                <a:gd name="connsiteY15" fmla="*/ 510897 h 944879"/>
                <a:gd name="connsiteX16" fmla="*/ 238125 w 952500"/>
                <a:gd name="connsiteY16" fmla="*/ 473101 h 944879"/>
                <a:gd name="connsiteX17" fmla="*/ 276225 w 952500"/>
                <a:gd name="connsiteY17" fmla="*/ 435306 h 944879"/>
                <a:gd name="connsiteX18" fmla="*/ 584740 w 952500"/>
                <a:gd name="connsiteY18" fmla="*/ 435306 h 944879"/>
                <a:gd name="connsiteX19" fmla="*/ 492062 w 952500"/>
                <a:gd name="connsiteY19" fmla="*/ 343369 h 944879"/>
                <a:gd name="connsiteX20" fmla="*/ 492062 w 952500"/>
                <a:gd name="connsiteY20" fmla="*/ 289511 h 944879"/>
                <a:gd name="connsiteX21" fmla="*/ 546354 w 952500"/>
                <a:gd name="connsiteY21" fmla="*/ 289511 h 944879"/>
                <a:gd name="connsiteX22" fmla="*/ 703136 w 952500"/>
                <a:gd name="connsiteY22" fmla="*/ 444566 h 944879"/>
                <a:gd name="connsiteX23" fmla="*/ 714375 w 952500"/>
                <a:gd name="connsiteY23" fmla="*/ 471495 h 944879"/>
                <a:gd name="connsiteX24" fmla="*/ 714375 w 952500"/>
                <a:gd name="connsiteY24" fmla="*/ 473385 h 944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52500" h="944879">
                  <a:moveTo>
                    <a:pt x="476250" y="0"/>
                  </a:moveTo>
                  <a:lnTo>
                    <a:pt x="476250" y="0"/>
                  </a:lnTo>
                  <a:cubicBezTo>
                    <a:pt x="213225" y="0"/>
                    <a:pt x="0" y="211519"/>
                    <a:pt x="0" y="472440"/>
                  </a:cubicBezTo>
                  <a:lnTo>
                    <a:pt x="0" y="472440"/>
                  </a:lnTo>
                  <a:cubicBezTo>
                    <a:pt x="0" y="733361"/>
                    <a:pt x="213225" y="944880"/>
                    <a:pt x="476250" y="944880"/>
                  </a:cubicBezTo>
                  <a:lnTo>
                    <a:pt x="476250" y="944880"/>
                  </a:lnTo>
                  <a:cubicBezTo>
                    <a:pt x="739275" y="944880"/>
                    <a:pt x="952500" y="733361"/>
                    <a:pt x="952500" y="472440"/>
                  </a:cubicBezTo>
                  <a:lnTo>
                    <a:pt x="952500" y="472440"/>
                  </a:lnTo>
                  <a:cubicBezTo>
                    <a:pt x="952500" y="211519"/>
                    <a:pt x="739275" y="0"/>
                    <a:pt x="476250" y="0"/>
                  </a:cubicBezTo>
                  <a:close/>
                  <a:moveTo>
                    <a:pt x="714375" y="473385"/>
                  </a:moveTo>
                  <a:cubicBezTo>
                    <a:pt x="714537" y="483654"/>
                    <a:pt x="710479" y="493547"/>
                    <a:pt x="703136" y="500786"/>
                  </a:cubicBezTo>
                  <a:lnTo>
                    <a:pt x="546354" y="655841"/>
                  </a:lnTo>
                  <a:cubicBezTo>
                    <a:pt x="531387" y="670714"/>
                    <a:pt x="507101" y="670735"/>
                    <a:pt x="492109" y="655888"/>
                  </a:cubicBezTo>
                  <a:cubicBezTo>
                    <a:pt x="477117" y="641043"/>
                    <a:pt x="477095" y="616950"/>
                    <a:pt x="492062" y="602078"/>
                  </a:cubicBezTo>
                  <a:lnTo>
                    <a:pt x="583883" y="510897"/>
                  </a:lnTo>
                  <a:lnTo>
                    <a:pt x="276225" y="510897"/>
                  </a:lnTo>
                  <a:cubicBezTo>
                    <a:pt x="255183" y="510897"/>
                    <a:pt x="238125" y="493975"/>
                    <a:pt x="238125" y="473101"/>
                  </a:cubicBezTo>
                  <a:cubicBezTo>
                    <a:pt x="238125" y="452228"/>
                    <a:pt x="255183" y="435306"/>
                    <a:pt x="276225" y="435306"/>
                  </a:cubicBezTo>
                  <a:lnTo>
                    <a:pt x="584740" y="435306"/>
                  </a:lnTo>
                  <a:lnTo>
                    <a:pt x="492062" y="343369"/>
                  </a:lnTo>
                  <a:cubicBezTo>
                    <a:pt x="477069" y="328497"/>
                    <a:pt x="477069" y="304384"/>
                    <a:pt x="492062" y="289511"/>
                  </a:cubicBezTo>
                  <a:cubicBezTo>
                    <a:pt x="507054" y="274639"/>
                    <a:pt x="531362" y="274639"/>
                    <a:pt x="546354" y="289511"/>
                  </a:cubicBezTo>
                  <a:lnTo>
                    <a:pt x="703136" y="444566"/>
                  </a:lnTo>
                  <a:cubicBezTo>
                    <a:pt x="710360" y="451690"/>
                    <a:pt x="714408" y="461389"/>
                    <a:pt x="714375" y="471495"/>
                  </a:cubicBezTo>
                  <a:lnTo>
                    <a:pt x="714375" y="473385"/>
                  </a:lnTo>
                  <a:close/>
                </a:path>
              </a:pathLst>
            </a:custGeom>
            <a:solidFill>
              <a:srgbClr val="333333"/>
            </a:solidFill>
            <a:ln w="9525" cap="flat">
              <a:solidFill>
                <a:srgbClr val="FFFFFF">
                  <a:lumMod val="75000"/>
                </a:srgbClr>
              </a:solid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4565B"/>
                </a:solidFill>
                <a:effectLst/>
                <a:uLnTx/>
                <a:uFillTx/>
                <a:latin typeface="Arial" panose="020B0604020202020204"/>
                <a:ea typeface="+mn-ea"/>
                <a:cs typeface="+mn-cs"/>
              </a:endParaRPr>
            </a:p>
          </p:txBody>
        </p:sp>
      </p:grpSp>
      <p:grpSp>
        <p:nvGrpSpPr>
          <p:cNvPr id="1075" name="Group 1074">
            <a:extLst>
              <a:ext uri="{FF2B5EF4-FFF2-40B4-BE49-F238E27FC236}">
                <a16:creationId xmlns:a16="http://schemas.microsoft.com/office/drawing/2014/main" id="{A4E32DAC-71E1-CAA1-C43C-DCB430A90382}"/>
              </a:ext>
            </a:extLst>
          </p:cNvPr>
          <p:cNvGrpSpPr>
            <a:grpSpLocks noChangeAspect="1"/>
          </p:cNvGrpSpPr>
          <p:nvPr/>
        </p:nvGrpSpPr>
        <p:grpSpPr>
          <a:xfrm>
            <a:off x="7315332" y="3346531"/>
            <a:ext cx="326613" cy="324000"/>
            <a:chOff x="12443883" y="-920750"/>
            <a:chExt cx="952500" cy="944879"/>
          </a:xfrm>
        </p:grpSpPr>
        <p:sp>
          <p:nvSpPr>
            <p:cNvPr id="1076" name="Oval 1075">
              <a:extLst>
                <a:ext uri="{FF2B5EF4-FFF2-40B4-BE49-F238E27FC236}">
                  <a16:creationId xmlns:a16="http://schemas.microsoft.com/office/drawing/2014/main" id="{FC165122-933C-4EA7-54B9-E92702A04ABD}"/>
                </a:ext>
              </a:extLst>
            </p:cNvPr>
            <p:cNvSpPr/>
            <p:nvPr/>
          </p:nvSpPr>
          <p:spPr>
            <a:xfrm>
              <a:off x="12513733" y="-812800"/>
              <a:ext cx="795867" cy="795867"/>
            </a:xfrm>
            <a:prstGeom prst="ellipse">
              <a:avLst/>
            </a:prstGeom>
            <a:solidFill>
              <a:srgbClr val="FFFFFF"/>
            </a:solidFill>
            <a:ln w="12700" cap="flat" cmpd="sng" algn="ctr">
              <a:solidFill>
                <a:srgbClr val="FFFFFF">
                  <a:lumMod val="75000"/>
                </a:srgbClr>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77" name="Freeform 46">
              <a:extLst>
                <a:ext uri="{FF2B5EF4-FFF2-40B4-BE49-F238E27FC236}">
                  <a16:creationId xmlns:a16="http://schemas.microsoft.com/office/drawing/2014/main" id="{05410867-E771-4320-C37A-E7F3631DFBAB}"/>
                </a:ext>
              </a:extLst>
            </p:cNvPr>
            <p:cNvSpPr/>
            <p:nvPr/>
          </p:nvSpPr>
          <p:spPr>
            <a:xfrm>
              <a:off x="12443883" y="-920750"/>
              <a:ext cx="952500" cy="944879"/>
            </a:xfrm>
            <a:custGeom>
              <a:avLst/>
              <a:gdLst>
                <a:gd name="connsiteX0" fmla="*/ 476250 w 952500"/>
                <a:gd name="connsiteY0" fmla="*/ 0 h 944879"/>
                <a:gd name="connsiteX1" fmla="*/ 476250 w 952500"/>
                <a:gd name="connsiteY1" fmla="*/ 0 h 944879"/>
                <a:gd name="connsiteX2" fmla="*/ 0 w 952500"/>
                <a:gd name="connsiteY2" fmla="*/ 472440 h 944879"/>
                <a:gd name="connsiteX3" fmla="*/ 0 w 952500"/>
                <a:gd name="connsiteY3" fmla="*/ 472440 h 944879"/>
                <a:gd name="connsiteX4" fmla="*/ 476250 w 952500"/>
                <a:gd name="connsiteY4" fmla="*/ 944880 h 944879"/>
                <a:gd name="connsiteX5" fmla="*/ 476250 w 952500"/>
                <a:gd name="connsiteY5" fmla="*/ 944880 h 944879"/>
                <a:gd name="connsiteX6" fmla="*/ 952500 w 952500"/>
                <a:gd name="connsiteY6" fmla="*/ 472440 h 944879"/>
                <a:gd name="connsiteX7" fmla="*/ 952500 w 952500"/>
                <a:gd name="connsiteY7" fmla="*/ 472440 h 944879"/>
                <a:gd name="connsiteX8" fmla="*/ 476250 w 952500"/>
                <a:gd name="connsiteY8" fmla="*/ 0 h 944879"/>
                <a:gd name="connsiteX9" fmla="*/ 714375 w 952500"/>
                <a:gd name="connsiteY9" fmla="*/ 473385 h 944879"/>
                <a:gd name="connsiteX10" fmla="*/ 703136 w 952500"/>
                <a:gd name="connsiteY10" fmla="*/ 500786 h 944879"/>
                <a:gd name="connsiteX11" fmla="*/ 546354 w 952500"/>
                <a:gd name="connsiteY11" fmla="*/ 655841 h 944879"/>
                <a:gd name="connsiteX12" fmla="*/ 492109 w 952500"/>
                <a:gd name="connsiteY12" fmla="*/ 655888 h 944879"/>
                <a:gd name="connsiteX13" fmla="*/ 492062 w 952500"/>
                <a:gd name="connsiteY13" fmla="*/ 602078 h 944879"/>
                <a:gd name="connsiteX14" fmla="*/ 583883 w 952500"/>
                <a:gd name="connsiteY14" fmla="*/ 510897 h 944879"/>
                <a:gd name="connsiteX15" fmla="*/ 276225 w 952500"/>
                <a:gd name="connsiteY15" fmla="*/ 510897 h 944879"/>
                <a:gd name="connsiteX16" fmla="*/ 238125 w 952500"/>
                <a:gd name="connsiteY16" fmla="*/ 473101 h 944879"/>
                <a:gd name="connsiteX17" fmla="*/ 276225 w 952500"/>
                <a:gd name="connsiteY17" fmla="*/ 435306 h 944879"/>
                <a:gd name="connsiteX18" fmla="*/ 584740 w 952500"/>
                <a:gd name="connsiteY18" fmla="*/ 435306 h 944879"/>
                <a:gd name="connsiteX19" fmla="*/ 492062 w 952500"/>
                <a:gd name="connsiteY19" fmla="*/ 343369 h 944879"/>
                <a:gd name="connsiteX20" fmla="*/ 492062 w 952500"/>
                <a:gd name="connsiteY20" fmla="*/ 289511 h 944879"/>
                <a:gd name="connsiteX21" fmla="*/ 546354 w 952500"/>
                <a:gd name="connsiteY21" fmla="*/ 289511 h 944879"/>
                <a:gd name="connsiteX22" fmla="*/ 703136 w 952500"/>
                <a:gd name="connsiteY22" fmla="*/ 444566 h 944879"/>
                <a:gd name="connsiteX23" fmla="*/ 714375 w 952500"/>
                <a:gd name="connsiteY23" fmla="*/ 471495 h 944879"/>
                <a:gd name="connsiteX24" fmla="*/ 714375 w 952500"/>
                <a:gd name="connsiteY24" fmla="*/ 473385 h 944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52500" h="944879">
                  <a:moveTo>
                    <a:pt x="476250" y="0"/>
                  </a:moveTo>
                  <a:lnTo>
                    <a:pt x="476250" y="0"/>
                  </a:lnTo>
                  <a:cubicBezTo>
                    <a:pt x="213225" y="0"/>
                    <a:pt x="0" y="211519"/>
                    <a:pt x="0" y="472440"/>
                  </a:cubicBezTo>
                  <a:lnTo>
                    <a:pt x="0" y="472440"/>
                  </a:lnTo>
                  <a:cubicBezTo>
                    <a:pt x="0" y="733361"/>
                    <a:pt x="213225" y="944880"/>
                    <a:pt x="476250" y="944880"/>
                  </a:cubicBezTo>
                  <a:lnTo>
                    <a:pt x="476250" y="944880"/>
                  </a:lnTo>
                  <a:cubicBezTo>
                    <a:pt x="739275" y="944880"/>
                    <a:pt x="952500" y="733361"/>
                    <a:pt x="952500" y="472440"/>
                  </a:cubicBezTo>
                  <a:lnTo>
                    <a:pt x="952500" y="472440"/>
                  </a:lnTo>
                  <a:cubicBezTo>
                    <a:pt x="952500" y="211519"/>
                    <a:pt x="739275" y="0"/>
                    <a:pt x="476250" y="0"/>
                  </a:cubicBezTo>
                  <a:close/>
                  <a:moveTo>
                    <a:pt x="714375" y="473385"/>
                  </a:moveTo>
                  <a:cubicBezTo>
                    <a:pt x="714537" y="483654"/>
                    <a:pt x="710479" y="493547"/>
                    <a:pt x="703136" y="500786"/>
                  </a:cubicBezTo>
                  <a:lnTo>
                    <a:pt x="546354" y="655841"/>
                  </a:lnTo>
                  <a:cubicBezTo>
                    <a:pt x="531387" y="670714"/>
                    <a:pt x="507101" y="670735"/>
                    <a:pt x="492109" y="655888"/>
                  </a:cubicBezTo>
                  <a:cubicBezTo>
                    <a:pt x="477117" y="641043"/>
                    <a:pt x="477095" y="616950"/>
                    <a:pt x="492062" y="602078"/>
                  </a:cubicBezTo>
                  <a:lnTo>
                    <a:pt x="583883" y="510897"/>
                  </a:lnTo>
                  <a:lnTo>
                    <a:pt x="276225" y="510897"/>
                  </a:lnTo>
                  <a:cubicBezTo>
                    <a:pt x="255183" y="510897"/>
                    <a:pt x="238125" y="493975"/>
                    <a:pt x="238125" y="473101"/>
                  </a:cubicBezTo>
                  <a:cubicBezTo>
                    <a:pt x="238125" y="452228"/>
                    <a:pt x="255183" y="435306"/>
                    <a:pt x="276225" y="435306"/>
                  </a:cubicBezTo>
                  <a:lnTo>
                    <a:pt x="584740" y="435306"/>
                  </a:lnTo>
                  <a:lnTo>
                    <a:pt x="492062" y="343369"/>
                  </a:lnTo>
                  <a:cubicBezTo>
                    <a:pt x="477069" y="328497"/>
                    <a:pt x="477069" y="304384"/>
                    <a:pt x="492062" y="289511"/>
                  </a:cubicBezTo>
                  <a:cubicBezTo>
                    <a:pt x="507054" y="274639"/>
                    <a:pt x="531362" y="274639"/>
                    <a:pt x="546354" y="289511"/>
                  </a:cubicBezTo>
                  <a:lnTo>
                    <a:pt x="703136" y="444566"/>
                  </a:lnTo>
                  <a:cubicBezTo>
                    <a:pt x="710360" y="451690"/>
                    <a:pt x="714408" y="461389"/>
                    <a:pt x="714375" y="471495"/>
                  </a:cubicBezTo>
                  <a:lnTo>
                    <a:pt x="714375" y="473385"/>
                  </a:lnTo>
                  <a:close/>
                </a:path>
              </a:pathLst>
            </a:custGeom>
            <a:solidFill>
              <a:srgbClr val="333333"/>
            </a:solidFill>
            <a:ln w="9525" cap="flat">
              <a:solidFill>
                <a:srgbClr val="FFFFFF">
                  <a:lumMod val="75000"/>
                </a:srgbClr>
              </a:solid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4565B"/>
                </a:solidFill>
                <a:effectLst/>
                <a:uLnTx/>
                <a:uFillTx/>
                <a:latin typeface="Arial" panose="020B0604020202020204"/>
                <a:ea typeface="+mn-ea"/>
                <a:cs typeface="+mn-cs"/>
              </a:endParaRPr>
            </a:p>
          </p:txBody>
        </p:sp>
      </p:grpSp>
      <p:grpSp>
        <p:nvGrpSpPr>
          <p:cNvPr id="1078" name="Group 1077">
            <a:extLst>
              <a:ext uri="{FF2B5EF4-FFF2-40B4-BE49-F238E27FC236}">
                <a16:creationId xmlns:a16="http://schemas.microsoft.com/office/drawing/2014/main" id="{595823AB-87A3-9D5D-BC3D-52E5340AD21B}"/>
              </a:ext>
            </a:extLst>
          </p:cNvPr>
          <p:cNvGrpSpPr>
            <a:grpSpLocks noChangeAspect="1"/>
          </p:cNvGrpSpPr>
          <p:nvPr/>
        </p:nvGrpSpPr>
        <p:grpSpPr>
          <a:xfrm>
            <a:off x="8678559" y="3346531"/>
            <a:ext cx="326613" cy="324000"/>
            <a:chOff x="12443883" y="-920750"/>
            <a:chExt cx="952500" cy="944879"/>
          </a:xfrm>
        </p:grpSpPr>
        <p:sp>
          <p:nvSpPr>
            <p:cNvPr id="1079" name="Oval 1078">
              <a:extLst>
                <a:ext uri="{FF2B5EF4-FFF2-40B4-BE49-F238E27FC236}">
                  <a16:creationId xmlns:a16="http://schemas.microsoft.com/office/drawing/2014/main" id="{8D57F9C8-494F-D73A-DCDD-E0E00E28BEA7}"/>
                </a:ext>
              </a:extLst>
            </p:cNvPr>
            <p:cNvSpPr/>
            <p:nvPr/>
          </p:nvSpPr>
          <p:spPr>
            <a:xfrm>
              <a:off x="12513733" y="-812800"/>
              <a:ext cx="795867" cy="795867"/>
            </a:xfrm>
            <a:prstGeom prst="ellipse">
              <a:avLst/>
            </a:prstGeom>
            <a:solidFill>
              <a:srgbClr val="FFFFFF"/>
            </a:solidFill>
            <a:ln w="12700" cap="flat" cmpd="sng" algn="ctr">
              <a:solidFill>
                <a:srgbClr val="FFFFFF">
                  <a:lumMod val="75000"/>
                </a:srgbClr>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80" name="Freeform 51">
              <a:extLst>
                <a:ext uri="{FF2B5EF4-FFF2-40B4-BE49-F238E27FC236}">
                  <a16:creationId xmlns:a16="http://schemas.microsoft.com/office/drawing/2014/main" id="{7456A737-DA13-FB0F-5FB7-AF4576E20CFC}"/>
                </a:ext>
              </a:extLst>
            </p:cNvPr>
            <p:cNvSpPr/>
            <p:nvPr/>
          </p:nvSpPr>
          <p:spPr>
            <a:xfrm>
              <a:off x="12443883" y="-920750"/>
              <a:ext cx="952500" cy="944879"/>
            </a:xfrm>
            <a:custGeom>
              <a:avLst/>
              <a:gdLst>
                <a:gd name="connsiteX0" fmla="*/ 476250 w 952500"/>
                <a:gd name="connsiteY0" fmla="*/ 0 h 944879"/>
                <a:gd name="connsiteX1" fmla="*/ 476250 w 952500"/>
                <a:gd name="connsiteY1" fmla="*/ 0 h 944879"/>
                <a:gd name="connsiteX2" fmla="*/ 0 w 952500"/>
                <a:gd name="connsiteY2" fmla="*/ 472440 h 944879"/>
                <a:gd name="connsiteX3" fmla="*/ 0 w 952500"/>
                <a:gd name="connsiteY3" fmla="*/ 472440 h 944879"/>
                <a:gd name="connsiteX4" fmla="*/ 476250 w 952500"/>
                <a:gd name="connsiteY4" fmla="*/ 944880 h 944879"/>
                <a:gd name="connsiteX5" fmla="*/ 476250 w 952500"/>
                <a:gd name="connsiteY5" fmla="*/ 944880 h 944879"/>
                <a:gd name="connsiteX6" fmla="*/ 952500 w 952500"/>
                <a:gd name="connsiteY6" fmla="*/ 472440 h 944879"/>
                <a:gd name="connsiteX7" fmla="*/ 952500 w 952500"/>
                <a:gd name="connsiteY7" fmla="*/ 472440 h 944879"/>
                <a:gd name="connsiteX8" fmla="*/ 476250 w 952500"/>
                <a:gd name="connsiteY8" fmla="*/ 0 h 944879"/>
                <a:gd name="connsiteX9" fmla="*/ 714375 w 952500"/>
                <a:gd name="connsiteY9" fmla="*/ 473385 h 944879"/>
                <a:gd name="connsiteX10" fmla="*/ 703136 w 952500"/>
                <a:gd name="connsiteY10" fmla="*/ 500786 h 944879"/>
                <a:gd name="connsiteX11" fmla="*/ 546354 w 952500"/>
                <a:gd name="connsiteY11" fmla="*/ 655841 h 944879"/>
                <a:gd name="connsiteX12" fmla="*/ 492109 w 952500"/>
                <a:gd name="connsiteY12" fmla="*/ 655888 h 944879"/>
                <a:gd name="connsiteX13" fmla="*/ 492062 w 952500"/>
                <a:gd name="connsiteY13" fmla="*/ 602078 h 944879"/>
                <a:gd name="connsiteX14" fmla="*/ 583883 w 952500"/>
                <a:gd name="connsiteY14" fmla="*/ 510897 h 944879"/>
                <a:gd name="connsiteX15" fmla="*/ 276225 w 952500"/>
                <a:gd name="connsiteY15" fmla="*/ 510897 h 944879"/>
                <a:gd name="connsiteX16" fmla="*/ 238125 w 952500"/>
                <a:gd name="connsiteY16" fmla="*/ 473101 h 944879"/>
                <a:gd name="connsiteX17" fmla="*/ 276225 w 952500"/>
                <a:gd name="connsiteY17" fmla="*/ 435306 h 944879"/>
                <a:gd name="connsiteX18" fmla="*/ 584740 w 952500"/>
                <a:gd name="connsiteY18" fmla="*/ 435306 h 944879"/>
                <a:gd name="connsiteX19" fmla="*/ 492062 w 952500"/>
                <a:gd name="connsiteY19" fmla="*/ 343369 h 944879"/>
                <a:gd name="connsiteX20" fmla="*/ 492062 w 952500"/>
                <a:gd name="connsiteY20" fmla="*/ 289511 h 944879"/>
                <a:gd name="connsiteX21" fmla="*/ 546354 w 952500"/>
                <a:gd name="connsiteY21" fmla="*/ 289511 h 944879"/>
                <a:gd name="connsiteX22" fmla="*/ 703136 w 952500"/>
                <a:gd name="connsiteY22" fmla="*/ 444566 h 944879"/>
                <a:gd name="connsiteX23" fmla="*/ 714375 w 952500"/>
                <a:gd name="connsiteY23" fmla="*/ 471495 h 944879"/>
                <a:gd name="connsiteX24" fmla="*/ 714375 w 952500"/>
                <a:gd name="connsiteY24" fmla="*/ 473385 h 944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52500" h="944879">
                  <a:moveTo>
                    <a:pt x="476250" y="0"/>
                  </a:moveTo>
                  <a:lnTo>
                    <a:pt x="476250" y="0"/>
                  </a:lnTo>
                  <a:cubicBezTo>
                    <a:pt x="213225" y="0"/>
                    <a:pt x="0" y="211519"/>
                    <a:pt x="0" y="472440"/>
                  </a:cubicBezTo>
                  <a:lnTo>
                    <a:pt x="0" y="472440"/>
                  </a:lnTo>
                  <a:cubicBezTo>
                    <a:pt x="0" y="733361"/>
                    <a:pt x="213225" y="944880"/>
                    <a:pt x="476250" y="944880"/>
                  </a:cubicBezTo>
                  <a:lnTo>
                    <a:pt x="476250" y="944880"/>
                  </a:lnTo>
                  <a:cubicBezTo>
                    <a:pt x="739275" y="944880"/>
                    <a:pt x="952500" y="733361"/>
                    <a:pt x="952500" y="472440"/>
                  </a:cubicBezTo>
                  <a:lnTo>
                    <a:pt x="952500" y="472440"/>
                  </a:lnTo>
                  <a:cubicBezTo>
                    <a:pt x="952500" y="211519"/>
                    <a:pt x="739275" y="0"/>
                    <a:pt x="476250" y="0"/>
                  </a:cubicBezTo>
                  <a:close/>
                  <a:moveTo>
                    <a:pt x="714375" y="473385"/>
                  </a:moveTo>
                  <a:cubicBezTo>
                    <a:pt x="714537" y="483654"/>
                    <a:pt x="710479" y="493547"/>
                    <a:pt x="703136" y="500786"/>
                  </a:cubicBezTo>
                  <a:lnTo>
                    <a:pt x="546354" y="655841"/>
                  </a:lnTo>
                  <a:cubicBezTo>
                    <a:pt x="531387" y="670714"/>
                    <a:pt x="507101" y="670735"/>
                    <a:pt x="492109" y="655888"/>
                  </a:cubicBezTo>
                  <a:cubicBezTo>
                    <a:pt x="477117" y="641043"/>
                    <a:pt x="477095" y="616950"/>
                    <a:pt x="492062" y="602078"/>
                  </a:cubicBezTo>
                  <a:lnTo>
                    <a:pt x="583883" y="510897"/>
                  </a:lnTo>
                  <a:lnTo>
                    <a:pt x="276225" y="510897"/>
                  </a:lnTo>
                  <a:cubicBezTo>
                    <a:pt x="255183" y="510897"/>
                    <a:pt x="238125" y="493975"/>
                    <a:pt x="238125" y="473101"/>
                  </a:cubicBezTo>
                  <a:cubicBezTo>
                    <a:pt x="238125" y="452228"/>
                    <a:pt x="255183" y="435306"/>
                    <a:pt x="276225" y="435306"/>
                  </a:cubicBezTo>
                  <a:lnTo>
                    <a:pt x="584740" y="435306"/>
                  </a:lnTo>
                  <a:lnTo>
                    <a:pt x="492062" y="343369"/>
                  </a:lnTo>
                  <a:cubicBezTo>
                    <a:pt x="477069" y="328497"/>
                    <a:pt x="477069" y="304384"/>
                    <a:pt x="492062" y="289511"/>
                  </a:cubicBezTo>
                  <a:cubicBezTo>
                    <a:pt x="507054" y="274639"/>
                    <a:pt x="531362" y="274639"/>
                    <a:pt x="546354" y="289511"/>
                  </a:cubicBezTo>
                  <a:lnTo>
                    <a:pt x="703136" y="444566"/>
                  </a:lnTo>
                  <a:cubicBezTo>
                    <a:pt x="710360" y="451690"/>
                    <a:pt x="714408" y="461389"/>
                    <a:pt x="714375" y="471495"/>
                  </a:cubicBezTo>
                  <a:lnTo>
                    <a:pt x="714375" y="473385"/>
                  </a:lnTo>
                  <a:close/>
                </a:path>
              </a:pathLst>
            </a:custGeom>
            <a:solidFill>
              <a:srgbClr val="333333"/>
            </a:solidFill>
            <a:ln w="9525" cap="flat">
              <a:solidFill>
                <a:srgbClr val="FFFFFF">
                  <a:lumMod val="75000"/>
                </a:srgbClr>
              </a:solid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4565B"/>
                </a:solidFill>
                <a:effectLst/>
                <a:uLnTx/>
                <a:uFillTx/>
                <a:latin typeface="Arial" panose="020B0604020202020204"/>
                <a:ea typeface="+mn-ea"/>
                <a:cs typeface="+mn-cs"/>
              </a:endParaRPr>
            </a:p>
          </p:txBody>
        </p:sp>
      </p:grpSp>
      <p:grpSp>
        <p:nvGrpSpPr>
          <p:cNvPr id="1081" name="Group 1080">
            <a:extLst>
              <a:ext uri="{FF2B5EF4-FFF2-40B4-BE49-F238E27FC236}">
                <a16:creationId xmlns:a16="http://schemas.microsoft.com/office/drawing/2014/main" id="{5E028630-C430-6D1D-0CC8-19CEEB669AB6}"/>
              </a:ext>
            </a:extLst>
          </p:cNvPr>
          <p:cNvGrpSpPr>
            <a:grpSpLocks noChangeAspect="1"/>
          </p:cNvGrpSpPr>
          <p:nvPr/>
        </p:nvGrpSpPr>
        <p:grpSpPr>
          <a:xfrm>
            <a:off x="10041786" y="3346531"/>
            <a:ext cx="326613" cy="324000"/>
            <a:chOff x="12443883" y="-920750"/>
            <a:chExt cx="952500" cy="944879"/>
          </a:xfrm>
        </p:grpSpPr>
        <p:sp>
          <p:nvSpPr>
            <p:cNvPr id="1082" name="Oval 1081">
              <a:extLst>
                <a:ext uri="{FF2B5EF4-FFF2-40B4-BE49-F238E27FC236}">
                  <a16:creationId xmlns:a16="http://schemas.microsoft.com/office/drawing/2014/main" id="{4E94B777-908F-3A51-27F7-F8291895D157}"/>
                </a:ext>
              </a:extLst>
            </p:cNvPr>
            <p:cNvSpPr/>
            <p:nvPr/>
          </p:nvSpPr>
          <p:spPr>
            <a:xfrm>
              <a:off x="12513733" y="-812800"/>
              <a:ext cx="795867" cy="795867"/>
            </a:xfrm>
            <a:prstGeom prst="ellipse">
              <a:avLst/>
            </a:prstGeom>
            <a:solidFill>
              <a:srgbClr val="FFFFFF"/>
            </a:solidFill>
            <a:ln w="12700" cap="flat" cmpd="sng" algn="ctr">
              <a:solidFill>
                <a:srgbClr val="FFFFFF">
                  <a:lumMod val="75000"/>
                </a:srgbClr>
              </a:solidFill>
              <a:prstDash val="solid"/>
              <a:miter lim="800000"/>
            </a:ln>
            <a:effectLst/>
          </p:spPr>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083" name="Freeform 62">
              <a:extLst>
                <a:ext uri="{FF2B5EF4-FFF2-40B4-BE49-F238E27FC236}">
                  <a16:creationId xmlns:a16="http://schemas.microsoft.com/office/drawing/2014/main" id="{B62E7C02-2E36-EB25-19BD-CB4F158A4B11}"/>
                </a:ext>
              </a:extLst>
            </p:cNvPr>
            <p:cNvSpPr/>
            <p:nvPr/>
          </p:nvSpPr>
          <p:spPr>
            <a:xfrm>
              <a:off x="12443883" y="-920750"/>
              <a:ext cx="952500" cy="944879"/>
            </a:xfrm>
            <a:custGeom>
              <a:avLst/>
              <a:gdLst>
                <a:gd name="connsiteX0" fmla="*/ 476250 w 952500"/>
                <a:gd name="connsiteY0" fmla="*/ 0 h 944879"/>
                <a:gd name="connsiteX1" fmla="*/ 476250 w 952500"/>
                <a:gd name="connsiteY1" fmla="*/ 0 h 944879"/>
                <a:gd name="connsiteX2" fmla="*/ 0 w 952500"/>
                <a:gd name="connsiteY2" fmla="*/ 472440 h 944879"/>
                <a:gd name="connsiteX3" fmla="*/ 0 w 952500"/>
                <a:gd name="connsiteY3" fmla="*/ 472440 h 944879"/>
                <a:gd name="connsiteX4" fmla="*/ 476250 w 952500"/>
                <a:gd name="connsiteY4" fmla="*/ 944880 h 944879"/>
                <a:gd name="connsiteX5" fmla="*/ 476250 w 952500"/>
                <a:gd name="connsiteY5" fmla="*/ 944880 h 944879"/>
                <a:gd name="connsiteX6" fmla="*/ 952500 w 952500"/>
                <a:gd name="connsiteY6" fmla="*/ 472440 h 944879"/>
                <a:gd name="connsiteX7" fmla="*/ 952500 w 952500"/>
                <a:gd name="connsiteY7" fmla="*/ 472440 h 944879"/>
                <a:gd name="connsiteX8" fmla="*/ 476250 w 952500"/>
                <a:gd name="connsiteY8" fmla="*/ 0 h 944879"/>
                <a:gd name="connsiteX9" fmla="*/ 714375 w 952500"/>
                <a:gd name="connsiteY9" fmla="*/ 473385 h 944879"/>
                <a:gd name="connsiteX10" fmla="*/ 703136 w 952500"/>
                <a:gd name="connsiteY10" fmla="*/ 500786 h 944879"/>
                <a:gd name="connsiteX11" fmla="*/ 546354 w 952500"/>
                <a:gd name="connsiteY11" fmla="*/ 655841 h 944879"/>
                <a:gd name="connsiteX12" fmla="*/ 492109 w 952500"/>
                <a:gd name="connsiteY12" fmla="*/ 655888 h 944879"/>
                <a:gd name="connsiteX13" fmla="*/ 492062 w 952500"/>
                <a:gd name="connsiteY13" fmla="*/ 602078 h 944879"/>
                <a:gd name="connsiteX14" fmla="*/ 583883 w 952500"/>
                <a:gd name="connsiteY14" fmla="*/ 510897 h 944879"/>
                <a:gd name="connsiteX15" fmla="*/ 276225 w 952500"/>
                <a:gd name="connsiteY15" fmla="*/ 510897 h 944879"/>
                <a:gd name="connsiteX16" fmla="*/ 238125 w 952500"/>
                <a:gd name="connsiteY16" fmla="*/ 473101 h 944879"/>
                <a:gd name="connsiteX17" fmla="*/ 276225 w 952500"/>
                <a:gd name="connsiteY17" fmla="*/ 435306 h 944879"/>
                <a:gd name="connsiteX18" fmla="*/ 584740 w 952500"/>
                <a:gd name="connsiteY18" fmla="*/ 435306 h 944879"/>
                <a:gd name="connsiteX19" fmla="*/ 492062 w 952500"/>
                <a:gd name="connsiteY19" fmla="*/ 343369 h 944879"/>
                <a:gd name="connsiteX20" fmla="*/ 492062 w 952500"/>
                <a:gd name="connsiteY20" fmla="*/ 289511 h 944879"/>
                <a:gd name="connsiteX21" fmla="*/ 546354 w 952500"/>
                <a:gd name="connsiteY21" fmla="*/ 289511 h 944879"/>
                <a:gd name="connsiteX22" fmla="*/ 703136 w 952500"/>
                <a:gd name="connsiteY22" fmla="*/ 444566 h 944879"/>
                <a:gd name="connsiteX23" fmla="*/ 714375 w 952500"/>
                <a:gd name="connsiteY23" fmla="*/ 471495 h 944879"/>
                <a:gd name="connsiteX24" fmla="*/ 714375 w 952500"/>
                <a:gd name="connsiteY24" fmla="*/ 473385 h 944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52500" h="944879">
                  <a:moveTo>
                    <a:pt x="476250" y="0"/>
                  </a:moveTo>
                  <a:lnTo>
                    <a:pt x="476250" y="0"/>
                  </a:lnTo>
                  <a:cubicBezTo>
                    <a:pt x="213225" y="0"/>
                    <a:pt x="0" y="211519"/>
                    <a:pt x="0" y="472440"/>
                  </a:cubicBezTo>
                  <a:lnTo>
                    <a:pt x="0" y="472440"/>
                  </a:lnTo>
                  <a:cubicBezTo>
                    <a:pt x="0" y="733361"/>
                    <a:pt x="213225" y="944880"/>
                    <a:pt x="476250" y="944880"/>
                  </a:cubicBezTo>
                  <a:lnTo>
                    <a:pt x="476250" y="944880"/>
                  </a:lnTo>
                  <a:cubicBezTo>
                    <a:pt x="739275" y="944880"/>
                    <a:pt x="952500" y="733361"/>
                    <a:pt x="952500" y="472440"/>
                  </a:cubicBezTo>
                  <a:lnTo>
                    <a:pt x="952500" y="472440"/>
                  </a:lnTo>
                  <a:cubicBezTo>
                    <a:pt x="952500" y="211519"/>
                    <a:pt x="739275" y="0"/>
                    <a:pt x="476250" y="0"/>
                  </a:cubicBezTo>
                  <a:close/>
                  <a:moveTo>
                    <a:pt x="714375" y="473385"/>
                  </a:moveTo>
                  <a:cubicBezTo>
                    <a:pt x="714537" y="483654"/>
                    <a:pt x="710479" y="493547"/>
                    <a:pt x="703136" y="500786"/>
                  </a:cubicBezTo>
                  <a:lnTo>
                    <a:pt x="546354" y="655841"/>
                  </a:lnTo>
                  <a:cubicBezTo>
                    <a:pt x="531387" y="670714"/>
                    <a:pt x="507101" y="670735"/>
                    <a:pt x="492109" y="655888"/>
                  </a:cubicBezTo>
                  <a:cubicBezTo>
                    <a:pt x="477117" y="641043"/>
                    <a:pt x="477095" y="616950"/>
                    <a:pt x="492062" y="602078"/>
                  </a:cubicBezTo>
                  <a:lnTo>
                    <a:pt x="583883" y="510897"/>
                  </a:lnTo>
                  <a:lnTo>
                    <a:pt x="276225" y="510897"/>
                  </a:lnTo>
                  <a:cubicBezTo>
                    <a:pt x="255183" y="510897"/>
                    <a:pt x="238125" y="493975"/>
                    <a:pt x="238125" y="473101"/>
                  </a:cubicBezTo>
                  <a:cubicBezTo>
                    <a:pt x="238125" y="452228"/>
                    <a:pt x="255183" y="435306"/>
                    <a:pt x="276225" y="435306"/>
                  </a:cubicBezTo>
                  <a:lnTo>
                    <a:pt x="584740" y="435306"/>
                  </a:lnTo>
                  <a:lnTo>
                    <a:pt x="492062" y="343369"/>
                  </a:lnTo>
                  <a:cubicBezTo>
                    <a:pt x="477069" y="328497"/>
                    <a:pt x="477069" y="304384"/>
                    <a:pt x="492062" y="289511"/>
                  </a:cubicBezTo>
                  <a:cubicBezTo>
                    <a:pt x="507054" y="274639"/>
                    <a:pt x="531362" y="274639"/>
                    <a:pt x="546354" y="289511"/>
                  </a:cubicBezTo>
                  <a:lnTo>
                    <a:pt x="703136" y="444566"/>
                  </a:lnTo>
                  <a:cubicBezTo>
                    <a:pt x="710360" y="451690"/>
                    <a:pt x="714408" y="461389"/>
                    <a:pt x="714375" y="471495"/>
                  </a:cubicBezTo>
                  <a:lnTo>
                    <a:pt x="714375" y="473385"/>
                  </a:lnTo>
                  <a:close/>
                </a:path>
              </a:pathLst>
            </a:custGeom>
            <a:solidFill>
              <a:srgbClr val="333333"/>
            </a:solidFill>
            <a:ln w="9525" cap="flat">
              <a:solidFill>
                <a:srgbClr val="FFFFFF">
                  <a:lumMod val="75000"/>
                </a:srgbClr>
              </a:solid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4565B"/>
                </a:solidFill>
                <a:effectLst/>
                <a:uLnTx/>
                <a:uFillTx/>
                <a:latin typeface="Arial" panose="020B0604020202020204"/>
                <a:ea typeface="+mn-ea"/>
                <a:cs typeface="+mn-cs"/>
              </a:endParaRPr>
            </a:p>
          </p:txBody>
        </p:sp>
      </p:grpSp>
      <p:sp>
        <p:nvSpPr>
          <p:cNvPr id="1084" name="Rounded Rectangle 106">
            <a:extLst>
              <a:ext uri="{FF2B5EF4-FFF2-40B4-BE49-F238E27FC236}">
                <a16:creationId xmlns:a16="http://schemas.microsoft.com/office/drawing/2014/main" id="{04710C04-6CED-B193-4233-8736C57D1DE5}"/>
              </a:ext>
            </a:extLst>
          </p:cNvPr>
          <p:cNvSpPr/>
          <p:nvPr/>
        </p:nvSpPr>
        <p:spPr>
          <a:xfrm>
            <a:off x="4826164" y="1351775"/>
            <a:ext cx="1261069" cy="1620000"/>
          </a:xfrm>
          <a:prstGeom prst="roundRect">
            <a:avLst>
              <a:gd name="adj" fmla="val 6863"/>
            </a:avLst>
          </a:prstGeom>
          <a:solidFill>
            <a:srgbClr val="55A2A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085" name="Rounded Rectangle 105">
            <a:extLst>
              <a:ext uri="{FF2B5EF4-FFF2-40B4-BE49-F238E27FC236}">
                <a16:creationId xmlns:a16="http://schemas.microsoft.com/office/drawing/2014/main" id="{4E1346A3-4DA0-75FA-2864-D0458A7C33E3}"/>
              </a:ext>
            </a:extLst>
          </p:cNvPr>
          <p:cNvSpPr/>
          <p:nvPr/>
        </p:nvSpPr>
        <p:spPr>
          <a:xfrm>
            <a:off x="3451862" y="1351775"/>
            <a:ext cx="1261069" cy="1620000"/>
          </a:xfrm>
          <a:prstGeom prst="roundRect">
            <a:avLst>
              <a:gd name="adj" fmla="val 6863"/>
            </a:avLst>
          </a:prstGeom>
          <a:solidFill>
            <a:srgbClr val="55A2A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086" name="TextBox 1085">
            <a:extLst>
              <a:ext uri="{FF2B5EF4-FFF2-40B4-BE49-F238E27FC236}">
                <a16:creationId xmlns:a16="http://schemas.microsoft.com/office/drawing/2014/main" id="{F7BA6EA0-7D30-6B6E-5FA2-7190CB6CF8A4}"/>
              </a:ext>
            </a:extLst>
          </p:cNvPr>
          <p:cNvSpPr txBox="1"/>
          <p:nvPr/>
        </p:nvSpPr>
        <p:spPr>
          <a:xfrm>
            <a:off x="3749308" y="1495991"/>
            <a:ext cx="668709" cy="345736"/>
          </a:xfrm>
          <a:prstGeom prst="rect">
            <a:avLst/>
          </a:prstGeom>
          <a:noFill/>
        </p:spPr>
        <p:txBody>
          <a:bodyPr wrap="none" lIns="0" tIns="0" rIns="0" bIns="0">
            <a:spAutoFit/>
          </a:bodyPr>
          <a:lstStyle/>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Black" panose="020B0604020202020204" pitchFamily="34" charset="0"/>
                <a:ea typeface="+mn-ea"/>
                <a:cs typeface="Arial Black" panose="020B0604020202020204" pitchFamily="34" charset="0"/>
              </a:rPr>
              <a:t>SG</a:t>
            </a:r>
          </a:p>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3L mTNBC</a:t>
            </a:r>
            <a:r>
              <a:rPr kumimoji="0" lang="en-US" sz="1200" b="0" i="0" u="none" strike="noStrike" kern="1200" cap="none" spc="0" normalizeH="0" baseline="30000" noProof="0">
                <a:ln>
                  <a:noFill/>
                </a:ln>
                <a:solidFill>
                  <a:srgbClr val="FFFFFF"/>
                </a:solidFill>
                <a:effectLst/>
                <a:uLnTx/>
                <a:uFillTx/>
                <a:latin typeface="Arial Narrow" panose="020B0604020202020204" pitchFamily="34" charset="0"/>
                <a:ea typeface="+mn-ea"/>
                <a:cs typeface="Arial Narrow" panose="020B0604020202020204" pitchFamily="34" charset="0"/>
              </a:rPr>
              <a:t>1</a:t>
            </a:r>
          </a:p>
        </p:txBody>
      </p:sp>
      <p:sp>
        <p:nvSpPr>
          <p:cNvPr id="1087" name="TextBox 1086">
            <a:extLst>
              <a:ext uri="{FF2B5EF4-FFF2-40B4-BE49-F238E27FC236}">
                <a16:creationId xmlns:a16="http://schemas.microsoft.com/office/drawing/2014/main" id="{08C7F30B-F52A-B442-0567-47FEA24C6EEB}"/>
              </a:ext>
            </a:extLst>
          </p:cNvPr>
          <p:cNvSpPr txBox="1"/>
          <p:nvPr/>
        </p:nvSpPr>
        <p:spPr>
          <a:xfrm>
            <a:off x="5082467" y="1495991"/>
            <a:ext cx="746999" cy="345736"/>
          </a:xfrm>
          <a:prstGeom prst="rect">
            <a:avLst/>
          </a:prstGeom>
          <a:noFill/>
        </p:spPr>
        <p:txBody>
          <a:bodyPr wrap="none" lIns="0" tIns="0" rIns="0" bIns="0">
            <a:spAutoFit/>
          </a:bodyPr>
          <a:lstStyle/>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Black" panose="020B0604020202020204" pitchFamily="34" charset="0"/>
                <a:ea typeface="+mn-ea"/>
                <a:cs typeface="Arial Black" panose="020B0604020202020204" pitchFamily="34" charset="0"/>
              </a:rPr>
              <a:t>SG</a:t>
            </a:r>
          </a:p>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2L+ mTNBC</a:t>
            </a:r>
            <a:r>
              <a:rPr kumimoji="0" lang="en-US" sz="1200" b="0" i="0" u="none" strike="noStrike" kern="1200" cap="none" spc="0" normalizeH="0" baseline="30000" noProof="0">
                <a:ln>
                  <a:noFill/>
                </a:ln>
                <a:solidFill>
                  <a:srgbClr val="FFFFFF"/>
                </a:solidFill>
                <a:effectLst/>
                <a:uLnTx/>
                <a:uFillTx/>
                <a:latin typeface="Arial Narrow" panose="020B0604020202020204" pitchFamily="34" charset="0"/>
                <a:ea typeface="+mn-ea"/>
                <a:cs typeface="Arial Narrow" panose="020B0604020202020204" pitchFamily="34" charset="0"/>
              </a:rPr>
              <a:t>2</a:t>
            </a:r>
          </a:p>
        </p:txBody>
      </p:sp>
      <p:cxnSp>
        <p:nvCxnSpPr>
          <p:cNvPr id="1088" name="Straight Arrow Connector 1087">
            <a:extLst>
              <a:ext uri="{FF2B5EF4-FFF2-40B4-BE49-F238E27FC236}">
                <a16:creationId xmlns:a16="http://schemas.microsoft.com/office/drawing/2014/main" id="{1E3779B7-6334-F628-4454-3743B9805029}"/>
              </a:ext>
            </a:extLst>
          </p:cNvPr>
          <p:cNvCxnSpPr>
            <a:cxnSpLocks/>
          </p:cNvCxnSpPr>
          <p:nvPr/>
        </p:nvCxnSpPr>
        <p:spPr>
          <a:xfrm>
            <a:off x="4881037" y="2399775"/>
            <a:ext cx="252000"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089" name="Straight Arrow Connector 1088">
            <a:extLst>
              <a:ext uri="{FF2B5EF4-FFF2-40B4-BE49-F238E27FC236}">
                <a16:creationId xmlns:a16="http://schemas.microsoft.com/office/drawing/2014/main" id="{EE9D8A1D-253E-7DB8-4DF8-A9F58CF02195}"/>
              </a:ext>
            </a:extLst>
          </p:cNvPr>
          <p:cNvCxnSpPr>
            <a:cxnSpLocks/>
          </p:cNvCxnSpPr>
          <p:nvPr/>
        </p:nvCxnSpPr>
        <p:spPr>
          <a:xfrm>
            <a:off x="5818504" y="2399775"/>
            <a:ext cx="252000"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090" name="Straight Arrow Connector 1089">
            <a:extLst>
              <a:ext uri="{FF2B5EF4-FFF2-40B4-BE49-F238E27FC236}">
                <a16:creationId xmlns:a16="http://schemas.microsoft.com/office/drawing/2014/main" id="{FFD967EB-6EE2-C075-7A60-35DADCA7275B}"/>
              </a:ext>
            </a:extLst>
          </p:cNvPr>
          <p:cNvCxnSpPr>
            <a:cxnSpLocks/>
          </p:cNvCxnSpPr>
          <p:nvPr/>
        </p:nvCxnSpPr>
        <p:spPr>
          <a:xfrm>
            <a:off x="3515988" y="2399775"/>
            <a:ext cx="252000"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091" name="Straight Arrow Connector 1090">
            <a:extLst>
              <a:ext uri="{FF2B5EF4-FFF2-40B4-BE49-F238E27FC236}">
                <a16:creationId xmlns:a16="http://schemas.microsoft.com/office/drawing/2014/main" id="{C07ED6A2-38EF-E7B4-37F7-0DF6052D1E39}"/>
              </a:ext>
            </a:extLst>
          </p:cNvPr>
          <p:cNvCxnSpPr>
            <a:cxnSpLocks/>
          </p:cNvCxnSpPr>
          <p:nvPr/>
        </p:nvCxnSpPr>
        <p:spPr>
          <a:xfrm>
            <a:off x="4460931" y="2399775"/>
            <a:ext cx="252000"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sp>
        <p:nvSpPr>
          <p:cNvPr id="1092" name="TextBox 1091">
            <a:extLst>
              <a:ext uri="{FF2B5EF4-FFF2-40B4-BE49-F238E27FC236}">
                <a16:creationId xmlns:a16="http://schemas.microsoft.com/office/drawing/2014/main" id="{7CF6646A-BFC5-A4C1-2344-B0BEF14EADE5}"/>
              </a:ext>
            </a:extLst>
          </p:cNvPr>
          <p:cNvSpPr txBox="1"/>
          <p:nvPr/>
        </p:nvSpPr>
        <p:spPr>
          <a:xfrm>
            <a:off x="3777722" y="2028755"/>
            <a:ext cx="606255" cy="276999"/>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TROP2</a:t>
            </a:r>
          </a:p>
        </p:txBody>
      </p:sp>
      <p:sp>
        <p:nvSpPr>
          <p:cNvPr id="1093" name="TextBox 1092">
            <a:extLst>
              <a:ext uri="{FF2B5EF4-FFF2-40B4-BE49-F238E27FC236}">
                <a16:creationId xmlns:a16="http://schemas.microsoft.com/office/drawing/2014/main" id="{C258EF3E-4254-F92D-D2BF-DD26298DCFE2}"/>
              </a:ext>
            </a:extLst>
          </p:cNvPr>
          <p:cNvSpPr txBox="1"/>
          <p:nvPr/>
        </p:nvSpPr>
        <p:spPr>
          <a:xfrm>
            <a:off x="5153570" y="2028755"/>
            <a:ext cx="606255" cy="276999"/>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TROP2</a:t>
            </a:r>
          </a:p>
        </p:txBody>
      </p:sp>
      <p:cxnSp>
        <p:nvCxnSpPr>
          <p:cNvPr id="1094" name="Straight Arrow Connector 1093">
            <a:extLst>
              <a:ext uri="{FF2B5EF4-FFF2-40B4-BE49-F238E27FC236}">
                <a16:creationId xmlns:a16="http://schemas.microsoft.com/office/drawing/2014/main" id="{D69A6010-FCDC-FE14-9885-891356B348AA}"/>
              </a:ext>
            </a:extLst>
          </p:cNvPr>
          <p:cNvCxnSpPr>
            <a:cxnSpLocks/>
          </p:cNvCxnSpPr>
          <p:nvPr/>
        </p:nvCxnSpPr>
        <p:spPr>
          <a:xfrm>
            <a:off x="4713767" y="2399775"/>
            <a:ext cx="120327" cy="0"/>
          </a:xfrm>
          <a:prstGeom prst="straightConnector1">
            <a:avLst/>
          </a:prstGeom>
          <a:ln w="12700">
            <a:solidFill>
              <a:schemeClr val="tx2"/>
            </a:solidFill>
            <a:prstDash val="dash"/>
            <a:tailEnd type="none" w="med" len="sm"/>
          </a:ln>
        </p:spPr>
        <p:style>
          <a:lnRef idx="1">
            <a:schemeClr val="accent1"/>
          </a:lnRef>
          <a:fillRef idx="0">
            <a:schemeClr val="accent1"/>
          </a:fillRef>
          <a:effectRef idx="0">
            <a:schemeClr val="accent1"/>
          </a:effectRef>
          <a:fontRef idx="minor">
            <a:schemeClr val="tx1"/>
          </a:fontRef>
        </p:style>
      </p:cxnSp>
      <p:grpSp>
        <p:nvGrpSpPr>
          <p:cNvPr id="1095" name="Group 1094">
            <a:extLst>
              <a:ext uri="{FF2B5EF4-FFF2-40B4-BE49-F238E27FC236}">
                <a16:creationId xmlns:a16="http://schemas.microsoft.com/office/drawing/2014/main" id="{C4790431-AC36-36AE-6320-55962C7C4F86}"/>
              </a:ext>
            </a:extLst>
          </p:cNvPr>
          <p:cNvGrpSpPr/>
          <p:nvPr/>
        </p:nvGrpSpPr>
        <p:grpSpPr>
          <a:xfrm>
            <a:off x="5175771" y="2310304"/>
            <a:ext cx="553792" cy="553792"/>
            <a:chOff x="5175771" y="2477603"/>
            <a:chExt cx="553792" cy="553792"/>
          </a:xfrm>
        </p:grpSpPr>
        <p:sp>
          <p:nvSpPr>
            <p:cNvPr id="1096" name="Oval 1095">
              <a:extLst>
                <a:ext uri="{FF2B5EF4-FFF2-40B4-BE49-F238E27FC236}">
                  <a16:creationId xmlns:a16="http://schemas.microsoft.com/office/drawing/2014/main" id="{FD26E6B7-C0A8-B202-85B9-0F00AA243943}"/>
                </a:ext>
              </a:extLst>
            </p:cNvPr>
            <p:cNvSpPr/>
            <p:nvPr/>
          </p:nvSpPr>
          <p:spPr>
            <a:xfrm>
              <a:off x="5175771" y="2477603"/>
              <a:ext cx="553792" cy="55379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097" name="Picture 1096">
              <a:extLst>
                <a:ext uri="{FF2B5EF4-FFF2-40B4-BE49-F238E27FC236}">
                  <a16:creationId xmlns:a16="http://schemas.microsoft.com/office/drawing/2014/main" id="{D70F5612-5D4B-340F-9B9F-61ED44163580}"/>
                </a:ext>
              </a:extLst>
            </p:cNvPr>
            <p:cNvPicPr>
              <a:picLocks noChangeAspect="1"/>
            </p:cNvPicPr>
            <p:nvPr/>
          </p:nvPicPr>
          <p:blipFill>
            <a:blip r:embed="rId7"/>
            <a:stretch>
              <a:fillRect/>
            </a:stretch>
          </p:blipFill>
          <p:spPr>
            <a:xfrm>
              <a:off x="5278177" y="2587875"/>
              <a:ext cx="348981" cy="333248"/>
            </a:xfrm>
            <a:prstGeom prst="rect">
              <a:avLst/>
            </a:prstGeom>
          </p:spPr>
        </p:pic>
      </p:grpSp>
      <p:grpSp>
        <p:nvGrpSpPr>
          <p:cNvPr id="1098" name="Group 1097">
            <a:extLst>
              <a:ext uri="{FF2B5EF4-FFF2-40B4-BE49-F238E27FC236}">
                <a16:creationId xmlns:a16="http://schemas.microsoft.com/office/drawing/2014/main" id="{5BA7332D-94E1-A464-03DE-D6FA7E3EE39C}"/>
              </a:ext>
            </a:extLst>
          </p:cNvPr>
          <p:cNvGrpSpPr/>
          <p:nvPr/>
        </p:nvGrpSpPr>
        <p:grpSpPr>
          <a:xfrm>
            <a:off x="3806765" y="2310304"/>
            <a:ext cx="553792" cy="553792"/>
            <a:chOff x="5175771" y="2477603"/>
            <a:chExt cx="553792" cy="553792"/>
          </a:xfrm>
        </p:grpSpPr>
        <p:sp>
          <p:nvSpPr>
            <p:cNvPr id="1099" name="Oval 1098">
              <a:extLst>
                <a:ext uri="{FF2B5EF4-FFF2-40B4-BE49-F238E27FC236}">
                  <a16:creationId xmlns:a16="http://schemas.microsoft.com/office/drawing/2014/main" id="{EE068A7A-BC31-8211-DB89-7FF62234659B}"/>
                </a:ext>
              </a:extLst>
            </p:cNvPr>
            <p:cNvSpPr/>
            <p:nvPr/>
          </p:nvSpPr>
          <p:spPr>
            <a:xfrm>
              <a:off x="5175771" y="2477603"/>
              <a:ext cx="553792" cy="55379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100" name="Picture 1099">
              <a:extLst>
                <a:ext uri="{FF2B5EF4-FFF2-40B4-BE49-F238E27FC236}">
                  <a16:creationId xmlns:a16="http://schemas.microsoft.com/office/drawing/2014/main" id="{65923655-C313-D149-5AB1-9AC7A5227C3B}"/>
                </a:ext>
              </a:extLst>
            </p:cNvPr>
            <p:cNvPicPr>
              <a:picLocks noChangeAspect="1"/>
            </p:cNvPicPr>
            <p:nvPr/>
          </p:nvPicPr>
          <p:blipFill>
            <a:blip r:embed="rId7"/>
            <a:stretch>
              <a:fillRect/>
            </a:stretch>
          </p:blipFill>
          <p:spPr>
            <a:xfrm>
              <a:off x="5278177" y="2587875"/>
              <a:ext cx="348981" cy="333248"/>
            </a:xfrm>
            <a:prstGeom prst="rect">
              <a:avLst/>
            </a:prstGeom>
          </p:spPr>
        </p:pic>
      </p:grpSp>
      <p:sp>
        <p:nvSpPr>
          <p:cNvPr id="1110" name="Rounded Rectangle 144">
            <a:extLst>
              <a:ext uri="{FF2B5EF4-FFF2-40B4-BE49-F238E27FC236}">
                <a16:creationId xmlns:a16="http://schemas.microsoft.com/office/drawing/2014/main" id="{9221BE8F-19CC-7A31-8AEF-D0501CCC18CE}"/>
              </a:ext>
            </a:extLst>
          </p:cNvPr>
          <p:cNvSpPr/>
          <p:nvPr/>
        </p:nvSpPr>
        <p:spPr>
          <a:xfrm>
            <a:off x="7568774" y="4002087"/>
            <a:ext cx="1261069" cy="1620000"/>
          </a:xfrm>
          <a:prstGeom prst="roundRect">
            <a:avLst>
              <a:gd name="adj" fmla="val 6863"/>
            </a:avLst>
          </a:prstGeom>
          <a:solidFill>
            <a:srgbClr val="55A2A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11" name="TextBox 1110">
            <a:extLst>
              <a:ext uri="{FF2B5EF4-FFF2-40B4-BE49-F238E27FC236}">
                <a16:creationId xmlns:a16="http://schemas.microsoft.com/office/drawing/2014/main" id="{FBC18942-B11F-3F45-A73C-A9861ABB2DB0}"/>
              </a:ext>
            </a:extLst>
          </p:cNvPr>
          <p:cNvSpPr txBox="1"/>
          <p:nvPr/>
        </p:nvSpPr>
        <p:spPr>
          <a:xfrm>
            <a:off x="7824207" y="4146303"/>
            <a:ext cx="750205" cy="493468"/>
          </a:xfrm>
          <a:prstGeom prst="rect">
            <a:avLst/>
          </a:prstGeom>
          <a:noFill/>
        </p:spPr>
        <p:txBody>
          <a:bodyPr wrap="none" lIns="0" tIns="0" rIns="0" bIns="0">
            <a:spAutoFit/>
          </a:bodyPr>
          <a:lstStyle/>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Black" panose="020B0604020202020204" pitchFamily="34" charset="0"/>
                <a:ea typeface="+mn-ea"/>
                <a:cs typeface="Arial Black" panose="020B0604020202020204" pitchFamily="34" charset="0"/>
              </a:rPr>
              <a:t>SG</a:t>
            </a:r>
          </a:p>
          <a:p>
            <a:pPr marL="0" marR="0" lvl="0" indent="0" algn="ctr" defTabSz="914377" rtl="0" eaLnBrk="1" fontAlgn="auto" latinLnBrk="0" hangingPunct="1">
              <a:lnSpc>
                <a:spcPct val="80000"/>
              </a:lnSpc>
              <a:spcBef>
                <a:spcPts val="0"/>
              </a:spcBef>
              <a:spcAft>
                <a:spcPts val="2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3L+ post-ET </a:t>
            </a:r>
            <a:b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br>
            <a:r>
              <a:rPr kumimoji="0" lang="en-US"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HR+/HER2−</a:t>
            </a:r>
            <a:r>
              <a:rPr kumimoji="0" lang="en-US" sz="1200" b="0" i="0" u="none" strike="noStrike" kern="1200" cap="none" spc="0" normalizeH="0" baseline="30000" noProof="0">
                <a:ln>
                  <a:noFill/>
                </a:ln>
                <a:solidFill>
                  <a:srgbClr val="FFFFFF"/>
                </a:solidFill>
                <a:effectLst/>
                <a:uLnTx/>
                <a:uFillTx/>
                <a:latin typeface="Arial Narrow" panose="020B0604020202020204" pitchFamily="34" charset="0"/>
                <a:ea typeface="+mn-ea"/>
                <a:cs typeface="Arial Narrow" panose="020B0604020202020204" pitchFamily="34" charset="0"/>
              </a:rPr>
              <a:t>4</a:t>
            </a:r>
          </a:p>
        </p:txBody>
      </p:sp>
      <p:sp>
        <p:nvSpPr>
          <p:cNvPr id="1112" name="TextBox 1111">
            <a:extLst>
              <a:ext uri="{FF2B5EF4-FFF2-40B4-BE49-F238E27FC236}">
                <a16:creationId xmlns:a16="http://schemas.microsoft.com/office/drawing/2014/main" id="{48FCC5EA-40BC-6BE3-A92B-978441DE147D}"/>
              </a:ext>
            </a:extLst>
          </p:cNvPr>
          <p:cNvSpPr txBox="1"/>
          <p:nvPr/>
        </p:nvSpPr>
        <p:spPr>
          <a:xfrm>
            <a:off x="7896179" y="4702651"/>
            <a:ext cx="606255" cy="276999"/>
          </a:xfrm>
          <a:prstGeom prst="rect">
            <a:avLst/>
          </a:prstGeom>
          <a:noFill/>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Narrow" panose="020B0604020202020204" pitchFamily="34" charset="0"/>
                <a:ea typeface="+mn-ea"/>
                <a:cs typeface="Arial Narrow" panose="020B0604020202020204" pitchFamily="34" charset="0"/>
              </a:rPr>
              <a:t>TROP2</a:t>
            </a:r>
          </a:p>
        </p:txBody>
      </p:sp>
      <p:cxnSp>
        <p:nvCxnSpPr>
          <p:cNvPr id="1113" name="Straight Arrow Connector 1112">
            <a:extLst>
              <a:ext uri="{FF2B5EF4-FFF2-40B4-BE49-F238E27FC236}">
                <a16:creationId xmlns:a16="http://schemas.microsoft.com/office/drawing/2014/main" id="{0C9D9310-38FD-B026-2124-61D2BB16965A}"/>
              </a:ext>
            </a:extLst>
          </p:cNvPr>
          <p:cNvCxnSpPr>
            <a:cxnSpLocks/>
          </p:cNvCxnSpPr>
          <p:nvPr/>
        </p:nvCxnSpPr>
        <p:spPr>
          <a:xfrm>
            <a:off x="8833615" y="4246996"/>
            <a:ext cx="107463" cy="0"/>
          </a:xfrm>
          <a:prstGeom prst="straightConnector1">
            <a:avLst/>
          </a:prstGeom>
          <a:ln w="12700">
            <a:solidFill>
              <a:schemeClr val="tx2"/>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14" name="Straight Arrow Connector 1113">
            <a:extLst>
              <a:ext uri="{FF2B5EF4-FFF2-40B4-BE49-F238E27FC236}">
                <a16:creationId xmlns:a16="http://schemas.microsoft.com/office/drawing/2014/main" id="{A01A07C1-6964-2EE7-5126-E3F50A16AC39}"/>
              </a:ext>
            </a:extLst>
          </p:cNvPr>
          <p:cNvCxnSpPr>
            <a:cxnSpLocks/>
          </p:cNvCxnSpPr>
          <p:nvPr/>
        </p:nvCxnSpPr>
        <p:spPr>
          <a:xfrm>
            <a:off x="7605595" y="4569727"/>
            <a:ext cx="146008"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15" name="Straight Arrow Connector 1114">
            <a:extLst>
              <a:ext uri="{FF2B5EF4-FFF2-40B4-BE49-F238E27FC236}">
                <a16:creationId xmlns:a16="http://schemas.microsoft.com/office/drawing/2014/main" id="{A407B8DD-90AE-4BFA-C928-312B719B9774}"/>
              </a:ext>
            </a:extLst>
          </p:cNvPr>
          <p:cNvCxnSpPr>
            <a:cxnSpLocks/>
          </p:cNvCxnSpPr>
          <p:nvPr/>
        </p:nvCxnSpPr>
        <p:spPr>
          <a:xfrm>
            <a:off x="8622361" y="4569727"/>
            <a:ext cx="159443"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16" name="Straight Arrow Connector 1115">
            <a:extLst>
              <a:ext uri="{FF2B5EF4-FFF2-40B4-BE49-F238E27FC236}">
                <a16:creationId xmlns:a16="http://schemas.microsoft.com/office/drawing/2014/main" id="{40A1C280-6ADB-C932-4D49-94C73D134DA2}"/>
              </a:ext>
            </a:extLst>
          </p:cNvPr>
          <p:cNvCxnSpPr>
            <a:cxnSpLocks/>
          </p:cNvCxnSpPr>
          <p:nvPr/>
        </p:nvCxnSpPr>
        <p:spPr>
          <a:xfrm>
            <a:off x="8955717" y="4569727"/>
            <a:ext cx="114641" cy="0"/>
          </a:xfrm>
          <a:prstGeom prst="straightConnector1">
            <a:avLst/>
          </a:prstGeom>
          <a:ln w="12700">
            <a:solidFill>
              <a:srgbClr val="996699">
                <a:alpha val="13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17" name="Straight Arrow Connector 1116">
            <a:extLst>
              <a:ext uri="{FF2B5EF4-FFF2-40B4-BE49-F238E27FC236}">
                <a16:creationId xmlns:a16="http://schemas.microsoft.com/office/drawing/2014/main" id="{FA0A6CF3-834E-4FC8-3946-AFF8F412D314}"/>
              </a:ext>
            </a:extLst>
          </p:cNvPr>
          <p:cNvCxnSpPr>
            <a:cxnSpLocks/>
          </p:cNvCxnSpPr>
          <p:nvPr/>
        </p:nvCxnSpPr>
        <p:spPr>
          <a:xfrm>
            <a:off x="8833615" y="4569727"/>
            <a:ext cx="107463" cy="0"/>
          </a:xfrm>
          <a:prstGeom prst="straightConnector1">
            <a:avLst/>
          </a:prstGeom>
          <a:ln w="12700">
            <a:solidFill>
              <a:schemeClr val="tx2"/>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18" name="Straight Arrow Connector 1117">
            <a:extLst>
              <a:ext uri="{FF2B5EF4-FFF2-40B4-BE49-F238E27FC236}">
                <a16:creationId xmlns:a16="http://schemas.microsoft.com/office/drawing/2014/main" id="{E8CD430C-E6DD-FD26-F347-938A8706DFC6}"/>
              </a:ext>
            </a:extLst>
          </p:cNvPr>
          <p:cNvCxnSpPr>
            <a:cxnSpLocks/>
          </p:cNvCxnSpPr>
          <p:nvPr/>
        </p:nvCxnSpPr>
        <p:spPr>
          <a:xfrm>
            <a:off x="7605595" y="4246996"/>
            <a:ext cx="216000"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19" name="Straight Arrow Connector 1118">
            <a:extLst>
              <a:ext uri="{FF2B5EF4-FFF2-40B4-BE49-F238E27FC236}">
                <a16:creationId xmlns:a16="http://schemas.microsoft.com/office/drawing/2014/main" id="{6B1FC67C-6508-5561-A8CA-9A2F7F254D17}"/>
              </a:ext>
            </a:extLst>
          </p:cNvPr>
          <p:cNvCxnSpPr>
            <a:cxnSpLocks/>
          </p:cNvCxnSpPr>
          <p:nvPr/>
        </p:nvCxnSpPr>
        <p:spPr>
          <a:xfrm>
            <a:off x="8622363" y="4246996"/>
            <a:ext cx="216000" cy="0"/>
          </a:xfrm>
          <a:prstGeom prst="straightConnector1">
            <a:avLst/>
          </a:prstGeom>
          <a:ln w="12700">
            <a:solidFill>
              <a:srgbClr val="55A2A8">
                <a:alpha val="25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cxnSp>
        <p:nvCxnSpPr>
          <p:cNvPr id="1120" name="Straight Arrow Connector 1119">
            <a:extLst>
              <a:ext uri="{FF2B5EF4-FFF2-40B4-BE49-F238E27FC236}">
                <a16:creationId xmlns:a16="http://schemas.microsoft.com/office/drawing/2014/main" id="{4D1A2451-D6CD-C141-4376-2FD4E94ED991}"/>
              </a:ext>
            </a:extLst>
          </p:cNvPr>
          <p:cNvCxnSpPr>
            <a:cxnSpLocks/>
          </p:cNvCxnSpPr>
          <p:nvPr/>
        </p:nvCxnSpPr>
        <p:spPr>
          <a:xfrm>
            <a:off x="8955717" y="4246996"/>
            <a:ext cx="114641" cy="0"/>
          </a:xfrm>
          <a:prstGeom prst="straightConnector1">
            <a:avLst/>
          </a:prstGeom>
          <a:ln w="12700">
            <a:solidFill>
              <a:srgbClr val="996699">
                <a:alpha val="13000"/>
              </a:srgbClr>
            </a:solidFill>
            <a:prstDash val="dash"/>
            <a:tailEnd type="none" w="med" len="sm"/>
          </a:ln>
        </p:spPr>
        <p:style>
          <a:lnRef idx="1">
            <a:schemeClr val="accent1"/>
          </a:lnRef>
          <a:fillRef idx="0">
            <a:schemeClr val="accent1"/>
          </a:fillRef>
          <a:effectRef idx="0">
            <a:schemeClr val="accent1"/>
          </a:effectRef>
          <a:fontRef idx="minor">
            <a:schemeClr val="tx1"/>
          </a:fontRef>
        </p:style>
      </p:cxnSp>
      <p:grpSp>
        <p:nvGrpSpPr>
          <p:cNvPr id="1121" name="Group 1120">
            <a:extLst>
              <a:ext uri="{FF2B5EF4-FFF2-40B4-BE49-F238E27FC236}">
                <a16:creationId xmlns:a16="http://schemas.microsoft.com/office/drawing/2014/main" id="{FD57419D-23DF-D962-DCDF-A0239939E54B}"/>
              </a:ext>
            </a:extLst>
          </p:cNvPr>
          <p:cNvGrpSpPr/>
          <p:nvPr/>
        </p:nvGrpSpPr>
        <p:grpSpPr>
          <a:xfrm>
            <a:off x="7918971" y="4968833"/>
            <a:ext cx="553792" cy="553792"/>
            <a:chOff x="5175771" y="2477603"/>
            <a:chExt cx="553792" cy="553792"/>
          </a:xfrm>
        </p:grpSpPr>
        <p:sp>
          <p:nvSpPr>
            <p:cNvPr id="1122" name="Oval 1121">
              <a:extLst>
                <a:ext uri="{FF2B5EF4-FFF2-40B4-BE49-F238E27FC236}">
                  <a16:creationId xmlns:a16="http://schemas.microsoft.com/office/drawing/2014/main" id="{D409801B-EA56-8936-F3FB-2226DB293AE5}"/>
                </a:ext>
              </a:extLst>
            </p:cNvPr>
            <p:cNvSpPr/>
            <p:nvPr/>
          </p:nvSpPr>
          <p:spPr>
            <a:xfrm>
              <a:off x="5175771" y="2477603"/>
              <a:ext cx="553792" cy="55379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123" name="Picture 1122">
              <a:extLst>
                <a:ext uri="{FF2B5EF4-FFF2-40B4-BE49-F238E27FC236}">
                  <a16:creationId xmlns:a16="http://schemas.microsoft.com/office/drawing/2014/main" id="{409FD8C2-6F1E-89AD-9849-0CF43D05B5C6}"/>
                </a:ext>
              </a:extLst>
            </p:cNvPr>
            <p:cNvPicPr>
              <a:picLocks noChangeAspect="1"/>
            </p:cNvPicPr>
            <p:nvPr/>
          </p:nvPicPr>
          <p:blipFill>
            <a:blip r:embed="rId7"/>
            <a:stretch>
              <a:fillRect/>
            </a:stretch>
          </p:blipFill>
          <p:spPr>
            <a:xfrm>
              <a:off x="5278177" y="2587875"/>
              <a:ext cx="348981" cy="333248"/>
            </a:xfrm>
            <a:prstGeom prst="rect">
              <a:avLst/>
            </a:prstGeom>
          </p:spPr>
        </p:pic>
      </p:grpSp>
      <p:sp>
        <p:nvSpPr>
          <p:cNvPr id="4" name="Freeform 12">
            <a:extLst>
              <a:ext uri="{FF2B5EF4-FFF2-40B4-BE49-F238E27FC236}">
                <a16:creationId xmlns:a16="http://schemas.microsoft.com/office/drawing/2014/main" id="{785C4DDA-AB7F-9EA7-A0B3-61C9B4FA23D4}"/>
              </a:ext>
            </a:extLst>
          </p:cNvPr>
          <p:cNvSpPr/>
          <p:nvPr/>
        </p:nvSpPr>
        <p:spPr>
          <a:xfrm>
            <a:off x="1428978" y="4298392"/>
            <a:ext cx="574767" cy="1045029"/>
          </a:xfrm>
          <a:custGeom>
            <a:avLst/>
            <a:gdLst>
              <a:gd name="connsiteX0" fmla="*/ 0 w 574766"/>
              <a:gd name="connsiteY0" fmla="*/ 306978 h 1045029"/>
              <a:gd name="connsiteX1" fmla="*/ 574766 w 574766"/>
              <a:gd name="connsiteY1" fmla="*/ 0 h 1045029"/>
              <a:gd name="connsiteX2" fmla="*/ 574766 w 574766"/>
              <a:gd name="connsiteY2" fmla="*/ 1045029 h 1045029"/>
              <a:gd name="connsiteX3" fmla="*/ 6532 w 574766"/>
              <a:gd name="connsiteY3" fmla="*/ 751115 h 1045029"/>
              <a:gd name="connsiteX4" fmla="*/ 0 w 574766"/>
              <a:gd name="connsiteY4" fmla="*/ 306978 h 1045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4766" h="1045029">
                <a:moveTo>
                  <a:pt x="0" y="306978"/>
                </a:moveTo>
                <a:lnTo>
                  <a:pt x="574766" y="0"/>
                </a:lnTo>
                <a:lnTo>
                  <a:pt x="574766" y="1045029"/>
                </a:lnTo>
                <a:lnTo>
                  <a:pt x="6532" y="751115"/>
                </a:lnTo>
                <a:cubicBezTo>
                  <a:pt x="4355" y="603069"/>
                  <a:pt x="2177" y="455024"/>
                  <a:pt x="0" y="306978"/>
                </a:cubicBezTo>
                <a:close/>
              </a:path>
            </a:pathLst>
          </a:custGeom>
          <a:gradFill>
            <a:gsLst>
              <a:gs pos="0">
                <a:schemeClr val="accent1">
                  <a:lumMod val="40000"/>
                  <a:lumOff val="60000"/>
                  <a:alpha val="10000"/>
                </a:schemeClr>
              </a:gs>
              <a:gs pos="100000">
                <a:schemeClr val="accent1">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18007179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BC8F8-642D-D765-93BB-3A6CB0F2766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6E03DA-97FC-AE6A-D1D8-A1983AF6C69A}"/>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C7CDA862-96DC-4F2E-B8EE-450732EFABAA}" type="slidenum">
              <a:rPr kumimoji="0" lang="en-GB" sz="1000" b="0" i="0" u="none" strike="noStrike" kern="1200" cap="none" spc="0" normalizeH="0" baseline="0" noProof="0" smtClean="0">
                <a:ln>
                  <a:noFill/>
                </a:ln>
                <a:solidFill>
                  <a:prstClr val="white"/>
                </a:solidFill>
                <a:effectLst/>
                <a:uLnTx/>
                <a:uFillTx/>
                <a:latin typeface="Arial"/>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51</a:t>
            </a:fld>
            <a:endParaRPr kumimoji="0" lang="en-GB" sz="1000" b="0" i="0" u="none" strike="noStrike" kern="1200" cap="none" spc="0" normalizeH="0" baseline="0" noProof="0">
              <a:ln>
                <a:noFill/>
              </a:ln>
              <a:solidFill>
                <a:prstClr val="white"/>
              </a:solidFill>
              <a:effectLst/>
              <a:uLnTx/>
              <a:uFillTx/>
              <a:latin typeface="Arial"/>
              <a:ea typeface="+mn-ea"/>
              <a:cs typeface="+mn-cs"/>
            </a:endParaRPr>
          </a:p>
        </p:txBody>
      </p:sp>
      <p:sp>
        <p:nvSpPr>
          <p:cNvPr id="5" name="Title 1">
            <a:extLst>
              <a:ext uri="{FF2B5EF4-FFF2-40B4-BE49-F238E27FC236}">
                <a16:creationId xmlns:a16="http://schemas.microsoft.com/office/drawing/2014/main" id="{E5E20D6B-3E7E-6BF1-1E4A-3B91F6E553A9}"/>
              </a:ext>
            </a:extLst>
          </p:cNvPr>
          <p:cNvSpPr txBox="1">
            <a:spLocks/>
          </p:cNvSpPr>
          <p:nvPr/>
        </p:nvSpPr>
        <p:spPr>
          <a:xfrm>
            <a:off x="358775" y="214133"/>
            <a:ext cx="11472863" cy="677523"/>
          </a:xfrm>
          <a:prstGeom prst="rect">
            <a:avLst/>
          </a:prstGeom>
        </p:spPr>
        <p:txBody>
          <a:bodyPr/>
          <a:lstStyle>
            <a:lvl1pPr algn="l" defTabSz="914400" rtl="0" eaLnBrk="1" latinLnBrk="0" hangingPunct="1">
              <a:lnSpc>
                <a:spcPct val="90000"/>
              </a:lnSpc>
              <a:spcBef>
                <a:spcPct val="0"/>
              </a:spcBef>
              <a:buNone/>
              <a:defRPr sz="2400" b="1" kern="1200" cap="all" baseline="0">
                <a:solidFill>
                  <a:schemeClr val="accent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all" spc="0" normalizeH="0" baseline="0" noProof="0" dirty="0">
                <a:ln>
                  <a:noFill/>
                </a:ln>
                <a:solidFill>
                  <a:srgbClr val="012169"/>
                </a:solidFill>
                <a:effectLst/>
                <a:uLnTx/>
                <a:uFillTx/>
                <a:latin typeface="Arial"/>
                <a:ea typeface="+mj-ea"/>
                <a:cs typeface="+mj-cs"/>
              </a:rPr>
              <a:t>DESTINY-Breast04: Study Design</a:t>
            </a:r>
            <a:endParaRPr kumimoji="0" lang="en-US" sz="2400" b="1" i="0" u="none" strike="noStrike" kern="1200" cap="all" spc="0" normalizeH="0" baseline="0" noProof="0" dirty="0">
              <a:ln>
                <a:noFill/>
              </a:ln>
              <a:solidFill>
                <a:srgbClr val="012169"/>
              </a:solidFill>
              <a:effectLst/>
              <a:uLnTx/>
              <a:uFillTx/>
              <a:latin typeface="Arial"/>
              <a:ea typeface="+mj-ea"/>
              <a:cs typeface="+mj-cs"/>
            </a:endParaRPr>
          </a:p>
        </p:txBody>
      </p:sp>
      <p:pic>
        <p:nvPicPr>
          <p:cNvPr id="7" name="Picture 6" descr="A screenshot of a computer screen&#10;&#10;Description automatically generated">
            <a:extLst>
              <a:ext uri="{FF2B5EF4-FFF2-40B4-BE49-F238E27FC236}">
                <a16:creationId xmlns:a16="http://schemas.microsoft.com/office/drawing/2014/main" id="{CFD76A38-9AF6-70D0-6272-E15DD3612EC3}"/>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t="7678"/>
          <a:stretch>
            <a:fillRect/>
          </a:stretch>
        </p:blipFill>
        <p:spPr>
          <a:xfrm>
            <a:off x="430112" y="1035728"/>
            <a:ext cx="11644989" cy="5191109"/>
          </a:xfrm>
          <a:prstGeom prst="rect">
            <a:avLst/>
          </a:prstGeom>
        </p:spPr>
      </p:pic>
      <p:sp>
        <p:nvSpPr>
          <p:cNvPr id="3" name="TextBox 2">
            <a:extLst>
              <a:ext uri="{FF2B5EF4-FFF2-40B4-BE49-F238E27FC236}">
                <a16:creationId xmlns:a16="http://schemas.microsoft.com/office/drawing/2014/main" id="{EFD9F755-DABA-1E89-CB73-11225A8B5C5B}"/>
              </a:ext>
            </a:extLst>
          </p:cNvPr>
          <p:cNvSpPr txBox="1"/>
          <p:nvPr/>
        </p:nvSpPr>
        <p:spPr>
          <a:xfrm>
            <a:off x="1" y="6378221"/>
            <a:ext cx="12214578"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6" name="Footer Placeholder 2">
            <a:extLst>
              <a:ext uri="{FF2B5EF4-FFF2-40B4-BE49-F238E27FC236}">
                <a16:creationId xmlns:a16="http://schemas.microsoft.com/office/drawing/2014/main" id="{1E83AC65-88AE-5887-CFFC-23320FE9073B}"/>
              </a:ext>
            </a:extLst>
          </p:cNvPr>
          <p:cNvSpPr txBox="1">
            <a:spLocks/>
          </p:cNvSpPr>
          <p:nvPr/>
        </p:nvSpPr>
        <p:spPr>
          <a:xfrm>
            <a:off x="529727" y="6333608"/>
            <a:ext cx="9189720" cy="365125"/>
          </a:xfrm>
          <a:prstGeom prst="rect">
            <a:avLst/>
          </a:prstGeom>
        </p:spPr>
        <p:txBody>
          <a:bodyPr vert="horz" lIns="91440" tIns="45720" rIns="91440" bIns="45720" rtlCol="0" anchor="b"/>
          <a:lstStyle>
            <a:defPPr>
              <a:defRPr lang="en-US"/>
            </a:defPPr>
            <a:lvl1pPr marL="0" algn="l" defTabSz="914400" rtl="0" eaLnBrk="1" latinLnBrk="0" hangingPunct="1">
              <a:defRPr sz="12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rPr>
              <a:t>Modi </a:t>
            </a:r>
            <a:r>
              <a:rPr kumimoji="0" lang="pt-BR" sz="1050" b="0" i="0" u="none" strike="noStrike" kern="1200" cap="none" spc="0" normalizeH="0" baseline="0" noProof="0" dirty="0" err="1">
                <a:ln>
                  <a:noFill/>
                </a:ln>
                <a:solidFill>
                  <a:prstClr val="black">
                    <a:lumMod val="50000"/>
                    <a:lumOff val="50000"/>
                  </a:prstClr>
                </a:solidFill>
                <a:effectLst/>
                <a:uLnTx/>
                <a:uFillTx/>
                <a:latin typeface="Calibri" panose="020F0502020204030204"/>
                <a:ea typeface="+mn-ea"/>
                <a:cs typeface="+mn-cs"/>
              </a:rPr>
              <a:t>S</a:t>
            </a:r>
            <a:r>
              <a:rPr kumimoji="0" lang="pt-BR"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rPr>
              <a:t>, et al. ESMO 2023. Abstract 376O.</a:t>
            </a:r>
            <a:endParaRPr kumimoji="0" lang="en-US"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03986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B7E94-CCF4-645E-6385-FF21A22F818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B89E3C3-BB61-B299-2084-8845EDFE95B5}"/>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C7CDA862-96DC-4F2E-B8EE-450732EFABAA}" type="slidenum">
              <a:rPr kumimoji="0" lang="en-GB" sz="1000" b="0" i="0" u="none" strike="noStrike" kern="1200" cap="none" spc="0" normalizeH="0" baseline="0" noProof="0" smtClean="0">
                <a:ln>
                  <a:noFill/>
                </a:ln>
                <a:solidFill>
                  <a:prstClr val="white"/>
                </a:solidFill>
                <a:effectLst/>
                <a:uLnTx/>
                <a:uFillTx/>
                <a:latin typeface="Arial"/>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52</a:t>
            </a:fld>
            <a:endParaRPr kumimoji="0" lang="en-GB" sz="1000" b="0" i="0" u="none" strike="noStrike" kern="1200" cap="none" spc="0" normalizeH="0" baseline="0" noProof="0">
              <a:ln>
                <a:noFill/>
              </a:ln>
              <a:solidFill>
                <a:prstClr val="white"/>
              </a:solidFill>
              <a:effectLst/>
              <a:uLnTx/>
              <a:uFillTx/>
              <a:latin typeface="Arial"/>
              <a:ea typeface="+mn-ea"/>
              <a:cs typeface="+mn-cs"/>
            </a:endParaRPr>
          </a:p>
        </p:txBody>
      </p:sp>
      <p:sp>
        <p:nvSpPr>
          <p:cNvPr id="5" name="Title 1">
            <a:extLst>
              <a:ext uri="{FF2B5EF4-FFF2-40B4-BE49-F238E27FC236}">
                <a16:creationId xmlns:a16="http://schemas.microsoft.com/office/drawing/2014/main" id="{7299A933-3A7E-615A-A798-E134F0008C6D}"/>
              </a:ext>
            </a:extLst>
          </p:cNvPr>
          <p:cNvSpPr txBox="1">
            <a:spLocks/>
          </p:cNvSpPr>
          <p:nvPr/>
        </p:nvSpPr>
        <p:spPr>
          <a:xfrm>
            <a:off x="358775" y="214133"/>
            <a:ext cx="11472863" cy="677523"/>
          </a:xfrm>
          <a:prstGeom prst="rect">
            <a:avLst/>
          </a:prstGeom>
        </p:spPr>
        <p:txBody>
          <a:bodyPr/>
          <a:lstStyle>
            <a:lvl1pPr algn="l" defTabSz="914400" rtl="0" eaLnBrk="1" latinLnBrk="0" hangingPunct="1">
              <a:lnSpc>
                <a:spcPct val="90000"/>
              </a:lnSpc>
              <a:spcBef>
                <a:spcPct val="0"/>
              </a:spcBef>
              <a:buNone/>
              <a:defRPr sz="2400" b="1" kern="1200" cap="all" baseline="0">
                <a:solidFill>
                  <a:schemeClr val="accent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all" spc="0" normalizeH="0" baseline="0" noProof="0" dirty="0">
                <a:ln>
                  <a:noFill/>
                </a:ln>
                <a:solidFill>
                  <a:srgbClr val="012169"/>
                </a:solidFill>
                <a:effectLst/>
                <a:uLnTx/>
                <a:uFillTx/>
                <a:latin typeface="Arial"/>
                <a:ea typeface="+mj-ea"/>
                <a:cs typeface="+mj-cs"/>
              </a:rPr>
              <a:t>DESTINY-Breast04: PFS and OS in HR- Cohort</a:t>
            </a:r>
            <a:endParaRPr kumimoji="0" lang="en-US" sz="2400" b="1" i="0" u="none" strike="noStrike" kern="1200" cap="all" spc="0" normalizeH="0" baseline="0" noProof="0" dirty="0">
              <a:ln>
                <a:noFill/>
              </a:ln>
              <a:solidFill>
                <a:srgbClr val="012169"/>
              </a:solidFill>
              <a:effectLst/>
              <a:uLnTx/>
              <a:uFillTx/>
              <a:latin typeface="Arial"/>
              <a:ea typeface="+mj-ea"/>
              <a:cs typeface="+mj-cs"/>
            </a:endParaRPr>
          </a:p>
        </p:txBody>
      </p:sp>
      <p:sp>
        <p:nvSpPr>
          <p:cNvPr id="9" name="Rectangle 8">
            <a:extLst>
              <a:ext uri="{FF2B5EF4-FFF2-40B4-BE49-F238E27FC236}">
                <a16:creationId xmlns:a16="http://schemas.microsoft.com/office/drawing/2014/main" id="{FC8B18D4-5E71-9EA8-E14B-40F74145C642}"/>
              </a:ext>
            </a:extLst>
          </p:cNvPr>
          <p:cNvSpPr/>
          <p:nvPr/>
        </p:nvSpPr>
        <p:spPr>
          <a:xfrm>
            <a:off x="1971040" y="5988557"/>
            <a:ext cx="568960" cy="45719"/>
          </a:xfrm>
          <a:prstGeom prst="rect">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2" name="Footer Placeholder 2">
            <a:extLst>
              <a:ext uri="{FF2B5EF4-FFF2-40B4-BE49-F238E27FC236}">
                <a16:creationId xmlns:a16="http://schemas.microsoft.com/office/drawing/2014/main" id="{E2C4AE0D-8C2D-3F9F-96F8-803B2184099C}"/>
              </a:ext>
            </a:extLst>
          </p:cNvPr>
          <p:cNvSpPr txBox="1">
            <a:spLocks/>
          </p:cNvSpPr>
          <p:nvPr/>
        </p:nvSpPr>
        <p:spPr>
          <a:xfrm>
            <a:off x="838200" y="5987123"/>
            <a:ext cx="9189720" cy="365125"/>
          </a:xfrm>
          <a:prstGeom prst="rect">
            <a:avLst/>
          </a:prstGeom>
        </p:spPr>
        <p:txBody>
          <a:bodyPr vert="horz" lIns="91440" tIns="45720" rIns="91440" bIns="45720" rtlCol="0" anchor="b"/>
          <a:lstStyle>
            <a:defPPr>
              <a:defRPr lang="en-US"/>
            </a:defPPr>
            <a:lvl1pPr marL="0" algn="l" defTabSz="914400" rtl="0" eaLnBrk="1" latinLnBrk="0" hangingPunct="1">
              <a:defRPr sz="12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rPr>
              <a:t>Modi </a:t>
            </a:r>
            <a:r>
              <a:rPr kumimoji="0" lang="pt-BR" sz="1050" b="0" i="0" u="none" strike="noStrike" kern="1200" cap="none" spc="0" normalizeH="0" baseline="0" noProof="0" dirty="0" err="1">
                <a:ln>
                  <a:noFill/>
                </a:ln>
                <a:solidFill>
                  <a:prstClr val="black">
                    <a:lumMod val="50000"/>
                    <a:lumOff val="50000"/>
                  </a:prstClr>
                </a:solidFill>
                <a:effectLst/>
                <a:uLnTx/>
                <a:uFillTx/>
                <a:latin typeface="Calibri" panose="020F0502020204030204"/>
                <a:ea typeface="+mn-ea"/>
                <a:cs typeface="+mn-cs"/>
              </a:rPr>
              <a:t>S</a:t>
            </a:r>
            <a:r>
              <a:rPr kumimoji="0" lang="pt-BR"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rPr>
              <a:t>, et </a:t>
            </a:r>
            <a:r>
              <a:rPr kumimoji="0" lang="pt-BR" sz="1050" b="0" i="0" u="none" strike="noStrike" kern="1200" cap="none" spc="0" normalizeH="0" baseline="0" noProof="0" dirty="0" err="1">
                <a:ln>
                  <a:noFill/>
                </a:ln>
                <a:solidFill>
                  <a:prstClr val="black">
                    <a:lumMod val="50000"/>
                    <a:lumOff val="50000"/>
                  </a:prstClr>
                </a:solidFill>
                <a:effectLst/>
                <a:uLnTx/>
                <a:uFillTx/>
                <a:latin typeface="Calibri" panose="020F0502020204030204"/>
                <a:ea typeface="+mn-ea"/>
                <a:cs typeface="+mn-cs"/>
              </a:rPr>
              <a:t>al.ASCO</a:t>
            </a:r>
            <a:r>
              <a:rPr kumimoji="0" lang="pt-BR"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rPr>
              <a:t> 2022. Abstract LBA3.</a:t>
            </a:r>
            <a:endParaRPr kumimoji="0" lang="en-US" sz="105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F2E82536-0C6B-F8CC-9CA3-D8ADB57A71B4}"/>
              </a:ext>
            </a:extLst>
          </p:cNvPr>
          <p:cNvSpPr txBox="1"/>
          <p:nvPr/>
        </p:nvSpPr>
        <p:spPr>
          <a:xfrm>
            <a:off x="661013" y="1194458"/>
            <a:ext cx="5434988" cy="408623"/>
          </a:xfrm>
          <a:prstGeom prst="roundRect">
            <a:avLst/>
          </a:prstGeom>
          <a:solidFill>
            <a:srgbClr val="7AA1C2"/>
          </a:solidFill>
          <a:ln>
            <a:solidFill>
              <a:srgbClr val="7AA1C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Calibri" panose="020F0502020204030204"/>
                <a:ea typeface="+mn-ea"/>
                <a:cs typeface="+mn-cs"/>
              </a:rPr>
              <a:t>Progression-Free Survival</a:t>
            </a:r>
          </a:p>
        </p:txBody>
      </p:sp>
      <p:pic>
        <p:nvPicPr>
          <p:cNvPr id="14" name="Picture 13">
            <a:extLst>
              <a:ext uri="{FF2B5EF4-FFF2-40B4-BE49-F238E27FC236}">
                <a16:creationId xmlns:a16="http://schemas.microsoft.com/office/drawing/2014/main" id="{0727ED81-3696-3364-7971-E1877B51C766}"/>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l="48834" t="28119" r="18098" b="19666"/>
          <a:stretch/>
        </p:blipFill>
        <p:spPr>
          <a:xfrm>
            <a:off x="6492755" y="1745715"/>
            <a:ext cx="5041905" cy="3836519"/>
          </a:xfrm>
          <a:prstGeom prst="rect">
            <a:avLst/>
          </a:prstGeom>
        </p:spPr>
      </p:pic>
      <p:pic>
        <p:nvPicPr>
          <p:cNvPr id="15" name="Picture 14">
            <a:extLst>
              <a:ext uri="{FF2B5EF4-FFF2-40B4-BE49-F238E27FC236}">
                <a16:creationId xmlns:a16="http://schemas.microsoft.com/office/drawing/2014/main" id="{CE78C292-EAD4-1F65-CF69-2E8DBF5DC42A}"/>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Lst>
          </a:blip>
          <a:srcRect l="17190" t="28481" r="51166" b="19666"/>
          <a:stretch/>
        </p:blipFill>
        <p:spPr>
          <a:xfrm>
            <a:off x="754913" y="1745715"/>
            <a:ext cx="5341088" cy="3847209"/>
          </a:xfrm>
          <a:prstGeom prst="rect">
            <a:avLst/>
          </a:prstGeom>
        </p:spPr>
      </p:pic>
      <p:sp>
        <p:nvSpPr>
          <p:cNvPr id="16" name="TextBox 15">
            <a:extLst>
              <a:ext uri="{FF2B5EF4-FFF2-40B4-BE49-F238E27FC236}">
                <a16:creationId xmlns:a16="http://schemas.microsoft.com/office/drawing/2014/main" id="{33B2241E-1CA9-D047-3566-D8FF00EE98BF}"/>
              </a:ext>
            </a:extLst>
          </p:cNvPr>
          <p:cNvSpPr txBox="1"/>
          <p:nvPr/>
        </p:nvSpPr>
        <p:spPr>
          <a:xfrm>
            <a:off x="6586654" y="1194457"/>
            <a:ext cx="4944333" cy="408623"/>
          </a:xfrm>
          <a:prstGeom prst="roundRect">
            <a:avLst/>
          </a:prstGeom>
          <a:solidFill>
            <a:srgbClr val="7AA1C2"/>
          </a:solidFill>
          <a:ln>
            <a:solidFill>
              <a:srgbClr val="7AA1C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Calibri" panose="020F0502020204030204"/>
                <a:ea typeface="+mn-ea"/>
                <a:cs typeface="+mn-cs"/>
              </a:rPr>
              <a:t>Overall Survival</a:t>
            </a:r>
          </a:p>
        </p:txBody>
      </p:sp>
      <p:sp>
        <p:nvSpPr>
          <p:cNvPr id="3" name="TextBox 2">
            <a:extLst>
              <a:ext uri="{FF2B5EF4-FFF2-40B4-BE49-F238E27FC236}">
                <a16:creationId xmlns:a16="http://schemas.microsoft.com/office/drawing/2014/main" id="{B5B6FFD5-797B-9082-675D-31EA3D8A4CCE}"/>
              </a:ext>
            </a:extLst>
          </p:cNvPr>
          <p:cNvSpPr txBox="1"/>
          <p:nvPr/>
        </p:nvSpPr>
        <p:spPr>
          <a:xfrm>
            <a:off x="1" y="6389510"/>
            <a:ext cx="12214578"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2847589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4B191-0986-13FF-B880-633242CD8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40B8F7-5395-E0EF-C119-42A867A0750A}"/>
              </a:ext>
            </a:extLst>
          </p:cNvPr>
          <p:cNvSpPr>
            <a:spLocks noGrp="1"/>
          </p:cNvSpPr>
          <p:nvPr>
            <p:ph type="title"/>
          </p:nvPr>
        </p:nvSpPr>
        <p:spPr>
          <a:xfrm>
            <a:off x="912284" y="129209"/>
            <a:ext cx="10358967" cy="1143000"/>
          </a:xfrm>
        </p:spPr>
        <p:txBody>
          <a:bodyPr/>
          <a:lstStyle/>
          <a:p>
            <a:r>
              <a:rPr lang="en-US" dirty="0"/>
              <a:t>DESTINY-Breast04: Long-Term Survival </a:t>
            </a:r>
            <a:r>
              <a:rPr lang="en-US"/>
              <a:t>in the HR-Negative </a:t>
            </a:r>
            <a:r>
              <a:rPr lang="en-US" dirty="0"/>
              <a:t>Cohort</a:t>
            </a:r>
          </a:p>
        </p:txBody>
      </p:sp>
      <p:sp>
        <p:nvSpPr>
          <p:cNvPr id="5" name="TextBox 4">
            <a:extLst>
              <a:ext uri="{FF2B5EF4-FFF2-40B4-BE49-F238E27FC236}">
                <a16:creationId xmlns:a16="http://schemas.microsoft.com/office/drawing/2014/main" id="{665F2AF5-4B6C-FCEB-BAAA-608D0457C489}"/>
              </a:ext>
            </a:extLst>
          </p:cNvPr>
          <p:cNvSpPr txBox="1"/>
          <p:nvPr/>
        </p:nvSpPr>
        <p:spPr>
          <a:xfrm>
            <a:off x="0" y="6534835"/>
            <a:ext cx="3625288" cy="3231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Modi S et al. </a:t>
            </a:r>
            <a:r>
              <a:rPr kumimoji="0" lang="en-US" sz="1500" b="0" i="1"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Nat Med </a:t>
            </a:r>
            <a:r>
              <a:rPr kumimoji="0" lang="en-US" sz="15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2025;31(12):4205-13.</a:t>
            </a:r>
          </a:p>
        </p:txBody>
      </p:sp>
      <p:pic>
        <p:nvPicPr>
          <p:cNvPr id="4" name="Picture 3" descr="A graph of a number of patients&#10;&#10;AI-generated content may be incorrect.">
            <a:extLst>
              <a:ext uri="{FF2B5EF4-FFF2-40B4-BE49-F238E27FC236}">
                <a16:creationId xmlns:a16="http://schemas.microsoft.com/office/drawing/2014/main" id="{751842A5-0979-F1C1-620D-F64C6E74042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480199" y="1184074"/>
            <a:ext cx="9231601" cy="5146710"/>
          </a:xfrm>
          <a:prstGeom prst="rect">
            <a:avLst/>
          </a:prstGeom>
        </p:spPr>
      </p:pic>
      <p:sp>
        <p:nvSpPr>
          <p:cNvPr id="7" name="Rectangle 6">
            <a:extLst>
              <a:ext uri="{FF2B5EF4-FFF2-40B4-BE49-F238E27FC236}">
                <a16:creationId xmlns:a16="http://schemas.microsoft.com/office/drawing/2014/main" id="{25433E1B-CF65-4BF6-F9C8-61B2D19C1283}"/>
              </a:ext>
            </a:extLst>
          </p:cNvPr>
          <p:cNvSpPr/>
          <p:nvPr/>
        </p:nvSpPr>
        <p:spPr bwMode="auto">
          <a:xfrm>
            <a:off x="1663916" y="1184074"/>
            <a:ext cx="297455" cy="292186"/>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4556268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74D9E1-4755-918C-D74D-0312CD2D219B}"/>
              </a:ext>
            </a:extLst>
          </p:cNvPr>
          <p:cNvSpPr>
            <a:spLocks noGrp="1"/>
          </p:cNvSpPr>
          <p:nvPr>
            <p:ph type="title"/>
          </p:nvPr>
        </p:nvSpPr>
        <p:spPr>
          <a:xfrm>
            <a:off x="340139" y="423849"/>
            <a:ext cx="9802192" cy="949648"/>
          </a:xfrm>
        </p:spPr>
        <p:txBody>
          <a:bodyPr/>
          <a:lstStyle/>
          <a:p>
            <a:pPr>
              <a:lnSpc>
                <a:spcPct val="90000"/>
              </a:lnSpc>
            </a:pPr>
            <a:r>
              <a:rPr lang="en-US" sz="3733" b="1" dirty="0">
                <a:solidFill>
                  <a:srgbClr val="001E44"/>
                </a:solidFill>
              </a:rPr>
              <a:t>Sequential T-</a:t>
            </a:r>
            <a:r>
              <a:rPr lang="en-US" sz="3733" b="1" dirty="0" err="1">
                <a:solidFill>
                  <a:srgbClr val="001E44"/>
                </a:solidFill>
              </a:rPr>
              <a:t>DXd</a:t>
            </a:r>
            <a:r>
              <a:rPr lang="en-US" sz="3733" b="1" dirty="0">
                <a:solidFill>
                  <a:srgbClr val="001E44"/>
                </a:solidFill>
              </a:rPr>
              <a:t> Post Sacituzumab </a:t>
            </a:r>
            <a:r>
              <a:rPr lang="en-US" sz="3733" b="1" dirty="0" err="1">
                <a:solidFill>
                  <a:srgbClr val="001E44"/>
                </a:solidFill>
              </a:rPr>
              <a:t>Govitecan</a:t>
            </a:r>
            <a:r>
              <a:rPr lang="en-US" sz="3733" b="1" dirty="0">
                <a:solidFill>
                  <a:srgbClr val="001E44"/>
                </a:solidFill>
              </a:rPr>
              <a:t> in </a:t>
            </a:r>
            <a:r>
              <a:rPr lang="en-US" sz="3733" b="1" dirty="0" err="1">
                <a:solidFill>
                  <a:srgbClr val="001E44"/>
                </a:solidFill>
              </a:rPr>
              <a:t>mTNBC</a:t>
            </a:r>
            <a:endParaRPr lang="en-US" sz="3733" b="1" dirty="0">
              <a:solidFill>
                <a:srgbClr val="001E44"/>
              </a:solidFill>
            </a:endParaRPr>
          </a:p>
        </p:txBody>
      </p:sp>
      <p:pic>
        <p:nvPicPr>
          <p:cNvPr id="4" name="Picture 3">
            <a:extLst>
              <a:ext uri="{FF2B5EF4-FFF2-40B4-BE49-F238E27FC236}">
                <a16:creationId xmlns:a16="http://schemas.microsoft.com/office/drawing/2014/main" id="{32057E1A-6B74-A061-FA6D-AD44791D8596}"/>
              </a:ext>
            </a:extLst>
          </p:cNvPr>
          <p:cNvPicPr>
            <a:picLocks noChangeAspect="1"/>
          </p:cNvPicPr>
          <p:nvPr/>
        </p:nvPicPr>
        <p:blipFill>
          <a:blip r:embed="rId3" cstate="email">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a:ext>
            </a:extLst>
          </a:blip>
          <a:srcRect/>
          <a:stretch/>
        </p:blipFill>
        <p:spPr>
          <a:xfrm>
            <a:off x="6692871" y="2674503"/>
            <a:ext cx="5332976" cy="1964404"/>
          </a:xfrm>
          <a:prstGeom prst="rect">
            <a:avLst/>
          </a:prstGeom>
        </p:spPr>
      </p:pic>
      <p:pic>
        <p:nvPicPr>
          <p:cNvPr id="5" name="Picture 4">
            <a:extLst>
              <a:ext uri="{FF2B5EF4-FFF2-40B4-BE49-F238E27FC236}">
                <a16:creationId xmlns:a16="http://schemas.microsoft.com/office/drawing/2014/main" id="{EC5A3272-F7ED-75FE-8DBD-9163A1140F53}"/>
              </a:ext>
            </a:extLst>
          </p:cNvPr>
          <p:cNvPicPr>
            <a:picLocks noChangeAspect="1"/>
          </p:cNvPicPr>
          <p:nvPr/>
        </p:nvPicPr>
        <p:blipFill>
          <a:blip r:embed="rId5" cstate="email">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a:ext>
            </a:extLst>
          </a:blip>
          <a:srcRect t="17704" r="2551"/>
          <a:stretch>
            <a:fillRect/>
          </a:stretch>
        </p:blipFill>
        <p:spPr>
          <a:xfrm>
            <a:off x="166154" y="1758121"/>
            <a:ext cx="6395772" cy="4382484"/>
          </a:xfrm>
          <a:prstGeom prst="rect">
            <a:avLst/>
          </a:prstGeom>
        </p:spPr>
      </p:pic>
      <p:sp>
        <p:nvSpPr>
          <p:cNvPr id="6" name="TextBox 5">
            <a:extLst>
              <a:ext uri="{FF2B5EF4-FFF2-40B4-BE49-F238E27FC236}">
                <a16:creationId xmlns:a16="http://schemas.microsoft.com/office/drawing/2014/main" id="{DCCC4DAB-B119-77D3-316B-344E7FBF3AB7}"/>
              </a:ext>
            </a:extLst>
          </p:cNvPr>
          <p:cNvSpPr txBox="1"/>
          <p:nvPr/>
        </p:nvSpPr>
        <p:spPr>
          <a:xfrm>
            <a:off x="9941489" y="6495589"/>
            <a:ext cx="1471878" cy="215444"/>
          </a:xfrm>
          <a:prstGeom prst="rect">
            <a:avLst/>
          </a:prstGeom>
          <a:noFill/>
        </p:spPr>
        <p:txBody>
          <a:bodyPr wrap="none" rtlCol="0">
            <a:spAutoFit/>
          </a:bodyPr>
          <a:lstStyle/>
          <a:p>
            <a:pPr marL="0" marR="0" lvl="0" indent="0" algn="l" defTabSz="457189"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S PGothic" panose="020B0600070205080204" pitchFamily="34" charset="-128"/>
                <a:cs typeface="Arial" panose="020B0604020202020204" pitchFamily="34" charset="0"/>
              </a:rPr>
              <a:t>Huppert L et al, ASCO 2024</a:t>
            </a:r>
          </a:p>
        </p:txBody>
      </p:sp>
      <p:sp>
        <p:nvSpPr>
          <p:cNvPr id="7" name="TextBox 6">
            <a:extLst>
              <a:ext uri="{FF2B5EF4-FFF2-40B4-BE49-F238E27FC236}">
                <a16:creationId xmlns:a16="http://schemas.microsoft.com/office/drawing/2014/main" id="{7F0C4CD3-70F0-FFD1-E1C4-9D18FCFDE32D}"/>
              </a:ext>
            </a:extLst>
          </p:cNvPr>
          <p:cNvSpPr txBox="1"/>
          <p:nvPr/>
        </p:nvSpPr>
        <p:spPr>
          <a:xfrm>
            <a:off x="6561926" y="4638907"/>
            <a:ext cx="5783765" cy="461665"/>
          </a:xfrm>
          <a:prstGeom prst="rect">
            <a:avLst/>
          </a:prstGeom>
          <a:noFill/>
        </p:spPr>
        <p:txBody>
          <a:bodyPr wrap="squar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On average, shorter PFS with ADC2</a:t>
            </a:r>
          </a:p>
        </p:txBody>
      </p:sp>
    </p:spTree>
    <p:extLst>
      <p:ext uri="{BB962C8B-B14F-4D97-AF65-F5344CB8AC3E}">
        <p14:creationId xmlns:p14="http://schemas.microsoft.com/office/powerpoint/2010/main" val="10046982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768F-3654-365A-0780-C4BB6E4CA9D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B9F72AB-4811-4198-45D4-AF4D326958D4}"/>
              </a:ext>
            </a:extLst>
          </p:cNvPr>
          <p:cNvPicPr>
            <a:picLocks noChangeAspect="1"/>
          </p:cNvPicPr>
          <p:nvPr/>
        </p:nvPicPr>
        <p:blipFill rotWithShape="1">
          <a:blip r:embed="rId3"/>
          <a:srcRect l="50452"/>
          <a:stretch/>
        </p:blipFill>
        <p:spPr>
          <a:xfrm>
            <a:off x="7076634" y="4202512"/>
            <a:ext cx="3912233" cy="2137411"/>
          </a:xfrm>
          <a:prstGeom prst="rect">
            <a:avLst/>
          </a:prstGeom>
        </p:spPr>
      </p:pic>
      <p:sp>
        <p:nvSpPr>
          <p:cNvPr id="9" name="TextBox 8">
            <a:extLst>
              <a:ext uri="{FF2B5EF4-FFF2-40B4-BE49-F238E27FC236}">
                <a16:creationId xmlns:a16="http://schemas.microsoft.com/office/drawing/2014/main" id="{AA6286B4-A33D-09A2-CEF3-E63F8A6A58B9}"/>
              </a:ext>
            </a:extLst>
          </p:cNvPr>
          <p:cNvSpPr txBox="1"/>
          <p:nvPr/>
        </p:nvSpPr>
        <p:spPr>
          <a:xfrm>
            <a:off x="6629413" y="3875048"/>
            <a:ext cx="4714315" cy="338554"/>
          </a:xfrm>
          <a:prstGeom prst="rect">
            <a:avLst/>
          </a:prstGeom>
          <a:solidFill>
            <a:srgbClr val="F2F2F2"/>
          </a:solidFill>
        </p:spPr>
        <p:txBody>
          <a:bodyPr wrap="square" rtlCol="0" anchor="ctr">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TROP2-Medium/Low (H-score ≤200)</a:t>
            </a:r>
          </a:p>
        </p:txBody>
      </p:sp>
      <p:sp>
        <p:nvSpPr>
          <p:cNvPr id="26" name="TextBox 25">
            <a:extLst>
              <a:ext uri="{FF2B5EF4-FFF2-40B4-BE49-F238E27FC236}">
                <a16:creationId xmlns:a16="http://schemas.microsoft.com/office/drawing/2014/main" id="{34513607-F626-3E2A-E52E-CDF8D55E713F}"/>
              </a:ext>
            </a:extLst>
          </p:cNvPr>
          <p:cNvSpPr txBox="1"/>
          <p:nvPr/>
        </p:nvSpPr>
        <p:spPr>
          <a:xfrm>
            <a:off x="6637849" y="3865615"/>
            <a:ext cx="4718492" cy="2447828"/>
          </a:xfrm>
          <a:prstGeom prst="rect">
            <a:avLst/>
          </a:prstGeom>
          <a:noFill/>
          <a:ln w="9525">
            <a:solidFill>
              <a:schemeClr val="bg1">
                <a:lumMod val="85000"/>
              </a:schemeClr>
            </a:solidFill>
          </a:ln>
        </p:spPr>
        <p:txBody>
          <a:bodyPr wrap="square" rtlCol="0" anchor="t" anchorCtr="0">
            <a:no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endParaRPr>
          </a:p>
        </p:txBody>
      </p:sp>
      <p:pic>
        <p:nvPicPr>
          <p:cNvPr id="11" name="Picture 10">
            <a:extLst>
              <a:ext uri="{FF2B5EF4-FFF2-40B4-BE49-F238E27FC236}">
                <a16:creationId xmlns:a16="http://schemas.microsoft.com/office/drawing/2014/main" id="{E90F3712-C898-C0D0-9026-5241A3CFA810}"/>
              </a:ext>
            </a:extLst>
          </p:cNvPr>
          <p:cNvPicPr>
            <a:picLocks noChangeAspect="1"/>
          </p:cNvPicPr>
          <p:nvPr/>
        </p:nvPicPr>
        <p:blipFill rotWithShape="1">
          <a:blip r:embed="rId4"/>
          <a:srcRect t="3468" b="14977"/>
          <a:stretch/>
        </p:blipFill>
        <p:spPr>
          <a:xfrm>
            <a:off x="2428897" y="1679392"/>
            <a:ext cx="4322599" cy="2139520"/>
          </a:xfrm>
          <a:prstGeom prst="rect">
            <a:avLst/>
          </a:prstGeom>
        </p:spPr>
      </p:pic>
      <p:pic>
        <p:nvPicPr>
          <p:cNvPr id="7" name="Picture 6">
            <a:extLst>
              <a:ext uri="{FF2B5EF4-FFF2-40B4-BE49-F238E27FC236}">
                <a16:creationId xmlns:a16="http://schemas.microsoft.com/office/drawing/2014/main" id="{C82EC0F8-3A1E-58A0-AB35-118EAA50CBDA}"/>
              </a:ext>
            </a:extLst>
          </p:cNvPr>
          <p:cNvPicPr>
            <a:picLocks noChangeAspect="1"/>
          </p:cNvPicPr>
          <p:nvPr/>
        </p:nvPicPr>
        <p:blipFill rotWithShape="1">
          <a:blip r:embed="rId3"/>
          <a:srcRect r="50452"/>
          <a:stretch/>
        </p:blipFill>
        <p:spPr>
          <a:xfrm>
            <a:off x="2569474" y="4168832"/>
            <a:ext cx="3759869" cy="2054168"/>
          </a:xfrm>
          <a:prstGeom prst="rect">
            <a:avLst/>
          </a:prstGeom>
        </p:spPr>
      </p:pic>
      <p:sp>
        <p:nvSpPr>
          <p:cNvPr id="25" name="TextBox 24">
            <a:extLst>
              <a:ext uri="{FF2B5EF4-FFF2-40B4-BE49-F238E27FC236}">
                <a16:creationId xmlns:a16="http://schemas.microsoft.com/office/drawing/2014/main" id="{4F3B0A4E-55DE-83E9-8B5B-7E2BC37312F5}"/>
              </a:ext>
            </a:extLst>
          </p:cNvPr>
          <p:cNvSpPr txBox="1"/>
          <p:nvPr/>
        </p:nvSpPr>
        <p:spPr>
          <a:xfrm>
            <a:off x="2423631" y="3881004"/>
            <a:ext cx="4136644" cy="338554"/>
          </a:xfrm>
          <a:prstGeom prst="rect">
            <a:avLst/>
          </a:prstGeom>
          <a:solidFill>
            <a:srgbClr val="F2F2F2"/>
          </a:solidFill>
        </p:spPr>
        <p:txBody>
          <a:bodyPr wrap="square" rtlCol="0" anchor="ctr">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BC955674-2E36-27C1-8701-1EB43CEFBAE8}"/>
              </a:ext>
            </a:extLst>
          </p:cNvPr>
          <p:cNvSpPr txBox="1"/>
          <p:nvPr/>
        </p:nvSpPr>
        <p:spPr>
          <a:xfrm>
            <a:off x="2423631" y="3865615"/>
            <a:ext cx="4145080" cy="2447828"/>
          </a:xfrm>
          <a:prstGeom prst="rect">
            <a:avLst/>
          </a:prstGeom>
          <a:noFill/>
          <a:ln w="9525">
            <a:solidFill>
              <a:schemeClr val="bg1">
                <a:lumMod val="85000"/>
              </a:schemeClr>
            </a:solidFill>
          </a:ln>
        </p:spPr>
        <p:txBody>
          <a:bodyPr wrap="square" rtlCol="0" anchor="t" anchorCtr="0">
            <a:no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TROP2-High (H-score &gt;200)</a:t>
            </a:r>
          </a:p>
        </p:txBody>
      </p:sp>
      <p:sp>
        <p:nvSpPr>
          <p:cNvPr id="3" name="Title 2">
            <a:extLst>
              <a:ext uri="{FF2B5EF4-FFF2-40B4-BE49-F238E27FC236}">
                <a16:creationId xmlns:a16="http://schemas.microsoft.com/office/drawing/2014/main" id="{7141BFC1-B339-3644-D2EA-EDC1AD0E914C}"/>
              </a:ext>
            </a:extLst>
          </p:cNvPr>
          <p:cNvSpPr>
            <a:spLocks noGrp="1"/>
          </p:cNvSpPr>
          <p:nvPr>
            <p:ph type="title"/>
          </p:nvPr>
        </p:nvSpPr>
        <p:spPr>
          <a:xfrm>
            <a:off x="406400" y="0"/>
            <a:ext cx="9780555" cy="949648"/>
          </a:xfrm>
        </p:spPr>
        <p:txBody>
          <a:bodyPr lIns="0" anchor="b"/>
          <a:lstStyle/>
          <a:p>
            <a:pPr defTabSz="609615"/>
            <a:r>
              <a:rPr lang="fr-FR" sz="3733" b="1" dirty="0" err="1">
                <a:solidFill>
                  <a:srgbClr val="001E44"/>
                </a:solidFill>
              </a:rPr>
              <a:t>Does</a:t>
            </a:r>
            <a:r>
              <a:rPr lang="fr-FR" sz="3733" b="1" dirty="0">
                <a:solidFill>
                  <a:srgbClr val="001E44"/>
                </a:solidFill>
              </a:rPr>
              <a:t> ADC Target Expression </a:t>
            </a:r>
            <a:r>
              <a:rPr lang="fr-FR" sz="3733" b="1" dirty="0" err="1">
                <a:solidFill>
                  <a:srgbClr val="001E44"/>
                </a:solidFill>
              </a:rPr>
              <a:t>Matter</a:t>
            </a:r>
            <a:r>
              <a:rPr lang="fr-FR" sz="3733" b="1" dirty="0">
                <a:solidFill>
                  <a:srgbClr val="001E44"/>
                </a:solidFill>
              </a:rPr>
              <a:t>?</a:t>
            </a:r>
          </a:p>
        </p:txBody>
      </p:sp>
      <p:sp>
        <p:nvSpPr>
          <p:cNvPr id="10" name="TextBox 9">
            <a:extLst>
              <a:ext uri="{FF2B5EF4-FFF2-40B4-BE49-F238E27FC236}">
                <a16:creationId xmlns:a16="http://schemas.microsoft.com/office/drawing/2014/main" id="{FACBD32D-49CD-0225-EE7A-9AED47501DEE}"/>
              </a:ext>
            </a:extLst>
          </p:cNvPr>
          <p:cNvSpPr txBox="1"/>
          <p:nvPr/>
        </p:nvSpPr>
        <p:spPr>
          <a:xfrm>
            <a:off x="736656" y="3858414"/>
            <a:ext cx="1626273" cy="2447829"/>
          </a:xfrm>
          <a:prstGeom prst="rect">
            <a:avLst/>
          </a:prstGeom>
          <a:solidFill>
            <a:srgbClr val="F2F2F2"/>
          </a:solidFill>
          <a:ln>
            <a:noFill/>
          </a:ln>
        </p:spPr>
        <p:txBody>
          <a:bodyPr wrap="square" tIns="60960" rtlCol="0" anchor="ctr" anchorCtr="0">
            <a:no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OptiTROP-Breast01</a:t>
            </a:r>
          </a:p>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TNBC</a:t>
            </a:r>
          </a:p>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(n=248)</a:t>
            </a:r>
          </a:p>
        </p:txBody>
      </p:sp>
      <p:grpSp>
        <p:nvGrpSpPr>
          <p:cNvPr id="28" name="Group 27">
            <a:extLst>
              <a:ext uri="{FF2B5EF4-FFF2-40B4-BE49-F238E27FC236}">
                <a16:creationId xmlns:a16="http://schemas.microsoft.com/office/drawing/2014/main" id="{57894033-74A6-B532-6AD6-42403C13606A}"/>
              </a:ext>
            </a:extLst>
          </p:cNvPr>
          <p:cNvGrpSpPr/>
          <p:nvPr/>
        </p:nvGrpSpPr>
        <p:grpSpPr>
          <a:xfrm>
            <a:off x="2415195" y="1605660"/>
            <a:ext cx="8928533" cy="2209861"/>
            <a:chOff x="1811396" y="1204245"/>
            <a:chExt cx="6696400" cy="1657396"/>
          </a:xfrm>
        </p:grpSpPr>
        <p:sp>
          <p:nvSpPr>
            <p:cNvPr id="27" name="TextBox 26">
              <a:extLst>
                <a:ext uri="{FF2B5EF4-FFF2-40B4-BE49-F238E27FC236}">
                  <a16:creationId xmlns:a16="http://schemas.microsoft.com/office/drawing/2014/main" id="{E65B36CB-EDE1-474E-FF23-FB3FB2E96569}"/>
                </a:ext>
              </a:extLst>
            </p:cNvPr>
            <p:cNvSpPr txBox="1"/>
            <p:nvPr/>
          </p:nvSpPr>
          <p:spPr>
            <a:xfrm>
              <a:off x="1811396" y="1204245"/>
              <a:ext cx="6696400" cy="1657396"/>
            </a:xfrm>
            <a:prstGeom prst="rect">
              <a:avLst/>
            </a:prstGeom>
            <a:noFill/>
            <a:ln w="12700">
              <a:solidFill>
                <a:srgbClr val="DEEFF4"/>
              </a:solidFill>
            </a:ln>
          </p:spPr>
          <p:txBody>
            <a:bodyPr wrap="square" rtlCol="0" anchor="t" anchorCtr="0">
              <a:no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endParaRPr>
            </a:p>
          </p:txBody>
        </p:sp>
        <p:sp>
          <p:nvSpPr>
            <p:cNvPr id="12" name="Rectangle 11">
              <a:extLst>
                <a:ext uri="{FF2B5EF4-FFF2-40B4-BE49-F238E27FC236}">
                  <a16:creationId xmlns:a16="http://schemas.microsoft.com/office/drawing/2014/main" id="{C4926EC0-D7DE-D7AA-5E4C-CD469B081E6F}"/>
                </a:ext>
              </a:extLst>
            </p:cNvPr>
            <p:cNvSpPr/>
            <p:nvPr/>
          </p:nvSpPr>
          <p:spPr>
            <a:xfrm>
              <a:off x="1861387" y="1228983"/>
              <a:ext cx="193385" cy="1748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aphicFrame>
        <p:nvGraphicFramePr>
          <p:cNvPr id="13" name="Table 12">
            <a:extLst>
              <a:ext uri="{FF2B5EF4-FFF2-40B4-BE49-F238E27FC236}">
                <a16:creationId xmlns:a16="http://schemas.microsoft.com/office/drawing/2014/main" id="{795D7F3B-533D-3564-3984-A0A3DBDBBCEA}"/>
              </a:ext>
            </a:extLst>
          </p:cNvPr>
          <p:cNvGraphicFramePr>
            <a:graphicFrameLocks noGrp="1"/>
          </p:cNvGraphicFramePr>
          <p:nvPr/>
        </p:nvGraphicFramePr>
        <p:xfrm>
          <a:off x="6712055" y="1696435"/>
          <a:ext cx="4575148" cy="2060848"/>
        </p:xfrm>
        <a:graphic>
          <a:graphicData uri="http://schemas.openxmlformats.org/drawingml/2006/table">
            <a:tbl>
              <a:tblPr firstRow="1" bandRow="1">
                <a:tableStyleId>{5940675A-B579-460E-94D1-54222C63F5DA}</a:tableStyleId>
              </a:tblPr>
              <a:tblGrid>
                <a:gridCol w="866327">
                  <a:extLst>
                    <a:ext uri="{9D8B030D-6E8A-4147-A177-3AD203B41FA5}">
                      <a16:colId xmlns:a16="http://schemas.microsoft.com/office/drawing/2014/main" val="3680367302"/>
                    </a:ext>
                  </a:extLst>
                </a:gridCol>
                <a:gridCol w="330384">
                  <a:extLst>
                    <a:ext uri="{9D8B030D-6E8A-4147-A177-3AD203B41FA5}">
                      <a16:colId xmlns:a16="http://schemas.microsoft.com/office/drawing/2014/main" val="23058988"/>
                    </a:ext>
                  </a:extLst>
                </a:gridCol>
                <a:gridCol w="735369">
                  <a:extLst>
                    <a:ext uri="{9D8B030D-6E8A-4147-A177-3AD203B41FA5}">
                      <a16:colId xmlns:a16="http://schemas.microsoft.com/office/drawing/2014/main" val="281600013"/>
                    </a:ext>
                  </a:extLst>
                </a:gridCol>
                <a:gridCol w="831288">
                  <a:extLst>
                    <a:ext uri="{9D8B030D-6E8A-4147-A177-3AD203B41FA5}">
                      <a16:colId xmlns:a16="http://schemas.microsoft.com/office/drawing/2014/main" val="2892131808"/>
                    </a:ext>
                  </a:extLst>
                </a:gridCol>
                <a:gridCol w="341040">
                  <a:extLst>
                    <a:ext uri="{9D8B030D-6E8A-4147-A177-3AD203B41FA5}">
                      <a16:colId xmlns:a16="http://schemas.microsoft.com/office/drawing/2014/main" val="2884910320"/>
                    </a:ext>
                  </a:extLst>
                </a:gridCol>
                <a:gridCol w="718620">
                  <a:extLst>
                    <a:ext uri="{9D8B030D-6E8A-4147-A177-3AD203B41FA5}">
                      <a16:colId xmlns:a16="http://schemas.microsoft.com/office/drawing/2014/main" val="2999916094"/>
                    </a:ext>
                  </a:extLst>
                </a:gridCol>
                <a:gridCol w="752120">
                  <a:extLst>
                    <a:ext uri="{9D8B030D-6E8A-4147-A177-3AD203B41FA5}">
                      <a16:colId xmlns:a16="http://schemas.microsoft.com/office/drawing/2014/main" val="52273619"/>
                    </a:ext>
                  </a:extLst>
                </a:gridCol>
              </a:tblGrid>
              <a:tr h="361832">
                <a:tc>
                  <a:txBody>
                    <a:bodyPr/>
                    <a:lstStyle/>
                    <a:p>
                      <a:endParaRPr lang="en-US" sz="1200" b="1" dirty="0"/>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gridSpan="3">
                  <a:txBody>
                    <a:bodyPr/>
                    <a:lstStyle/>
                    <a:p>
                      <a:pPr algn="ctr"/>
                      <a:r>
                        <a:rPr lang="en-US" sz="1200" b="1" dirty="0">
                          <a:solidFill>
                            <a:schemeClr val="bg1"/>
                          </a:solidFill>
                        </a:rPr>
                        <a:t>SG</a:t>
                      </a:r>
                    </a:p>
                  </a:txBody>
                  <a:tcPr marL="178952" marR="178952" marT="89476" marB="89476"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A40304"/>
                    </a:solidFill>
                  </a:tcPr>
                </a:tc>
                <a:tc hMerge="1">
                  <a:txBody>
                    <a:bodyPr/>
                    <a:lstStyle/>
                    <a:p>
                      <a:endParaRPr lang="en-US" sz="1200" dirty="0"/>
                    </a:p>
                  </a:txBody>
                  <a:tcPr/>
                </a:tc>
                <a:tc hMerge="1">
                  <a:txBody>
                    <a:bodyPr/>
                    <a:lstStyle/>
                    <a:p>
                      <a:pPr algn="ctr"/>
                      <a:endParaRPr lang="en-US" sz="1800" b="1" dirty="0">
                        <a:solidFill>
                          <a:schemeClr val="bg1"/>
                        </a:solidFill>
                      </a:endParaRPr>
                    </a:p>
                  </a:txBody>
                  <a:tcPr marL="137160" marR="137160" marT="68580" marB="68580" anchor="ctr">
                    <a:solidFill>
                      <a:srgbClr val="A40304"/>
                    </a:solidFill>
                  </a:tcPr>
                </a:tc>
                <a:tc gridSpan="3">
                  <a:txBody>
                    <a:bodyPr/>
                    <a:lstStyle/>
                    <a:p>
                      <a:pPr algn="ctr"/>
                      <a:r>
                        <a:rPr lang="en-US" sz="1200" b="1" dirty="0">
                          <a:solidFill>
                            <a:schemeClr val="bg1"/>
                          </a:solidFill>
                        </a:rPr>
                        <a:t>TPC</a:t>
                      </a:r>
                    </a:p>
                  </a:txBody>
                  <a:tcPr marL="178952" marR="178952" marT="89476" marB="89476"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002060"/>
                    </a:solidFill>
                  </a:tcPr>
                </a:tc>
                <a:tc hMerge="1">
                  <a:txBody>
                    <a:bodyPr/>
                    <a:lstStyle/>
                    <a:p>
                      <a:endParaRPr dirty="0"/>
                    </a:p>
                  </a:txBody>
                  <a:tcPr/>
                </a:tc>
                <a:tc hMerge="1">
                  <a:txBody>
                    <a:bodyPr/>
                    <a:lstStyle/>
                    <a:p>
                      <a:pPr algn="ctr"/>
                      <a:endParaRPr lang="en-US" sz="1800" b="1" dirty="0">
                        <a:solidFill>
                          <a:schemeClr val="bg1"/>
                        </a:solidFill>
                      </a:endParaRPr>
                    </a:p>
                  </a:txBody>
                  <a:tcPr marL="137160" marR="137160" marT="68580" marB="68580" anchor="ctr">
                    <a:solidFill>
                      <a:srgbClr val="002060"/>
                    </a:solidFill>
                  </a:tcPr>
                </a:tc>
                <a:extLst>
                  <a:ext uri="{0D108BD9-81ED-4DB2-BD59-A6C34878D82A}">
                    <a16:rowId xmlns:a16="http://schemas.microsoft.com/office/drawing/2014/main" val="2007993963"/>
                  </a:ext>
                </a:extLst>
              </a:tr>
              <a:tr h="416231">
                <a:tc>
                  <a:txBody>
                    <a:bodyPr/>
                    <a:lstStyle/>
                    <a:p>
                      <a:r>
                        <a:rPr lang="en-US" sz="1100" b="1" dirty="0"/>
                        <a:t>TROP2 </a:t>
                      </a:r>
                    </a:p>
                    <a:p>
                      <a:r>
                        <a:rPr lang="en-US" sz="1100" b="1" dirty="0"/>
                        <a:t>(H-score)</a:t>
                      </a:r>
                    </a:p>
                  </a:txBody>
                  <a:tcPr marL="59651" marR="0"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solidFill>
                            <a:schemeClr val="bg1"/>
                          </a:solidFill>
                        </a:rPr>
                        <a:t>N</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28B7B"/>
                    </a:solidFill>
                  </a:tcPr>
                </a:tc>
                <a:tc>
                  <a:txBody>
                    <a:bodyPr/>
                    <a:lstStyle/>
                    <a:p>
                      <a:pPr algn="ctr"/>
                      <a:r>
                        <a:rPr lang="en-US" sz="1100" b="1" dirty="0">
                          <a:solidFill>
                            <a:schemeClr val="bg1"/>
                          </a:solidFill>
                        </a:rPr>
                        <a:t>PFS, </a:t>
                      </a:r>
                      <a:r>
                        <a:rPr lang="en-US" sz="1100" b="1" dirty="0" err="1">
                          <a:solidFill>
                            <a:schemeClr val="bg1"/>
                          </a:solidFill>
                        </a:rPr>
                        <a:t>mo</a:t>
                      </a:r>
                      <a:r>
                        <a:rPr lang="en-US" sz="1100" b="1" dirty="0">
                          <a:solidFill>
                            <a:schemeClr val="bg1"/>
                          </a:solidFill>
                        </a:rPr>
                        <a:t> </a:t>
                      </a:r>
                    </a:p>
                    <a:p>
                      <a:pPr algn="ctr"/>
                      <a:r>
                        <a:rPr lang="en-US" sz="1100" b="1" dirty="0">
                          <a:solidFill>
                            <a:schemeClr val="bg1"/>
                          </a:solidFill>
                        </a:rPr>
                        <a:t>(95% CI)</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28B7B"/>
                    </a:solidFill>
                  </a:tcPr>
                </a:tc>
                <a:tc>
                  <a:txBody>
                    <a:bodyPr/>
                    <a:lstStyle/>
                    <a:p>
                      <a:pPr algn="ctr"/>
                      <a:r>
                        <a:rPr lang="en-US" sz="1100" b="1" dirty="0">
                          <a:solidFill>
                            <a:schemeClr val="bg1"/>
                          </a:solidFill>
                        </a:rPr>
                        <a:t>OS, </a:t>
                      </a:r>
                      <a:r>
                        <a:rPr lang="en-US" sz="1100" b="1" dirty="0" err="1">
                          <a:solidFill>
                            <a:schemeClr val="bg1"/>
                          </a:solidFill>
                        </a:rPr>
                        <a:t>mo</a:t>
                      </a:r>
                      <a:r>
                        <a:rPr lang="en-US" sz="1100" b="1" dirty="0">
                          <a:solidFill>
                            <a:schemeClr val="bg1"/>
                          </a:solidFill>
                        </a:rPr>
                        <a:t> (95% CI)</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rgbClr val="E28B7B"/>
                    </a:solidFill>
                  </a:tcPr>
                </a:tc>
                <a:tc>
                  <a:txBody>
                    <a:bodyPr/>
                    <a:lstStyle/>
                    <a:p>
                      <a:pPr algn="ctr"/>
                      <a:r>
                        <a:rPr lang="en-US" sz="1100" b="1" dirty="0"/>
                        <a:t>N</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accent1">
                        <a:lumMod val="20000"/>
                        <a:lumOff val="80000"/>
                      </a:schemeClr>
                    </a:solidFill>
                  </a:tcPr>
                </a:tc>
                <a:tc>
                  <a:txBody>
                    <a:bodyPr/>
                    <a:lstStyle/>
                    <a:p>
                      <a:pPr algn="ctr"/>
                      <a:r>
                        <a:rPr lang="en-US" sz="1100" b="1" dirty="0"/>
                        <a:t>PFS, </a:t>
                      </a:r>
                      <a:r>
                        <a:rPr lang="en-US" sz="1100" b="1" dirty="0" err="1"/>
                        <a:t>mo</a:t>
                      </a:r>
                      <a:r>
                        <a:rPr lang="en-US" sz="1100" b="1" dirty="0"/>
                        <a:t> </a:t>
                      </a:r>
                    </a:p>
                    <a:p>
                      <a:pPr algn="ctr"/>
                      <a:r>
                        <a:rPr lang="en-US" sz="1100" b="1" dirty="0"/>
                        <a:t>(95% CI)</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accent1">
                        <a:lumMod val="20000"/>
                        <a:lumOff val="80000"/>
                      </a:schemeClr>
                    </a:solidFill>
                  </a:tcPr>
                </a:tc>
                <a:tc>
                  <a:txBody>
                    <a:bodyPr/>
                    <a:lstStyle/>
                    <a:p>
                      <a:pPr algn="ctr"/>
                      <a:r>
                        <a:rPr lang="en-US" sz="1100" b="1" dirty="0"/>
                        <a:t>OS, </a:t>
                      </a:r>
                      <a:r>
                        <a:rPr lang="en-US" sz="1100" b="1" dirty="0" err="1"/>
                        <a:t>mo</a:t>
                      </a:r>
                      <a:r>
                        <a:rPr lang="en-US" sz="1100" b="1" dirty="0"/>
                        <a:t> (95% CI)</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761642160"/>
                  </a:ext>
                </a:extLst>
              </a:tr>
              <a:tr h="4162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t>High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t>(&gt;200-300)</a:t>
                      </a:r>
                    </a:p>
                  </a:txBody>
                  <a:tcPr marL="59651" marR="0"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0" dirty="0"/>
                        <a:t>85</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6.9 </a:t>
                      </a:r>
                    </a:p>
                    <a:p>
                      <a:pPr algn="ctr"/>
                      <a:r>
                        <a:rPr lang="en-US" sz="1100" b="0" dirty="0"/>
                        <a:t>(5.8-7.4)</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14.2 </a:t>
                      </a:r>
                    </a:p>
                    <a:p>
                      <a:pPr algn="ctr"/>
                      <a:r>
                        <a:rPr lang="en-US" sz="1100" b="0" dirty="0"/>
                        <a:t>(11.3-17.5)</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0" dirty="0"/>
                        <a:t>72</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2.5 </a:t>
                      </a:r>
                    </a:p>
                    <a:p>
                      <a:pPr algn="ctr"/>
                      <a:r>
                        <a:rPr lang="en-US" sz="1100" b="0" dirty="0"/>
                        <a:t>(1.5-2.9)</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6.9 </a:t>
                      </a:r>
                    </a:p>
                    <a:p>
                      <a:pPr algn="ctr"/>
                      <a:r>
                        <a:rPr lang="en-US" sz="1100" b="0" dirty="0"/>
                        <a:t>(5.3-8.9)</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479785867"/>
                  </a:ext>
                </a:extLst>
              </a:tr>
              <a:tr h="416231">
                <a:tc>
                  <a:txBody>
                    <a:bodyPr/>
                    <a:lstStyle/>
                    <a:p>
                      <a:r>
                        <a:rPr lang="en-US" sz="1100" b="1" dirty="0"/>
                        <a:t>Medium </a:t>
                      </a:r>
                      <a:br>
                        <a:rPr lang="en-US" sz="1100" b="1" dirty="0"/>
                      </a:br>
                      <a:r>
                        <a:rPr lang="en-US" sz="1100" b="1" dirty="0"/>
                        <a:t>(100-200)</a:t>
                      </a:r>
                    </a:p>
                  </a:txBody>
                  <a:tcPr marL="59651" marR="0"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0" dirty="0"/>
                        <a:t>39</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5.6 </a:t>
                      </a:r>
                      <a:endParaRPr lang="en-US" sz="1100" b="0" dirty="0"/>
                    </a:p>
                    <a:p>
                      <a:pPr algn="ctr"/>
                      <a:r>
                        <a:rPr lang="en-US" sz="1100" b="0" dirty="0"/>
                        <a:t>(2.9-8.2)</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14.9 </a:t>
                      </a:r>
                      <a:endParaRPr lang="en-US" sz="1100" b="0" dirty="0"/>
                    </a:p>
                    <a:p>
                      <a:pPr algn="ctr"/>
                      <a:r>
                        <a:rPr lang="en-US" sz="1100" b="0" dirty="0"/>
                        <a:t>(6.9-NE)</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0" dirty="0"/>
                        <a:t>35</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2.2 </a:t>
                      </a:r>
                    </a:p>
                    <a:p>
                      <a:pPr algn="ctr"/>
                      <a:r>
                        <a:rPr lang="en-US" sz="1100" b="0" dirty="0"/>
                        <a:t>(1.4-4.3)</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6.9 </a:t>
                      </a:r>
                      <a:endParaRPr lang="en-US" sz="1100" b="0" dirty="0"/>
                    </a:p>
                    <a:p>
                      <a:pPr algn="ctr"/>
                      <a:r>
                        <a:rPr lang="en-US" sz="1100" b="0" dirty="0"/>
                        <a:t>(4.6-10.1)</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86185045"/>
                  </a:ext>
                </a:extLst>
              </a:tr>
              <a:tr h="416231">
                <a:tc>
                  <a:txBody>
                    <a:bodyPr/>
                    <a:lstStyle/>
                    <a:p>
                      <a:r>
                        <a:rPr lang="en-US" sz="1100" b="1" dirty="0"/>
                        <a:t>Low</a:t>
                      </a:r>
                    </a:p>
                    <a:p>
                      <a:r>
                        <a:rPr lang="en-US" sz="1100" b="1" dirty="0"/>
                        <a:t>(0 to &lt;100)</a:t>
                      </a:r>
                    </a:p>
                  </a:txBody>
                  <a:tcPr marL="59651" marR="0"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0" dirty="0"/>
                        <a:t>27</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2.7 </a:t>
                      </a:r>
                      <a:endParaRPr lang="en-US" sz="1100" b="0" dirty="0"/>
                    </a:p>
                    <a:p>
                      <a:pPr algn="ctr"/>
                      <a:r>
                        <a:rPr lang="en-US" sz="1100" b="0" dirty="0"/>
                        <a:t>(1.4-5.8)</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9.3 </a:t>
                      </a:r>
                      <a:endParaRPr lang="en-US" sz="1100" b="0" dirty="0"/>
                    </a:p>
                    <a:p>
                      <a:pPr algn="ctr"/>
                      <a:r>
                        <a:rPr lang="en-US" sz="1100" b="0" dirty="0"/>
                        <a:t>(7.5-17.8)</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0" dirty="0"/>
                        <a:t>32</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1.6 </a:t>
                      </a:r>
                    </a:p>
                    <a:p>
                      <a:pPr algn="ctr"/>
                      <a:r>
                        <a:rPr lang="en-US" sz="1100" b="0" dirty="0"/>
                        <a:t>(1.4-2.7)</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gn="ctr"/>
                      <a:r>
                        <a:rPr lang="en-US" sz="1100" b="1" dirty="0"/>
                        <a:t>7.6 </a:t>
                      </a:r>
                      <a:endParaRPr lang="en-US" sz="1100" b="0" dirty="0"/>
                    </a:p>
                    <a:p>
                      <a:pPr algn="ctr"/>
                      <a:r>
                        <a:rPr lang="en-US" sz="1100" b="0" dirty="0"/>
                        <a:t>(5.0-9.6)</a:t>
                      </a:r>
                    </a:p>
                  </a:txBody>
                  <a:tcPr marL="89476" marR="89476" marT="44737" marB="44737"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855865186"/>
                  </a:ext>
                </a:extLst>
              </a:tr>
            </a:tbl>
          </a:graphicData>
        </a:graphic>
      </p:graphicFrame>
      <p:sp>
        <p:nvSpPr>
          <p:cNvPr id="14" name="Frame 13">
            <a:extLst>
              <a:ext uri="{FF2B5EF4-FFF2-40B4-BE49-F238E27FC236}">
                <a16:creationId xmlns:a16="http://schemas.microsoft.com/office/drawing/2014/main" id="{3E9B1E28-9706-32CB-3252-A5A72B814473}"/>
              </a:ext>
            </a:extLst>
          </p:cNvPr>
          <p:cNvSpPr/>
          <p:nvPr/>
        </p:nvSpPr>
        <p:spPr>
          <a:xfrm>
            <a:off x="2423631" y="3858414"/>
            <a:ext cx="4261676" cy="2441191"/>
          </a:xfrm>
          <a:prstGeom prst="frame">
            <a:avLst>
              <a:gd name="adj1"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Frame 14">
            <a:extLst>
              <a:ext uri="{FF2B5EF4-FFF2-40B4-BE49-F238E27FC236}">
                <a16:creationId xmlns:a16="http://schemas.microsoft.com/office/drawing/2014/main" id="{6E0BB431-2B18-C4BF-7DCE-A2205466EC7F}"/>
              </a:ext>
            </a:extLst>
          </p:cNvPr>
          <p:cNvSpPr/>
          <p:nvPr/>
        </p:nvSpPr>
        <p:spPr>
          <a:xfrm>
            <a:off x="6781218" y="3855676"/>
            <a:ext cx="4562511" cy="2438400"/>
          </a:xfrm>
          <a:prstGeom prst="frame">
            <a:avLst>
              <a:gd name="adj1"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15"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DEA07AD0-782A-968F-0534-A27EB02AC31D}"/>
              </a:ext>
            </a:extLst>
          </p:cNvPr>
          <p:cNvSpPr txBox="1"/>
          <p:nvPr/>
        </p:nvSpPr>
        <p:spPr>
          <a:xfrm>
            <a:off x="756407" y="5892615"/>
            <a:ext cx="1556836" cy="400316"/>
          </a:xfrm>
          <a:prstGeom prst="rect">
            <a:avLst/>
          </a:prstGeom>
          <a:noFill/>
        </p:spPr>
        <p:txBody>
          <a:bodyPr wrap="none" rtlCol="0">
            <a:no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H-Score &gt;200: 59%</a:t>
            </a:r>
          </a:p>
        </p:txBody>
      </p:sp>
      <p:sp>
        <p:nvSpPr>
          <p:cNvPr id="17" name="TextBox 16">
            <a:extLst>
              <a:ext uri="{FF2B5EF4-FFF2-40B4-BE49-F238E27FC236}">
                <a16:creationId xmlns:a16="http://schemas.microsoft.com/office/drawing/2014/main" id="{C1D6FA56-24A1-C5F9-0B03-8EEA254639DF}"/>
              </a:ext>
            </a:extLst>
          </p:cNvPr>
          <p:cNvSpPr txBox="1"/>
          <p:nvPr/>
        </p:nvSpPr>
        <p:spPr>
          <a:xfrm>
            <a:off x="4837557" y="6414948"/>
            <a:ext cx="6023560" cy="297646"/>
          </a:xfrm>
          <a:prstGeom prst="rect">
            <a:avLst/>
          </a:prstGeom>
          <a:noFill/>
        </p:spPr>
        <p:txBody>
          <a:bodyPr wrap="square" rtlCol="0">
            <a:spAutoFit/>
          </a:bodyPr>
          <a:lstStyle/>
          <a:p>
            <a:pPr marL="0" marR="0" lvl="0" indent="0" algn="r" defTabSz="342899" rtl="0" eaLnBrk="1" fontAlgn="auto" latinLnBrk="0" hangingPunct="1">
              <a:lnSpc>
                <a:spcPct val="100000"/>
              </a:lnSpc>
              <a:spcBef>
                <a:spcPts val="0"/>
              </a:spcBef>
              <a:spcAft>
                <a:spcPts val="0"/>
              </a:spcAft>
              <a:buClrTx/>
              <a:buSzTx/>
              <a:buFontTx/>
              <a:buNone/>
              <a:tabLst/>
              <a:defRPr/>
            </a:pPr>
            <a:r>
              <a:rPr kumimoji="0" lang="en-US" sz="66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Bardia A et al. Ann Oncol 2021;32(9):1148-56; Xu B et al. ASCO 2024; Yin Y et al. Nat Med 2025;31(6):1969-75. Slide courtesy of Ana Garrido-Castro</a:t>
            </a:r>
          </a:p>
          <a:p>
            <a:pPr marL="0" marR="0" lvl="0" indent="0" algn="r" defTabSz="342899" rtl="0" eaLnBrk="1" fontAlgn="auto" latinLnBrk="0" hangingPunct="1">
              <a:lnSpc>
                <a:spcPct val="100000"/>
              </a:lnSpc>
              <a:spcBef>
                <a:spcPts val="0"/>
              </a:spcBef>
              <a:spcAft>
                <a:spcPts val="0"/>
              </a:spcAft>
              <a:buClrTx/>
              <a:buSzTx/>
              <a:buFontTx/>
              <a:buNone/>
              <a:tabLst/>
              <a:defRPr/>
            </a:pPr>
            <a:endParaRPr kumimoji="0" lang="en-US" sz="66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F45735B9-404D-0734-7297-56F0C07A474E}"/>
              </a:ext>
            </a:extLst>
          </p:cNvPr>
          <p:cNvSpPr txBox="1"/>
          <p:nvPr/>
        </p:nvSpPr>
        <p:spPr>
          <a:xfrm>
            <a:off x="729136" y="1604499"/>
            <a:ext cx="1633792" cy="2211023"/>
          </a:xfrm>
          <a:prstGeom prst="rect">
            <a:avLst/>
          </a:prstGeom>
          <a:solidFill>
            <a:srgbClr val="F2FCFF"/>
          </a:solidFill>
        </p:spPr>
        <p:txBody>
          <a:bodyPr wrap="square" tIns="60960" rtlCol="0" anchor="ctr" anchorCtr="0">
            <a:no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ASCENT</a:t>
            </a:r>
          </a:p>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867"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TNBC </a:t>
            </a:r>
          </a:p>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(n=290)</a:t>
            </a:r>
          </a:p>
        </p:txBody>
      </p:sp>
      <p:sp>
        <p:nvSpPr>
          <p:cNvPr id="20" name="TextBox 19">
            <a:extLst>
              <a:ext uri="{FF2B5EF4-FFF2-40B4-BE49-F238E27FC236}">
                <a16:creationId xmlns:a16="http://schemas.microsoft.com/office/drawing/2014/main" id="{BBAFCF64-DEA7-F8B6-2FB7-2185CA2EBD73}"/>
              </a:ext>
            </a:extLst>
          </p:cNvPr>
          <p:cNvSpPr txBox="1"/>
          <p:nvPr/>
        </p:nvSpPr>
        <p:spPr>
          <a:xfrm>
            <a:off x="764265" y="3436969"/>
            <a:ext cx="1561646" cy="276999"/>
          </a:xfrm>
          <a:prstGeom prst="rect">
            <a:avLst/>
          </a:prstGeom>
          <a:noFill/>
        </p:spPr>
        <p:txBody>
          <a:bodyPr wrap="none" rtlCol="0">
            <a:spAutoFit/>
          </a:bodyPr>
          <a:lstStyle/>
          <a:p>
            <a:pPr marL="0" marR="0" lvl="0" indent="0" algn="ctr" defTabSz="609615"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H-Score &gt;200: 54%</a:t>
            </a:r>
          </a:p>
        </p:txBody>
      </p:sp>
      <p:sp>
        <p:nvSpPr>
          <p:cNvPr id="2" name="TextBox 1">
            <a:extLst>
              <a:ext uri="{FF2B5EF4-FFF2-40B4-BE49-F238E27FC236}">
                <a16:creationId xmlns:a16="http://schemas.microsoft.com/office/drawing/2014/main" id="{C9CEBEC0-53C7-2ED0-3786-AAB8C87DC0AF}"/>
              </a:ext>
            </a:extLst>
          </p:cNvPr>
          <p:cNvSpPr txBox="1"/>
          <p:nvPr/>
        </p:nvSpPr>
        <p:spPr>
          <a:xfrm>
            <a:off x="395111" y="6626579"/>
            <a:ext cx="11751733"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767176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E9446-6926-2941-9993-03C5FC63E08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4FD5E25-59A1-2C88-6C12-93FA407CE1B0}"/>
              </a:ext>
            </a:extLst>
          </p:cNvPr>
          <p:cNvSpPr>
            <a:spLocks noGrp="1"/>
          </p:cNvSpPr>
          <p:nvPr>
            <p:ph type="title"/>
          </p:nvPr>
        </p:nvSpPr>
        <p:spPr>
          <a:xfrm>
            <a:off x="406400" y="353660"/>
            <a:ext cx="9780555" cy="1128568"/>
          </a:xfrm>
        </p:spPr>
        <p:txBody>
          <a:bodyPr lIns="0" anchor="b"/>
          <a:lstStyle/>
          <a:p>
            <a:pPr>
              <a:lnSpc>
                <a:spcPct val="90000"/>
              </a:lnSpc>
            </a:pPr>
            <a:r>
              <a:rPr lang="en-US" sz="3733" b="1" dirty="0">
                <a:solidFill>
                  <a:srgbClr val="001E44"/>
                </a:solidFill>
              </a:rPr>
              <a:t>Are we Measuring Target Expression Correctly?</a:t>
            </a:r>
          </a:p>
        </p:txBody>
      </p:sp>
      <p:pic>
        <p:nvPicPr>
          <p:cNvPr id="5" name="Picture 4">
            <a:extLst>
              <a:ext uri="{FF2B5EF4-FFF2-40B4-BE49-F238E27FC236}">
                <a16:creationId xmlns:a16="http://schemas.microsoft.com/office/drawing/2014/main" id="{B7A8DE65-18ED-6D63-6671-1724DEA12DCF}"/>
              </a:ext>
            </a:extLst>
          </p:cNvPr>
          <p:cNvPicPr>
            <a:picLocks noChangeAspect="1"/>
          </p:cNvPicPr>
          <p:nvPr/>
        </p:nvPicPr>
        <p:blipFill>
          <a:blip r:embed="rId3">
            <a:extLst>
              <a:ext uri="{28A0092B-C50C-407E-A947-70E740481C1C}">
                <a14:useLocalDpi xmlns:a14="http://schemas.microsoft.com/office/drawing/2010/main" val="0"/>
              </a:ext>
            </a:extLst>
          </a:blip>
          <a:srcRect l="3291" t="20489" r="2814"/>
          <a:stretch/>
        </p:blipFill>
        <p:spPr>
          <a:xfrm>
            <a:off x="406401" y="2356859"/>
            <a:ext cx="6126332" cy="2667679"/>
          </a:xfrm>
          <a:prstGeom prst="rect">
            <a:avLst/>
          </a:prstGeom>
        </p:spPr>
      </p:pic>
      <p:sp>
        <p:nvSpPr>
          <p:cNvPr id="7" name="TextBox 6">
            <a:extLst>
              <a:ext uri="{FF2B5EF4-FFF2-40B4-BE49-F238E27FC236}">
                <a16:creationId xmlns:a16="http://schemas.microsoft.com/office/drawing/2014/main" id="{B501A1F9-B268-A3A8-AB52-CEDCFD10608D}"/>
              </a:ext>
            </a:extLst>
          </p:cNvPr>
          <p:cNvSpPr txBox="1"/>
          <p:nvPr/>
        </p:nvSpPr>
        <p:spPr>
          <a:xfrm>
            <a:off x="406401" y="1673697"/>
            <a:ext cx="6126332" cy="615553"/>
          </a:xfrm>
          <a:prstGeom prst="rect">
            <a:avLst/>
          </a:prstGeom>
          <a:solidFill>
            <a:srgbClr val="001E44"/>
          </a:solid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TROP2 Normalized Membrane Ratio (NMR) measured </a:t>
            </a:r>
            <a:br>
              <a:rPr kumimoji="0" lang="en-US" sz="17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US" sz="17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by Quantitative Continuous Scoring (QCS)</a:t>
            </a:r>
          </a:p>
        </p:txBody>
      </p:sp>
      <p:sp>
        <p:nvSpPr>
          <p:cNvPr id="8" name="TextBox 7">
            <a:extLst>
              <a:ext uri="{FF2B5EF4-FFF2-40B4-BE49-F238E27FC236}">
                <a16:creationId xmlns:a16="http://schemas.microsoft.com/office/drawing/2014/main" id="{6C8F2999-3056-15A1-B547-298437CAAB67}"/>
              </a:ext>
            </a:extLst>
          </p:cNvPr>
          <p:cNvSpPr txBox="1"/>
          <p:nvPr/>
        </p:nvSpPr>
        <p:spPr>
          <a:xfrm>
            <a:off x="6617186" y="1672293"/>
            <a:ext cx="5400255" cy="615553"/>
          </a:xfrm>
          <a:prstGeom prst="rect">
            <a:avLst/>
          </a:prstGeom>
          <a:solidFill>
            <a:srgbClr val="001E44"/>
          </a:solid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Efficacy of TROP2 QCS-NMR: </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Dato-</a:t>
            </a:r>
            <a:r>
              <a:rPr kumimoji="0" lang="en-US" sz="17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DXd</a:t>
            </a:r>
            <a:r>
              <a:rPr kumimoji="0" lang="en-US" sz="17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Lung Cancer</a:t>
            </a:r>
          </a:p>
        </p:txBody>
      </p:sp>
      <p:sp>
        <p:nvSpPr>
          <p:cNvPr id="9" name="TextBox 8">
            <a:extLst>
              <a:ext uri="{FF2B5EF4-FFF2-40B4-BE49-F238E27FC236}">
                <a16:creationId xmlns:a16="http://schemas.microsoft.com/office/drawing/2014/main" id="{5F8ADA6E-8E8B-865C-BF8E-D8EDD5A0C4F7}"/>
              </a:ext>
            </a:extLst>
          </p:cNvPr>
          <p:cNvSpPr txBox="1"/>
          <p:nvPr/>
        </p:nvSpPr>
        <p:spPr>
          <a:xfrm>
            <a:off x="6358188" y="6412385"/>
            <a:ext cx="4552539" cy="200055"/>
          </a:xfrm>
          <a:prstGeom prst="rect">
            <a:avLst/>
          </a:prstGeom>
          <a:noFill/>
        </p:spPr>
        <p:txBody>
          <a:bodyPr wrap="square" rtlCol="0">
            <a:spAutoFit/>
          </a:bodyPr>
          <a:lstStyle/>
          <a:p>
            <a:pPr marL="0" marR="0" lvl="0" indent="0" algn="r" defTabSz="914377"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Courtesy of Puja Sapra. </a:t>
            </a:r>
            <a:r>
              <a:rPr kumimoji="0" lang="en-US" sz="700" b="0" i="0" u="none" strike="noStrike" kern="1200" cap="none" spc="0" normalizeH="0" baseline="0" noProof="0" dirty="0" err="1">
                <a:ln>
                  <a:noFill/>
                </a:ln>
                <a:solidFill>
                  <a:prstClr val="white">
                    <a:lumMod val="50000"/>
                  </a:prstClr>
                </a:solidFill>
                <a:effectLst/>
                <a:uLnTx/>
                <a:uFillTx/>
                <a:latin typeface="Arial" panose="020B0604020202020204" pitchFamily="34" charset="0"/>
                <a:ea typeface="+mn-ea"/>
                <a:cs typeface="Arial" panose="020B0604020202020204" pitchFamily="34" charset="0"/>
              </a:rPr>
              <a:t>Garassino</a:t>
            </a:r>
            <a:r>
              <a:rPr kumimoji="0" lang="en-US" sz="7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 MC et al, World Lung 2024</a:t>
            </a:r>
          </a:p>
        </p:txBody>
      </p:sp>
      <p:grpSp>
        <p:nvGrpSpPr>
          <p:cNvPr id="13" name="Group 12">
            <a:extLst>
              <a:ext uri="{FF2B5EF4-FFF2-40B4-BE49-F238E27FC236}">
                <a16:creationId xmlns:a16="http://schemas.microsoft.com/office/drawing/2014/main" id="{55907863-26C5-0FB8-0507-D1926E49F74B}"/>
              </a:ext>
            </a:extLst>
          </p:cNvPr>
          <p:cNvGrpSpPr/>
          <p:nvPr/>
        </p:nvGrpSpPr>
        <p:grpSpPr>
          <a:xfrm>
            <a:off x="6556507" y="2550084"/>
            <a:ext cx="5613463" cy="2207365"/>
            <a:chOff x="6965880" y="2838548"/>
            <a:chExt cx="5099951" cy="2005438"/>
          </a:xfrm>
        </p:grpSpPr>
        <p:pic>
          <p:nvPicPr>
            <p:cNvPr id="14" name="Picture 13">
              <a:extLst>
                <a:ext uri="{FF2B5EF4-FFF2-40B4-BE49-F238E27FC236}">
                  <a16:creationId xmlns:a16="http://schemas.microsoft.com/office/drawing/2014/main" id="{7680FB1F-DCBE-EAFA-FF87-68FAACC7FED2}"/>
                </a:ext>
              </a:extLst>
            </p:cNvPr>
            <p:cNvPicPr>
              <a:picLocks noChangeAspect="1"/>
            </p:cNvPicPr>
            <p:nvPr/>
          </p:nvPicPr>
          <p:blipFill>
            <a:blip r:embed="rId4">
              <a:extLst>
                <a:ext uri="{28A0092B-C50C-407E-A947-70E740481C1C}">
                  <a14:useLocalDpi xmlns:a14="http://schemas.microsoft.com/office/drawing/2010/main" val="0"/>
                </a:ext>
              </a:extLst>
            </a:blip>
            <a:srcRect t="17624"/>
            <a:stretch/>
          </p:blipFill>
          <p:spPr>
            <a:xfrm>
              <a:off x="6965880" y="2838548"/>
              <a:ext cx="5099951" cy="2005438"/>
            </a:xfrm>
            <a:prstGeom prst="rect">
              <a:avLst/>
            </a:prstGeom>
          </p:spPr>
        </p:pic>
        <p:sp>
          <p:nvSpPr>
            <p:cNvPr id="15" name="Rectangle 14">
              <a:extLst>
                <a:ext uri="{FF2B5EF4-FFF2-40B4-BE49-F238E27FC236}">
                  <a16:creationId xmlns:a16="http://schemas.microsoft.com/office/drawing/2014/main" id="{A610AD04-8481-E212-4826-1635AE0DA2F7}"/>
                </a:ext>
              </a:extLst>
            </p:cNvPr>
            <p:cNvSpPr/>
            <p:nvPr/>
          </p:nvSpPr>
          <p:spPr>
            <a:xfrm>
              <a:off x="11634511" y="4670791"/>
              <a:ext cx="382928" cy="1731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TextBox 16">
            <a:extLst>
              <a:ext uri="{FF2B5EF4-FFF2-40B4-BE49-F238E27FC236}">
                <a16:creationId xmlns:a16="http://schemas.microsoft.com/office/drawing/2014/main" id="{4754F592-A2B3-CD7A-99F8-4168E53AE66B}"/>
              </a:ext>
            </a:extLst>
          </p:cNvPr>
          <p:cNvSpPr txBox="1"/>
          <p:nvPr/>
        </p:nvSpPr>
        <p:spPr>
          <a:xfrm>
            <a:off x="170240" y="5119283"/>
            <a:ext cx="11686481" cy="1088508"/>
          </a:xfrm>
          <a:prstGeom prst="rect">
            <a:avLst/>
          </a:prstGeom>
          <a:noFill/>
        </p:spPr>
        <p:txBody>
          <a:bodyPr wrap="square" lIns="274320" tIns="182880" rtlCol="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Need to better understand if quantitative target expression could </a:t>
            </a:r>
            <a:br>
              <a:rPr kumimoji="0" lang="en-US" sz="26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br>
            <a:r>
              <a:rPr kumimoji="0" lang="en-US" sz="26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help select patients more likely to </a:t>
            </a:r>
            <a:r>
              <a:rPr kumimoji="0" lang="en-US" sz="2667" b="1" i="0" u="none" strike="noStrike" kern="1200" cap="none" spc="0" normalizeH="0" baseline="0" noProof="0" dirty="0">
                <a:ln>
                  <a:noFill/>
                </a:ln>
                <a:solidFill>
                  <a:srgbClr val="F35624"/>
                </a:solidFill>
                <a:effectLst/>
                <a:uLnTx/>
                <a:uFillTx/>
                <a:latin typeface="Arial" panose="020B0604020202020204" pitchFamily="34" charset="0"/>
                <a:ea typeface="+mn-ea"/>
                <a:cs typeface="Arial" panose="020B0604020202020204" pitchFamily="34" charset="0"/>
              </a:rPr>
              <a:t>benefit</a:t>
            </a:r>
            <a:r>
              <a:rPr kumimoji="0" lang="en-US" sz="26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a:t>
            </a:r>
          </a:p>
        </p:txBody>
      </p:sp>
      <p:sp>
        <p:nvSpPr>
          <p:cNvPr id="2" name="TextBox 1">
            <a:extLst>
              <a:ext uri="{FF2B5EF4-FFF2-40B4-BE49-F238E27FC236}">
                <a16:creationId xmlns:a16="http://schemas.microsoft.com/office/drawing/2014/main" id="{13B2F74C-E1F8-EC33-114A-404D3CF27934}"/>
              </a:ext>
            </a:extLst>
          </p:cNvPr>
          <p:cNvSpPr txBox="1"/>
          <p:nvPr/>
        </p:nvSpPr>
        <p:spPr>
          <a:xfrm>
            <a:off x="440267" y="6615290"/>
            <a:ext cx="11751733"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485923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F52DD2B-4322-556E-2150-8C0C17F735B2}"/>
              </a:ext>
            </a:extLst>
          </p:cNvPr>
          <p:cNvSpPr/>
          <p:nvPr/>
        </p:nvSpPr>
        <p:spPr>
          <a:xfrm>
            <a:off x="60282" y="1148558"/>
            <a:ext cx="12068194" cy="47319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469E43-FF31-D4E3-A1C8-1B615001A2C8}"/>
              </a:ext>
            </a:extLst>
          </p:cNvPr>
          <p:cNvSpPr>
            <a:spLocks noGrp="1"/>
          </p:cNvSpPr>
          <p:nvPr>
            <p:ph type="title"/>
          </p:nvPr>
        </p:nvSpPr>
        <p:spPr>
          <a:xfrm>
            <a:off x="838200" y="0"/>
            <a:ext cx="10515600" cy="1038373"/>
          </a:xfrm>
        </p:spPr>
        <p:txBody>
          <a:bodyPr/>
          <a:lstStyle/>
          <a:p>
            <a:r>
              <a:rPr lang="en-US" dirty="0"/>
              <a:t>VEGF/PD1 or VEGF/PDL1 bispecific antibodies</a:t>
            </a:r>
          </a:p>
        </p:txBody>
      </p:sp>
      <p:pic>
        <p:nvPicPr>
          <p:cNvPr id="2050" name="Picture 2">
            <a:extLst>
              <a:ext uri="{FF2B5EF4-FFF2-40B4-BE49-F238E27FC236}">
                <a16:creationId xmlns:a16="http://schemas.microsoft.com/office/drawing/2014/main" id="{E4310D52-A840-D6AD-9235-1C70239523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347" y="1258163"/>
            <a:ext cx="3157588" cy="39435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0A31A16-3231-744D-5F83-70802C42F4D4}"/>
              </a:ext>
            </a:extLst>
          </p:cNvPr>
          <p:cNvSpPr txBox="1">
            <a:spLocks noChangeArrowheads="1"/>
          </p:cNvSpPr>
          <p:nvPr/>
        </p:nvSpPr>
        <p:spPr bwMode="auto">
          <a:xfrm>
            <a:off x="440039" y="4850423"/>
            <a:ext cx="2840895" cy="1258659"/>
          </a:xfrm>
          <a:prstGeom prst="rect">
            <a:avLst/>
          </a:prstGeom>
          <a:noFill/>
          <a:ln>
            <a:noFill/>
          </a:ln>
          <a:effectLst/>
        </p:spPr>
        <p:txBody>
          <a:bodyPr lIns="0" tIns="18126" rIns="0" bIns="0" anchor="ctr"/>
          <a:lstStyle>
            <a:lvl1pPr algn="l" rtl="0" eaLnBrk="0" fontAlgn="base" hangingPunct="0">
              <a:lnSpc>
                <a:spcPct val="90000"/>
              </a:lnSpc>
              <a:spcBef>
                <a:spcPct val="0"/>
              </a:spcBef>
              <a:spcAft>
                <a:spcPct val="0"/>
              </a:spcAft>
              <a:defRPr sz="2400" b="1" i="0" baseline="0">
                <a:solidFill>
                  <a:schemeClr val="bg1"/>
                </a:solidFill>
                <a:latin typeface="Arial" panose="020B0604020202020204" pitchFamily="34" charset="0"/>
                <a:ea typeface="+mj-ea"/>
                <a:cs typeface="ＭＳ Ｐゴシック" charset="0"/>
              </a:defRPr>
            </a:lvl1pPr>
            <a:lvl2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2pPr>
            <a:lvl3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3pPr>
            <a:lvl4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4pPr>
            <a:lvl5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5pPr>
            <a:lvl6pPr marL="457200" algn="l" rtl="0" fontAlgn="base">
              <a:spcBef>
                <a:spcPct val="0"/>
              </a:spcBef>
              <a:spcAft>
                <a:spcPct val="0"/>
              </a:spcAft>
              <a:defRPr sz="3200">
                <a:solidFill>
                  <a:schemeClr val="tx1"/>
                </a:solidFill>
                <a:latin typeface="Arial" charset="0"/>
                <a:ea typeface="ＭＳ Ｐゴシック" charset="0"/>
              </a:defRPr>
            </a:lvl6pPr>
            <a:lvl7pPr marL="914400" algn="l" rtl="0" fontAlgn="base">
              <a:spcBef>
                <a:spcPct val="0"/>
              </a:spcBef>
              <a:spcAft>
                <a:spcPct val="0"/>
              </a:spcAft>
              <a:defRPr sz="3200">
                <a:solidFill>
                  <a:schemeClr val="tx1"/>
                </a:solidFill>
                <a:latin typeface="Arial" charset="0"/>
                <a:ea typeface="ＭＳ Ｐゴシック" charset="0"/>
              </a:defRPr>
            </a:lvl7pPr>
            <a:lvl8pPr marL="1371600" algn="l" rtl="0" fontAlgn="base">
              <a:spcBef>
                <a:spcPct val="0"/>
              </a:spcBef>
              <a:spcAft>
                <a:spcPct val="0"/>
              </a:spcAft>
              <a:defRPr sz="3200">
                <a:solidFill>
                  <a:schemeClr val="tx1"/>
                </a:solidFill>
                <a:latin typeface="Arial" charset="0"/>
                <a:ea typeface="ＭＳ Ｐゴシック" charset="0"/>
              </a:defRPr>
            </a:lvl8pPr>
            <a:lvl9pPr marL="1828800" algn="l" rtl="0" fontAlgn="base">
              <a:spcBef>
                <a:spcPct val="0"/>
              </a:spcBef>
              <a:spcAft>
                <a:spcPct val="0"/>
              </a:spcAft>
              <a:defRPr sz="3200">
                <a:solidFill>
                  <a:schemeClr val="tx1"/>
                </a:solidFill>
                <a:latin typeface="Arial" charset="0"/>
                <a:ea typeface="ＭＳ Ｐゴシック" charset="0"/>
              </a:defRPr>
            </a:lvl9pPr>
          </a:lstStyle>
          <a:p>
            <a:pPr marL="0" marR="0" lvl="0" indent="0" algn="ctr" defTabSz="914400" rtl="0" eaLnBrk="0" fontAlgn="base" latinLnBrk="0" hangingPunct="0">
              <a:lnSpc>
                <a:spcPct val="90000"/>
              </a:lnSpc>
              <a:spcBef>
                <a:spcPct val="0"/>
              </a:spcBef>
              <a:spcAft>
                <a:spcPct val="0"/>
              </a:spcAft>
              <a:buClrTx/>
              <a:buSzTx/>
              <a:buFontTx/>
              <a:buNone/>
              <a:tabLst>
                <a:tab pos="964307" algn="l"/>
                <a:tab pos="1928614" algn="l"/>
                <a:tab pos="2892922" algn="l"/>
                <a:tab pos="3857229" algn="l"/>
                <a:tab pos="4821536" algn="l"/>
                <a:tab pos="5785843" algn="l"/>
                <a:tab pos="6750150" algn="l"/>
                <a:tab pos="7714458" algn="l"/>
                <a:tab pos="8678765" algn="l"/>
              </a:tabLst>
              <a:defRPr/>
            </a:pPr>
            <a:r>
              <a:rPr kumimoji="0" lang="en-US" altLang="en-US" sz="2000" b="0" i="0" u="none" strike="noStrike" kern="0" cap="none" spc="0" normalizeH="0" baseline="0" noProof="0" dirty="0" err="1">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Ivonescimab</a:t>
            </a: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 </a:t>
            </a:r>
          </a:p>
          <a:p>
            <a:pPr marL="0" marR="0" lvl="0" indent="0" algn="ctr" defTabSz="914400" rtl="0" eaLnBrk="0" fontAlgn="base" latinLnBrk="0" hangingPunct="0">
              <a:lnSpc>
                <a:spcPct val="90000"/>
              </a:lnSpc>
              <a:spcBef>
                <a:spcPct val="0"/>
              </a:spcBef>
              <a:spcAft>
                <a:spcPct val="0"/>
              </a:spcAft>
              <a:buClrTx/>
              <a:buSzTx/>
              <a:buFontTx/>
              <a:buNone/>
              <a:tabLst>
                <a:tab pos="964307" algn="l"/>
                <a:tab pos="1928614" algn="l"/>
                <a:tab pos="2892922" algn="l"/>
                <a:tab pos="3857229" algn="l"/>
                <a:tab pos="4821536" algn="l"/>
                <a:tab pos="5785843" algn="l"/>
                <a:tab pos="6750150" algn="l"/>
                <a:tab pos="7714458" algn="l"/>
                <a:tab pos="8678765" algn="l"/>
              </a:tabLst>
              <a:defRPr/>
            </a:pP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(Summit Therapeutics)</a:t>
            </a:r>
          </a:p>
        </p:txBody>
      </p:sp>
      <p:sp>
        <p:nvSpPr>
          <p:cNvPr id="4" name="Rectangle 2">
            <a:extLst>
              <a:ext uri="{FF2B5EF4-FFF2-40B4-BE49-F238E27FC236}">
                <a16:creationId xmlns:a16="http://schemas.microsoft.com/office/drawing/2014/main" id="{0AE2A802-3081-DEA1-E0D3-ABFE82B97F53}"/>
              </a:ext>
            </a:extLst>
          </p:cNvPr>
          <p:cNvSpPr txBox="1">
            <a:spLocks noChangeArrowheads="1"/>
          </p:cNvSpPr>
          <p:nvPr/>
        </p:nvSpPr>
        <p:spPr bwMode="auto">
          <a:xfrm>
            <a:off x="4800089" y="4850422"/>
            <a:ext cx="2840895" cy="1258659"/>
          </a:xfrm>
          <a:prstGeom prst="rect">
            <a:avLst/>
          </a:prstGeom>
          <a:noFill/>
          <a:ln>
            <a:noFill/>
          </a:ln>
          <a:effectLst/>
        </p:spPr>
        <p:txBody>
          <a:bodyPr lIns="0" tIns="18126" rIns="0" bIns="0" anchor="ctr"/>
          <a:lstStyle>
            <a:lvl1pPr algn="l" rtl="0" eaLnBrk="0" fontAlgn="base" hangingPunct="0">
              <a:lnSpc>
                <a:spcPct val="90000"/>
              </a:lnSpc>
              <a:spcBef>
                <a:spcPct val="0"/>
              </a:spcBef>
              <a:spcAft>
                <a:spcPct val="0"/>
              </a:spcAft>
              <a:defRPr sz="2400" b="1" i="0" baseline="0">
                <a:solidFill>
                  <a:schemeClr val="bg1"/>
                </a:solidFill>
                <a:latin typeface="Arial" panose="020B0604020202020204" pitchFamily="34" charset="0"/>
                <a:ea typeface="+mj-ea"/>
                <a:cs typeface="ＭＳ Ｐゴシック" charset="0"/>
              </a:defRPr>
            </a:lvl1pPr>
            <a:lvl2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2pPr>
            <a:lvl3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3pPr>
            <a:lvl4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4pPr>
            <a:lvl5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5pPr>
            <a:lvl6pPr marL="457200" algn="l" rtl="0" fontAlgn="base">
              <a:spcBef>
                <a:spcPct val="0"/>
              </a:spcBef>
              <a:spcAft>
                <a:spcPct val="0"/>
              </a:spcAft>
              <a:defRPr sz="3200">
                <a:solidFill>
                  <a:schemeClr val="tx1"/>
                </a:solidFill>
                <a:latin typeface="Arial" charset="0"/>
                <a:ea typeface="ＭＳ Ｐゴシック" charset="0"/>
              </a:defRPr>
            </a:lvl6pPr>
            <a:lvl7pPr marL="914400" algn="l" rtl="0" fontAlgn="base">
              <a:spcBef>
                <a:spcPct val="0"/>
              </a:spcBef>
              <a:spcAft>
                <a:spcPct val="0"/>
              </a:spcAft>
              <a:defRPr sz="3200">
                <a:solidFill>
                  <a:schemeClr val="tx1"/>
                </a:solidFill>
                <a:latin typeface="Arial" charset="0"/>
                <a:ea typeface="ＭＳ Ｐゴシック" charset="0"/>
              </a:defRPr>
            </a:lvl7pPr>
            <a:lvl8pPr marL="1371600" algn="l" rtl="0" fontAlgn="base">
              <a:spcBef>
                <a:spcPct val="0"/>
              </a:spcBef>
              <a:spcAft>
                <a:spcPct val="0"/>
              </a:spcAft>
              <a:defRPr sz="3200">
                <a:solidFill>
                  <a:schemeClr val="tx1"/>
                </a:solidFill>
                <a:latin typeface="Arial" charset="0"/>
                <a:ea typeface="ＭＳ Ｐゴシック" charset="0"/>
              </a:defRPr>
            </a:lvl8pPr>
            <a:lvl9pPr marL="1828800" algn="l" rtl="0" fontAlgn="base">
              <a:spcBef>
                <a:spcPct val="0"/>
              </a:spcBef>
              <a:spcAft>
                <a:spcPct val="0"/>
              </a:spcAft>
              <a:defRPr sz="3200">
                <a:solidFill>
                  <a:schemeClr val="tx1"/>
                </a:solidFill>
                <a:latin typeface="Arial" charset="0"/>
                <a:ea typeface="ＭＳ Ｐゴシック" charset="0"/>
              </a:defRPr>
            </a:lvl9pPr>
          </a:lstStyle>
          <a:p>
            <a:pPr marL="0" marR="0" lvl="0" indent="0" algn="ctr" defTabSz="914400" rtl="0" eaLnBrk="0" fontAlgn="base" latinLnBrk="0" hangingPunct="0">
              <a:lnSpc>
                <a:spcPct val="90000"/>
              </a:lnSpc>
              <a:spcBef>
                <a:spcPct val="0"/>
              </a:spcBef>
              <a:spcAft>
                <a:spcPct val="0"/>
              </a:spcAft>
              <a:buClrTx/>
              <a:buSzTx/>
              <a:buFontTx/>
              <a:buNone/>
              <a:tabLst>
                <a:tab pos="964307" algn="l"/>
                <a:tab pos="1928614" algn="l"/>
                <a:tab pos="2892922" algn="l"/>
                <a:tab pos="3857229" algn="l"/>
                <a:tab pos="4821536" algn="l"/>
                <a:tab pos="5785843" algn="l"/>
                <a:tab pos="6750150" algn="l"/>
                <a:tab pos="7714458" algn="l"/>
                <a:tab pos="8678765" algn="l"/>
              </a:tabLst>
              <a:defRPr/>
            </a:pP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SYN-2510 </a:t>
            </a:r>
          </a:p>
          <a:p>
            <a:pPr marL="0" marR="0" lvl="0" indent="0" algn="ctr" defTabSz="914400" rtl="0" eaLnBrk="0" fontAlgn="base" latinLnBrk="0" hangingPunct="0">
              <a:lnSpc>
                <a:spcPct val="90000"/>
              </a:lnSpc>
              <a:spcBef>
                <a:spcPct val="0"/>
              </a:spcBef>
              <a:spcAft>
                <a:spcPct val="0"/>
              </a:spcAft>
              <a:buClrTx/>
              <a:buSzTx/>
              <a:buFontTx/>
              <a:buNone/>
              <a:tabLst>
                <a:tab pos="964307" algn="l"/>
                <a:tab pos="1928614" algn="l"/>
                <a:tab pos="2892922" algn="l"/>
                <a:tab pos="3857229" algn="l"/>
                <a:tab pos="4821536" algn="l"/>
                <a:tab pos="5785843" algn="l"/>
                <a:tab pos="6750150" algn="l"/>
                <a:tab pos="7714458" algn="l"/>
                <a:tab pos="8678765" algn="l"/>
              </a:tabLst>
              <a:defRPr/>
            </a:pP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a:t>
            </a:r>
            <a:r>
              <a:rPr kumimoji="0" lang="en-US" altLang="en-US" sz="2000" b="0" i="0" u="none" strike="noStrike" kern="0" cap="none" spc="0" normalizeH="0" baseline="0" noProof="0" dirty="0" err="1">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InstilBio</a:t>
            </a: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a:t>
            </a:r>
          </a:p>
        </p:txBody>
      </p:sp>
      <p:sp>
        <p:nvSpPr>
          <p:cNvPr id="5" name="Rectangle 2">
            <a:extLst>
              <a:ext uri="{FF2B5EF4-FFF2-40B4-BE49-F238E27FC236}">
                <a16:creationId xmlns:a16="http://schemas.microsoft.com/office/drawing/2014/main" id="{4EA16CB3-0B18-2EC5-12E2-DD6B852D2CAF}"/>
              </a:ext>
            </a:extLst>
          </p:cNvPr>
          <p:cNvSpPr txBox="1">
            <a:spLocks noChangeArrowheads="1"/>
          </p:cNvSpPr>
          <p:nvPr/>
        </p:nvSpPr>
        <p:spPr bwMode="auto">
          <a:xfrm>
            <a:off x="8376158" y="4816139"/>
            <a:ext cx="2840895" cy="1258659"/>
          </a:xfrm>
          <a:prstGeom prst="rect">
            <a:avLst/>
          </a:prstGeom>
          <a:noFill/>
          <a:ln>
            <a:noFill/>
          </a:ln>
          <a:effectLst/>
        </p:spPr>
        <p:txBody>
          <a:bodyPr lIns="0" tIns="18126" rIns="0" bIns="0" anchor="ctr"/>
          <a:lstStyle>
            <a:lvl1pPr algn="l" rtl="0" eaLnBrk="0" fontAlgn="base" hangingPunct="0">
              <a:lnSpc>
                <a:spcPct val="90000"/>
              </a:lnSpc>
              <a:spcBef>
                <a:spcPct val="0"/>
              </a:spcBef>
              <a:spcAft>
                <a:spcPct val="0"/>
              </a:spcAft>
              <a:defRPr sz="2400" b="1" i="0" baseline="0">
                <a:solidFill>
                  <a:schemeClr val="bg1"/>
                </a:solidFill>
                <a:latin typeface="Arial" panose="020B0604020202020204" pitchFamily="34" charset="0"/>
                <a:ea typeface="+mj-ea"/>
                <a:cs typeface="ＭＳ Ｐゴシック" charset="0"/>
              </a:defRPr>
            </a:lvl1pPr>
            <a:lvl2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2pPr>
            <a:lvl3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3pPr>
            <a:lvl4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4pPr>
            <a:lvl5pPr algn="l" rtl="0" eaLnBrk="0" fontAlgn="base" hangingPunct="0">
              <a:spcBef>
                <a:spcPct val="0"/>
              </a:spcBef>
              <a:spcAft>
                <a:spcPct val="0"/>
              </a:spcAft>
              <a:defRPr sz="3200">
                <a:solidFill>
                  <a:schemeClr val="tx1"/>
                </a:solidFill>
                <a:latin typeface="Times" charset="0"/>
                <a:ea typeface="ＭＳ Ｐゴシック" charset="0"/>
                <a:cs typeface="ＭＳ Ｐゴシック" charset="0"/>
              </a:defRPr>
            </a:lvl5pPr>
            <a:lvl6pPr marL="457200" algn="l" rtl="0" fontAlgn="base">
              <a:spcBef>
                <a:spcPct val="0"/>
              </a:spcBef>
              <a:spcAft>
                <a:spcPct val="0"/>
              </a:spcAft>
              <a:defRPr sz="3200">
                <a:solidFill>
                  <a:schemeClr val="tx1"/>
                </a:solidFill>
                <a:latin typeface="Arial" charset="0"/>
                <a:ea typeface="ＭＳ Ｐゴシック" charset="0"/>
              </a:defRPr>
            </a:lvl6pPr>
            <a:lvl7pPr marL="914400" algn="l" rtl="0" fontAlgn="base">
              <a:spcBef>
                <a:spcPct val="0"/>
              </a:spcBef>
              <a:spcAft>
                <a:spcPct val="0"/>
              </a:spcAft>
              <a:defRPr sz="3200">
                <a:solidFill>
                  <a:schemeClr val="tx1"/>
                </a:solidFill>
                <a:latin typeface="Arial" charset="0"/>
                <a:ea typeface="ＭＳ Ｐゴシック" charset="0"/>
              </a:defRPr>
            </a:lvl7pPr>
            <a:lvl8pPr marL="1371600" algn="l" rtl="0" fontAlgn="base">
              <a:spcBef>
                <a:spcPct val="0"/>
              </a:spcBef>
              <a:spcAft>
                <a:spcPct val="0"/>
              </a:spcAft>
              <a:defRPr sz="3200">
                <a:solidFill>
                  <a:schemeClr val="tx1"/>
                </a:solidFill>
                <a:latin typeface="Arial" charset="0"/>
                <a:ea typeface="ＭＳ Ｐゴシック" charset="0"/>
              </a:defRPr>
            </a:lvl8pPr>
            <a:lvl9pPr marL="1828800" algn="l" rtl="0" fontAlgn="base">
              <a:spcBef>
                <a:spcPct val="0"/>
              </a:spcBef>
              <a:spcAft>
                <a:spcPct val="0"/>
              </a:spcAft>
              <a:defRPr sz="3200">
                <a:solidFill>
                  <a:schemeClr val="tx1"/>
                </a:solidFill>
                <a:latin typeface="Arial" charset="0"/>
                <a:ea typeface="ＭＳ Ｐゴシック" charset="0"/>
              </a:defRPr>
            </a:lvl9pPr>
          </a:lstStyle>
          <a:p>
            <a:pPr marL="0" marR="0" lvl="0" indent="0" algn="ctr" defTabSz="914400" rtl="0" eaLnBrk="0" fontAlgn="base" latinLnBrk="0" hangingPunct="0">
              <a:lnSpc>
                <a:spcPct val="90000"/>
              </a:lnSpc>
              <a:spcBef>
                <a:spcPct val="0"/>
              </a:spcBef>
              <a:spcAft>
                <a:spcPct val="0"/>
              </a:spcAft>
              <a:buClrTx/>
              <a:buSzTx/>
              <a:buFontTx/>
              <a:buNone/>
              <a:tabLst>
                <a:tab pos="964307" algn="l"/>
                <a:tab pos="1928614" algn="l"/>
                <a:tab pos="2892922" algn="l"/>
                <a:tab pos="3857229" algn="l"/>
                <a:tab pos="4821536" algn="l"/>
                <a:tab pos="5785843" algn="l"/>
                <a:tab pos="6750150" algn="l"/>
                <a:tab pos="7714458" algn="l"/>
                <a:tab pos="8678765" algn="l"/>
              </a:tabLst>
              <a:defRPr/>
            </a:pP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BNT327 </a:t>
            </a:r>
          </a:p>
          <a:p>
            <a:pPr marL="0" marR="0" lvl="0" indent="0" algn="ctr" defTabSz="914400" rtl="0" eaLnBrk="0" fontAlgn="base" latinLnBrk="0" hangingPunct="0">
              <a:lnSpc>
                <a:spcPct val="90000"/>
              </a:lnSpc>
              <a:spcBef>
                <a:spcPct val="0"/>
              </a:spcBef>
              <a:spcAft>
                <a:spcPct val="0"/>
              </a:spcAft>
              <a:buClrTx/>
              <a:buSzTx/>
              <a:buFontTx/>
              <a:buNone/>
              <a:tabLst>
                <a:tab pos="964307" algn="l"/>
                <a:tab pos="1928614" algn="l"/>
                <a:tab pos="2892922" algn="l"/>
                <a:tab pos="3857229" algn="l"/>
                <a:tab pos="4821536" algn="l"/>
                <a:tab pos="5785843" algn="l"/>
                <a:tab pos="6750150" algn="l"/>
                <a:tab pos="7714458" algn="l"/>
                <a:tab pos="8678765" algn="l"/>
              </a:tabLst>
              <a:defRPr/>
            </a:pPr>
            <a:r>
              <a:rPr kumimoji="0" lang="en-US" altLang="en-US" sz="2000" b="0" i="0" u="none" strike="noStrike" kern="0" cap="none" spc="0" normalizeH="0" baseline="0" noProof="0" dirty="0">
                <a:ln>
                  <a:noFill/>
                </a:ln>
                <a:solidFill>
                  <a:prstClr val="black"/>
                </a:solidFill>
                <a:effectLst/>
                <a:uLnTx/>
                <a:uFillTx/>
                <a:latin typeface="Arial" panose="020B0604020202020204" pitchFamily="34" charset="0"/>
                <a:ea typeface="Arial Unicode MS" panose="020B0604020202020204" pitchFamily="34" charset="-128"/>
                <a:cs typeface="Arial Unicode MS" panose="020B0604020202020204" pitchFamily="34" charset="-128"/>
              </a:rPr>
              <a:t>(BioNTech)</a:t>
            </a:r>
          </a:p>
        </p:txBody>
      </p:sp>
      <p:sp>
        <p:nvSpPr>
          <p:cNvPr id="7" name="TextBox 6">
            <a:extLst>
              <a:ext uri="{FF2B5EF4-FFF2-40B4-BE49-F238E27FC236}">
                <a16:creationId xmlns:a16="http://schemas.microsoft.com/office/drawing/2014/main" id="{2032264B-8203-F601-5010-D17B00083E61}"/>
              </a:ext>
            </a:extLst>
          </p:cNvPr>
          <p:cNvSpPr txBox="1"/>
          <p:nvPr/>
        </p:nvSpPr>
        <p:spPr>
          <a:xfrm>
            <a:off x="2998226" y="6109081"/>
            <a:ext cx="1145013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https://www.smmttx.com/ivonescimab-smt112/</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https://lexamples.com/exhibits/contents/NTIyMjQzNA</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https://</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mn-cs"/>
              </a:rPr>
              <a:t>www.oncologypipeline.com</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mn-cs"/>
              </a:rPr>
              <a:t>apexonco</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/one-ricochet-</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mn-cs"/>
              </a:rPr>
              <a:t>ivonescimab</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-bullet</a:t>
            </a:r>
          </a:p>
        </p:txBody>
      </p:sp>
      <p:pic>
        <p:nvPicPr>
          <p:cNvPr id="9" name="Picture 8" descr="A diagram of a vegf-a protein&#10;&#10;AI-generated content may be incorrect.">
            <a:extLst>
              <a:ext uri="{FF2B5EF4-FFF2-40B4-BE49-F238E27FC236}">
                <a16:creationId xmlns:a16="http://schemas.microsoft.com/office/drawing/2014/main" id="{794FA1D5-207B-91B2-2B1F-D826797B2AAB}"/>
              </a:ext>
            </a:extLst>
          </p:cNvPr>
          <p:cNvPicPr>
            <a:picLocks noChangeAspect="1"/>
          </p:cNvPicPr>
          <p:nvPr/>
        </p:nvPicPr>
        <p:blipFill>
          <a:blip r:embed="rId6"/>
          <a:stretch>
            <a:fillRect/>
          </a:stretch>
        </p:blipFill>
        <p:spPr>
          <a:xfrm>
            <a:off x="3697779" y="2134528"/>
            <a:ext cx="4389914" cy="2605709"/>
          </a:xfrm>
          <a:prstGeom prst="rect">
            <a:avLst/>
          </a:prstGeom>
        </p:spPr>
      </p:pic>
      <p:pic>
        <p:nvPicPr>
          <p:cNvPr id="2052" name="Picture 4" descr="&lt;strong&gt;BNT327&lt;/strong&gt;&lt;br&gt;">
            <a:extLst>
              <a:ext uri="{FF2B5EF4-FFF2-40B4-BE49-F238E27FC236}">
                <a16:creationId xmlns:a16="http://schemas.microsoft.com/office/drawing/2014/main" id="{94BE6425-46DD-12C3-7161-D0339B59E5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76158" y="1286341"/>
            <a:ext cx="3692495" cy="375352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70F0112-3B84-5B2B-F59D-34D550A320FE}"/>
              </a:ext>
            </a:extLst>
          </p:cNvPr>
          <p:cNvSpPr txBox="1"/>
          <p:nvPr/>
        </p:nvSpPr>
        <p:spPr>
          <a:xfrm>
            <a:off x="-4" y="5858935"/>
            <a:ext cx="12192004" cy="100584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96365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4FD0B-3849-6D82-9F53-E65C9B5112B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67AEFC3-50AB-101F-B85D-A28A7DB1D308}"/>
              </a:ext>
            </a:extLst>
          </p:cNvPr>
          <p:cNvSpPr>
            <a:spLocks noGrp="1"/>
          </p:cNvSpPr>
          <p:nvPr>
            <p:ph type="title"/>
          </p:nvPr>
        </p:nvSpPr>
        <p:spPr>
          <a:xfrm>
            <a:off x="388731" y="207741"/>
            <a:ext cx="9780555" cy="1737048"/>
          </a:xfrm>
        </p:spPr>
        <p:txBody>
          <a:bodyPr vert="horz" lIns="0" tIns="45720" rIns="91440" bIns="45720" rtlCol="0" anchor="b">
            <a:noAutofit/>
          </a:bodyPr>
          <a:lstStyle/>
          <a:p>
            <a:pPr>
              <a:lnSpc>
                <a:spcPct val="90000"/>
              </a:lnSpc>
            </a:pPr>
            <a:r>
              <a:rPr lang="en-US" sz="3733" b="1" dirty="0" err="1">
                <a:solidFill>
                  <a:srgbClr val="001E44"/>
                </a:solidFill>
              </a:rPr>
              <a:t>Izalontamab</a:t>
            </a:r>
            <a:r>
              <a:rPr lang="en-US" sz="3733" b="1" dirty="0">
                <a:solidFill>
                  <a:srgbClr val="001E44"/>
                </a:solidFill>
              </a:rPr>
              <a:t> </a:t>
            </a:r>
            <a:r>
              <a:rPr lang="en-US" sz="3733" b="1" dirty="0" err="1">
                <a:solidFill>
                  <a:srgbClr val="001E44"/>
                </a:solidFill>
              </a:rPr>
              <a:t>Brengitecan</a:t>
            </a:r>
            <a:r>
              <a:rPr lang="en-US" sz="3733" b="1" dirty="0">
                <a:solidFill>
                  <a:srgbClr val="001E44"/>
                </a:solidFill>
              </a:rPr>
              <a:t>: EGFR x HER3 Bispecific ADC  </a:t>
            </a:r>
            <a:br>
              <a:rPr lang="en-US" sz="3733" b="1" dirty="0">
                <a:solidFill>
                  <a:srgbClr val="001E44"/>
                </a:solidFill>
              </a:rPr>
            </a:br>
            <a:endParaRPr lang="en-US" sz="3733" b="1" dirty="0">
              <a:solidFill>
                <a:srgbClr val="001E44"/>
              </a:solidFill>
            </a:endParaRPr>
          </a:p>
        </p:txBody>
      </p:sp>
      <p:pic>
        <p:nvPicPr>
          <p:cNvPr id="8" name="Picture 2">
            <a:extLst>
              <a:ext uri="{FF2B5EF4-FFF2-40B4-BE49-F238E27FC236}">
                <a16:creationId xmlns:a16="http://schemas.microsoft.com/office/drawing/2014/main" id="{26A59C7A-4A76-C37C-8208-6AE086988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016" y="2430311"/>
            <a:ext cx="5589985" cy="390354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C6455D4-2E84-AAB4-C84C-33860E10A293}"/>
              </a:ext>
            </a:extLst>
          </p:cNvPr>
          <p:cNvSpPr txBox="1"/>
          <p:nvPr/>
        </p:nvSpPr>
        <p:spPr>
          <a:xfrm>
            <a:off x="-939803" y="1549401"/>
            <a:ext cx="10058400" cy="830997"/>
          </a:xfrm>
          <a:prstGeom prst="rect">
            <a:avLst/>
          </a:prstGeom>
          <a:noFill/>
        </p:spPr>
        <p:txBody>
          <a:bodyPr wrap="square">
            <a:spAutoFit/>
          </a:bodyPr>
          <a:lstStyle/>
          <a:p>
            <a:pPr marL="0" marR="0" lvl="0" indent="0" algn="ctr" defTabSz="81276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srgbClr val="004464"/>
                </a:solidFill>
                <a:effectLst/>
                <a:uLnTx/>
                <a:uFillTx/>
                <a:latin typeface="Arial" panose="020B0604020202020204" pitchFamily="34" charset="0"/>
                <a:ea typeface="+mn-ea"/>
                <a:cs typeface="Arial" panose="020B0604020202020204" pitchFamily="34" charset="0"/>
              </a:rPr>
              <a:t>Izalontamab</a:t>
            </a:r>
            <a:r>
              <a:rPr kumimoji="0" lang="en-US" sz="2400" b="1" i="0" u="none" strike="noStrike" kern="1200" cap="none" spc="0" normalizeH="0" baseline="0" noProof="0" dirty="0">
                <a:ln>
                  <a:noFill/>
                </a:ln>
                <a:solidFill>
                  <a:srgbClr val="004464"/>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dirty="0" err="1">
                <a:ln>
                  <a:noFill/>
                </a:ln>
                <a:solidFill>
                  <a:srgbClr val="004464"/>
                </a:solidFill>
                <a:effectLst/>
                <a:uLnTx/>
                <a:uFillTx/>
                <a:latin typeface="Arial" panose="020B0604020202020204" pitchFamily="34" charset="0"/>
                <a:ea typeface="+mn-ea"/>
                <a:cs typeface="Arial" panose="020B0604020202020204" pitchFamily="34" charset="0"/>
              </a:rPr>
              <a:t>brengitecan</a:t>
            </a:r>
            <a:r>
              <a:rPr kumimoji="0" lang="en-US" sz="2400" b="1" i="0" u="none" strike="noStrike" kern="1200" cap="none" spc="0" normalizeH="0" baseline="0" noProof="0" dirty="0">
                <a:ln>
                  <a:noFill/>
                </a:ln>
                <a:solidFill>
                  <a:srgbClr val="004464"/>
                </a:solidFill>
                <a:effectLst/>
                <a:uLnTx/>
                <a:uFillTx/>
                <a:latin typeface="Arial" panose="020B0604020202020204" pitchFamily="34" charset="0"/>
                <a:ea typeface="+mn-ea"/>
                <a:cs typeface="Arial" panose="020B0604020202020204" pitchFamily="34" charset="0"/>
              </a:rPr>
              <a:t> (Iza-</a:t>
            </a:r>
            <a:r>
              <a:rPr kumimoji="0" lang="en-US" sz="2400" b="1" i="0" u="none" strike="noStrike" kern="1200" cap="none" spc="0" normalizeH="0" baseline="0" noProof="0" dirty="0" err="1">
                <a:ln>
                  <a:noFill/>
                </a:ln>
                <a:solidFill>
                  <a:srgbClr val="004464"/>
                </a:solidFill>
                <a:effectLst/>
                <a:uLnTx/>
                <a:uFillTx/>
                <a:latin typeface="Arial" panose="020B0604020202020204" pitchFamily="34" charset="0"/>
                <a:ea typeface="+mn-ea"/>
                <a:cs typeface="Arial" panose="020B0604020202020204" pitchFamily="34" charset="0"/>
              </a:rPr>
              <a:t>bren</a:t>
            </a:r>
            <a:r>
              <a:rPr kumimoji="0" lang="en-US" sz="2400" b="1" i="0" u="none" strike="noStrike" kern="1200" cap="none" spc="0" normalizeH="0" baseline="0" noProof="0" dirty="0">
                <a:ln>
                  <a:noFill/>
                </a:ln>
                <a:solidFill>
                  <a:srgbClr val="004464"/>
                </a:solidFill>
                <a:effectLst/>
                <a:uLnTx/>
                <a:uFillTx/>
                <a:latin typeface="Arial" panose="020B0604020202020204" pitchFamily="34" charset="0"/>
                <a:ea typeface="+mn-ea"/>
                <a:cs typeface="Arial" panose="020B0604020202020204" pitchFamily="34" charset="0"/>
              </a:rPr>
              <a:t>)</a:t>
            </a:r>
          </a:p>
          <a:p>
            <a:pPr marL="0" marR="0" lvl="0" indent="0" algn="ctr" defTabSz="81276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4464"/>
                </a:solidFill>
                <a:effectLst/>
                <a:uLnTx/>
                <a:uFillTx/>
                <a:latin typeface="Arial" panose="020B0604020202020204" pitchFamily="34" charset="0"/>
                <a:ea typeface="+mn-ea"/>
                <a:cs typeface="Arial" panose="020B0604020202020204" pitchFamily="34" charset="0"/>
              </a:rPr>
              <a:t>anti-EGFR/anti-HER3 ADC</a:t>
            </a:r>
          </a:p>
        </p:txBody>
      </p:sp>
      <p:pic>
        <p:nvPicPr>
          <p:cNvPr id="4" name="Picture 3" descr="A screenshot of a computer&#10;&#10;AI-generated content may be incorrect.">
            <a:extLst>
              <a:ext uri="{FF2B5EF4-FFF2-40B4-BE49-F238E27FC236}">
                <a16:creationId xmlns:a16="http://schemas.microsoft.com/office/drawing/2014/main" id="{D3412FFD-4039-A6A9-0F42-96086053F491}"/>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7090053" y="1577148"/>
            <a:ext cx="4983001" cy="5270241"/>
          </a:xfrm>
          <a:prstGeom prst="rect">
            <a:avLst/>
          </a:prstGeom>
        </p:spPr>
      </p:pic>
      <p:sp>
        <p:nvSpPr>
          <p:cNvPr id="2" name="TextBox 1">
            <a:extLst>
              <a:ext uri="{FF2B5EF4-FFF2-40B4-BE49-F238E27FC236}">
                <a16:creationId xmlns:a16="http://schemas.microsoft.com/office/drawing/2014/main" id="{AC205721-64E5-B639-B336-9A7D2D7C3588}"/>
              </a:ext>
            </a:extLst>
          </p:cNvPr>
          <p:cNvSpPr txBox="1"/>
          <p:nvPr/>
        </p:nvSpPr>
        <p:spPr>
          <a:xfrm>
            <a:off x="372533" y="6615290"/>
            <a:ext cx="11751733"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54935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96B3C-4070-009F-3D0A-B1F3432909B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8B2E4A1-3C53-EA95-ACFF-CA0033491F1C}"/>
              </a:ext>
            </a:extLst>
          </p:cNvPr>
          <p:cNvSpPr/>
          <p:nvPr/>
        </p:nvSpPr>
        <p:spPr>
          <a:xfrm>
            <a:off x="254000" y="1217052"/>
            <a:ext cx="10061643" cy="153426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 name="Title 2">
            <a:extLst>
              <a:ext uri="{FF2B5EF4-FFF2-40B4-BE49-F238E27FC236}">
                <a16:creationId xmlns:a16="http://schemas.microsoft.com/office/drawing/2014/main" id="{9036589D-3713-9193-9F81-3175D9706B23}"/>
              </a:ext>
            </a:extLst>
          </p:cNvPr>
          <p:cNvSpPr>
            <a:spLocks noGrp="1"/>
          </p:cNvSpPr>
          <p:nvPr>
            <p:ph type="title"/>
          </p:nvPr>
        </p:nvSpPr>
        <p:spPr>
          <a:xfrm>
            <a:off x="406400" y="237867"/>
            <a:ext cx="9780555" cy="949648"/>
          </a:xfrm>
        </p:spPr>
        <p:txBody>
          <a:bodyPr vert="horz" lIns="0" tIns="45720" rIns="91440" bIns="45720" rtlCol="0" anchor="t" anchorCtr="0">
            <a:noAutofit/>
          </a:bodyPr>
          <a:lstStyle/>
          <a:p>
            <a:pPr>
              <a:spcBef>
                <a:spcPts val="1600"/>
              </a:spcBef>
            </a:pPr>
            <a:r>
              <a:rPr lang="en-US" sz="3733" b="1" dirty="0">
                <a:solidFill>
                  <a:srgbClr val="001E44"/>
                </a:solidFill>
              </a:rPr>
              <a:t>A Phase 2/3 Trial of Iza-</a:t>
            </a:r>
            <a:r>
              <a:rPr lang="en-US" sz="3733" b="1" dirty="0" err="1">
                <a:solidFill>
                  <a:srgbClr val="001E44"/>
                </a:solidFill>
              </a:rPr>
              <a:t>bren</a:t>
            </a:r>
            <a:r>
              <a:rPr lang="en-US" sz="3733" b="1" dirty="0">
                <a:solidFill>
                  <a:srgbClr val="001E44"/>
                </a:solidFill>
              </a:rPr>
              <a:t> vs </a:t>
            </a:r>
            <a:br>
              <a:rPr lang="en-US" sz="3733" b="1" dirty="0">
                <a:solidFill>
                  <a:srgbClr val="001E44"/>
                </a:solidFill>
              </a:rPr>
            </a:br>
            <a:r>
              <a:rPr lang="en-US" sz="3733" b="1" dirty="0">
                <a:solidFill>
                  <a:srgbClr val="001E44"/>
                </a:solidFill>
              </a:rPr>
              <a:t>Standard-of-care Chemotherapy</a:t>
            </a:r>
            <a:br>
              <a:rPr lang="en-US" sz="2667" b="1" dirty="0">
                <a:solidFill>
                  <a:srgbClr val="001E44"/>
                </a:solidFill>
              </a:rPr>
            </a:br>
            <a:br>
              <a:rPr lang="en-US" sz="2400" dirty="0">
                <a:solidFill>
                  <a:srgbClr val="001E44"/>
                </a:solidFill>
              </a:rPr>
            </a:br>
            <a:endParaRPr lang="en-US" sz="2400" dirty="0">
              <a:solidFill>
                <a:srgbClr val="001E44"/>
              </a:solidFill>
            </a:endParaRPr>
          </a:p>
        </p:txBody>
      </p:sp>
      <p:sp>
        <p:nvSpPr>
          <p:cNvPr id="7" name="TextBox 6">
            <a:extLst>
              <a:ext uri="{FF2B5EF4-FFF2-40B4-BE49-F238E27FC236}">
                <a16:creationId xmlns:a16="http://schemas.microsoft.com/office/drawing/2014/main" id="{AE0769F8-9A14-FC56-11A9-B2EF5F1CDFE0}"/>
              </a:ext>
            </a:extLst>
          </p:cNvPr>
          <p:cNvSpPr txBox="1"/>
          <p:nvPr/>
        </p:nvSpPr>
        <p:spPr>
          <a:xfrm>
            <a:off x="2646879" y="6404689"/>
            <a:ext cx="8240408" cy="21544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Loi S et al, TIPS poster, SABCS 2025</a:t>
            </a:r>
          </a:p>
        </p:txBody>
      </p:sp>
      <p:pic>
        <p:nvPicPr>
          <p:cNvPr id="4" name="Picture 3" descr="A diagram of a patient's medication&#10;&#10;AI-generated content may be incorrect.">
            <a:extLst>
              <a:ext uri="{FF2B5EF4-FFF2-40B4-BE49-F238E27FC236}">
                <a16:creationId xmlns:a16="http://schemas.microsoft.com/office/drawing/2014/main" id="{BC173EFE-9834-E795-BA11-F2961204816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406400" y="2613698"/>
            <a:ext cx="11362248" cy="3718012"/>
          </a:xfrm>
          <a:prstGeom prst="rect">
            <a:avLst/>
          </a:prstGeom>
        </p:spPr>
      </p:pic>
      <p:sp>
        <p:nvSpPr>
          <p:cNvPr id="2" name="TextBox 1">
            <a:extLst>
              <a:ext uri="{FF2B5EF4-FFF2-40B4-BE49-F238E27FC236}">
                <a16:creationId xmlns:a16="http://schemas.microsoft.com/office/drawing/2014/main" id="{549B2BC9-53A0-4EF0-E918-AD82F194765B}"/>
              </a:ext>
            </a:extLst>
          </p:cNvPr>
          <p:cNvSpPr txBox="1"/>
          <p:nvPr/>
        </p:nvSpPr>
        <p:spPr>
          <a:xfrm>
            <a:off x="423352" y="1297328"/>
            <a:ext cx="11609621" cy="1138966"/>
          </a:xfrm>
          <a:prstGeom prst="rect">
            <a:avLst/>
          </a:prstGeom>
          <a:noFill/>
        </p:spPr>
        <p:txBody>
          <a:bodyPr wrap="square" l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67"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In patients with previously untreated, locally advanced, recurrent inoperable, </a:t>
            </a:r>
            <a:br>
              <a:rPr kumimoji="0" lang="en-US" sz="2267"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br>
            <a:r>
              <a:rPr kumimoji="0" lang="en-US" sz="2267"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or metastatic triple-negative breast cancer or estrogen receptor-low, HER2-negative breast cancer ineligible for anti-PD-(L)1 and endocrine therapies (IZABRIGHT-Breast01)</a:t>
            </a:r>
          </a:p>
        </p:txBody>
      </p:sp>
      <p:sp>
        <p:nvSpPr>
          <p:cNvPr id="6" name="TextBox 5">
            <a:extLst>
              <a:ext uri="{FF2B5EF4-FFF2-40B4-BE49-F238E27FC236}">
                <a16:creationId xmlns:a16="http://schemas.microsoft.com/office/drawing/2014/main" id="{90330695-7ECE-AED5-9184-F70C40BAFEE1}"/>
              </a:ext>
            </a:extLst>
          </p:cNvPr>
          <p:cNvSpPr txBox="1"/>
          <p:nvPr/>
        </p:nvSpPr>
        <p:spPr>
          <a:xfrm>
            <a:off x="440267" y="6615290"/>
            <a:ext cx="11751733"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49619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9A469-70F1-F123-2D40-6241FFA9D2C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B05407E-CB4C-5FCF-2F20-C7126C329161}"/>
              </a:ext>
            </a:extLst>
          </p:cNvPr>
          <p:cNvSpPr>
            <a:spLocks noGrp="1"/>
          </p:cNvSpPr>
          <p:nvPr>
            <p:ph type="title"/>
          </p:nvPr>
        </p:nvSpPr>
        <p:spPr>
          <a:xfrm>
            <a:off x="378826" y="234137"/>
            <a:ext cx="9780555" cy="949648"/>
          </a:xfrm>
        </p:spPr>
        <p:txBody>
          <a:bodyPr vert="horz" lIns="0" tIns="45720" rIns="91440" bIns="45720" rtlCol="0" anchor="b">
            <a:noAutofit/>
          </a:bodyPr>
          <a:lstStyle/>
          <a:p>
            <a:pPr>
              <a:lnSpc>
                <a:spcPct val="90000"/>
              </a:lnSpc>
            </a:pPr>
            <a:r>
              <a:rPr lang="en-US" sz="3600" b="1" dirty="0" err="1">
                <a:solidFill>
                  <a:srgbClr val="001E44"/>
                </a:solidFill>
              </a:rPr>
              <a:t>Emiltatug</a:t>
            </a:r>
            <a:r>
              <a:rPr lang="en-US" sz="3600" b="1" dirty="0">
                <a:solidFill>
                  <a:srgbClr val="001E44"/>
                </a:solidFill>
              </a:rPr>
              <a:t> </a:t>
            </a:r>
            <a:r>
              <a:rPr lang="en-US" sz="3600" b="1" dirty="0" err="1">
                <a:solidFill>
                  <a:srgbClr val="001E44"/>
                </a:solidFill>
              </a:rPr>
              <a:t>Ledadotin</a:t>
            </a:r>
            <a:r>
              <a:rPr lang="en-US" sz="3600" b="1" dirty="0">
                <a:solidFill>
                  <a:srgbClr val="001E44"/>
                </a:solidFill>
              </a:rPr>
              <a:t> (Emi-Le): B7H4 ADC</a:t>
            </a:r>
          </a:p>
        </p:txBody>
      </p:sp>
      <p:pic>
        <p:nvPicPr>
          <p:cNvPr id="7" name="Picture 6" descr="A blue and gold logo&#10;&#10;AI-generated content may be incorrect.">
            <a:extLst>
              <a:ext uri="{FF2B5EF4-FFF2-40B4-BE49-F238E27FC236}">
                <a16:creationId xmlns:a16="http://schemas.microsoft.com/office/drawing/2014/main" id="{D09133C4-E7FC-A24B-FE20-1C634A103A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6065" y="2225347"/>
            <a:ext cx="3159724" cy="3074325"/>
          </a:xfrm>
          <a:prstGeom prst="rect">
            <a:avLst/>
          </a:prstGeom>
        </p:spPr>
      </p:pic>
      <p:sp>
        <p:nvSpPr>
          <p:cNvPr id="8" name="TextBox 7">
            <a:extLst>
              <a:ext uri="{FF2B5EF4-FFF2-40B4-BE49-F238E27FC236}">
                <a16:creationId xmlns:a16="http://schemas.microsoft.com/office/drawing/2014/main" id="{AF14244A-CDE4-EEF0-69C7-F673A7177FF8}"/>
              </a:ext>
            </a:extLst>
          </p:cNvPr>
          <p:cNvSpPr txBox="1"/>
          <p:nvPr/>
        </p:nvSpPr>
        <p:spPr>
          <a:xfrm>
            <a:off x="406400" y="1747511"/>
            <a:ext cx="5689601" cy="646331"/>
          </a:xfrm>
          <a:prstGeom prst="rect">
            <a:avLst/>
          </a:prstGeom>
          <a:noFill/>
        </p:spPr>
        <p:txBody>
          <a:bodyPr wrap="square">
            <a:spAutoFit/>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Emi-Le(XMT-1660)</a:t>
            </a:r>
          </a:p>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Anti-B7H4 (</a:t>
            </a:r>
            <a:r>
              <a:rPr kumimoji="0" lang="en-US" sz="1800" b="0" i="0" u="none" strike="noStrike" kern="1200" cap="none" spc="0" normalizeH="0" baseline="0" noProof="0" dirty="0" err="1">
                <a:ln>
                  <a:noFill/>
                </a:ln>
                <a:solidFill>
                  <a:srgbClr val="001E44"/>
                </a:solidFill>
                <a:effectLst/>
                <a:uLnTx/>
                <a:uFillTx/>
                <a:latin typeface="Arial" panose="020B0604020202020204" pitchFamily="34" charset="0"/>
                <a:ea typeface="+mn-ea"/>
                <a:cs typeface="Arial" panose="020B0604020202020204" pitchFamily="34" charset="0"/>
              </a:rPr>
              <a:t>Dolasynthen</a:t>
            </a:r>
            <a:r>
              <a:rPr kumimoji="0" lang="en-US" sz="1800" b="0"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 Auristatin ADC)</a:t>
            </a:r>
          </a:p>
        </p:txBody>
      </p:sp>
      <p:sp>
        <p:nvSpPr>
          <p:cNvPr id="9" name="TextBox 8">
            <a:extLst>
              <a:ext uri="{FF2B5EF4-FFF2-40B4-BE49-F238E27FC236}">
                <a16:creationId xmlns:a16="http://schemas.microsoft.com/office/drawing/2014/main" id="{9877F8FF-3E62-074C-B28F-0DC8AF0DF2E0}"/>
              </a:ext>
            </a:extLst>
          </p:cNvPr>
          <p:cNvSpPr txBox="1"/>
          <p:nvPr/>
        </p:nvSpPr>
        <p:spPr>
          <a:xfrm>
            <a:off x="254000" y="5178927"/>
            <a:ext cx="5842000" cy="369332"/>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DAR 6</a:t>
            </a:r>
          </a:p>
        </p:txBody>
      </p:sp>
      <p:sp>
        <p:nvSpPr>
          <p:cNvPr id="10" name="TextBox 9">
            <a:extLst>
              <a:ext uri="{FF2B5EF4-FFF2-40B4-BE49-F238E27FC236}">
                <a16:creationId xmlns:a16="http://schemas.microsoft.com/office/drawing/2014/main" id="{03F9097B-BB1D-5927-34DA-20446D4659D1}"/>
              </a:ext>
            </a:extLst>
          </p:cNvPr>
          <p:cNvSpPr txBox="1"/>
          <p:nvPr/>
        </p:nvSpPr>
        <p:spPr>
          <a:xfrm>
            <a:off x="6096002" y="1748232"/>
            <a:ext cx="5593975" cy="954300"/>
          </a:xfrm>
          <a:prstGeom prst="rect">
            <a:avLst/>
          </a:prstGeom>
          <a:noFill/>
        </p:spPr>
        <p:txBody>
          <a:bodyPr wrap="squar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rPr>
              <a:t>Clinical Activity in in B7H4 High Evaluable Patients with TNBC</a:t>
            </a:r>
          </a:p>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67" b="1" i="0" u="none" strike="noStrike" kern="1200" cap="none" spc="0" normalizeH="0" baseline="0" noProof="0" dirty="0">
              <a:ln>
                <a:noFill/>
              </a:ln>
              <a:solidFill>
                <a:srgbClr val="001E44"/>
              </a:solidFill>
              <a:effectLst/>
              <a:uLnTx/>
              <a:uFillTx/>
              <a:latin typeface="Arial" panose="020B0604020202020204" pitchFamily="34" charset="0"/>
              <a:ea typeface="+mn-ea"/>
              <a:cs typeface="Arial" panose="020B0604020202020204" pitchFamily="34" charset="0"/>
            </a:endParaRPr>
          </a:p>
        </p:txBody>
      </p:sp>
      <p:pic>
        <p:nvPicPr>
          <p:cNvPr id="11" name="Picture 2">
            <a:extLst>
              <a:ext uri="{FF2B5EF4-FFF2-40B4-BE49-F238E27FC236}">
                <a16:creationId xmlns:a16="http://schemas.microsoft.com/office/drawing/2014/main" id="{94E55AC6-BCFE-5428-1FF0-B5B66F89A3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0690" y="2793227"/>
            <a:ext cx="5694983" cy="2847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2C81EF92-38A6-2C21-4879-D6B170114238}"/>
              </a:ext>
            </a:extLst>
          </p:cNvPr>
          <p:cNvSpPr txBox="1"/>
          <p:nvPr/>
        </p:nvSpPr>
        <p:spPr>
          <a:xfrm>
            <a:off x="5820537" y="5299672"/>
            <a:ext cx="1172592" cy="330860"/>
          </a:xfrm>
          <a:prstGeom prst="rect">
            <a:avLst/>
          </a:prstGeom>
          <a:noFill/>
        </p:spPr>
        <p:txBody>
          <a:bodyPr wrap="square" lIns="0" tIns="0" rIns="0" rtlCol="0">
            <a:spAutoFit/>
          </a:bodyPr>
          <a:lstStyle/>
          <a:p>
            <a:pPr marL="0" marR="0" lvl="0" indent="0" algn="l" defTabSz="914377" rtl="0" eaLnBrk="1" fontAlgn="auto" latinLnBrk="0" hangingPunct="1">
              <a:lnSpc>
                <a:spcPct val="100000"/>
              </a:lnSpc>
              <a:spcBef>
                <a:spcPts val="0"/>
              </a:spcBef>
              <a:spcAft>
                <a:spcPts val="300"/>
              </a:spcAft>
              <a:buClrTx/>
              <a:buSzTx/>
              <a:buFontTx/>
              <a:buNone/>
              <a:tabLst/>
              <a:defRPr/>
            </a:pPr>
            <a:r>
              <a:rPr kumimoji="0" lang="en-US" sz="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of prior lines</a:t>
            </a: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Prior topo-1 ADC(s)</a:t>
            </a:r>
          </a:p>
        </p:txBody>
      </p:sp>
      <p:sp>
        <p:nvSpPr>
          <p:cNvPr id="13" name="TextBox 12">
            <a:extLst>
              <a:ext uri="{FF2B5EF4-FFF2-40B4-BE49-F238E27FC236}">
                <a16:creationId xmlns:a16="http://schemas.microsoft.com/office/drawing/2014/main" id="{5CC9799F-BAE1-08A1-7D1F-377E2B19DFE2}"/>
              </a:ext>
            </a:extLst>
          </p:cNvPr>
          <p:cNvSpPr txBox="1"/>
          <p:nvPr/>
        </p:nvSpPr>
        <p:spPr>
          <a:xfrm>
            <a:off x="9594647" y="2952210"/>
            <a:ext cx="1978917" cy="369332"/>
          </a:xfrm>
          <a:prstGeom prst="rect">
            <a:avLst/>
          </a:prstGeom>
          <a:solidFill>
            <a:srgbClr val="001E44"/>
          </a:solidFill>
        </p:spPr>
        <p:txBody>
          <a:bodyPr wrap="square" rtlCol="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ORR 23% (3/13)</a:t>
            </a:r>
            <a:endPar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5" name="TextBox 14">
            <a:extLst>
              <a:ext uri="{FF2B5EF4-FFF2-40B4-BE49-F238E27FC236}">
                <a16:creationId xmlns:a16="http://schemas.microsoft.com/office/drawing/2014/main" id="{A51F8D2C-1212-765A-B1A6-EEB4953B34A9}"/>
              </a:ext>
            </a:extLst>
          </p:cNvPr>
          <p:cNvSpPr txBox="1"/>
          <p:nvPr/>
        </p:nvSpPr>
        <p:spPr>
          <a:xfrm>
            <a:off x="378826" y="5477476"/>
            <a:ext cx="5554639" cy="947048"/>
          </a:xfrm>
          <a:prstGeom prst="rect">
            <a:avLst/>
          </a:prstGeom>
          <a:noFill/>
        </p:spPr>
        <p:txBody>
          <a:bodyPr wrap="square" rtlCol="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1E44"/>
                </a:solidFill>
                <a:effectLst/>
                <a:uLnTx/>
                <a:uFillTx/>
                <a:latin typeface="Arial" panose="020B0604020202020204" pitchFamily="34" charset="0"/>
                <a:ea typeface="MS PGothic"/>
                <a:cs typeface="Arial" panose="020B0604020202020204" pitchFamily="34" charset="0"/>
              </a:rPr>
              <a:t>Payload is a proprietary auristatin F-HPA microtubule inhibitor payload designed with controlled bystander effect </a:t>
            </a:r>
            <a:br>
              <a:rPr kumimoji="0" lang="en-US" sz="1600" b="0" i="0" u="none" strike="noStrike" kern="1200" cap="none" spc="0" normalizeH="0" baseline="0" noProof="0" dirty="0">
                <a:ln>
                  <a:noFill/>
                </a:ln>
                <a:solidFill>
                  <a:srgbClr val="001E44"/>
                </a:solidFill>
                <a:effectLst/>
                <a:uLnTx/>
                <a:uFillTx/>
                <a:latin typeface="Arial" panose="020B0604020202020204" pitchFamily="34" charset="0"/>
                <a:ea typeface="MS PGothic"/>
                <a:cs typeface="Arial" panose="020B0604020202020204" pitchFamily="34" charset="0"/>
              </a:rPr>
            </a:br>
            <a:r>
              <a:rPr kumimoji="0" lang="en-US" sz="1600" b="0" i="0" u="none" strike="noStrike" kern="1200" cap="none" spc="0" normalizeH="0" baseline="0" noProof="0" dirty="0">
                <a:ln>
                  <a:noFill/>
                </a:ln>
                <a:solidFill>
                  <a:srgbClr val="001E44"/>
                </a:solidFill>
                <a:effectLst/>
                <a:uLnTx/>
                <a:uFillTx/>
                <a:latin typeface="Arial" panose="020B0604020202020204" pitchFamily="34" charset="0"/>
                <a:ea typeface="MS PGothic"/>
                <a:cs typeface="Arial" panose="020B0604020202020204" pitchFamily="34" charset="0"/>
              </a:rPr>
              <a:t>(different from MMAE, MMAF and topo-1)</a:t>
            </a:r>
          </a:p>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1E44"/>
              </a:solidFill>
              <a:effectLst/>
              <a:uLnTx/>
              <a:uFillTx/>
              <a:latin typeface="Aptos" panose="02110004020202020204"/>
              <a:ea typeface="+mn-ea"/>
              <a:cs typeface="+mn-cs"/>
            </a:endParaRPr>
          </a:p>
        </p:txBody>
      </p:sp>
      <p:sp>
        <p:nvSpPr>
          <p:cNvPr id="16" name="TextBox 15">
            <a:extLst>
              <a:ext uri="{FF2B5EF4-FFF2-40B4-BE49-F238E27FC236}">
                <a16:creationId xmlns:a16="http://schemas.microsoft.com/office/drawing/2014/main" id="{BE21CB67-1B64-AFDC-DA5B-8EE8040F8876}"/>
              </a:ext>
            </a:extLst>
          </p:cNvPr>
          <p:cNvSpPr txBox="1"/>
          <p:nvPr/>
        </p:nvSpPr>
        <p:spPr>
          <a:xfrm>
            <a:off x="2637915" y="6293531"/>
            <a:ext cx="8240408" cy="338554"/>
          </a:xfrm>
          <a:prstGeom prst="rect">
            <a:avLst/>
          </a:prstGeom>
          <a:noFill/>
        </p:spPr>
        <p:txBody>
          <a:bodyPr wrap="square" rtlCol="0">
            <a:spAutoFit/>
          </a:bodyPr>
          <a:lstStyle/>
          <a:p>
            <a:pPr marL="0" marR="0" lvl="0" indent="0" algn="r" defTabSz="914377"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Hamilton E et al, ASCO 2025</a:t>
            </a:r>
          </a:p>
          <a:p>
            <a:pPr marL="0" marR="0" lvl="0" indent="0" algn="r" defTabSz="914377"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Hamilton E et al, ESMO Breast 2025</a:t>
            </a:r>
          </a:p>
        </p:txBody>
      </p:sp>
      <p:sp>
        <p:nvSpPr>
          <p:cNvPr id="2" name="TextBox 1">
            <a:extLst>
              <a:ext uri="{FF2B5EF4-FFF2-40B4-BE49-F238E27FC236}">
                <a16:creationId xmlns:a16="http://schemas.microsoft.com/office/drawing/2014/main" id="{0D056825-B34D-BBE7-9AE4-293C329572B4}"/>
              </a:ext>
            </a:extLst>
          </p:cNvPr>
          <p:cNvSpPr txBox="1"/>
          <p:nvPr/>
        </p:nvSpPr>
        <p:spPr>
          <a:xfrm>
            <a:off x="6040620" y="5903807"/>
            <a:ext cx="3657600" cy="4205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33" b="1" i="0"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38.9% B7H4 High</a:t>
            </a:r>
          </a:p>
        </p:txBody>
      </p:sp>
      <p:sp>
        <p:nvSpPr>
          <p:cNvPr id="4" name="TextBox 3">
            <a:extLst>
              <a:ext uri="{FF2B5EF4-FFF2-40B4-BE49-F238E27FC236}">
                <a16:creationId xmlns:a16="http://schemas.microsoft.com/office/drawing/2014/main" id="{4EA820DA-2098-ED33-F9B7-B70A7D48171F}"/>
              </a:ext>
            </a:extLst>
          </p:cNvPr>
          <p:cNvSpPr txBox="1"/>
          <p:nvPr/>
        </p:nvSpPr>
        <p:spPr>
          <a:xfrm>
            <a:off x="440267" y="6615290"/>
            <a:ext cx="11751733" cy="56444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45739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828C9-7A93-C411-E637-829A1FD4C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AB8-F522-AB1E-D1B7-90C2FB07441E}"/>
              </a:ext>
            </a:extLst>
          </p:cNvPr>
          <p:cNvSpPr txBox="1">
            <a:spLocks/>
          </p:cNvSpPr>
          <p:nvPr/>
        </p:nvSpPr>
        <p:spPr>
          <a:xfrm>
            <a:off x="2438400" y="2856706"/>
            <a:ext cx="7315200" cy="1143000"/>
          </a:xfrm>
          <a:prstGeom prst="rect">
            <a:avLst/>
          </a:prstGeom>
          <a:solidFill>
            <a:srgbClr val="367BB9"/>
          </a:solidFill>
          <a:ln w="25400">
            <a:solidFill>
              <a:schemeClr val="tx1"/>
            </a:solidFill>
          </a:ln>
          <a:effectLst>
            <a:glow rad="152400">
              <a:schemeClr val="tx1">
                <a:alpha val="10000"/>
              </a:schemeClr>
            </a:glow>
          </a:effectLst>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a:lstStyle>
          <a:p>
            <a:pPr marL="0" marR="0" lvl="0" indent="0" algn="ctr" defTabSz="914400" rtl="0" eaLnBrk="0" fontAlgn="auto" latinLnBrk="0" hangingPunct="0">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rPr>
              <a:t>QUESTIONS?</a:t>
            </a:r>
            <a:endParaRPr kumimoji="0" lang="en-US" sz="4000" b="1" i="1"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endParaRPr>
          </a:p>
        </p:txBody>
      </p:sp>
    </p:spTree>
    <p:extLst>
      <p:ext uri="{BB962C8B-B14F-4D97-AF65-F5344CB8AC3E}">
        <p14:creationId xmlns:p14="http://schemas.microsoft.com/office/powerpoint/2010/main" val="385665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0D468-E080-F9E1-31D4-BF821F7DE3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D0E6BC-9CB2-01F6-EB83-B6BBD25639BF}"/>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Module 9: HER2-Positive Breast Cancer</a:t>
            </a:r>
          </a:p>
        </p:txBody>
      </p:sp>
      <p:sp>
        <p:nvSpPr>
          <p:cNvPr id="7" name="Content Placeholder 6">
            <a:extLst>
              <a:ext uri="{FF2B5EF4-FFF2-40B4-BE49-F238E27FC236}">
                <a16:creationId xmlns:a16="http://schemas.microsoft.com/office/drawing/2014/main" id="{D3E99293-D866-CF82-647B-FA65EA96DC12}"/>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3000"/>
              </a:spcBef>
            </a:pPr>
            <a:r>
              <a:rPr lang="en-US" sz="3000" dirty="0"/>
              <a:t>Considerations in the Care of Patients with Localized HER2-Positive Breast Cancer — </a:t>
            </a:r>
            <a:r>
              <a:rPr lang="en-US" sz="3000" b="0" dirty="0"/>
              <a:t>Dr Modi</a:t>
            </a:r>
          </a:p>
          <a:p>
            <a:pPr>
              <a:lnSpc>
                <a:spcPct val="100000"/>
              </a:lnSpc>
              <a:spcBef>
                <a:spcPts val="3000"/>
              </a:spcBef>
            </a:pPr>
            <a:r>
              <a:rPr lang="en-US" sz="3000" dirty="0"/>
              <a:t>Contemporary Management of HER2-Positive Metastatic Breast Cancer — </a:t>
            </a:r>
            <a:r>
              <a:rPr lang="en-US" sz="3000" b="0" dirty="0"/>
              <a:t>Dr Hamilton</a:t>
            </a:r>
          </a:p>
        </p:txBody>
      </p:sp>
    </p:spTree>
    <p:extLst>
      <p:ext uri="{BB962C8B-B14F-4D97-AF65-F5344CB8AC3E}">
        <p14:creationId xmlns:p14="http://schemas.microsoft.com/office/powerpoint/2010/main" val="25937410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39E7F-C954-97AA-184B-7E05481CFB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2B140E-D4CE-F51E-3207-B1E058B95D88}"/>
              </a:ext>
            </a:extLst>
          </p:cNvPr>
          <p:cNvSpPr>
            <a:spLocks noGrp="1"/>
          </p:cNvSpPr>
          <p:nvPr>
            <p:ph type="title"/>
          </p:nvPr>
        </p:nvSpPr>
        <p:spPr>
          <a:xfrm>
            <a:off x="838200" y="1"/>
            <a:ext cx="10515600" cy="1144588"/>
          </a:xfrm>
        </p:spPr>
        <p:txBody>
          <a:bodyPr>
            <a:normAutofit/>
          </a:bodyPr>
          <a:lstStyle/>
          <a:p>
            <a:r>
              <a:rPr lang="en-US" sz="3000" dirty="0"/>
              <a:t>Faculty</a:t>
            </a:r>
          </a:p>
        </p:txBody>
      </p:sp>
      <p:sp>
        <p:nvSpPr>
          <p:cNvPr id="3" name="Text Box 7">
            <a:extLst>
              <a:ext uri="{FF2B5EF4-FFF2-40B4-BE49-F238E27FC236}">
                <a16:creationId xmlns:a16="http://schemas.microsoft.com/office/drawing/2014/main" id="{84EBC0D6-FCCA-1297-3B30-5D8D7B9AD715}"/>
              </a:ext>
            </a:extLst>
          </p:cNvPr>
          <p:cNvSpPr txBox="1">
            <a:spLocks noChangeArrowheads="1"/>
          </p:cNvSpPr>
          <p:nvPr/>
        </p:nvSpPr>
        <p:spPr bwMode="auto">
          <a:xfrm>
            <a:off x="2324486" y="1653363"/>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Erika Hamilton, MD</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Sarah Cannon Research Institute</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Nashville, Tennessee</a:t>
            </a:r>
          </a:p>
        </p:txBody>
      </p:sp>
      <p:pic>
        <p:nvPicPr>
          <p:cNvPr id="5" name="Picture 4">
            <a:extLst>
              <a:ext uri="{FF2B5EF4-FFF2-40B4-BE49-F238E27FC236}">
                <a16:creationId xmlns:a16="http://schemas.microsoft.com/office/drawing/2014/main" id="{05396B2F-2098-751D-F320-961EE76F5400}"/>
              </a:ext>
            </a:extLst>
          </p:cNvPr>
          <p:cNvPicPr>
            <a:picLocks noChangeAspect="1"/>
          </p:cNvPicPr>
          <p:nvPr/>
        </p:nvPicPr>
        <p:blipFill>
          <a:blip r:embed="rId4"/>
          <a:srcRect/>
          <a:stretch/>
        </p:blipFill>
        <p:spPr>
          <a:xfrm>
            <a:off x="1002847" y="1653363"/>
            <a:ext cx="1261872" cy="1261872"/>
          </a:xfrm>
          <a:prstGeom prst="rect">
            <a:avLst/>
          </a:prstGeom>
        </p:spPr>
      </p:pic>
      <p:sp>
        <p:nvSpPr>
          <p:cNvPr id="6" name="Text Box 7">
            <a:extLst>
              <a:ext uri="{FF2B5EF4-FFF2-40B4-BE49-F238E27FC236}">
                <a16:creationId xmlns:a16="http://schemas.microsoft.com/office/drawing/2014/main" id="{05018F4A-2376-D78F-EE3F-BE050A7AD920}"/>
              </a:ext>
            </a:extLst>
          </p:cNvPr>
          <p:cNvSpPr txBox="1">
            <a:spLocks noChangeArrowheads="1"/>
          </p:cNvSpPr>
          <p:nvPr/>
        </p:nvSpPr>
        <p:spPr bwMode="auto">
          <a:xfrm>
            <a:off x="2324486" y="4083960"/>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Shanu Modi, MD</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Memorial Sloan Kettering Cancer Center</a:t>
            </a:r>
          </a:p>
          <a:p>
            <a:pPr marL="0" marR="0" lvl="0" indent="0" algn="l" defTabSz="455613"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charset="0"/>
                <a:cs typeface="Calibri" panose="020F0502020204030204" pitchFamily="34" charset="0"/>
              </a:rPr>
              <a:t>New York, New York</a:t>
            </a:r>
          </a:p>
        </p:txBody>
      </p:sp>
      <p:pic>
        <p:nvPicPr>
          <p:cNvPr id="7" name="Picture 6">
            <a:extLst>
              <a:ext uri="{FF2B5EF4-FFF2-40B4-BE49-F238E27FC236}">
                <a16:creationId xmlns:a16="http://schemas.microsoft.com/office/drawing/2014/main" id="{91AA3863-57B6-902E-E71C-5AAB274514CD}"/>
              </a:ext>
            </a:extLst>
          </p:cNvPr>
          <p:cNvPicPr>
            <a:picLocks noChangeAspect="1"/>
          </p:cNvPicPr>
          <p:nvPr/>
        </p:nvPicPr>
        <p:blipFill>
          <a:blip r:embed="rId5"/>
          <a:srcRect/>
          <a:stretch/>
        </p:blipFill>
        <p:spPr>
          <a:xfrm>
            <a:off x="1002847" y="4083960"/>
            <a:ext cx="1261872" cy="1261872"/>
          </a:xfrm>
          <a:prstGeom prst="rect">
            <a:avLst/>
          </a:prstGeom>
        </p:spPr>
      </p:pic>
      <p:sp>
        <p:nvSpPr>
          <p:cNvPr id="9" name="Text Box 7">
            <a:extLst>
              <a:ext uri="{FF2B5EF4-FFF2-40B4-BE49-F238E27FC236}">
                <a16:creationId xmlns:a16="http://schemas.microsoft.com/office/drawing/2014/main" id="{702A79F9-DA08-F027-D50F-47F689A42A43}"/>
              </a:ext>
            </a:extLst>
          </p:cNvPr>
          <p:cNvSpPr txBox="1">
            <a:spLocks noChangeArrowheads="1"/>
          </p:cNvSpPr>
          <p:nvPr/>
        </p:nvSpPr>
        <p:spPr bwMode="auto">
          <a:xfrm>
            <a:off x="7546372" y="1653363"/>
            <a:ext cx="3840480" cy="1531803"/>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2000" b="1" i="0" u="none" strike="noStrike" kern="1200" cap="none" spc="0" normalizeH="0" baseline="0" noProof="0" dirty="0">
                <a:ln>
                  <a:noFill/>
                </a:ln>
                <a:solidFill>
                  <a:srgbClr val="0432FF"/>
                </a:solidFill>
                <a:effectLst/>
                <a:uLnTx/>
                <a:uFillTx/>
                <a:latin typeface="Calibri" pitchFamily="-72" charset="0"/>
                <a:ea typeface="MS PGothic" charset="0"/>
                <a:cs typeface="+mn-cs"/>
              </a:rPr>
              <a:t>Moderator</a:t>
            </a:r>
            <a:br>
              <a:rPr kumimoji="0" lang="en-US" sz="1700" b="1"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700" b="1" i="0" u="none" strike="noStrike" kern="1200" cap="none" spc="0" normalizeH="0" baseline="0" noProof="0" dirty="0">
                <a:ln>
                  <a:noFill/>
                </a:ln>
                <a:solidFill>
                  <a:srgbClr val="000000"/>
                </a:solidFill>
                <a:effectLst/>
                <a:uLnTx/>
                <a:uFillTx/>
                <a:latin typeface="Calibri" pitchFamily="-72" charset="0"/>
                <a:ea typeface="MS PGothic" charset="0"/>
                <a:cs typeface="+mn-cs"/>
              </a:rPr>
              <a:t>Neil Love, MD</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700" b="0" i="0" u="none" strike="noStrike" kern="1200" cap="none" spc="0" normalizeH="0" baseline="0" noProof="0" dirty="0">
                <a:ln>
                  <a:noFill/>
                </a:ln>
                <a:solidFill>
                  <a:srgbClr val="000000"/>
                </a:solidFill>
                <a:effectLst/>
                <a:uLnTx/>
                <a:uFillTx/>
                <a:latin typeface="Calibri" pitchFamily="-72" charset="0"/>
                <a:ea typeface="MS PGothic" charset="0"/>
                <a:cs typeface="+mn-cs"/>
              </a:rPr>
              <a:t>Research To Practice</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700" b="0" i="0" u="none" strike="noStrike" kern="1200" cap="none" spc="0" normalizeH="0" baseline="0" noProof="0" dirty="0">
                <a:ln>
                  <a:noFill/>
                </a:ln>
                <a:solidFill>
                  <a:srgbClr val="000000"/>
                </a:solidFill>
                <a:effectLst/>
                <a:uLnTx/>
                <a:uFillTx/>
                <a:latin typeface="Calibri" pitchFamily="-72" charset="0"/>
                <a:ea typeface="MS PGothic" charset="0"/>
                <a:cs typeface="+mn-cs"/>
              </a:rPr>
              <a:t>Miami, Florida</a:t>
            </a:r>
          </a:p>
        </p:txBody>
      </p:sp>
      <p:pic>
        <p:nvPicPr>
          <p:cNvPr id="13" name="Picture 12">
            <a:extLst>
              <a:ext uri="{FF2B5EF4-FFF2-40B4-BE49-F238E27FC236}">
                <a16:creationId xmlns:a16="http://schemas.microsoft.com/office/drawing/2014/main" id="{21196F86-5707-26CD-2AE2-34CB2F648EBC}"/>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6224733" y="1653363"/>
            <a:ext cx="1261872" cy="1261872"/>
          </a:xfrm>
          <a:prstGeom prst="rect">
            <a:avLst/>
          </a:prstGeom>
        </p:spPr>
      </p:pic>
      <p:sp>
        <p:nvSpPr>
          <p:cNvPr id="4" name="Text Box 9">
            <a:extLst>
              <a:ext uri="{FF2B5EF4-FFF2-40B4-BE49-F238E27FC236}">
                <a16:creationId xmlns:a16="http://schemas.microsoft.com/office/drawing/2014/main" id="{76E0152E-BD5C-D685-A8A5-F42B03916B92}"/>
              </a:ext>
            </a:extLst>
          </p:cNvPr>
          <p:cNvSpPr txBox="1">
            <a:spLocks noChangeArrowheads="1"/>
          </p:cNvSpPr>
          <p:nvPr/>
        </p:nvSpPr>
        <p:spPr bwMode="auto">
          <a:xfrm>
            <a:off x="7606139" y="4083960"/>
            <a:ext cx="3840480" cy="1296144"/>
          </a:xfrm>
          <a:prstGeom prst="rect">
            <a:avLst/>
          </a:prstGeom>
          <a:noFill/>
          <a:ln w="9525">
            <a:noFill/>
            <a:miter lim="800000"/>
            <a:headEnd/>
            <a:tailEnd/>
          </a:ln>
        </p:spPr>
        <p:txBody>
          <a:bodyPr lIns="91440" tIns="0" rIns="0" bIns="0">
            <a:prstTxWarp prst="textNoShape">
              <a:avLst/>
            </a:prstTxWarp>
          </a:bodyPr>
          <a:lstStyle/>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800" b="1" i="0" u="none" strike="noStrike" kern="1200" cap="none" spc="0" normalizeH="0" baseline="0" noProof="0" dirty="0">
                <a:ln>
                  <a:noFill/>
                </a:ln>
                <a:solidFill>
                  <a:srgbClr val="0432FF"/>
                </a:solidFill>
                <a:effectLst/>
                <a:uLnTx/>
                <a:uFillTx/>
                <a:latin typeface="Calibri" pitchFamily="-72" charset="0"/>
                <a:ea typeface="MS PGothic" charset="0"/>
                <a:cs typeface="+mn-cs"/>
              </a:rPr>
              <a:t>Co-Moderator</a:t>
            </a:r>
            <a:br>
              <a:rPr kumimoji="0" lang="en-US" sz="1600" b="1"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600" b="1" i="0" u="none" strike="noStrike" kern="1200" cap="none" spc="0" normalizeH="0" baseline="0" noProof="0" dirty="0">
                <a:ln>
                  <a:noFill/>
                </a:ln>
                <a:solidFill>
                  <a:srgbClr val="000000"/>
                </a:solidFill>
                <a:effectLst/>
                <a:uLnTx/>
                <a:uFillTx/>
                <a:latin typeface="Calibri" pitchFamily="-72" charset="0"/>
                <a:ea typeface="MS PGothic" charset="0"/>
                <a:cs typeface="+mn-cs"/>
              </a:rPr>
              <a:t>Susmitha </a:t>
            </a:r>
            <a:r>
              <a:rPr kumimoji="0" lang="en-US" sz="1600" b="1" i="0" u="none" strike="noStrike" kern="1200" cap="none" spc="0" normalizeH="0" baseline="0" noProof="0" dirty="0" err="1">
                <a:ln>
                  <a:noFill/>
                </a:ln>
                <a:solidFill>
                  <a:srgbClr val="000000"/>
                </a:solidFill>
                <a:effectLst/>
                <a:uLnTx/>
                <a:uFillTx/>
                <a:latin typeface="Calibri" pitchFamily="-72" charset="0"/>
                <a:ea typeface="MS PGothic" charset="0"/>
                <a:cs typeface="+mn-cs"/>
              </a:rPr>
              <a:t>Apuri</a:t>
            </a:r>
            <a:r>
              <a:rPr kumimoji="0" lang="en-US" sz="1600" b="1" i="0" u="none" strike="noStrike" kern="1200" cap="none" spc="0" normalizeH="0" baseline="0" noProof="0" dirty="0">
                <a:ln>
                  <a:noFill/>
                </a:ln>
                <a:solidFill>
                  <a:srgbClr val="000000"/>
                </a:solidFill>
                <a:effectLst/>
                <a:uLnTx/>
                <a:uFillTx/>
                <a:latin typeface="Calibri" pitchFamily="-72" charset="0"/>
                <a:ea typeface="MS PGothic" charset="0"/>
                <a:cs typeface="+mn-cs"/>
              </a:rPr>
              <a:t>, MD</a:t>
            </a:r>
            <a:endPar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endParaRP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Florida Cancer Specialists &amp; </a:t>
            </a:r>
            <a:b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b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Research Institute</a:t>
            </a:r>
          </a:p>
          <a:p>
            <a:pPr marL="0" marR="0" lvl="0" indent="0" algn="l" defTabSz="455613" rtl="0" eaLnBrk="1" fontAlgn="base" latinLnBrk="0" hangingPunct="1">
              <a:lnSpc>
                <a:spcPct val="100000"/>
              </a:lnSpc>
              <a:spcBef>
                <a:spcPts val="0"/>
              </a:spcBef>
              <a:spcAft>
                <a:spcPts val="0"/>
              </a:spcAft>
              <a:buClr>
                <a:srgbClr val="000000"/>
              </a:buClr>
              <a:buSzPct val="100000"/>
              <a:buFontTx/>
              <a:buNone/>
              <a:tabLst/>
              <a:defRPr/>
            </a:pPr>
            <a:r>
              <a:rPr kumimoji="0" lang="en-US" sz="1600" b="0" i="0" u="none" strike="noStrike" kern="1200" cap="none" spc="0" normalizeH="0" baseline="0" noProof="0" dirty="0">
                <a:ln>
                  <a:noFill/>
                </a:ln>
                <a:solidFill>
                  <a:srgbClr val="000000"/>
                </a:solidFill>
                <a:effectLst/>
                <a:uLnTx/>
                <a:uFillTx/>
                <a:latin typeface="Calibri" pitchFamily="-72" charset="0"/>
                <a:ea typeface="MS PGothic" charset="0"/>
                <a:cs typeface="+mn-cs"/>
              </a:rPr>
              <a:t>Inverness and Lecanto, Florida</a:t>
            </a:r>
          </a:p>
        </p:txBody>
      </p:sp>
      <p:pic>
        <p:nvPicPr>
          <p:cNvPr id="8" name="Picture 7">
            <a:extLst>
              <a:ext uri="{FF2B5EF4-FFF2-40B4-BE49-F238E27FC236}">
                <a16:creationId xmlns:a16="http://schemas.microsoft.com/office/drawing/2014/main" id="{D5D4F176-2FA3-6E21-44E8-13C9024141D9}"/>
              </a:ext>
            </a:extLst>
          </p:cNvPr>
          <p:cNvPicPr>
            <a:picLocks noChangeAspect="1"/>
          </p:cNvPicPr>
          <p:nvPr/>
        </p:nvPicPr>
        <p:blipFill>
          <a:blip r:embed="rId7"/>
          <a:srcRect/>
          <a:stretch/>
        </p:blipFill>
        <p:spPr>
          <a:xfrm>
            <a:off x="6284500" y="4083960"/>
            <a:ext cx="1261872" cy="1261872"/>
          </a:xfrm>
          <a:prstGeom prst="rect">
            <a:avLst/>
          </a:prstGeom>
        </p:spPr>
      </p:pic>
    </p:spTree>
    <p:custDataLst>
      <p:tags r:id="rId1"/>
    </p:custDataLst>
    <p:extLst>
      <p:ext uri="{BB962C8B-B14F-4D97-AF65-F5344CB8AC3E}">
        <p14:creationId xmlns:p14="http://schemas.microsoft.com/office/powerpoint/2010/main" val="20218173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6A64F-5E8C-DAB7-3E23-4EAA6C342B58}"/>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D4DA22FF-0FF8-7247-B753-83C131604868}"/>
              </a:ext>
            </a:extLst>
          </p:cNvPr>
          <p:cNvSpPr/>
          <p:nvPr/>
        </p:nvSpPr>
        <p:spPr bwMode="auto">
          <a:xfrm>
            <a:off x="684426" y="1363881"/>
            <a:ext cx="10731324" cy="1154236"/>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7F1E40DB-D57F-F63B-1421-879CE06A583C}"/>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Module 9: HER2-Positive Breast Cancer</a:t>
            </a:r>
          </a:p>
        </p:txBody>
      </p:sp>
      <p:sp>
        <p:nvSpPr>
          <p:cNvPr id="7" name="Content Placeholder 6">
            <a:extLst>
              <a:ext uri="{FF2B5EF4-FFF2-40B4-BE49-F238E27FC236}">
                <a16:creationId xmlns:a16="http://schemas.microsoft.com/office/drawing/2014/main" id="{EAD12689-6A91-6930-4663-1E700A30D59A}"/>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3000"/>
              </a:spcBef>
            </a:pPr>
            <a:r>
              <a:rPr lang="en-US" sz="3000" dirty="0">
                <a:solidFill>
                  <a:schemeClr val="bg1"/>
                </a:solidFill>
              </a:rPr>
              <a:t>Considerations in the Care of Patients with Localized HER2-Positive Breast Cancer — </a:t>
            </a:r>
            <a:r>
              <a:rPr lang="en-US" sz="3000" b="0" dirty="0">
                <a:solidFill>
                  <a:schemeClr val="bg1"/>
                </a:solidFill>
              </a:rPr>
              <a:t>Dr Modi</a:t>
            </a:r>
          </a:p>
          <a:p>
            <a:pPr>
              <a:lnSpc>
                <a:spcPct val="100000"/>
              </a:lnSpc>
              <a:spcBef>
                <a:spcPts val="3000"/>
              </a:spcBef>
            </a:pPr>
            <a:r>
              <a:rPr lang="en-US" sz="3000" dirty="0"/>
              <a:t>Contemporary Management of HER2-Positive Metastatic Breast Cancer — </a:t>
            </a:r>
            <a:r>
              <a:rPr lang="en-US" sz="3000" b="0" dirty="0"/>
              <a:t>Dr Hamilton</a:t>
            </a:r>
          </a:p>
        </p:txBody>
      </p:sp>
    </p:spTree>
    <p:extLst>
      <p:ext uri="{BB962C8B-B14F-4D97-AF65-F5344CB8AC3E}">
        <p14:creationId xmlns:p14="http://schemas.microsoft.com/office/powerpoint/2010/main" val="12209579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5CEC8-B3B0-D11A-D819-51C28DFBA5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1F89F-F913-C5F3-4D9F-E9AF97B2B9BB}"/>
              </a:ext>
            </a:extLst>
          </p:cNvPr>
          <p:cNvSpPr>
            <a:spLocks noGrp="1"/>
          </p:cNvSpPr>
          <p:nvPr>
            <p:ph type="title"/>
          </p:nvPr>
        </p:nvSpPr>
        <p:spPr>
          <a:xfrm>
            <a:off x="838200" y="1"/>
            <a:ext cx="10515600" cy="1144588"/>
          </a:xfrm>
        </p:spPr>
        <p:txBody>
          <a:bodyPr>
            <a:normAutofit/>
          </a:bodyPr>
          <a:lstStyle/>
          <a:p>
            <a:r>
              <a:rPr lang="en-US" sz="3200" dirty="0"/>
              <a:t>Module 9: HER2-Positive Breast Cancer</a:t>
            </a:r>
            <a:endParaRPr lang="en-US" sz="3000" dirty="0">
              <a:solidFill>
                <a:srgbClr val="0070C0"/>
              </a:solidFill>
            </a:endParaRPr>
          </a:p>
        </p:txBody>
      </p:sp>
      <p:sp>
        <p:nvSpPr>
          <p:cNvPr id="7" name="Content Placeholder 6">
            <a:extLst>
              <a:ext uri="{FF2B5EF4-FFF2-40B4-BE49-F238E27FC236}">
                <a16:creationId xmlns:a16="http://schemas.microsoft.com/office/drawing/2014/main" id="{D747FE3B-167E-1F19-E89B-C1D8ADF90325}"/>
              </a:ext>
            </a:extLst>
          </p:cNvPr>
          <p:cNvSpPr>
            <a:spLocks noGrp="1"/>
          </p:cNvSpPr>
          <p:nvPr>
            <p:ph idx="1"/>
          </p:nvPr>
        </p:nvSpPr>
        <p:spPr>
          <a:xfrm>
            <a:off x="462987" y="1144587"/>
            <a:ext cx="11262167" cy="5257800"/>
          </a:xfrm>
        </p:spPr>
        <p:txBody>
          <a:bodyPr>
            <a:noAutofit/>
          </a:bodyPr>
          <a:lstStyle/>
          <a:p>
            <a:pPr>
              <a:lnSpc>
                <a:spcPts val="3800"/>
              </a:lnSpc>
              <a:spcBef>
                <a:spcPts val="2000"/>
              </a:spcBef>
              <a:spcAft>
                <a:spcPts val="2000"/>
              </a:spcAft>
            </a:pPr>
            <a:endParaRPr lang="en-US" sz="2800" noProof="0" dirty="0"/>
          </a:p>
          <a:p>
            <a:pPr>
              <a:lnSpc>
                <a:spcPts val="3800"/>
              </a:lnSpc>
              <a:spcBef>
                <a:spcPts val="2000"/>
              </a:spcBef>
              <a:spcAft>
                <a:spcPts val="2000"/>
              </a:spcAft>
            </a:pPr>
            <a:r>
              <a:rPr lang="en-US" sz="3600" noProof="0" dirty="0">
                <a:latin typeface="Calibri" panose="020F0502020204030204" pitchFamily="34" charset="0"/>
                <a:cs typeface="Calibri" panose="020F0502020204030204" pitchFamily="34" charset="0"/>
              </a:rPr>
              <a:t>We would like to do a “best paper or presentation of the year” activity. Please suggest one “paper of the year” and 2 other worthy papers based on the value in treatment of current and future patients</a:t>
            </a:r>
            <a:r>
              <a:rPr lang="en-US" sz="3200" noProof="0" dirty="0"/>
              <a:t>.</a:t>
            </a:r>
            <a:endParaRPr lang="en-US" sz="3200" b="0" noProof="0" dirty="0"/>
          </a:p>
        </p:txBody>
      </p:sp>
    </p:spTree>
    <p:extLst>
      <p:ext uri="{BB962C8B-B14F-4D97-AF65-F5344CB8AC3E}">
        <p14:creationId xmlns:p14="http://schemas.microsoft.com/office/powerpoint/2010/main" val="30926659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BB4030-4F13-57EB-D286-440BFE1AB8B5}"/>
              </a:ext>
            </a:extLst>
          </p:cNvPr>
          <p:cNvSpPr>
            <a:spLocks noGrp="1"/>
          </p:cNvSpPr>
          <p:nvPr>
            <p:ph type="subTitle" idx="1"/>
          </p:nvPr>
        </p:nvSpPr>
        <p:spPr/>
        <p:txBody>
          <a:bodyPr>
            <a:normAutofit lnSpcReduction="10000"/>
          </a:bodyPr>
          <a:lstStyle/>
          <a:p>
            <a:r>
              <a:rPr lang="en-US" dirty="0"/>
              <a:t>Shanu Modi, MD</a:t>
            </a:r>
          </a:p>
          <a:p>
            <a:r>
              <a:rPr lang="en-US" dirty="0"/>
              <a:t>Attending and Section Head, HER2 Breast Program</a:t>
            </a:r>
          </a:p>
          <a:p>
            <a:r>
              <a:rPr lang="en-US" dirty="0"/>
              <a:t>Memorial Sloan Kettering Cancer Center</a:t>
            </a:r>
          </a:p>
          <a:p>
            <a:r>
              <a:rPr lang="en-US" dirty="0"/>
              <a:t>New York, New York</a:t>
            </a:r>
          </a:p>
        </p:txBody>
      </p:sp>
      <p:sp>
        <p:nvSpPr>
          <p:cNvPr id="4" name="Rectangle 1">
            <a:extLst>
              <a:ext uri="{FF2B5EF4-FFF2-40B4-BE49-F238E27FC236}">
                <a16:creationId xmlns:a16="http://schemas.microsoft.com/office/drawing/2014/main" id="{8527AB63-E940-6C8B-7391-3DCCC07E2A5B}"/>
              </a:ext>
            </a:extLst>
          </p:cNvPr>
          <p:cNvSpPr>
            <a:spLocks noGrp="1" noChangeArrowheads="1"/>
          </p:cNvSpPr>
          <p:nvPr>
            <p:ph type="ctrTitle"/>
          </p:nvPr>
        </p:nvSpPr>
        <p:spPr bwMode="auto">
          <a:xfrm>
            <a:off x="1524000" y="1875486"/>
            <a:ext cx="928863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accent1">
                    <a:lumMod val="50000"/>
                  </a:schemeClr>
                </a:solidFill>
                <a:effectLst/>
                <a:latin typeface="Aptos" panose="020B0004020202020204" pitchFamily="34" charset="0"/>
              </a:rPr>
              <a:t>Considerations in the Care of Patients with </a:t>
            </a:r>
            <a:br>
              <a:rPr kumimoji="0" lang="en-US" altLang="en-US" sz="3600" b="1" i="0" u="none" strike="noStrike" cap="none" normalizeH="0" baseline="0" dirty="0">
                <a:ln>
                  <a:noFill/>
                </a:ln>
                <a:solidFill>
                  <a:schemeClr val="accent1">
                    <a:lumMod val="50000"/>
                  </a:schemeClr>
                </a:solidFill>
                <a:effectLst/>
                <a:latin typeface="Aptos" panose="020B0004020202020204" pitchFamily="34" charset="0"/>
              </a:rPr>
            </a:br>
            <a:r>
              <a:rPr kumimoji="0" lang="en-US" altLang="en-US" sz="3600" b="1" i="0" u="none" strike="noStrike" cap="none" normalizeH="0" baseline="0" dirty="0">
                <a:ln>
                  <a:noFill/>
                </a:ln>
                <a:solidFill>
                  <a:schemeClr val="accent1">
                    <a:lumMod val="50000"/>
                  </a:schemeClr>
                </a:solidFill>
                <a:effectLst/>
                <a:latin typeface="Aptos" panose="020B0004020202020204" pitchFamily="34" charset="0"/>
              </a:rPr>
              <a:t>Localized HER2-Positive Breast Cancer (BC)</a:t>
            </a:r>
            <a:endParaRPr kumimoji="0" lang="en-US" altLang="en-US" sz="3600" b="0" i="0" u="none" strike="noStrike" cap="none" normalizeH="0" baseline="0" dirty="0">
              <a:ln>
                <a:noFill/>
              </a:ln>
              <a:solidFill>
                <a:schemeClr val="accent1">
                  <a:lumMod val="50000"/>
                </a:schemeClr>
              </a:solidFill>
              <a:effectLst/>
              <a:latin typeface="Aptos" panose="020B0004020202020204" pitchFamily="34" charset="0"/>
            </a:endParaRPr>
          </a:p>
        </p:txBody>
      </p:sp>
    </p:spTree>
    <p:extLst>
      <p:ext uri="{BB962C8B-B14F-4D97-AF65-F5344CB8AC3E}">
        <p14:creationId xmlns:p14="http://schemas.microsoft.com/office/powerpoint/2010/main" val="41760223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669BB-78B4-6AD9-B4E8-E7A5DB1329AF}"/>
            </a:ext>
          </a:extLst>
        </p:cNvPr>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2DB96BB0-EA7D-F962-6602-946CE932674A}"/>
              </a:ext>
            </a:extLst>
          </p:cNvPr>
          <p:cNvGraphicFramePr>
            <a:graphicFrameLocks noGrp="1"/>
          </p:cNvGraphicFramePr>
          <p:nvPr/>
        </p:nvGraphicFramePr>
        <p:xfrm>
          <a:off x="429658" y="1483458"/>
          <a:ext cx="11479576" cy="4112670"/>
        </p:xfrm>
        <a:graphic>
          <a:graphicData uri="http://schemas.openxmlformats.org/drawingml/2006/table">
            <a:tbl>
              <a:tblPr firstRow="1" bandRow="1">
                <a:tableStyleId>{5C22544A-7EE6-4342-B048-85BDC9FD1C3A}</a:tableStyleId>
              </a:tblPr>
              <a:tblGrid>
                <a:gridCol w="2496422">
                  <a:extLst>
                    <a:ext uri="{9D8B030D-6E8A-4147-A177-3AD203B41FA5}">
                      <a16:colId xmlns:a16="http://schemas.microsoft.com/office/drawing/2014/main" val="3498467246"/>
                    </a:ext>
                  </a:extLst>
                </a:gridCol>
                <a:gridCol w="8983154">
                  <a:extLst>
                    <a:ext uri="{9D8B030D-6E8A-4147-A177-3AD203B41FA5}">
                      <a16:colId xmlns:a16="http://schemas.microsoft.com/office/drawing/2014/main" val="2546099281"/>
                    </a:ext>
                  </a:extLst>
                </a:gridCol>
              </a:tblGrid>
              <a:tr h="554202">
                <a:tc>
                  <a:txBody>
                    <a:bodyPr/>
                    <a:lstStyle/>
                    <a:p>
                      <a:r>
                        <a:rPr lang="en-US" sz="1800" b="1" dirty="0">
                          <a:solidFill>
                            <a:srgbClr val="000000"/>
                          </a:solidFill>
                          <a:latin typeface="Aptos" panose="020B0004020202020204" pitchFamily="34" charset="0"/>
                          <a:cs typeface="Arial" panose="020B0604020202020204" pitchFamily="34" charset="0"/>
                        </a:rPr>
                        <a:t>Advisory Committees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dirty="0">
                          <a:solidFill>
                            <a:srgbClr val="000000"/>
                          </a:solidFill>
                          <a:latin typeface="Aptos" panose="020B0004020202020204" pitchFamily="34" charset="0"/>
                          <a:cs typeface="Arial" panose="020B0604020202020204" pitchFamily="34" charset="0"/>
                        </a:rPr>
                        <a:t>ALX Oncology</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8840359"/>
                  </a:ext>
                </a:extLst>
              </a:tr>
              <a:tr h="1293136">
                <a:tc>
                  <a:txBody>
                    <a:bodyPr/>
                    <a:lstStyle/>
                    <a:p>
                      <a:r>
                        <a:rPr lang="en-US" sz="1800" b="1" i="0" kern="1200" dirty="0">
                          <a:solidFill>
                            <a:schemeClr val="dk1"/>
                          </a:solidFill>
                          <a:effectLst/>
                          <a:latin typeface="Aptos" panose="020B0004020202020204" pitchFamily="34" charset="0"/>
                          <a:ea typeface="+mn-ea"/>
                          <a:cs typeface="Arial" panose="020B0604020202020204" pitchFamily="34" charset="0"/>
                        </a:rPr>
                        <a:t>Consulting Agreements</a:t>
                      </a:r>
                      <a:endParaRPr lang="en-US" sz="1800" b="1" dirty="0">
                        <a:solidFill>
                          <a:srgbClr val="000000"/>
                        </a:solidFill>
                        <a:latin typeface="Aptos" panose="020B00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i="0" u="none" strike="noStrike" kern="1200" dirty="0">
                          <a:solidFill>
                            <a:schemeClr val="dk1"/>
                          </a:solidFill>
                          <a:effectLst/>
                          <a:latin typeface="Aptos" panose="020B0004020202020204" pitchFamily="34" charset="0"/>
                          <a:ea typeface="+mn-ea"/>
                          <a:cs typeface="Arial" panose="020B0604020202020204" pitchFamily="34" charset="0"/>
                        </a:rPr>
                        <a:t>AstraZeneca Pharmaceuticals LP, Bayer HealthCare Pharmaceuticals, BioNTech SE, Boehringer Ingelheim Pharmaceuticals Inc, Bristol Myers Squibb, D3 Bio, Daiichi Sankyo Inc, Genentech, a member of the Roche Group, Gilead Sciences Inc, GSK, Jazz Pharmaceuticals Inc, Lilly, </a:t>
                      </a:r>
                      <a:r>
                        <a:rPr lang="en-US" sz="1800" b="0" i="0" u="none" strike="noStrike" kern="1200" dirty="0" err="1">
                          <a:solidFill>
                            <a:schemeClr val="dk1"/>
                          </a:solidFill>
                          <a:effectLst/>
                          <a:latin typeface="Aptos" panose="020B0004020202020204" pitchFamily="34" charset="0"/>
                          <a:ea typeface="+mn-ea"/>
                          <a:cs typeface="Arial" panose="020B0604020202020204" pitchFamily="34" charset="0"/>
                        </a:rPr>
                        <a:t>Nuvation</a:t>
                      </a:r>
                      <a:r>
                        <a:rPr lang="en-US" sz="1800" b="0" i="0" u="none" strike="noStrike" kern="1200" dirty="0">
                          <a:solidFill>
                            <a:schemeClr val="dk1"/>
                          </a:solidFill>
                          <a:effectLst/>
                          <a:latin typeface="Aptos" panose="020B0004020202020204" pitchFamily="34" charset="0"/>
                          <a:ea typeface="+mn-ea"/>
                          <a:cs typeface="Arial" panose="020B0604020202020204" pitchFamily="34" charset="0"/>
                        </a:rPr>
                        <a:t> Bio Inc, Pfizer Inc, Seagen Inc</a:t>
                      </a:r>
                      <a:endParaRPr lang="en-US" sz="1800" b="0" dirty="0">
                        <a:solidFill>
                          <a:srgbClr val="000000"/>
                        </a:solidFill>
                        <a:latin typeface="Aptos" panose="020B00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7146788"/>
                  </a:ext>
                </a:extLst>
              </a:tr>
              <a:tr h="972196">
                <a:tc>
                  <a:txBody>
                    <a:bodyPr/>
                    <a:lstStyle/>
                    <a:p>
                      <a:r>
                        <a:rPr lang="en-US" sz="1800" b="1" dirty="0">
                          <a:solidFill>
                            <a:srgbClr val="000000"/>
                          </a:solidFill>
                          <a:latin typeface="Aptos" panose="020B0004020202020204" pitchFamily="34" charset="0"/>
                          <a:cs typeface="Arial" panose="020B0604020202020204" pitchFamily="34" charset="0"/>
                        </a:rPr>
                        <a:t>Contracted Research</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dirty="0">
                          <a:solidFill>
                            <a:srgbClr val="000000"/>
                          </a:solidFill>
                          <a:latin typeface="Aptos" panose="020B0004020202020204" pitchFamily="34" charset="0"/>
                          <a:cs typeface="Arial" panose="020B0604020202020204" pitchFamily="34" charset="0"/>
                        </a:rPr>
                        <a:t>ALX Oncology, AstraZeneca Pharmaceuticals LP, </a:t>
                      </a:r>
                      <a:r>
                        <a:rPr lang="en-US" sz="1800" b="0" dirty="0" err="1">
                          <a:solidFill>
                            <a:srgbClr val="000000"/>
                          </a:solidFill>
                          <a:latin typeface="Aptos" panose="020B0004020202020204" pitchFamily="34" charset="0"/>
                          <a:cs typeface="Arial" panose="020B0604020202020204" pitchFamily="34" charset="0"/>
                        </a:rPr>
                        <a:t>Avacta</a:t>
                      </a:r>
                      <a:r>
                        <a:rPr lang="en-US" sz="1800" b="0" dirty="0">
                          <a:solidFill>
                            <a:srgbClr val="000000"/>
                          </a:solidFill>
                          <a:latin typeface="Aptos" panose="020B0004020202020204" pitchFamily="34" charset="0"/>
                          <a:cs typeface="Arial" panose="020B0604020202020204" pitchFamily="34" charset="0"/>
                        </a:rPr>
                        <a:t> Therapeutics, BioNTech SE, </a:t>
                      </a:r>
                      <a:r>
                        <a:rPr lang="en-US" sz="1800" b="0" dirty="0" err="1">
                          <a:solidFill>
                            <a:srgbClr val="000000"/>
                          </a:solidFill>
                          <a:latin typeface="Aptos" panose="020B0004020202020204" pitchFamily="34" charset="0"/>
                          <a:cs typeface="Arial" panose="020B0604020202020204" pitchFamily="34" charset="0"/>
                        </a:rPr>
                        <a:t>BriaCell</a:t>
                      </a:r>
                      <a:r>
                        <a:rPr lang="en-US" sz="1800" b="0" dirty="0">
                          <a:solidFill>
                            <a:srgbClr val="000000"/>
                          </a:solidFill>
                          <a:latin typeface="Aptos" panose="020B0004020202020204" pitchFamily="34" charset="0"/>
                          <a:cs typeface="Arial" panose="020B0604020202020204" pitchFamily="34" charset="0"/>
                        </a:rPr>
                        <a:t>, D3 Bio, Daiichi Sankyo Inc, Duality Biologics, Genentech, a member of the Roche Group, </a:t>
                      </a:r>
                      <a:r>
                        <a:rPr lang="en-US" sz="1800" b="0" dirty="0" err="1">
                          <a:solidFill>
                            <a:srgbClr val="000000"/>
                          </a:solidFill>
                          <a:latin typeface="Aptos" panose="020B0004020202020204" pitchFamily="34" charset="0"/>
                          <a:cs typeface="Arial" panose="020B0604020202020204" pitchFamily="34" charset="0"/>
                        </a:rPr>
                        <a:t>Nuvation</a:t>
                      </a:r>
                      <a:r>
                        <a:rPr lang="en-US" sz="1800" b="0" dirty="0">
                          <a:solidFill>
                            <a:srgbClr val="000000"/>
                          </a:solidFill>
                          <a:latin typeface="Aptos" panose="020B0004020202020204" pitchFamily="34" charset="0"/>
                          <a:cs typeface="Arial" panose="020B0604020202020204" pitchFamily="34" charset="0"/>
                        </a:rPr>
                        <a:t> Bio Inc, Pfizer Inc, Seagen Inc</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284277"/>
                  </a:ext>
                </a:extLst>
              </a:tr>
              <a:tr h="1293136">
                <a:tc>
                  <a:txBody>
                    <a:bodyPr/>
                    <a:lstStyle/>
                    <a:p>
                      <a:r>
                        <a:rPr lang="en-US" sz="1800" b="1" dirty="0">
                          <a:solidFill>
                            <a:srgbClr val="000000"/>
                          </a:solidFill>
                          <a:latin typeface="Aptos" panose="020B0004020202020204" pitchFamily="34" charset="0"/>
                          <a:cs typeface="Arial" panose="020B0604020202020204" pitchFamily="34" charset="0"/>
                        </a:rPr>
                        <a:t>Data and Safety Monitoring Boards/Committees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800" b="0" i="0" u="none" strike="noStrike" kern="1200">
                          <a:solidFill>
                            <a:schemeClr val="dk1"/>
                          </a:solidFill>
                          <a:effectLst/>
                          <a:latin typeface="Aptos" panose="020B0004020202020204" pitchFamily="34" charset="0"/>
                          <a:ea typeface="+mn-ea"/>
                          <a:cs typeface="Arial" panose="020B0604020202020204" pitchFamily="34" charset="0"/>
                        </a:rPr>
                        <a:t>ALX Oncology</a:t>
                      </a:r>
                      <a:endParaRPr lang="en-US" sz="1800" b="0" dirty="0">
                        <a:solidFill>
                          <a:srgbClr val="000000"/>
                        </a:solidFill>
                        <a:latin typeface="Aptos" panose="020B00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407795"/>
                  </a:ext>
                </a:extLst>
              </a:tr>
            </a:tbl>
          </a:graphicData>
        </a:graphic>
      </p:graphicFrame>
      <p:sp>
        <p:nvSpPr>
          <p:cNvPr id="14" name="Text Placeholder 1">
            <a:extLst>
              <a:ext uri="{FF2B5EF4-FFF2-40B4-BE49-F238E27FC236}">
                <a16:creationId xmlns:a16="http://schemas.microsoft.com/office/drawing/2014/main" id="{A22BD4C0-4C91-6C0F-AC50-D03FAC04D370}"/>
              </a:ext>
            </a:extLst>
          </p:cNvPr>
          <p:cNvSpPr txBox="1">
            <a:spLocks/>
          </p:cNvSpPr>
          <p:nvPr/>
        </p:nvSpPr>
        <p:spPr>
          <a:xfrm>
            <a:off x="575734" y="154878"/>
            <a:ext cx="11027217" cy="6699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E2841">
                    <a:lumMod val="50000"/>
                  </a:srgbClr>
                </a:solidFill>
                <a:effectLst/>
                <a:uLnTx/>
                <a:uFillTx/>
                <a:latin typeface="Calibri" panose="020F0502020204030204" pitchFamily="34" charset="0"/>
                <a:ea typeface="+mn-ea"/>
                <a:cs typeface="Calibri" panose="020F0502020204030204" pitchFamily="34" charset="0"/>
              </a:rPr>
              <a:t>Disclosures</a:t>
            </a:r>
          </a:p>
        </p:txBody>
      </p:sp>
    </p:spTree>
    <p:extLst>
      <p:ext uri="{BB962C8B-B14F-4D97-AF65-F5344CB8AC3E}">
        <p14:creationId xmlns:p14="http://schemas.microsoft.com/office/powerpoint/2010/main" val="39304211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1084A45-BA86-805E-7E86-8DC816302A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88BE29-AFDA-3E30-B7FA-1C7BA95486EB}"/>
              </a:ext>
            </a:extLst>
          </p:cNvPr>
          <p:cNvSpPr>
            <a:spLocks noGrp="1"/>
          </p:cNvSpPr>
          <p:nvPr>
            <p:ph type="title"/>
          </p:nvPr>
        </p:nvSpPr>
        <p:spPr>
          <a:xfrm>
            <a:off x="287089" y="0"/>
            <a:ext cx="11396588" cy="1325563"/>
          </a:xfrm>
        </p:spPr>
        <p:txBody>
          <a:bodyPr>
            <a:normAutofit/>
          </a:bodyPr>
          <a:lstStyle/>
          <a:p>
            <a:pPr algn="ctr"/>
            <a:r>
              <a:rPr lang="en-US" sz="3200" b="1" dirty="0">
                <a:solidFill>
                  <a:srgbClr val="002060"/>
                </a:solidFill>
                <a:latin typeface="Arial" panose="020B0604020202020204" pitchFamily="34" charset="0"/>
                <a:cs typeface="Arial" panose="020B0604020202020204" pitchFamily="34" charset="0"/>
              </a:rPr>
              <a:t>Recent Studies for High Risk HER2+ EBC</a:t>
            </a:r>
            <a:endParaRPr lang="en-US" sz="3200" b="1" dirty="0">
              <a:solidFill>
                <a:srgbClr val="002060"/>
              </a:solidFill>
            </a:endParaRPr>
          </a:p>
        </p:txBody>
      </p:sp>
      <p:sp>
        <p:nvSpPr>
          <p:cNvPr id="3" name="Content Placeholder 2">
            <a:extLst>
              <a:ext uri="{FF2B5EF4-FFF2-40B4-BE49-F238E27FC236}">
                <a16:creationId xmlns:a16="http://schemas.microsoft.com/office/drawing/2014/main" id="{00991C2F-5073-C93F-970C-A66746E2EF5A}"/>
              </a:ext>
            </a:extLst>
          </p:cNvPr>
          <p:cNvSpPr>
            <a:spLocks noGrp="1"/>
          </p:cNvSpPr>
          <p:nvPr>
            <p:ph sz="half" idx="2"/>
          </p:nvPr>
        </p:nvSpPr>
        <p:spPr>
          <a:xfrm>
            <a:off x="1523111" y="1494672"/>
            <a:ext cx="8924544" cy="5257910"/>
          </a:xfrm>
          <a:ln w="19050">
            <a:noFill/>
          </a:ln>
        </p:spPr>
        <p:txBody>
          <a:bodyPr>
            <a:noAutofit/>
          </a:bodyPr>
          <a:lstStyle/>
          <a:p>
            <a:pPr marL="0" indent="0">
              <a:lnSpc>
                <a:spcPct val="100000"/>
              </a:lnSpc>
              <a:buNone/>
            </a:pPr>
            <a:r>
              <a:rPr lang="en-US" sz="2000" dirty="0">
                <a:solidFill>
                  <a:schemeClr val="tx2">
                    <a:lumMod val="75000"/>
                    <a:lumOff val="25000"/>
                  </a:schemeClr>
                </a:solidFill>
              </a:rPr>
              <a:t>Neoadjuvant Trials:</a:t>
            </a:r>
          </a:p>
          <a:p>
            <a:pPr>
              <a:lnSpc>
                <a:spcPct val="100000"/>
              </a:lnSpc>
            </a:pPr>
            <a:r>
              <a:rPr lang="en-US" sz="1800" dirty="0" err="1"/>
              <a:t>NeoCARHP</a:t>
            </a:r>
            <a:endParaRPr lang="en-US" sz="1800" dirty="0"/>
          </a:p>
          <a:p>
            <a:pPr>
              <a:lnSpc>
                <a:spcPct val="100000"/>
              </a:lnSpc>
            </a:pPr>
            <a:r>
              <a:rPr lang="en-US" sz="1800" dirty="0"/>
              <a:t>CompassHER2</a:t>
            </a:r>
          </a:p>
          <a:p>
            <a:pPr>
              <a:lnSpc>
                <a:spcPct val="100000"/>
              </a:lnSpc>
            </a:pPr>
            <a:r>
              <a:rPr lang="en-US" sz="1800" dirty="0"/>
              <a:t>DESTINY Breast-11  </a:t>
            </a:r>
          </a:p>
          <a:p>
            <a:pPr>
              <a:lnSpc>
                <a:spcPct val="100000"/>
              </a:lnSpc>
            </a:pPr>
            <a:endParaRPr lang="en-US" sz="2000" dirty="0"/>
          </a:p>
          <a:p>
            <a:pPr marL="0" indent="0">
              <a:lnSpc>
                <a:spcPct val="100000"/>
              </a:lnSpc>
              <a:buNone/>
            </a:pPr>
            <a:r>
              <a:rPr lang="en-US" sz="2000" dirty="0">
                <a:solidFill>
                  <a:schemeClr val="tx2">
                    <a:lumMod val="75000"/>
                    <a:lumOff val="25000"/>
                  </a:schemeClr>
                </a:solidFill>
              </a:rPr>
              <a:t>Adjuvant Trials:</a:t>
            </a:r>
          </a:p>
          <a:p>
            <a:pPr>
              <a:lnSpc>
                <a:spcPct val="100000"/>
              </a:lnSpc>
            </a:pPr>
            <a:r>
              <a:rPr lang="en-US" sz="1800" dirty="0"/>
              <a:t>DESTINY Breast- 05</a:t>
            </a:r>
          </a:p>
          <a:p>
            <a:pPr>
              <a:lnSpc>
                <a:spcPct val="100000"/>
              </a:lnSpc>
            </a:pPr>
            <a:r>
              <a:rPr lang="en-US" sz="1800" dirty="0" err="1"/>
              <a:t>ExteNET</a:t>
            </a:r>
            <a:r>
              <a:rPr lang="en-US" sz="1800" dirty="0"/>
              <a:t> Update</a:t>
            </a:r>
          </a:p>
          <a:p>
            <a:pPr>
              <a:lnSpc>
                <a:spcPct val="100000"/>
              </a:lnSpc>
            </a:pPr>
            <a:r>
              <a:rPr lang="en-US" sz="1800" dirty="0"/>
              <a:t>ELEANOR – Real World</a:t>
            </a:r>
          </a:p>
          <a:p>
            <a:pPr marL="0" indent="0">
              <a:buNone/>
            </a:pPr>
            <a:endParaRPr lang="en-US" sz="2000" dirty="0"/>
          </a:p>
          <a:p>
            <a:endParaRPr lang="en-US" sz="1600" dirty="0"/>
          </a:p>
        </p:txBody>
      </p:sp>
      <p:sp>
        <p:nvSpPr>
          <p:cNvPr id="12" name="TextBox 11">
            <a:extLst>
              <a:ext uri="{FF2B5EF4-FFF2-40B4-BE49-F238E27FC236}">
                <a16:creationId xmlns:a16="http://schemas.microsoft.com/office/drawing/2014/main" id="{AE8969E5-AB28-88C8-1755-85DCBD599C78}"/>
              </a:ext>
            </a:extLst>
          </p:cNvPr>
          <p:cNvSpPr txBox="1"/>
          <p:nvPr/>
        </p:nvSpPr>
        <p:spPr>
          <a:xfrm>
            <a:off x="10223569" y="6506361"/>
            <a:ext cx="157767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ptos" panose="02110004020202020204"/>
                <a:ea typeface="+mn-ea"/>
                <a:cs typeface="+mn-cs"/>
              </a:rPr>
              <a:t>EBC= early breast cancer</a:t>
            </a:r>
          </a:p>
        </p:txBody>
      </p:sp>
    </p:spTree>
    <p:extLst>
      <p:ext uri="{BB962C8B-B14F-4D97-AF65-F5344CB8AC3E}">
        <p14:creationId xmlns:p14="http://schemas.microsoft.com/office/powerpoint/2010/main" val="142895599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12906C0-D72E-BB65-AE82-3A041858E98A}"/>
            </a:ext>
          </a:extLst>
        </p:cNvPr>
        <p:cNvGrpSpPr/>
        <p:nvPr/>
      </p:nvGrpSpPr>
      <p:grpSpPr>
        <a:xfrm>
          <a:off x="0" y="0"/>
          <a:ext cx="0" cy="0"/>
          <a:chOff x="0" y="0"/>
          <a:chExt cx="0" cy="0"/>
        </a:xfrm>
      </p:grpSpPr>
      <p:grpSp>
        <p:nvGrpSpPr>
          <p:cNvPr id="20" name="Group 19">
            <a:extLst>
              <a:ext uri="{FF2B5EF4-FFF2-40B4-BE49-F238E27FC236}">
                <a16:creationId xmlns:a16="http://schemas.microsoft.com/office/drawing/2014/main" id="{F996C586-EC0F-3E63-9178-78870C54D2DC}"/>
              </a:ext>
            </a:extLst>
          </p:cNvPr>
          <p:cNvGrpSpPr/>
          <p:nvPr/>
        </p:nvGrpSpPr>
        <p:grpSpPr>
          <a:xfrm>
            <a:off x="597459" y="1237130"/>
            <a:ext cx="4687235" cy="4286910"/>
            <a:chOff x="879847" y="1048233"/>
            <a:chExt cx="4690672" cy="4501938"/>
          </a:xfrm>
        </p:grpSpPr>
        <p:sp>
          <p:nvSpPr>
            <p:cNvPr id="2" name="TextBox 1">
              <a:extLst>
                <a:ext uri="{FF2B5EF4-FFF2-40B4-BE49-F238E27FC236}">
                  <a16:creationId xmlns:a16="http://schemas.microsoft.com/office/drawing/2014/main" id="{851E444E-7DC9-EA4D-272B-B48312E67B93}"/>
                </a:ext>
              </a:extLst>
            </p:cNvPr>
            <p:cNvSpPr txBox="1"/>
            <p:nvPr/>
          </p:nvSpPr>
          <p:spPr>
            <a:xfrm>
              <a:off x="879847" y="1048233"/>
              <a:ext cx="4690660" cy="743393"/>
            </a:xfrm>
            <a:prstGeom prst="rect">
              <a:avLst/>
            </a:prstGeom>
            <a:solidFill>
              <a:schemeClr val="accent6"/>
            </a:solidFill>
            <a:ln>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sng" strike="noStrike" kern="1200" cap="none" spc="0" normalizeH="0" baseline="0" noProof="0" dirty="0">
                  <a:ln>
                    <a:noFill/>
                  </a:ln>
                  <a:solidFill>
                    <a:prstClr val="white"/>
                  </a:solidFill>
                  <a:effectLst/>
                  <a:uLnTx/>
                  <a:uFillTx/>
                  <a:latin typeface="Calibri" panose="020F0502020204030204"/>
                  <a:ea typeface="+mn-ea"/>
                  <a:cs typeface="+mn-cs"/>
                </a:rPr>
                <a:t>&gt;</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2cm or LN+ or LABC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ER+/ER-</a:t>
              </a:r>
            </a:p>
          </p:txBody>
        </p:sp>
        <p:sp>
          <p:nvSpPr>
            <p:cNvPr id="3" name="TextBox 2">
              <a:extLst>
                <a:ext uri="{FF2B5EF4-FFF2-40B4-BE49-F238E27FC236}">
                  <a16:creationId xmlns:a16="http://schemas.microsoft.com/office/drawing/2014/main" id="{2F57C486-7221-11A1-5CCE-AE9E33A075A2}"/>
                </a:ext>
              </a:extLst>
            </p:cNvPr>
            <p:cNvSpPr txBox="1"/>
            <p:nvPr/>
          </p:nvSpPr>
          <p:spPr>
            <a:xfrm>
              <a:off x="879847" y="2172476"/>
              <a:ext cx="4690672" cy="711071"/>
            </a:xfrm>
            <a:prstGeom prst="rect">
              <a:avLst/>
            </a:prstGeom>
            <a:noFill/>
            <a:ln>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4ACA"/>
                  </a:solidFill>
                  <a:effectLst/>
                  <a:uLnTx/>
                  <a:uFillTx/>
                  <a:latin typeface="Calibri" panose="020F0502020204030204"/>
                  <a:ea typeface="+mn-ea"/>
                  <a:cs typeface="+mn-cs"/>
                </a:rPr>
                <a:t>NEOADJUVANT 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black"/>
                  </a:solidFill>
                  <a:effectLst/>
                  <a:uLnTx/>
                  <a:uFillTx/>
                  <a:latin typeface="Calibri" panose="020F0502020204030204"/>
                  <a:ea typeface="+mn-ea"/>
                  <a:cs typeface="+mn-cs"/>
                </a:rPr>
                <a:t>AC-THP or TCHP</a:t>
              </a:r>
            </a:p>
          </p:txBody>
        </p:sp>
        <p:sp>
          <p:nvSpPr>
            <p:cNvPr id="4" name="TextBox 3">
              <a:extLst>
                <a:ext uri="{FF2B5EF4-FFF2-40B4-BE49-F238E27FC236}">
                  <a16:creationId xmlns:a16="http://schemas.microsoft.com/office/drawing/2014/main" id="{DC494F20-126E-E3D1-6870-183AB13DEF3C}"/>
                </a:ext>
              </a:extLst>
            </p:cNvPr>
            <p:cNvSpPr txBox="1"/>
            <p:nvPr/>
          </p:nvSpPr>
          <p:spPr>
            <a:xfrm>
              <a:off x="2399640" y="3444776"/>
              <a:ext cx="1664983" cy="369332"/>
            </a:xfrm>
            <a:prstGeom prst="rect">
              <a:avLst/>
            </a:prstGeom>
            <a:noFill/>
            <a:ln>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SURGERY</a:t>
              </a:r>
            </a:p>
          </p:txBody>
        </p:sp>
        <p:sp>
          <p:nvSpPr>
            <p:cNvPr id="5" name="TextBox 4">
              <a:extLst>
                <a:ext uri="{FF2B5EF4-FFF2-40B4-BE49-F238E27FC236}">
                  <a16:creationId xmlns:a16="http://schemas.microsoft.com/office/drawing/2014/main" id="{BDEAC869-7865-8227-65A9-81E148DA5CA4}"/>
                </a:ext>
              </a:extLst>
            </p:cNvPr>
            <p:cNvSpPr txBox="1"/>
            <p:nvPr/>
          </p:nvSpPr>
          <p:spPr>
            <a:xfrm>
              <a:off x="2122160" y="4120243"/>
              <a:ext cx="554960" cy="369332"/>
            </a:xfrm>
            <a:prstGeom prst="rect">
              <a:avLst/>
            </a:prstGeom>
            <a:noFill/>
            <a:ln>
              <a:solidFill>
                <a:schemeClr val="accent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pCR</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AB629CF9-867C-2171-A2BE-FD1EC00BA034}"/>
                </a:ext>
              </a:extLst>
            </p:cNvPr>
            <p:cNvSpPr txBox="1"/>
            <p:nvPr/>
          </p:nvSpPr>
          <p:spPr>
            <a:xfrm>
              <a:off x="3763259" y="4129125"/>
              <a:ext cx="1807248" cy="387857"/>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Residual Disease</a:t>
              </a:r>
            </a:p>
          </p:txBody>
        </p:sp>
        <p:sp>
          <p:nvSpPr>
            <p:cNvPr id="7" name="TextBox 6">
              <a:extLst>
                <a:ext uri="{FF2B5EF4-FFF2-40B4-BE49-F238E27FC236}">
                  <a16:creationId xmlns:a16="http://schemas.microsoft.com/office/drawing/2014/main" id="{539BFED5-3779-9865-D5D5-610513AA9739}"/>
                </a:ext>
              </a:extLst>
            </p:cNvPr>
            <p:cNvSpPr txBox="1"/>
            <p:nvPr/>
          </p:nvSpPr>
          <p:spPr>
            <a:xfrm>
              <a:off x="1444048" y="4965396"/>
              <a:ext cx="1911184" cy="584775"/>
            </a:xfrm>
            <a:prstGeom prst="rect">
              <a:avLst/>
            </a:prstGeom>
            <a:noFill/>
            <a:ln>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Trastuzumab +/-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Pertuzumab</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2CA572A5-7DEE-396B-4557-989AF85DFB54}"/>
                </a:ext>
              </a:extLst>
            </p:cNvPr>
            <p:cNvSpPr txBox="1"/>
            <p:nvPr/>
          </p:nvSpPr>
          <p:spPr>
            <a:xfrm>
              <a:off x="3763259" y="4965395"/>
              <a:ext cx="1807248" cy="584775"/>
            </a:xfrm>
            <a:prstGeom prst="rect">
              <a:avLst/>
            </a:prstGeom>
            <a:noFill/>
            <a:ln>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T-DM1</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9" name="Straight Arrow Connector 8">
              <a:extLst>
                <a:ext uri="{FF2B5EF4-FFF2-40B4-BE49-F238E27FC236}">
                  <a16:creationId xmlns:a16="http://schemas.microsoft.com/office/drawing/2014/main" id="{037B6404-43C6-B033-2612-DA2544900150}"/>
                </a:ext>
              </a:extLst>
            </p:cNvPr>
            <p:cNvCxnSpPr>
              <a:cxnSpLocks/>
              <a:stCxn id="3" idx="2"/>
              <a:endCxn id="4" idx="0"/>
            </p:cNvCxnSpPr>
            <p:nvPr/>
          </p:nvCxnSpPr>
          <p:spPr>
            <a:xfrm>
              <a:off x="3225184" y="2883547"/>
              <a:ext cx="6948" cy="561229"/>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A2A987E-7AFD-0A0B-1DD6-2DECF1A98862}"/>
                </a:ext>
              </a:extLst>
            </p:cNvPr>
            <p:cNvCxnSpPr>
              <a:cxnSpLocks/>
              <a:stCxn id="4" idx="2"/>
            </p:cNvCxnSpPr>
            <p:nvPr/>
          </p:nvCxnSpPr>
          <p:spPr>
            <a:xfrm flipH="1">
              <a:off x="2677122" y="3814108"/>
              <a:ext cx="555010" cy="30613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EE25D22-07F3-4511-75C3-FB4C21B1D20C}"/>
                </a:ext>
              </a:extLst>
            </p:cNvPr>
            <p:cNvCxnSpPr>
              <a:cxnSpLocks/>
              <a:stCxn id="4" idx="2"/>
            </p:cNvCxnSpPr>
            <p:nvPr/>
          </p:nvCxnSpPr>
          <p:spPr>
            <a:xfrm>
              <a:off x="3232132" y="3814108"/>
              <a:ext cx="531127" cy="306134"/>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F42F794-44F9-A162-E99B-FD36C33451C8}"/>
                </a:ext>
              </a:extLst>
            </p:cNvPr>
            <p:cNvCxnSpPr>
              <a:cxnSpLocks/>
              <a:stCxn id="5" idx="2"/>
            </p:cNvCxnSpPr>
            <p:nvPr/>
          </p:nvCxnSpPr>
          <p:spPr>
            <a:xfrm>
              <a:off x="2399640" y="4489575"/>
              <a:ext cx="0" cy="46078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D0DD830-C1B6-EC15-8F52-AA86B13AB456}"/>
                </a:ext>
              </a:extLst>
            </p:cNvPr>
            <p:cNvCxnSpPr>
              <a:cxnSpLocks/>
              <a:stCxn id="6" idx="2"/>
              <a:endCxn id="8" idx="0"/>
            </p:cNvCxnSpPr>
            <p:nvPr/>
          </p:nvCxnSpPr>
          <p:spPr>
            <a:xfrm>
              <a:off x="4666883" y="4516982"/>
              <a:ext cx="0" cy="448413"/>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pic>
        <p:nvPicPr>
          <p:cNvPr id="21" name="Picture 20">
            <a:extLst>
              <a:ext uri="{FF2B5EF4-FFF2-40B4-BE49-F238E27FC236}">
                <a16:creationId xmlns:a16="http://schemas.microsoft.com/office/drawing/2014/main" id="{EE893505-E21C-82D9-E8C1-B11670A19608}"/>
              </a:ext>
            </a:extLst>
          </p:cNvPr>
          <p:cNvPicPr>
            <a:picLocks noChangeAspect="1"/>
          </p:cNvPicPr>
          <p:nvPr/>
        </p:nvPicPr>
        <p:blipFill>
          <a:blip r:embed="rId3"/>
          <a:srcRect l="1" r="514"/>
          <a:stretch>
            <a:fillRect/>
          </a:stretch>
        </p:blipFill>
        <p:spPr>
          <a:xfrm>
            <a:off x="6139097" y="1616837"/>
            <a:ext cx="5558959" cy="4060247"/>
          </a:xfrm>
          <a:prstGeom prst="rect">
            <a:avLst/>
          </a:prstGeom>
          <a:ln>
            <a:noFill/>
          </a:ln>
        </p:spPr>
      </p:pic>
      <p:sp>
        <p:nvSpPr>
          <p:cNvPr id="23" name="TextBox 22">
            <a:extLst>
              <a:ext uri="{FF2B5EF4-FFF2-40B4-BE49-F238E27FC236}">
                <a16:creationId xmlns:a16="http://schemas.microsoft.com/office/drawing/2014/main" id="{29602B31-BB12-00E9-A31E-BBEC8E32B23B}"/>
              </a:ext>
            </a:extLst>
          </p:cNvPr>
          <p:cNvSpPr txBox="1"/>
          <p:nvPr/>
        </p:nvSpPr>
        <p:spPr>
          <a:xfrm>
            <a:off x="1170345" y="105886"/>
            <a:ext cx="9854364"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a:ea typeface="+mn-ea"/>
                <a:cs typeface="+mn-cs"/>
              </a:rPr>
              <a:t>Personalizing Therapy for High Risk HER2+ Early Stage BC: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maximize outcomes and minimize toxicities</a:t>
            </a:r>
          </a:p>
        </p:txBody>
      </p:sp>
      <p:cxnSp>
        <p:nvCxnSpPr>
          <p:cNvPr id="17" name="Straight Arrow Connector 16">
            <a:extLst>
              <a:ext uri="{FF2B5EF4-FFF2-40B4-BE49-F238E27FC236}">
                <a16:creationId xmlns:a16="http://schemas.microsoft.com/office/drawing/2014/main" id="{3BD8BED0-D6DE-DF95-9834-FCB7944F78BA}"/>
              </a:ext>
            </a:extLst>
          </p:cNvPr>
          <p:cNvCxnSpPr>
            <a:cxnSpLocks/>
          </p:cNvCxnSpPr>
          <p:nvPr/>
        </p:nvCxnSpPr>
        <p:spPr>
          <a:xfrm>
            <a:off x="2912339" y="1943289"/>
            <a:ext cx="6944" cy="332302"/>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218D8F6F-DD0F-BDA9-3837-C5039BAE8810}"/>
              </a:ext>
            </a:extLst>
          </p:cNvPr>
          <p:cNvSpPr txBox="1"/>
          <p:nvPr/>
        </p:nvSpPr>
        <p:spPr>
          <a:xfrm>
            <a:off x="6169468" y="3501565"/>
            <a:ext cx="5528588" cy="369332"/>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Neoadjuvant:		                  Adjuvant:</a:t>
            </a:r>
          </a:p>
        </p:txBody>
      </p:sp>
      <p:sp>
        <p:nvSpPr>
          <p:cNvPr id="22" name="TextBox 21">
            <a:extLst>
              <a:ext uri="{FF2B5EF4-FFF2-40B4-BE49-F238E27FC236}">
                <a16:creationId xmlns:a16="http://schemas.microsoft.com/office/drawing/2014/main" id="{1EF832CB-F9E3-F282-7081-4261F0C8C456}"/>
              </a:ext>
            </a:extLst>
          </p:cNvPr>
          <p:cNvSpPr txBox="1"/>
          <p:nvPr/>
        </p:nvSpPr>
        <p:spPr>
          <a:xfrm>
            <a:off x="3604135" y="5864352"/>
            <a:ext cx="1627561" cy="369332"/>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rPr>
              <a:t>7y DRFS ~ 85% </a:t>
            </a:r>
          </a:p>
        </p:txBody>
      </p:sp>
      <p:sp>
        <p:nvSpPr>
          <p:cNvPr id="24" name="TextBox 23">
            <a:extLst>
              <a:ext uri="{FF2B5EF4-FFF2-40B4-BE49-F238E27FC236}">
                <a16:creationId xmlns:a16="http://schemas.microsoft.com/office/drawing/2014/main" id="{FB7EE588-7896-3D5F-40D1-BC09C5749C5B}"/>
              </a:ext>
            </a:extLst>
          </p:cNvPr>
          <p:cNvSpPr txBox="1"/>
          <p:nvPr/>
        </p:nvSpPr>
        <p:spPr>
          <a:xfrm>
            <a:off x="1357327" y="5864352"/>
            <a:ext cx="1590692" cy="369332"/>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rPr>
              <a:t>5y DDFS ~95% </a:t>
            </a:r>
          </a:p>
        </p:txBody>
      </p:sp>
      <p:sp>
        <p:nvSpPr>
          <p:cNvPr id="14" name="TextBox 13">
            <a:extLst>
              <a:ext uri="{FF2B5EF4-FFF2-40B4-BE49-F238E27FC236}">
                <a16:creationId xmlns:a16="http://schemas.microsoft.com/office/drawing/2014/main" id="{2818251D-278B-C11A-F1FA-DC0717463EE4}"/>
              </a:ext>
            </a:extLst>
          </p:cNvPr>
          <p:cNvSpPr txBox="1"/>
          <p:nvPr/>
        </p:nvSpPr>
        <p:spPr>
          <a:xfrm>
            <a:off x="8326250" y="6549334"/>
            <a:ext cx="3724096"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Takano T et al, Br Ca Res Treat 2024; Geyer C et al, NEJM 2025</a:t>
            </a:r>
          </a:p>
        </p:txBody>
      </p:sp>
      <p:cxnSp>
        <p:nvCxnSpPr>
          <p:cNvPr id="15" name="Straight Arrow Connector 14">
            <a:extLst>
              <a:ext uri="{FF2B5EF4-FFF2-40B4-BE49-F238E27FC236}">
                <a16:creationId xmlns:a16="http://schemas.microsoft.com/office/drawing/2014/main" id="{AC7314DA-E3D0-820F-EA1E-46451B2BA472}"/>
              </a:ext>
            </a:extLst>
          </p:cNvPr>
          <p:cNvCxnSpPr>
            <a:cxnSpLocks/>
          </p:cNvCxnSpPr>
          <p:nvPr/>
        </p:nvCxnSpPr>
        <p:spPr>
          <a:xfrm>
            <a:off x="2104614" y="5620870"/>
            <a:ext cx="0" cy="243482"/>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C5F2F17-356E-CBEF-4B3A-776C22044E1B}"/>
              </a:ext>
            </a:extLst>
          </p:cNvPr>
          <p:cNvCxnSpPr>
            <a:cxnSpLocks/>
          </p:cNvCxnSpPr>
          <p:nvPr/>
        </p:nvCxnSpPr>
        <p:spPr>
          <a:xfrm>
            <a:off x="4381720" y="5620870"/>
            <a:ext cx="0" cy="243482"/>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6A4AEB38-A57B-3D9B-FE6C-2CA0CC483A94}"/>
              </a:ext>
            </a:extLst>
          </p:cNvPr>
          <p:cNvSpPr txBox="1"/>
          <p:nvPr/>
        </p:nvSpPr>
        <p:spPr>
          <a:xfrm>
            <a:off x="6864096" y="5620870"/>
            <a:ext cx="12761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De-escalate</a:t>
            </a:r>
          </a:p>
        </p:txBody>
      </p:sp>
      <p:sp>
        <p:nvSpPr>
          <p:cNvPr id="27" name="TextBox 26">
            <a:extLst>
              <a:ext uri="{FF2B5EF4-FFF2-40B4-BE49-F238E27FC236}">
                <a16:creationId xmlns:a16="http://schemas.microsoft.com/office/drawing/2014/main" id="{D87F0D6A-F283-75F1-3BBF-49B8937CC40B}"/>
              </a:ext>
            </a:extLst>
          </p:cNvPr>
          <p:cNvSpPr txBox="1"/>
          <p:nvPr/>
        </p:nvSpPr>
        <p:spPr>
          <a:xfrm>
            <a:off x="10087386" y="5648977"/>
            <a:ext cx="94436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Escalate</a:t>
            </a:r>
          </a:p>
        </p:txBody>
      </p:sp>
      <p:cxnSp>
        <p:nvCxnSpPr>
          <p:cNvPr id="18" name="Straight Connector 17">
            <a:extLst>
              <a:ext uri="{FF2B5EF4-FFF2-40B4-BE49-F238E27FC236}">
                <a16:creationId xmlns:a16="http://schemas.microsoft.com/office/drawing/2014/main" id="{1A112935-87DD-6973-F234-015D0210F5BB}"/>
              </a:ext>
            </a:extLst>
          </p:cNvPr>
          <p:cNvCxnSpPr/>
          <p:nvPr/>
        </p:nvCxnSpPr>
        <p:spPr>
          <a:xfrm>
            <a:off x="5614988" y="1237130"/>
            <a:ext cx="0" cy="499655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29326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C0BBE4-978D-9B75-8748-EE2695F3B113}"/>
              </a:ext>
            </a:extLst>
          </p:cNvPr>
          <p:cNvSpPr txBox="1"/>
          <p:nvPr/>
        </p:nvSpPr>
        <p:spPr>
          <a:xfrm>
            <a:off x="2962656" y="2859465"/>
            <a:ext cx="573028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2060"/>
                </a:solidFill>
                <a:effectLst/>
                <a:uLnTx/>
                <a:uFillTx/>
                <a:latin typeface="Calibri" panose="020F0502020204030204"/>
                <a:ea typeface="+mn-ea"/>
                <a:cs typeface="+mn-cs"/>
              </a:rPr>
              <a:t> Neoadjuvant De-Escalation Trials</a:t>
            </a:r>
          </a:p>
        </p:txBody>
      </p:sp>
    </p:spTree>
    <p:extLst>
      <p:ext uri="{BB962C8B-B14F-4D97-AF65-F5344CB8AC3E}">
        <p14:creationId xmlns:p14="http://schemas.microsoft.com/office/powerpoint/2010/main" val="19059534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37060" y="2571751"/>
            <a:ext cx="7317878" cy="322957"/>
          </a:xfrm>
        </p:spPr>
        <p:txBody>
          <a:bodyPr/>
          <a:lstStyle/>
          <a:p>
            <a:r>
              <a:rPr lang="en-US" sz="656" b="1" dirty="0">
                <a:latin typeface="Arial" charset="0"/>
                <a:ea typeface="+mn-ea"/>
                <a:cs typeface="+mn-cs"/>
              </a:rPr>
              <a:t>neoCARHP Study Design (NCT04858529)</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9094"/>
          <a:stretch>
            <a:fillRect/>
          </a:stretch>
        </p:blipFill>
        <p:spPr bwMode="auto">
          <a:xfrm>
            <a:off x="377853" y="2028352"/>
            <a:ext cx="6016576" cy="3076563"/>
          </a:xfrm>
          <a:prstGeom prst="rect">
            <a:avLst/>
          </a:prstGeom>
          <a:noFill/>
          <a:ln>
            <a:noFill/>
          </a:ln>
          <a:effectLst/>
        </p:spPr>
      </p:pic>
      <p:pic>
        <p:nvPicPr>
          <p:cNvPr id="3" name="Picture 2">
            <a:extLst>
              <a:ext uri="{FF2B5EF4-FFF2-40B4-BE49-F238E27FC236}">
                <a16:creationId xmlns:a16="http://schemas.microsoft.com/office/drawing/2014/main" id="{0482A486-5738-FBC7-E2FA-44877B351409}"/>
              </a:ext>
            </a:extLst>
          </p:cNvPr>
          <p:cNvPicPr>
            <a:picLocks noChangeAspect="1"/>
          </p:cNvPicPr>
          <p:nvPr/>
        </p:nvPicPr>
        <p:blipFill>
          <a:blip r:embed="rId4"/>
          <a:stretch>
            <a:fillRect/>
          </a:stretch>
        </p:blipFill>
        <p:spPr>
          <a:xfrm>
            <a:off x="7861779" y="1474393"/>
            <a:ext cx="3486915" cy="2517671"/>
          </a:xfrm>
          <a:prstGeom prst="rect">
            <a:avLst/>
          </a:prstGeom>
        </p:spPr>
      </p:pic>
      <p:pic>
        <p:nvPicPr>
          <p:cNvPr id="4" name="Picture 3">
            <a:extLst>
              <a:ext uri="{FF2B5EF4-FFF2-40B4-BE49-F238E27FC236}">
                <a16:creationId xmlns:a16="http://schemas.microsoft.com/office/drawing/2014/main" id="{CCB0AF1D-035F-40BD-F411-398F15DC87C7}"/>
              </a:ext>
            </a:extLst>
          </p:cNvPr>
          <p:cNvPicPr>
            <a:picLocks noChangeAspect="1"/>
          </p:cNvPicPr>
          <p:nvPr/>
        </p:nvPicPr>
        <p:blipFill>
          <a:blip r:embed="rId5"/>
          <a:stretch>
            <a:fillRect/>
          </a:stretch>
        </p:blipFill>
        <p:spPr>
          <a:xfrm>
            <a:off x="7197942" y="4438562"/>
            <a:ext cx="4814587" cy="2088681"/>
          </a:xfrm>
          <a:prstGeom prst="rect">
            <a:avLst/>
          </a:prstGeom>
        </p:spPr>
      </p:pic>
      <p:sp>
        <p:nvSpPr>
          <p:cNvPr id="5" name="TextBox 4">
            <a:extLst>
              <a:ext uri="{FF2B5EF4-FFF2-40B4-BE49-F238E27FC236}">
                <a16:creationId xmlns:a16="http://schemas.microsoft.com/office/drawing/2014/main" id="{E62C95EC-4831-9F08-AB8F-0E63BE2ACDB8}"/>
              </a:ext>
            </a:extLst>
          </p:cNvPr>
          <p:cNvSpPr txBox="1"/>
          <p:nvPr/>
        </p:nvSpPr>
        <p:spPr>
          <a:xfrm>
            <a:off x="771181" y="126805"/>
            <a:ext cx="1020247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srgbClr val="002060"/>
                </a:solidFill>
                <a:effectLst/>
                <a:uLnTx/>
                <a:uFillTx/>
                <a:latin typeface="Calibri" panose="020F0502020204030204"/>
                <a:ea typeface="+mn-ea"/>
                <a:cs typeface="+mn-cs"/>
              </a:rPr>
              <a:t>neoCARHP</a:t>
            </a: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Phase 3 Randomized Trial of TCHP vs THP for HER2+ EBC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800" b="1" i="0" u="none" strike="noStrike" kern="1200" cap="none" spc="0" normalizeH="0" baseline="0" noProof="0" dirty="0">
                <a:ln>
                  <a:noFill/>
                </a:ln>
                <a:solidFill>
                  <a:srgbClr val="C00000"/>
                </a:solidFill>
                <a:effectLst/>
                <a:uLnTx/>
                <a:uFillTx/>
                <a:latin typeface="Calibri" panose="020F0502020204030204"/>
                <a:ea typeface="+mn-ea"/>
                <a:cs typeface="+mn-cs"/>
              </a:rPr>
              <a:t>De-escalation: eliminating carboplatin</a:t>
            </a:r>
          </a:p>
        </p:txBody>
      </p:sp>
      <p:sp>
        <p:nvSpPr>
          <p:cNvPr id="6" name="TextBox 5">
            <a:extLst>
              <a:ext uri="{FF2B5EF4-FFF2-40B4-BE49-F238E27FC236}">
                <a16:creationId xmlns:a16="http://schemas.microsoft.com/office/drawing/2014/main" id="{0FA8678B-C0AC-AB6C-6E9C-E100592819E5}"/>
              </a:ext>
            </a:extLst>
          </p:cNvPr>
          <p:cNvSpPr txBox="1"/>
          <p:nvPr/>
        </p:nvSpPr>
        <p:spPr>
          <a:xfrm>
            <a:off x="771181" y="6469585"/>
            <a:ext cx="1380506"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Gao, H-F, ASCO 2025</a:t>
            </a:r>
          </a:p>
        </p:txBody>
      </p:sp>
      <p:sp>
        <p:nvSpPr>
          <p:cNvPr id="8" name="TextBox 7">
            <a:extLst>
              <a:ext uri="{FF2B5EF4-FFF2-40B4-BE49-F238E27FC236}">
                <a16:creationId xmlns:a16="http://schemas.microsoft.com/office/drawing/2014/main" id="{17CAB11C-D162-AB8F-69CC-F990ADA92C18}"/>
              </a:ext>
            </a:extLst>
          </p:cNvPr>
          <p:cNvSpPr txBox="1"/>
          <p:nvPr/>
        </p:nvSpPr>
        <p:spPr>
          <a:xfrm>
            <a:off x="8567946" y="1128889"/>
            <a:ext cx="23739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Primary Outcome: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pCR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9" name="TextBox 8">
            <a:extLst>
              <a:ext uri="{FF2B5EF4-FFF2-40B4-BE49-F238E27FC236}">
                <a16:creationId xmlns:a16="http://schemas.microsoft.com/office/drawing/2014/main" id="{B600D335-C428-2C7B-B8A6-1B35A7B6D2CB}"/>
              </a:ext>
            </a:extLst>
          </p:cNvPr>
          <p:cNvSpPr txBox="1"/>
          <p:nvPr/>
        </p:nvSpPr>
        <p:spPr>
          <a:xfrm>
            <a:off x="7675348" y="4079188"/>
            <a:ext cx="399019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pCR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in HR -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pCR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in HR+</a:t>
            </a:r>
          </a:p>
        </p:txBody>
      </p:sp>
      <p:sp>
        <p:nvSpPr>
          <p:cNvPr id="7" name="TextBox 6">
            <a:extLst>
              <a:ext uri="{FF2B5EF4-FFF2-40B4-BE49-F238E27FC236}">
                <a16:creationId xmlns:a16="http://schemas.microsoft.com/office/drawing/2014/main" id="{91BB7EBB-B238-BC48-BADD-5B34E7561D43}"/>
              </a:ext>
            </a:extLst>
          </p:cNvPr>
          <p:cNvSpPr txBox="1"/>
          <p:nvPr/>
        </p:nvSpPr>
        <p:spPr>
          <a:xfrm>
            <a:off x="3386141" y="6269942"/>
            <a:ext cx="21298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libri" panose="020F0502020204030204"/>
                <a:ea typeface="+mn-ea"/>
                <a:cs typeface="+mn-cs"/>
              </a:rPr>
              <a:t>Awaiting EFS results</a:t>
            </a:r>
          </a:p>
        </p:txBody>
      </p:sp>
      <p:sp>
        <p:nvSpPr>
          <p:cNvPr id="11" name="TextBox 10">
            <a:extLst>
              <a:ext uri="{FF2B5EF4-FFF2-40B4-BE49-F238E27FC236}">
                <a16:creationId xmlns:a16="http://schemas.microsoft.com/office/drawing/2014/main" id="{B22513EC-CA4B-1BC6-8E44-7880DC3942CF}"/>
              </a:ext>
            </a:extLst>
          </p:cNvPr>
          <p:cNvSpPr txBox="1"/>
          <p:nvPr/>
        </p:nvSpPr>
        <p:spPr>
          <a:xfrm>
            <a:off x="2151687" y="1704750"/>
            <a:ext cx="80021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N=774</a:t>
            </a:r>
          </a:p>
        </p:txBody>
      </p:sp>
      <p:sp>
        <p:nvSpPr>
          <p:cNvPr id="12" name="TextBox 11">
            <a:extLst>
              <a:ext uri="{FF2B5EF4-FFF2-40B4-BE49-F238E27FC236}">
                <a16:creationId xmlns:a16="http://schemas.microsoft.com/office/drawing/2014/main" id="{2A015CDF-10E5-8265-BF42-EB91E72D8AFF}"/>
              </a:ext>
            </a:extLst>
          </p:cNvPr>
          <p:cNvSpPr txBox="1"/>
          <p:nvPr/>
        </p:nvSpPr>
        <p:spPr>
          <a:xfrm>
            <a:off x="1743306" y="5175125"/>
            <a:ext cx="320869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Stage 2: ~75%; Node Pos: 65%; HR+ : 60%</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1E6FBF-1AE9-61F0-E78B-86DF120DDDB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913151" y="2358054"/>
            <a:ext cx="4160097" cy="3548909"/>
          </a:xfrm>
          <a:prstGeom prst="rect">
            <a:avLst/>
          </a:prstGeom>
          <a:ln>
            <a:solidFill>
              <a:schemeClr val="tx1"/>
            </a:solidFill>
          </a:ln>
        </p:spPr>
      </p:pic>
      <p:sp>
        <p:nvSpPr>
          <p:cNvPr id="5" name="TextBox 4">
            <a:extLst>
              <a:ext uri="{FF2B5EF4-FFF2-40B4-BE49-F238E27FC236}">
                <a16:creationId xmlns:a16="http://schemas.microsoft.com/office/drawing/2014/main" id="{82147114-E163-36C8-84EC-F55EFBA0E5BD}"/>
              </a:ext>
            </a:extLst>
          </p:cNvPr>
          <p:cNvSpPr txBox="1"/>
          <p:nvPr/>
        </p:nvSpPr>
        <p:spPr>
          <a:xfrm>
            <a:off x="729592" y="432104"/>
            <a:ext cx="11121697" cy="1077218"/>
          </a:xfrm>
          <a:prstGeom prst="rect">
            <a:avLst/>
          </a:prstGeom>
          <a:solidFill>
            <a:schemeClr val="bg1"/>
          </a:solidFill>
        </p:spPr>
        <p:txBody>
          <a:bodyPr wrap="square" rtlCol="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CompassHER2 Phase 2 Neoadjuvant Trial: </a:t>
            </a:r>
          </a:p>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alibri" panose="020F0502020204030204"/>
                <a:ea typeface="+mn-ea"/>
                <a:cs typeface="+mn-cs"/>
              </a:rPr>
              <a:t>De-escalation: elimination of carboplatin and fewer cycles</a:t>
            </a:r>
          </a:p>
        </p:txBody>
      </p:sp>
      <p:sp>
        <p:nvSpPr>
          <p:cNvPr id="10" name="TextBox 9">
            <a:extLst>
              <a:ext uri="{FF2B5EF4-FFF2-40B4-BE49-F238E27FC236}">
                <a16:creationId xmlns:a16="http://schemas.microsoft.com/office/drawing/2014/main" id="{A2757404-F32F-2C2B-338F-A0B631FADFCD}"/>
              </a:ext>
            </a:extLst>
          </p:cNvPr>
          <p:cNvSpPr txBox="1"/>
          <p:nvPr/>
        </p:nvSpPr>
        <p:spPr>
          <a:xfrm>
            <a:off x="4687345" y="6357863"/>
            <a:ext cx="140865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rPr>
              <a:t>Awaiting EFS</a:t>
            </a:r>
          </a:p>
        </p:txBody>
      </p:sp>
      <p:sp>
        <p:nvSpPr>
          <p:cNvPr id="11" name="TextBox 10">
            <a:extLst>
              <a:ext uri="{FF2B5EF4-FFF2-40B4-BE49-F238E27FC236}">
                <a16:creationId xmlns:a16="http://schemas.microsoft.com/office/drawing/2014/main" id="{5EFA7C49-C68C-A0DC-1A20-B4C4004CE1CD}"/>
              </a:ext>
            </a:extLst>
          </p:cNvPr>
          <p:cNvSpPr txBox="1"/>
          <p:nvPr/>
        </p:nvSpPr>
        <p:spPr>
          <a:xfrm>
            <a:off x="10741447" y="6596390"/>
            <a:ext cx="1327608"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Tung, N. ASCO 2025</a:t>
            </a:r>
          </a:p>
        </p:txBody>
      </p:sp>
      <p:grpSp>
        <p:nvGrpSpPr>
          <p:cNvPr id="2" name="Group 1">
            <a:extLst>
              <a:ext uri="{FF2B5EF4-FFF2-40B4-BE49-F238E27FC236}">
                <a16:creationId xmlns:a16="http://schemas.microsoft.com/office/drawing/2014/main" id="{B11E3140-F11A-B66B-6757-86BCD54EDE52}"/>
              </a:ext>
            </a:extLst>
          </p:cNvPr>
          <p:cNvGrpSpPr/>
          <p:nvPr/>
        </p:nvGrpSpPr>
        <p:grpSpPr>
          <a:xfrm>
            <a:off x="178125" y="2089891"/>
            <a:ext cx="7467601" cy="3992253"/>
            <a:chOff x="486659" y="2089891"/>
            <a:chExt cx="6980942" cy="3992253"/>
          </a:xfrm>
        </p:grpSpPr>
        <p:pic>
          <p:nvPicPr>
            <p:cNvPr id="3" name="Picture 2">
              <a:extLst>
                <a:ext uri="{FF2B5EF4-FFF2-40B4-BE49-F238E27FC236}">
                  <a16:creationId xmlns:a16="http://schemas.microsoft.com/office/drawing/2014/main" id="{925047ED-5ED0-0F07-5A0D-DE688BE6CED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486659" y="2089891"/>
              <a:ext cx="6980942" cy="3992253"/>
            </a:xfrm>
            <a:prstGeom prst="rect">
              <a:avLst/>
            </a:prstGeom>
            <a:ln>
              <a:solidFill>
                <a:schemeClr val="tx1"/>
              </a:solidFill>
            </a:ln>
          </p:spPr>
        </p:pic>
        <p:cxnSp>
          <p:nvCxnSpPr>
            <p:cNvPr id="7" name="Straight Connector 6">
              <a:extLst>
                <a:ext uri="{FF2B5EF4-FFF2-40B4-BE49-F238E27FC236}">
                  <a16:creationId xmlns:a16="http://schemas.microsoft.com/office/drawing/2014/main" id="{A1170333-FC3C-56DC-100F-26118A76AC0C}"/>
                </a:ext>
              </a:extLst>
            </p:cNvPr>
            <p:cNvCxnSpPr>
              <a:cxnSpLocks/>
            </p:cNvCxnSpPr>
            <p:nvPr/>
          </p:nvCxnSpPr>
          <p:spPr>
            <a:xfrm>
              <a:off x="7467601" y="2089891"/>
              <a:ext cx="0" cy="3992253"/>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F7909A91-F490-013A-AFC3-4F3A15B0EBBF}"/>
                </a:ext>
              </a:extLst>
            </p:cNvPr>
            <p:cNvSpPr/>
            <p:nvPr/>
          </p:nvSpPr>
          <p:spPr>
            <a:xfrm>
              <a:off x="2426208" y="2620329"/>
              <a:ext cx="1304544" cy="28912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2E59602F-E316-C862-6F33-57EC433B4BAA}"/>
                </a:ext>
              </a:extLst>
            </p:cNvPr>
            <p:cNvSpPr/>
            <p:nvPr/>
          </p:nvSpPr>
          <p:spPr>
            <a:xfrm>
              <a:off x="667287" y="5303459"/>
              <a:ext cx="2682240" cy="62173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B10C2619-BA19-5D98-DA39-BBF166132294}"/>
                </a:ext>
              </a:extLst>
            </p:cNvPr>
            <p:cNvSpPr txBox="1"/>
            <p:nvPr/>
          </p:nvSpPr>
          <p:spPr>
            <a:xfrm>
              <a:off x="5878422" y="4990689"/>
              <a:ext cx="97494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sng" strike="noStrike" kern="1200" cap="none" spc="0" normalizeH="0" baseline="0" noProof="0" dirty="0">
                  <a:ln>
                    <a:noFill/>
                  </a:ln>
                  <a:solidFill>
                    <a:prstClr val="black"/>
                  </a:solidFill>
                  <a:effectLst/>
                  <a:uLnTx/>
                  <a:uFillTx/>
                  <a:latin typeface="Calibri" panose="020F0502020204030204"/>
                  <a:ea typeface="+mn-ea"/>
                  <a:cs typeface="+mn-cs"/>
                </a:rPr>
                <a:t>N=2,141</a:t>
              </a:r>
            </a:p>
          </p:txBody>
        </p:sp>
        <p:sp>
          <p:nvSpPr>
            <p:cNvPr id="12" name="TextBox 11">
              <a:extLst>
                <a:ext uri="{FF2B5EF4-FFF2-40B4-BE49-F238E27FC236}">
                  <a16:creationId xmlns:a16="http://schemas.microsoft.com/office/drawing/2014/main" id="{50792A88-D9CE-6FD0-5378-A54FDFA522D5}"/>
                </a:ext>
              </a:extLst>
            </p:cNvPr>
            <p:cNvSpPr txBox="1"/>
            <p:nvPr/>
          </p:nvSpPr>
          <p:spPr>
            <a:xfrm>
              <a:off x="5773055" y="5244992"/>
              <a:ext cx="1308371"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Stage 2A:   60%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Stage 2B:   30%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Node Neg: 50%</a:t>
              </a:r>
            </a:p>
          </p:txBody>
        </p:sp>
      </p:grpSp>
      <p:sp>
        <p:nvSpPr>
          <p:cNvPr id="13" name="TextBox 12">
            <a:extLst>
              <a:ext uri="{FF2B5EF4-FFF2-40B4-BE49-F238E27FC236}">
                <a16:creationId xmlns:a16="http://schemas.microsoft.com/office/drawing/2014/main" id="{D04F4CBA-A5C2-CB0F-61FC-5822F7185A73}"/>
              </a:ext>
            </a:extLst>
          </p:cNvPr>
          <p:cNvSpPr txBox="1"/>
          <p:nvPr/>
        </p:nvSpPr>
        <p:spPr>
          <a:xfrm>
            <a:off x="7853776" y="5892349"/>
            <a:ext cx="281442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*Predictors of </a:t>
            </a:r>
            <a:r>
              <a:rPr kumimoji="0" lang="en-US" sz="1400" b="0" i="0" u="none" strike="noStrike" kern="1200" cap="none" spc="0" normalizeH="0" baseline="0" noProof="0" dirty="0" err="1">
                <a:ln>
                  <a:noFill/>
                </a:ln>
                <a:solidFill>
                  <a:prstClr val="black"/>
                </a:solidFill>
                <a:effectLst/>
                <a:uLnTx/>
                <a:uFillTx/>
                <a:latin typeface="Calibri" panose="020F0502020204030204"/>
                <a:ea typeface="+mn-ea"/>
                <a:cs typeface="+mn-cs"/>
              </a:rPr>
              <a:t>pCR</a:t>
            </a: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 ER/PR-, HER2 3+</a:t>
            </a:r>
          </a:p>
        </p:txBody>
      </p:sp>
    </p:spTree>
    <p:extLst>
      <p:ext uri="{BB962C8B-B14F-4D97-AF65-F5344CB8AC3E}">
        <p14:creationId xmlns:p14="http://schemas.microsoft.com/office/powerpoint/2010/main" val="148380160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F945120-D539-1DBE-8EAB-4D98A0728BA0}"/>
            </a:ext>
          </a:extLst>
        </p:cNvPr>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E7005969-5CDF-D2BC-A4C8-46091B28596E}"/>
              </a:ext>
            </a:extLst>
          </p:cNvPr>
          <p:cNvCxnSpPr>
            <a:cxnSpLocks/>
          </p:cNvCxnSpPr>
          <p:nvPr/>
        </p:nvCxnSpPr>
        <p:spPr>
          <a:xfrm flipV="1">
            <a:off x="6657219" y="2956761"/>
            <a:ext cx="336000" cy="1"/>
          </a:xfrm>
          <a:prstGeom prst="line">
            <a:avLst/>
          </a:prstGeom>
          <a:noFill/>
          <a:ln w="19050" cap="flat" cmpd="sng" algn="ctr">
            <a:solidFill>
              <a:schemeClr val="tx1"/>
            </a:solidFill>
            <a:prstDash val="solid"/>
            <a:tailEnd type="triangle" w="lg" len="lg"/>
          </a:ln>
          <a:effectLst/>
        </p:spPr>
      </p:cxnSp>
      <p:cxnSp>
        <p:nvCxnSpPr>
          <p:cNvPr id="40" name="Straight Connector 39">
            <a:extLst>
              <a:ext uri="{FF2B5EF4-FFF2-40B4-BE49-F238E27FC236}">
                <a16:creationId xmlns:a16="http://schemas.microsoft.com/office/drawing/2014/main" id="{622620BA-ED5B-2359-593A-0E06BF1E46D1}"/>
              </a:ext>
            </a:extLst>
          </p:cNvPr>
          <p:cNvCxnSpPr>
            <a:cxnSpLocks/>
          </p:cNvCxnSpPr>
          <p:nvPr/>
        </p:nvCxnSpPr>
        <p:spPr>
          <a:xfrm flipV="1">
            <a:off x="6657219" y="2100592"/>
            <a:ext cx="336000" cy="1"/>
          </a:xfrm>
          <a:prstGeom prst="line">
            <a:avLst/>
          </a:prstGeom>
          <a:noFill/>
          <a:ln w="19050" cap="flat" cmpd="sng" algn="ctr">
            <a:solidFill>
              <a:schemeClr val="tx1"/>
            </a:solidFill>
            <a:prstDash val="solid"/>
            <a:tailEnd type="triangle" w="lg" len="lg"/>
          </a:ln>
          <a:effectLst/>
        </p:spPr>
      </p:cxnSp>
      <p:cxnSp>
        <p:nvCxnSpPr>
          <p:cNvPr id="41" name="Straight Connector 40">
            <a:extLst>
              <a:ext uri="{FF2B5EF4-FFF2-40B4-BE49-F238E27FC236}">
                <a16:creationId xmlns:a16="http://schemas.microsoft.com/office/drawing/2014/main" id="{64F9589E-4D6B-11CA-00A7-AE4311CEA869}"/>
              </a:ext>
            </a:extLst>
          </p:cNvPr>
          <p:cNvCxnSpPr>
            <a:cxnSpLocks/>
          </p:cNvCxnSpPr>
          <p:nvPr/>
        </p:nvCxnSpPr>
        <p:spPr>
          <a:xfrm flipV="1">
            <a:off x="6657219" y="3813536"/>
            <a:ext cx="336000" cy="1"/>
          </a:xfrm>
          <a:prstGeom prst="line">
            <a:avLst/>
          </a:prstGeom>
          <a:noFill/>
          <a:ln w="19050" cap="flat" cmpd="sng" algn="ctr">
            <a:solidFill>
              <a:schemeClr val="tx1"/>
            </a:solidFill>
            <a:prstDash val="solid"/>
            <a:tailEnd type="triangle" w="lg" len="lg"/>
          </a:ln>
          <a:effectLst/>
        </p:spPr>
      </p:cxnSp>
      <p:sp>
        <p:nvSpPr>
          <p:cNvPr id="11" name="Rectangle 10">
            <a:extLst>
              <a:ext uri="{FF2B5EF4-FFF2-40B4-BE49-F238E27FC236}">
                <a16:creationId xmlns:a16="http://schemas.microsoft.com/office/drawing/2014/main" id="{F4B959F3-3EE7-2E78-2486-4C06CEA0BA5A}"/>
              </a:ext>
            </a:extLst>
          </p:cNvPr>
          <p:cNvSpPr/>
          <p:nvPr/>
        </p:nvSpPr>
        <p:spPr>
          <a:xfrm rot="16200000">
            <a:off x="6025893" y="2790726"/>
            <a:ext cx="2257135" cy="333285"/>
          </a:xfrm>
          <a:prstGeom prst="rect">
            <a:avLst/>
          </a:prstGeom>
          <a:solidFill>
            <a:schemeClr val="tx2">
              <a:lumMod val="50000"/>
            </a:schemeClr>
          </a:solidFill>
          <a:ln w="9525" cap="flat" cmpd="sng" algn="ctr">
            <a:no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Surgery</a:t>
            </a:r>
            <a:r>
              <a:rPr kumimoji="0" lang="en-US" altLang="ja-JP" sz="1467"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 </a:t>
            </a:r>
            <a:r>
              <a:rPr kumimoji="0" lang="en-US" altLang="ja-JP" sz="1467" b="1"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a:t>
            </a:r>
            <a:endParaRPr kumimoji="0" lang="en-US" altLang="ja-JP" sz="1467" b="0"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endParaRPr>
          </a:p>
        </p:txBody>
      </p:sp>
      <p:sp>
        <p:nvSpPr>
          <p:cNvPr id="15" name="Rectangle 14">
            <a:extLst>
              <a:ext uri="{FF2B5EF4-FFF2-40B4-BE49-F238E27FC236}">
                <a16:creationId xmlns:a16="http://schemas.microsoft.com/office/drawing/2014/main" id="{8529C0A0-2520-51E3-4634-63DF7CB7CA8B}"/>
              </a:ext>
            </a:extLst>
          </p:cNvPr>
          <p:cNvSpPr/>
          <p:nvPr/>
        </p:nvSpPr>
        <p:spPr>
          <a:xfrm>
            <a:off x="7418667" y="1828800"/>
            <a:ext cx="1796995" cy="22571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72000" tIns="72000" rIns="48000" bIns="72000" rtlCol="0" anchor="ctr"/>
          <a:lstStyle/>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Recommended </a:t>
            </a:r>
            <a:b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post-neoadjuvant treatment per study protocol</a:t>
            </a:r>
            <a:r>
              <a:rPr kumimoji="0" lang="en-US" altLang="ja-JP" sz="1333"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a:t>
            </a:r>
            <a:endParaRPr kumimoji="0" lang="en-US" sz="1333" b="1" i="0" u="none" strike="noStrike" kern="1200" cap="none" spc="0" normalizeH="0" baseline="3000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endParaRPr>
          </a:p>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pCR: </a:t>
            </a: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radiotherapy and concomitant trastuzumab ± pertuzumab for up to 1 year</a:t>
            </a:r>
          </a:p>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No pCR: </a:t>
            </a: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radiotherapy and </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T-DM1 for up to 14 cycles</a:t>
            </a:r>
          </a:p>
          <a:p>
            <a:pPr marL="0" marR="0" lvl="0" indent="0" algn="l" defTabSz="609630" rtl="0" eaLnBrk="1" fontAlgn="auto" latinLnBrk="0" hangingPunct="1">
              <a:lnSpc>
                <a:spcPct val="100000"/>
              </a:lnSpc>
              <a:spcBef>
                <a:spcPts val="0"/>
              </a:spcBef>
              <a:spcAft>
                <a:spcPts val="40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HR-positive: </a:t>
            </a:r>
            <a: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endocrine therapy</a:t>
            </a:r>
          </a:p>
        </p:txBody>
      </p:sp>
      <p:cxnSp>
        <p:nvCxnSpPr>
          <p:cNvPr id="5" name="Straight Connector 4">
            <a:extLst>
              <a:ext uri="{FF2B5EF4-FFF2-40B4-BE49-F238E27FC236}">
                <a16:creationId xmlns:a16="http://schemas.microsoft.com/office/drawing/2014/main" id="{4F9CF3C0-8B2B-DB49-2B58-6F367B5D1A94}"/>
              </a:ext>
            </a:extLst>
          </p:cNvPr>
          <p:cNvCxnSpPr>
            <a:cxnSpLocks/>
            <a:endCxn id="37" idx="1"/>
          </p:cNvCxnSpPr>
          <p:nvPr/>
        </p:nvCxnSpPr>
        <p:spPr>
          <a:xfrm>
            <a:off x="3160595" y="2956169"/>
            <a:ext cx="771859" cy="593"/>
          </a:xfrm>
          <a:prstGeom prst="line">
            <a:avLst/>
          </a:prstGeom>
          <a:noFill/>
          <a:ln w="19050" cap="flat" cmpd="sng" algn="ctr">
            <a:solidFill>
              <a:schemeClr val="tx1"/>
            </a:solidFill>
            <a:prstDash val="solid"/>
            <a:tailEnd type="triangle" w="lg" len="lg"/>
          </a:ln>
          <a:effectLst/>
        </p:spPr>
      </p:cxnSp>
      <p:sp>
        <p:nvSpPr>
          <p:cNvPr id="7" name="Text Placeholder 17">
            <a:extLst>
              <a:ext uri="{FF2B5EF4-FFF2-40B4-BE49-F238E27FC236}">
                <a16:creationId xmlns:a16="http://schemas.microsoft.com/office/drawing/2014/main" id="{4A614B08-3921-0C53-A725-74FC0CFD2FDD}"/>
              </a:ext>
            </a:extLst>
          </p:cNvPr>
          <p:cNvSpPr txBox="1">
            <a:spLocks/>
          </p:cNvSpPr>
          <p:nvPr/>
        </p:nvSpPr>
        <p:spPr>
          <a:xfrm>
            <a:off x="575733" y="6108926"/>
            <a:ext cx="11027217" cy="240966"/>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High-resolution computed tomography chest scans were performed every 6 weeks during treatment; if ILD/pneumonitis was suspected while receiving T-</a:t>
            </a:r>
            <a:r>
              <a:rPr kumimoji="0" lang="en-US" sz="667"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treatment was interrupted and a full investigation completed. Echocardiograms or </a:t>
            </a:r>
            <a:r>
              <a:rPr kumimoji="0" lang="en-US" sz="667"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multigated</a:t>
            </a:r>
            <a:r>
              <a:rPr kumimoji="0" lang="en-US" sz="6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acquisition scans were performed during screening (&lt;28 days prior to randomization), during treatment (&lt;3 days before Cycle 5), and at end of treatment to assess left ventricular ejection fraction</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*5.4 mg/kg Q3W;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paclitaxel (80 mg/m</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QW) + trastuzumab (6 mg/kg Q3W) + pertuzumab (840 mg loading dose followed by 420 mg Q3W);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doxorubicin (60 mg/m</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Q2W) + cyclophosphamide (600 mg/m</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Q2W);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paclitaxel (80 mg/m</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2</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QW) + trastuzumab (8 mg/kg loading dose followed by 6 mg/kg Q3W) + pertuzumab (840 mg loading dose followed by 420 mg Q3W);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recommended window for surgery was 3–6 weeks following administration of the last dose of neoadjuvant study treatment; </a:t>
            </a:r>
            <a:r>
              <a:rPr kumimoji="0" lang="en-US" altLang="ja-JP" sz="667" b="1" i="0" u="none" strike="noStrike" kern="1200" cap="none" spc="0" normalizeH="0" baseline="30000" noProof="0" dirty="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administered as part of the patient’s SOC at the investigator’s discretion. </a:t>
            </a:r>
            <a:r>
              <a:rPr kumimoji="0" lang="en-US" sz="6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clinical tumor stage; ER, estrogen receptor; IHC, immunohistochemistry; ILD, interstitial lung disease; ISH+, in situ hybridization–positive; N, nodal stage; PR, progesterone receptor; QXW, every X weeks; T-DM1, trastuzumab emtansine; ypT0/is ypN0, absence of invasive cancer in the breast and axillary nodes; ypT0 ypN0, absence of invasive and in-situ cancer in the breast and axillary nodes</a:t>
            </a:r>
          </a:p>
        </p:txBody>
      </p:sp>
      <p:sp>
        <p:nvSpPr>
          <p:cNvPr id="8" name="Text Placeholder 1">
            <a:extLst>
              <a:ext uri="{FF2B5EF4-FFF2-40B4-BE49-F238E27FC236}">
                <a16:creationId xmlns:a16="http://schemas.microsoft.com/office/drawing/2014/main" id="{14D2C8B5-55AC-EF4A-8597-BBEEE60A1E27}"/>
              </a:ext>
            </a:extLst>
          </p:cNvPr>
          <p:cNvSpPr>
            <a:spLocks noGrp="1"/>
          </p:cNvSpPr>
          <p:nvPr>
            <p:ph type="body" sz="quarter" idx="10"/>
          </p:nvPr>
        </p:nvSpPr>
        <p:spPr>
          <a:xfrm>
            <a:off x="575733" y="154878"/>
            <a:ext cx="11409003" cy="669925"/>
          </a:xfrm>
        </p:spPr>
        <p:txBody>
          <a:bodyPr/>
          <a:lstStyle/>
          <a:p>
            <a:r>
              <a:rPr lang="en-US" sz="2400" dirty="0">
                <a:solidFill>
                  <a:srgbClr val="002060"/>
                </a:solidFill>
              </a:rPr>
              <a:t>DESTINY-Breast-11 RP3 Trial: Neoadjuvant T-</a:t>
            </a:r>
            <a:r>
              <a:rPr lang="en-US" sz="2400" dirty="0" err="1">
                <a:solidFill>
                  <a:srgbClr val="002060"/>
                </a:solidFill>
              </a:rPr>
              <a:t>Dxd</a:t>
            </a:r>
            <a:r>
              <a:rPr lang="en-US" sz="2400" dirty="0">
                <a:solidFill>
                  <a:srgbClr val="002060"/>
                </a:solidFill>
              </a:rPr>
              <a:t> for High Risk HER2+ BC</a:t>
            </a:r>
          </a:p>
        </p:txBody>
      </p:sp>
      <p:sp>
        <p:nvSpPr>
          <p:cNvPr id="9" name="Text Placeholder 2">
            <a:extLst>
              <a:ext uri="{FF2B5EF4-FFF2-40B4-BE49-F238E27FC236}">
                <a16:creationId xmlns:a16="http://schemas.microsoft.com/office/drawing/2014/main" id="{FE4F1D57-6FA4-F39C-A0E8-6D25554A6830}"/>
              </a:ext>
            </a:extLst>
          </p:cNvPr>
          <p:cNvSpPr>
            <a:spLocks noGrp="1"/>
          </p:cNvSpPr>
          <p:nvPr>
            <p:ph type="body" sz="quarter" idx="11"/>
          </p:nvPr>
        </p:nvSpPr>
        <p:spPr>
          <a:xfrm>
            <a:off x="575734" y="572715"/>
            <a:ext cx="11027217" cy="448733"/>
          </a:xfrm>
        </p:spPr>
        <p:txBody>
          <a:bodyPr/>
          <a:lstStyle/>
          <a:p>
            <a:r>
              <a:rPr lang="en-US" sz="1800" dirty="0">
                <a:solidFill>
                  <a:srgbClr val="C00000"/>
                </a:solidFill>
              </a:rPr>
              <a:t>De-scalation with ADC Therapy</a:t>
            </a:r>
            <a:endParaRPr lang="en-US" sz="1800" baseline="30000" dirty="0">
              <a:solidFill>
                <a:srgbClr val="C00000"/>
              </a:solidFill>
            </a:endParaRPr>
          </a:p>
        </p:txBody>
      </p:sp>
      <p:sp>
        <p:nvSpPr>
          <p:cNvPr id="12" name="Rectangle 11">
            <a:extLst>
              <a:ext uri="{FF2B5EF4-FFF2-40B4-BE49-F238E27FC236}">
                <a16:creationId xmlns:a16="http://schemas.microsoft.com/office/drawing/2014/main" id="{05C6922F-A518-67EE-31B7-B5FC4EF9E6EF}"/>
              </a:ext>
            </a:extLst>
          </p:cNvPr>
          <p:cNvSpPr/>
          <p:nvPr/>
        </p:nvSpPr>
        <p:spPr>
          <a:xfrm>
            <a:off x="3932455" y="3541137"/>
            <a:ext cx="2760000" cy="544800"/>
          </a:xfrm>
          <a:prstGeom prst="rect">
            <a:avLst/>
          </a:prstGeom>
          <a:solidFill>
            <a:schemeClr val="accent3">
              <a:lumMod val="20000"/>
              <a:lumOff val="80000"/>
            </a:schemeClr>
          </a:solidFill>
          <a:ln w="9525" cap="flat" cmpd="sng" algn="ctr">
            <a:no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endParaRPr kumimoji="0" lang="en-US" altLang="ja-JP" sz="1333" b="0"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endParaRPr>
          </a:p>
        </p:txBody>
      </p:sp>
      <p:sp>
        <p:nvSpPr>
          <p:cNvPr id="14" name="TextBox 13">
            <a:extLst>
              <a:ext uri="{FF2B5EF4-FFF2-40B4-BE49-F238E27FC236}">
                <a16:creationId xmlns:a16="http://schemas.microsoft.com/office/drawing/2014/main" id="{912FD911-3018-4069-8E99-4CBCEE5D4CAF}"/>
              </a:ext>
            </a:extLst>
          </p:cNvPr>
          <p:cNvSpPr txBox="1"/>
          <p:nvPr/>
        </p:nvSpPr>
        <p:spPr>
          <a:xfrm>
            <a:off x="3245349" y="3548585"/>
            <a:ext cx="680866" cy="297454"/>
          </a:xfrm>
          <a:prstGeom prst="rect">
            <a:avLst/>
          </a:prstGeom>
          <a:noFill/>
          <a:ln w="12700">
            <a:noFill/>
          </a:ln>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n=286</a:t>
            </a:r>
            <a:endParaRPr kumimoji="0" lang="en-US" sz="1333" b="1" i="0" u="none" strike="noStrike" kern="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Oval 17">
            <a:extLst>
              <a:ext uri="{FF2B5EF4-FFF2-40B4-BE49-F238E27FC236}">
                <a16:creationId xmlns:a16="http://schemas.microsoft.com/office/drawing/2014/main" id="{4AD32B33-FEC4-FE05-FFF4-FDB176079017}"/>
              </a:ext>
            </a:extLst>
          </p:cNvPr>
          <p:cNvSpPr/>
          <p:nvPr/>
        </p:nvSpPr>
        <p:spPr>
          <a:xfrm>
            <a:off x="2531954" y="2568705"/>
            <a:ext cx="776396" cy="774927"/>
          </a:xfrm>
          <a:prstGeom prst="ellipse">
            <a:avLst/>
          </a:prstGeom>
          <a:solidFill>
            <a:schemeClr val="tx1"/>
          </a:solidFill>
          <a:ln w="25400" cap="flat" cmpd="sng" algn="ctr">
            <a:noFill/>
            <a:prstDash val="solid"/>
          </a:ln>
          <a:effectLst/>
        </p:spPr>
        <p:txBody>
          <a:bodyPr wrap="none" lIns="0" tIns="120000" rIns="0" bIns="0"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609608" rtl="0" eaLnBrk="1" fontAlgn="base" latinLnBrk="0" hangingPunct="1">
              <a:lnSpc>
                <a:spcPct val="100000"/>
              </a:lnSpc>
              <a:spcBef>
                <a:spcPct val="0"/>
              </a:spcBef>
              <a:spcAft>
                <a:spcPct val="0"/>
              </a:spcAft>
              <a:buClrTx/>
              <a:buSzTx/>
              <a:buFontTx/>
              <a:buNone/>
              <a:tabLst/>
              <a:defRPr/>
            </a:pPr>
            <a:r>
              <a:rPr kumimoji="0" lang="en-US" sz="933"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Randomized</a:t>
            </a:r>
            <a:endParaRPr kumimoji="0" lang="en-US" sz="6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endParaRPr>
          </a:p>
          <a:p>
            <a:pPr marL="0" marR="0" lvl="0" indent="0" algn="ctr" defTabSz="609608"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r>
              <a:rPr kumimoji="0" lang="en-US"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:1:1</a:t>
            </a:r>
          </a:p>
        </p:txBody>
      </p:sp>
      <p:cxnSp>
        <p:nvCxnSpPr>
          <p:cNvPr id="19" name="Straight Connector 18">
            <a:extLst>
              <a:ext uri="{FF2B5EF4-FFF2-40B4-BE49-F238E27FC236}">
                <a16:creationId xmlns:a16="http://schemas.microsoft.com/office/drawing/2014/main" id="{BF074399-95E3-874E-3AA1-A88DD0B50981}"/>
              </a:ext>
            </a:extLst>
          </p:cNvPr>
          <p:cNvCxnSpPr>
            <a:cxnSpLocks/>
            <a:stCxn id="21" idx="3"/>
            <a:endCxn id="18" idx="2"/>
          </p:cNvCxnSpPr>
          <p:nvPr/>
        </p:nvCxnSpPr>
        <p:spPr>
          <a:xfrm flipV="1">
            <a:off x="2322286" y="2956169"/>
            <a:ext cx="209669" cy="0"/>
          </a:xfrm>
          <a:prstGeom prst="line">
            <a:avLst/>
          </a:prstGeom>
          <a:noFill/>
          <a:ln w="19050" cap="flat" cmpd="sng" algn="ctr">
            <a:solidFill>
              <a:schemeClr val="tx1"/>
            </a:solidFill>
            <a:prstDash val="solid"/>
            <a:tailEnd type="triangle" w="lg" len="lg"/>
          </a:ln>
          <a:effectLst/>
        </p:spPr>
      </p:cxnSp>
      <p:sp>
        <p:nvSpPr>
          <p:cNvPr id="21" name="Subtitle 2">
            <a:extLst>
              <a:ext uri="{FF2B5EF4-FFF2-40B4-BE49-F238E27FC236}">
                <a16:creationId xmlns:a16="http://schemas.microsoft.com/office/drawing/2014/main" id="{DAA982CD-9A75-D5E2-5432-01FB0E27D9D5}"/>
              </a:ext>
            </a:extLst>
          </p:cNvPr>
          <p:cNvSpPr txBox="1">
            <a:spLocks/>
          </p:cNvSpPr>
          <p:nvPr/>
        </p:nvSpPr>
        <p:spPr>
          <a:xfrm>
            <a:off x="623359" y="1966685"/>
            <a:ext cx="1698927" cy="1984737"/>
          </a:xfrm>
          <a:prstGeom prst="rect">
            <a:avLst/>
          </a:prstGeom>
          <a:noFill/>
          <a:ln w="19050">
            <a:solidFill>
              <a:schemeClr val="tx1"/>
            </a:solidFill>
          </a:ln>
        </p:spPr>
        <p:txBody>
          <a:bodyPr wrap="square" lIns="48000" tIns="48000" rIns="48000" bIns="48000" anchor="t" anchorCtr="0">
            <a:noAutofit/>
          </a:bodyP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l" defTabSz="1444635" rtl="0" eaLnBrk="1" fontAlgn="auto" latinLnBrk="0" hangingPunct="1">
              <a:lnSpc>
                <a:spcPct val="100000"/>
              </a:lnSpc>
              <a:spcBef>
                <a:spcPts val="0"/>
              </a:spcBef>
              <a:spcAft>
                <a:spcPts val="400"/>
              </a:spcAft>
              <a:buClr>
                <a:srgbClr val="113468"/>
              </a:buClr>
              <a:buSzTx/>
              <a:buFontTx/>
              <a:buNone/>
              <a:tabLst/>
              <a:defRPr/>
            </a:pPr>
            <a:r>
              <a:rPr kumimoji="0" lang="en-US" sz="13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Patient population</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Previously untreated HER2+ eBC</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HR-positive or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HR-negative</a:t>
            </a:r>
          </a:p>
          <a:p>
            <a:pPr marL="144007" marR="0" lvl="0" indent="-144007" algn="l" defTabSz="1444635" rtl="0" eaLnBrk="1" fontAlgn="auto" latinLnBrk="0" hangingPunct="1">
              <a:lnSpc>
                <a:spcPct val="100000"/>
              </a:lnSpc>
              <a:spcBef>
                <a:spcPts val="0"/>
              </a:spcBef>
              <a:spcAft>
                <a:spcPts val="200"/>
              </a:spcAft>
              <a:buClr>
                <a:srgbClr val="125AA2"/>
              </a:buClr>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High-risk defined as:</a:t>
            </a:r>
          </a:p>
          <a:p>
            <a:pPr marL="288014" marR="0" lvl="1" indent="-144007" algn="l" defTabSz="1444635" rtl="0" eaLnBrk="1" fontAlgn="auto" latinLnBrk="0" hangingPunct="1">
              <a:lnSpc>
                <a:spcPct val="100000"/>
              </a:lnSpc>
              <a:spcBef>
                <a:spcPts val="0"/>
              </a:spcBef>
              <a:spcAft>
                <a:spcPts val="200"/>
              </a:spcAft>
              <a:buClr>
                <a:srgbClr val="125AA2"/>
              </a:buClr>
              <a:buSzTx/>
              <a:buFont typeface="Arial Narrow" panose="020B060602020203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≥cT3 and N0−3 or </a:t>
            </a:r>
            <a:b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cT0–4 and N1−3</a:t>
            </a:r>
          </a:p>
          <a:p>
            <a:pPr marL="288014" marR="0" lvl="1" indent="-144007" algn="l" defTabSz="1444635" rtl="0" eaLnBrk="1" fontAlgn="auto" latinLnBrk="0" hangingPunct="1">
              <a:lnSpc>
                <a:spcPct val="100000"/>
              </a:lnSpc>
              <a:spcBef>
                <a:spcPts val="0"/>
              </a:spcBef>
              <a:spcAft>
                <a:spcPts val="200"/>
              </a:spcAft>
              <a:buClr>
                <a:srgbClr val="125AA2"/>
              </a:buClr>
              <a:buSzTx/>
              <a:buFont typeface="Arial Narrow" panose="020B0606020202030204" pitchFamily="34" charset="0"/>
              <a:buChar char="–"/>
              <a:tabLst/>
              <a:defRPr/>
            </a:pPr>
            <a:r>
              <a:rPr kumimoji="0" lang="en-US"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Inflammatory BC</a:t>
            </a:r>
          </a:p>
        </p:txBody>
      </p:sp>
      <p:sp>
        <p:nvSpPr>
          <p:cNvPr id="24" name="Subtitle 2">
            <a:extLst>
              <a:ext uri="{FF2B5EF4-FFF2-40B4-BE49-F238E27FC236}">
                <a16:creationId xmlns:a16="http://schemas.microsoft.com/office/drawing/2014/main" id="{01085D7E-E6FA-BD77-3871-F856047CEAE4}"/>
              </a:ext>
            </a:extLst>
          </p:cNvPr>
          <p:cNvSpPr txBox="1">
            <a:spLocks/>
          </p:cNvSpPr>
          <p:nvPr/>
        </p:nvSpPr>
        <p:spPr>
          <a:xfrm>
            <a:off x="9295084" y="1784434"/>
            <a:ext cx="2311505" cy="3498766"/>
          </a:xfrm>
          <a:prstGeom prst="rect">
            <a:avLst/>
          </a:prstGeom>
          <a:noFill/>
          <a:ln w="19050">
            <a:noFill/>
          </a:ln>
        </p:spPr>
        <p:txBody>
          <a:bodyPr wrap="square" lIns="48000" tIns="48000" rIns="24000" bIns="48000" anchor="t">
            <a:noAutofit/>
          </a:bodyPr>
          <a:lstStyle>
            <a:lvl1pPr marL="342900" marR="0" indent="-3429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1pPr>
            <a:lvl2pPr marL="342900" marR="0" indent="-3810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2pPr>
            <a:lvl3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3pPr>
            <a:lvl4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4pPr>
            <a:lvl5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5pPr>
            <a:lvl6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6pPr>
            <a:lvl7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7pPr>
            <a:lvl8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8pPr>
            <a:lvl9pPr marL="342900" marR="0" indent="0" algn="ctr" defTabSz="914400" rtl="0" latinLnBrk="0">
              <a:lnSpc>
                <a:spcPct val="100000"/>
              </a:lnSpc>
              <a:spcBef>
                <a:spcPts val="800"/>
              </a:spcBef>
              <a:spcAft>
                <a:spcPts val="0"/>
              </a:spcAft>
              <a:buClrTx/>
              <a:buSzTx/>
              <a:buFontTx/>
              <a:buNone/>
              <a:tabLst/>
              <a:defRPr sz="3200" b="0" i="0" u="none" strike="noStrike" cap="none" spc="0" baseline="0">
                <a:ln>
                  <a:noFill/>
                </a:ln>
                <a:solidFill>
                  <a:srgbClr val="878787"/>
                </a:solidFill>
                <a:uFillTx/>
                <a:latin typeface="Arial" panose="020B0604020202020204" pitchFamily="34" charset="0"/>
                <a:ea typeface="Arial" panose="020B0604020202020204" pitchFamily="34" charset="0"/>
                <a:cs typeface="Arial" panose="020B0604020202020204" pitchFamily="34" charset="0"/>
                <a:sym typeface="Arial" panose="020B0604020202020204" pitchFamily="34" charset="0"/>
              </a:defRPr>
            </a:lvl9pPr>
          </a:lstStyle>
          <a:p>
            <a:pPr marL="0" marR="0" lvl="0" indent="0" algn="l" defTabSz="1444635" rtl="0" eaLnBrk="1" fontAlgn="auto" latinLnBrk="0" hangingPunct="1">
              <a:lnSpc>
                <a:spcPct val="100000"/>
              </a:lnSpc>
              <a:spcBef>
                <a:spcPts val="0"/>
              </a:spcBef>
              <a:spcAft>
                <a:spcPts val="133"/>
              </a:spcAft>
              <a:buClrTx/>
              <a:buSzTx/>
              <a:buFontTx/>
              <a:buNone/>
              <a:tabLst/>
              <a:defRPr/>
            </a:pPr>
            <a:r>
              <a:rPr kumimoji="0" lang="en-US" sz="1333" b="1"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Primary endpoint</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pCR</a:t>
            </a: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 (ypT0/is ypN0) by blinded central review</a:t>
            </a:r>
            <a:endParaRPr kumimoji="0" lang="en-US" sz="1200" b="1"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endParaRPr>
          </a:p>
          <a:p>
            <a:pPr marL="0" marR="0" lvl="0" indent="0" algn="l" defTabSz="1444635" rtl="0" eaLnBrk="1" fontAlgn="auto" latinLnBrk="0" hangingPunct="1">
              <a:lnSpc>
                <a:spcPct val="100000"/>
              </a:lnSpc>
              <a:spcBef>
                <a:spcPts val="0"/>
              </a:spcBef>
              <a:spcAft>
                <a:spcPts val="133"/>
              </a:spcAft>
              <a:buClr>
                <a:srgbClr val="125AA2"/>
              </a:buClr>
              <a:buSzTx/>
              <a:buFontTx/>
              <a:buNone/>
              <a:tabLst/>
              <a:defRPr/>
            </a:pPr>
            <a:r>
              <a:rPr kumimoji="0" lang="en-US" sz="1333" b="1"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Secondary endpoints</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pCR</a:t>
            </a: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 (ypT0 ypN0) by blinded central review</a:t>
            </a:r>
            <a:endParaRPr kumimoji="0" lang="en-US" sz="1200" b="0" i="0" u="none" strike="noStrike" kern="0" cap="none" spc="0" normalizeH="0" baseline="0" noProof="0" dirty="0">
              <a:ln>
                <a:noFill/>
              </a:ln>
              <a:solidFill>
                <a:prstClr val="black"/>
              </a:solidFill>
              <a:effectLst/>
              <a:highlight>
                <a:srgbClr val="00FFFF"/>
              </a:highlight>
              <a:uLnTx/>
              <a:uFillTx/>
              <a:latin typeface="Arial" panose="020B0604020202020204" pitchFamily="34" charset="0"/>
              <a:cs typeface="Arial" panose="020B0604020202020204" pitchFamily="34" charset="0"/>
              <a:sym typeface="Arial" panose="020B0604020202020204" pitchFamily="34" charset="0"/>
            </a:endParaRP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EFS</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Safety</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Pharmacokinetics and immunogenicity</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Invasive disease-free survival</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Overall survival</a:t>
            </a:r>
          </a:p>
          <a:p>
            <a:pPr marL="144007" marR="0" lvl="0" indent="-144007" algn="l" defTabSz="1444635" rtl="0" eaLnBrk="1" fontAlgn="auto" latinLnBrk="0" hangingPunct="1">
              <a:lnSpc>
                <a:spcPct val="100000"/>
              </a:lnSpc>
              <a:spcBef>
                <a:spcPts val="0"/>
              </a:spcBef>
              <a:spcAft>
                <a:spcPts val="400"/>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Health-related quality of life</a:t>
            </a:r>
            <a:endParaRPr kumimoji="0" lang="en-US" sz="1200" b="1"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endParaRPr>
          </a:p>
          <a:p>
            <a:pPr marL="0" marR="0" lvl="0" indent="0" algn="l" defTabSz="1444635" rtl="0" eaLnBrk="1" fontAlgn="auto" latinLnBrk="0" hangingPunct="1">
              <a:lnSpc>
                <a:spcPct val="100000"/>
              </a:lnSpc>
              <a:spcBef>
                <a:spcPts val="0"/>
              </a:spcBef>
              <a:spcAft>
                <a:spcPts val="133"/>
              </a:spcAft>
              <a:buClr>
                <a:srgbClr val="125AA2"/>
              </a:buClr>
              <a:buSzTx/>
              <a:buFontTx/>
              <a:buNone/>
              <a:tabLst/>
              <a:defRPr/>
            </a:pPr>
            <a:r>
              <a:rPr kumimoji="0" lang="en-US" sz="1333" b="1"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Additional outcome measures</a:t>
            </a:r>
          </a:p>
          <a:p>
            <a:pPr marL="144007" marR="0" lvl="0" indent="-144007" algn="l" defTabSz="1444635" rtl="0" eaLnBrk="1" fontAlgn="auto" latinLnBrk="0" hangingPunct="1">
              <a:lnSpc>
                <a:spcPct val="100000"/>
              </a:lnSpc>
              <a:spcBef>
                <a:spcPts val="0"/>
              </a:spcBef>
              <a:spcAft>
                <a:spcPts val="133"/>
              </a:spcAft>
              <a:buClr>
                <a:srgbClr val="125AA2"/>
              </a:buClr>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sym typeface="Arial" panose="020B0604020202020204" pitchFamily="34" charset="0"/>
              </a:rPr>
              <a:t>Residual cancer burden (RCB)</a:t>
            </a:r>
          </a:p>
        </p:txBody>
      </p:sp>
      <p:sp>
        <p:nvSpPr>
          <p:cNvPr id="25" name="TextBox 24">
            <a:extLst>
              <a:ext uri="{FF2B5EF4-FFF2-40B4-BE49-F238E27FC236}">
                <a16:creationId xmlns:a16="http://schemas.microsoft.com/office/drawing/2014/main" id="{63650B97-4AE8-88F7-37BF-71CC9CCF1C83}"/>
              </a:ext>
            </a:extLst>
          </p:cNvPr>
          <p:cNvSpPr txBox="1"/>
          <p:nvPr/>
        </p:nvSpPr>
        <p:spPr>
          <a:xfrm>
            <a:off x="9295084" y="1319540"/>
            <a:ext cx="2273559" cy="502573"/>
          </a:xfrm>
          <a:prstGeom prst="rect">
            <a:avLst/>
          </a:prstGeom>
          <a:solidFill>
            <a:schemeClr val="accent1">
              <a:lumMod val="75000"/>
            </a:schemeClr>
          </a:solidFill>
          <a:ln>
            <a:noFill/>
          </a:ln>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sym typeface="Arial" panose="020B0604020202020204" pitchFamily="34" charset="0"/>
              </a:rPr>
              <a:t>Data cutoff: </a:t>
            </a:r>
            <a:br>
              <a:rPr kumimoji="0" lang="en-US" sz="1333" b="1"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sym typeface="Arial" panose="020B0604020202020204" pitchFamily="34" charset="0"/>
              </a:rPr>
            </a:br>
            <a:r>
              <a:rPr kumimoji="0" lang="en-US" sz="1333" b="1"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sym typeface="Arial" panose="020B0604020202020204" pitchFamily="34" charset="0"/>
              </a:rPr>
              <a:t>March 12, 2025</a:t>
            </a:r>
          </a:p>
        </p:txBody>
      </p:sp>
      <p:sp>
        <p:nvSpPr>
          <p:cNvPr id="2" name="TextBox 1">
            <a:extLst>
              <a:ext uri="{FF2B5EF4-FFF2-40B4-BE49-F238E27FC236}">
                <a16:creationId xmlns:a16="http://schemas.microsoft.com/office/drawing/2014/main" id="{D72C4B34-A575-6A8B-0CD3-B75CD40F2CB2}"/>
              </a:ext>
            </a:extLst>
          </p:cNvPr>
          <p:cNvSpPr txBox="1"/>
          <p:nvPr/>
        </p:nvSpPr>
        <p:spPr>
          <a:xfrm>
            <a:off x="3320481" y="1846057"/>
            <a:ext cx="709536" cy="297454"/>
          </a:xfrm>
          <a:prstGeom prst="rect">
            <a:avLst/>
          </a:prstGeom>
          <a:noFill/>
          <a:ln w="12700">
            <a:noFill/>
          </a:ln>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n=321</a:t>
            </a:r>
            <a:endParaRPr kumimoji="0" lang="en-US" sz="1333" b="1" i="0" u="none" strike="noStrike" kern="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3CD8D9BF-1DF9-552B-EF64-0B2DCC66891A}"/>
              </a:ext>
            </a:extLst>
          </p:cNvPr>
          <p:cNvSpPr txBox="1"/>
          <p:nvPr/>
        </p:nvSpPr>
        <p:spPr>
          <a:xfrm>
            <a:off x="3320481" y="2669449"/>
            <a:ext cx="700732" cy="297454"/>
          </a:xfrm>
          <a:prstGeom prst="rect">
            <a:avLst/>
          </a:prstGeom>
          <a:noFill/>
          <a:ln w="12700">
            <a:noFill/>
          </a:ln>
        </p:spPr>
        <p:txBody>
          <a:bodyPr wrap="squar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n=320</a:t>
            </a:r>
            <a:endParaRPr kumimoji="0" lang="en-US" sz="1333" b="1" i="0" u="none" strike="noStrike" kern="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 Placeholder 595">
            <a:extLst>
              <a:ext uri="{FF2B5EF4-FFF2-40B4-BE49-F238E27FC236}">
                <a16:creationId xmlns:a16="http://schemas.microsoft.com/office/drawing/2014/main" id="{4D6BE302-767D-7260-7884-352D50ED4939}"/>
              </a:ext>
            </a:extLst>
          </p:cNvPr>
          <p:cNvSpPr txBox="1">
            <a:spLocks/>
          </p:cNvSpPr>
          <p:nvPr/>
        </p:nvSpPr>
        <p:spPr>
          <a:xfrm>
            <a:off x="9004679" y="6484407"/>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Harbeck, Modi et al, Ann Oncol 2026</a:t>
            </a:r>
          </a:p>
        </p:txBody>
      </p:sp>
      <p:sp>
        <p:nvSpPr>
          <p:cNvPr id="37" name="Rectangle 36">
            <a:extLst>
              <a:ext uri="{FF2B5EF4-FFF2-40B4-BE49-F238E27FC236}">
                <a16:creationId xmlns:a16="http://schemas.microsoft.com/office/drawing/2014/main" id="{4468E5E9-3725-95EC-2620-897AD765C59C}"/>
              </a:ext>
            </a:extLst>
          </p:cNvPr>
          <p:cNvSpPr/>
          <p:nvPr/>
        </p:nvSpPr>
        <p:spPr>
          <a:xfrm>
            <a:off x="3932454" y="2684969"/>
            <a:ext cx="2760000" cy="543585"/>
          </a:xfrm>
          <a:prstGeom prst="rect">
            <a:avLst/>
          </a:prstGeom>
          <a:solidFill>
            <a:schemeClr val="accent6"/>
          </a:solidFill>
          <a:ln>
            <a:noFill/>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ddAC</a:t>
            </a:r>
            <a:r>
              <a:rPr kumimoji="0" lang="en-US" altLang="ja-JP" sz="1467" b="1"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a:t>
            </a: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 → THP</a:t>
            </a:r>
            <a:r>
              <a:rPr kumimoji="0" lang="en-US" sz="1467" b="1" i="0" u="none" strike="noStrike" kern="1200" cap="none" spc="0" normalizeH="0" baseline="30000" noProof="0">
                <a:ln>
                  <a:noFill/>
                </a:ln>
                <a:solidFill>
                  <a:prstClr val="white"/>
                </a:solidFill>
                <a:effectLst/>
                <a:uLnTx/>
                <a:uFillTx/>
                <a:latin typeface="Arial" panose="020B0604020202020204" pitchFamily="34" charset="0"/>
                <a:ea typeface="+mn-ea"/>
                <a:cs typeface="Arial" panose="020B0604020202020204" pitchFamily="34" charset="0"/>
              </a:rPr>
              <a:t>§</a:t>
            </a:r>
            <a:b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br>
            <a:r>
              <a:rPr kumimoji="0" lang="en-US" altLang="ja-JP" sz="1333" b="0"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4 + 4 cycles</a:t>
            </a:r>
          </a:p>
        </p:txBody>
      </p:sp>
      <p:sp>
        <p:nvSpPr>
          <p:cNvPr id="38" name="Rectangle 37">
            <a:extLst>
              <a:ext uri="{FF2B5EF4-FFF2-40B4-BE49-F238E27FC236}">
                <a16:creationId xmlns:a16="http://schemas.microsoft.com/office/drawing/2014/main" id="{268A42AE-7854-2EDF-14E7-BF2F6C573CFE}"/>
              </a:ext>
            </a:extLst>
          </p:cNvPr>
          <p:cNvSpPr/>
          <p:nvPr/>
        </p:nvSpPr>
        <p:spPr>
          <a:xfrm>
            <a:off x="3932454" y="1828800"/>
            <a:ext cx="2760000" cy="571363"/>
          </a:xfrm>
          <a:prstGeom prst="rect">
            <a:avLst/>
          </a:prstGeom>
          <a:solidFill>
            <a:schemeClr val="tx2"/>
          </a:solidFill>
          <a:ln>
            <a:noFill/>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T-DXd* → THP</a:t>
            </a:r>
            <a:r>
              <a:rPr kumimoji="0" lang="en-US" altLang="ja-JP" sz="1467" b="1" i="0" u="none" strike="noStrike" kern="1200" cap="none" spc="0" normalizeH="0" baseline="3000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a:t>
            </a:r>
            <a:br>
              <a:rPr kumimoji="0" lang="en-US" altLang="ja-JP" sz="1467" b="1"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br>
            <a:r>
              <a:rPr kumimoji="0" lang="en-US" altLang="ja-JP" sz="1333" b="0" i="0" u="none" strike="noStrike" kern="1200" cap="none" spc="0" normalizeH="0" baseline="0" noProof="0">
                <a:ln>
                  <a:noFill/>
                </a:ln>
                <a:solidFill>
                  <a:prstClr val="white"/>
                </a:solidFill>
                <a:effectLst/>
                <a:uLnTx/>
                <a:uFillTx/>
                <a:latin typeface="Arial" panose="020B0604020202020204" pitchFamily="34" charset="0"/>
                <a:ea typeface="Meiryo UI" pitchFamily="50" charset="-128"/>
                <a:cs typeface="Arial" panose="020B0604020202020204" pitchFamily="34" charset="0"/>
                <a:sym typeface="Arial"/>
              </a:rPr>
              <a:t>4 + 4 cycles</a:t>
            </a:r>
          </a:p>
        </p:txBody>
      </p:sp>
      <p:cxnSp>
        <p:nvCxnSpPr>
          <p:cNvPr id="39" name="Connector: Elbow 38">
            <a:extLst>
              <a:ext uri="{FF2B5EF4-FFF2-40B4-BE49-F238E27FC236}">
                <a16:creationId xmlns:a16="http://schemas.microsoft.com/office/drawing/2014/main" id="{84103262-F815-09FA-D91B-18766249AD2E}"/>
              </a:ext>
            </a:extLst>
          </p:cNvPr>
          <p:cNvCxnSpPr>
            <a:cxnSpLocks/>
            <a:stCxn id="18" idx="0"/>
            <a:endCxn id="38" idx="1"/>
          </p:cNvCxnSpPr>
          <p:nvPr/>
        </p:nvCxnSpPr>
        <p:spPr>
          <a:xfrm rot="5400000" flipH="1" flipV="1">
            <a:off x="3199191" y="1835443"/>
            <a:ext cx="454224" cy="1012302"/>
          </a:xfrm>
          <a:prstGeom prst="bentConnector2">
            <a:avLst/>
          </a:prstGeom>
          <a:noFill/>
          <a:ln w="19050" cap="flat" cmpd="sng" algn="ctr">
            <a:solidFill>
              <a:schemeClr val="tx1"/>
            </a:solidFill>
            <a:prstDash val="solid"/>
            <a:tailEnd type="triangle" w="lg" len="lg"/>
          </a:ln>
          <a:effectLst/>
        </p:spPr>
      </p:cxnSp>
      <p:cxnSp>
        <p:nvCxnSpPr>
          <p:cNvPr id="42" name="Connector: Elbow 41">
            <a:extLst>
              <a:ext uri="{FF2B5EF4-FFF2-40B4-BE49-F238E27FC236}">
                <a16:creationId xmlns:a16="http://schemas.microsoft.com/office/drawing/2014/main" id="{7227B381-9AB7-D830-25F3-210A20ED4260}"/>
              </a:ext>
            </a:extLst>
          </p:cNvPr>
          <p:cNvCxnSpPr>
            <a:cxnSpLocks/>
            <a:stCxn id="18" idx="4"/>
            <a:endCxn id="12" idx="1"/>
          </p:cNvCxnSpPr>
          <p:nvPr/>
        </p:nvCxnSpPr>
        <p:spPr>
          <a:xfrm rot="16200000" flipH="1">
            <a:off x="3191352" y="3072433"/>
            <a:ext cx="469905" cy="1012303"/>
          </a:xfrm>
          <a:prstGeom prst="bentConnector2">
            <a:avLst/>
          </a:prstGeom>
          <a:noFill/>
          <a:ln w="19050" cap="flat" cmpd="sng" algn="ctr">
            <a:solidFill>
              <a:schemeClr val="tx1"/>
            </a:solidFill>
            <a:prstDash val="solid"/>
            <a:tailEnd type="triangle" w="lg" len="lg"/>
          </a:ln>
          <a:effectLst/>
        </p:spPr>
      </p:cxnSp>
      <p:sp>
        <p:nvSpPr>
          <p:cNvPr id="13" name="Rectangle 12">
            <a:extLst>
              <a:ext uri="{FF2B5EF4-FFF2-40B4-BE49-F238E27FC236}">
                <a16:creationId xmlns:a16="http://schemas.microsoft.com/office/drawing/2014/main" id="{CBE6BCD5-3459-7517-A643-E8D7527FCD0F}"/>
              </a:ext>
            </a:extLst>
          </p:cNvPr>
          <p:cNvSpPr/>
          <p:nvPr/>
        </p:nvSpPr>
        <p:spPr>
          <a:xfrm>
            <a:off x="3011155" y="4491790"/>
            <a:ext cx="4680000" cy="801317"/>
          </a:xfrm>
          <a:prstGeom prst="rect">
            <a:avLst/>
          </a:prstGeom>
          <a:solidFill>
            <a:srgbClr val="DEF1FD"/>
          </a:solidFill>
          <a:ln w="19050" cap="flat" cmpd="sng" algn="ctr">
            <a:solidFill>
              <a:srgbClr val="DEF1FD"/>
            </a:solid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sz="10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T-DXd alone arm closed on March 13 2024, following </a:t>
            </a:r>
            <a:br>
              <a:rPr kumimoji="0" lang="en-US" sz="10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Independent Data Monitoring Committee recommendation</a:t>
            </a:r>
            <a:r>
              <a:rPr kumimoji="0" lang="en-US" sz="1067"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br>
              <a:rPr kumimoji="0" lang="en-US" sz="1067"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reasons were multifactorial, including a lower </a:t>
            </a:r>
            <a:r>
              <a:rPr kumimoji="0" lang="en-US" sz="1067"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pCR</a:t>
            </a:r>
            <a:r>
              <a:rPr kumimoji="0" lang="en-US" sz="10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rate, low likelihood that T-DXd alone would be superior to ddAC-THP, and the timing of surgery</a:t>
            </a:r>
            <a:endParaRPr kumimoji="0" lang="en-US" sz="1067" b="0" i="0" u="none" strike="noStrike" kern="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Rectangle 16">
            <a:extLst>
              <a:ext uri="{FF2B5EF4-FFF2-40B4-BE49-F238E27FC236}">
                <a16:creationId xmlns:a16="http://schemas.microsoft.com/office/drawing/2014/main" id="{4F6F79C8-D0A1-DAFD-7653-41620E8435A0}"/>
              </a:ext>
            </a:extLst>
          </p:cNvPr>
          <p:cNvSpPr/>
          <p:nvPr/>
        </p:nvSpPr>
        <p:spPr>
          <a:xfrm>
            <a:off x="4710870" y="3541137"/>
            <a:ext cx="1276513" cy="544800"/>
          </a:xfrm>
          <a:prstGeom prst="rect">
            <a:avLst/>
          </a:prstGeom>
          <a:solidFill>
            <a:srgbClr val="DEF1FD"/>
          </a:solidFill>
          <a:ln w="9525" cap="flat" cmpd="sng" algn="ctr">
            <a:noFill/>
            <a:prstDash val="solid"/>
          </a:ln>
          <a:effectLst/>
        </p:spPr>
        <p:txBody>
          <a:bodyPr rtlCol="0" anchor="ctr"/>
          <a:lstStyle>
            <a:defPPr>
              <a:defRPr lang="en-US"/>
            </a:defPPr>
            <a:lvl1pPr marL="0" algn="l" defTabSz="685515" rtl="0" eaLnBrk="1" latinLnBrk="0" hangingPunct="1">
              <a:defRPr sz="1350" kern="1200">
                <a:solidFill>
                  <a:schemeClr val="tx1"/>
                </a:solidFill>
                <a:latin typeface="+mn-lt"/>
                <a:ea typeface="+mn-ea"/>
                <a:cs typeface="+mn-cs"/>
              </a:defRPr>
            </a:lvl1pPr>
            <a:lvl2pPr marL="342757" algn="l" defTabSz="685515" rtl="0" eaLnBrk="1" latinLnBrk="0" hangingPunct="1">
              <a:defRPr sz="1350" kern="1200">
                <a:solidFill>
                  <a:schemeClr val="tx1"/>
                </a:solidFill>
                <a:latin typeface="+mn-lt"/>
                <a:ea typeface="+mn-ea"/>
                <a:cs typeface="+mn-cs"/>
              </a:defRPr>
            </a:lvl2pPr>
            <a:lvl3pPr marL="685515" algn="l" defTabSz="685515" rtl="0" eaLnBrk="1" latinLnBrk="0" hangingPunct="1">
              <a:defRPr sz="1350" kern="1200">
                <a:solidFill>
                  <a:schemeClr val="tx1"/>
                </a:solidFill>
                <a:latin typeface="+mn-lt"/>
                <a:ea typeface="+mn-ea"/>
                <a:cs typeface="+mn-cs"/>
              </a:defRPr>
            </a:lvl3pPr>
            <a:lvl4pPr marL="1028272" algn="l" defTabSz="685515" rtl="0" eaLnBrk="1" latinLnBrk="0" hangingPunct="1">
              <a:defRPr sz="1350" kern="1200">
                <a:solidFill>
                  <a:schemeClr val="tx1"/>
                </a:solidFill>
                <a:latin typeface="+mn-lt"/>
                <a:ea typeface="+mn-ea"/>
                <a:cs typeface="+mn-cs"/>
              </a:defRPr>
            </a:lvl4pPr>
            <a:lvl5pPr marL="1371028" algn="l" defTabSz="685515" rtl="0" eaLnBrk="1" latinLnBrk="0" hangingPunct="1">
              <a:defRPr sz="1350" kern="1200">
                <a:solidFill>
                  <a:schemeClr val="tx1"/>
                </a:solidFill>
                <a:latin typeface="+mn-lt"/>
                <a:ea typeface="+mn-ea"/>
                <a:cs typeface="+mn-cs"/>
              </a:defRPr>
            </a:lvl5pPr>
            <a:lvl6pPr marL="1713786" algn="l" defTabSz="685515" rtl="0" eaLnBrk="1" latinLnBrk="0" hangingPunct="1">
              <a:defRPr sz="1350" kern="1200">
                <a:solidFill>
                  <a:schemeClr val="tx1"/>
                </a:solidFill>
                <a:latin typeface="+mn-lt"/>
                <a:ea typeface="+mn-ea"/>
                <a:cs typeface="+mn-cs"/>
              </a:defRPr>
            </a:lvl6pPr>
            <a:lvl7pPr marL="2056543" algn="l" defTabSz="685515" rtl="0" eaLnBrk="1" latinLnBrk="0" hangingPunct="1">
              <a:defRPr sz="1350" kern="1200">
                <a:solidFill>
                  <a:schemeClr val="tx1"/>
                </a:solidFill>
                <a:latin typeface="+mn-lt"/>
                <a:ea typeface="+mn-ea"/>
                <a:cs typeface="+mn-cs"/>
              </a:defRPr>
            </a:lvl7pPr>
            <a:lvl8pPr marL="2399300" algn="l" defTabSz="685515" rtl="0" eaLnBrk="1" latinLnBrk="0" hangingPunct="1">
              <a:defRPr sz="1350" kern="1200">
                <a:solidFill>
                  <a:schemeClr val="tx1"/>
                </a:solidFill>
                <a:latin typeface="+mn-lt"/>
                <a:ea typeface="+mn-ea"/>
                <a:cs typeface="+mn-cs"/>
              </a:defRPr>
            </a:lvl8pPr>
            <a:lvl9pPr marL="2742057" algn="l" defTabSz="685515" rtl="0" eaLnBrk="1" latinLnBrk="0" hangingPunct="1">
              <a:defRPr sz="1350" kern="1200">
                <a:solidFill>
                  <a:schemeClr val="tx1"/>
                </a:solidFill>
                <a:latin typeface="+mn-lt"/>
                <a:ea typeface="+mn-ea"/>
                <a:cs typeface="+mn-cs"/>
              </a:defRPr>
            </a:lvl9pPr>
          </a:lstStyle>
          <a:p>
            <a:pPr marL="0" marR="0" lvl="0" indent="0" algn="ctr" defTabSz="457033" rtl="0" eaLnBrk="1" fontAlgn="base" latinLnBrk="0" hangingPunct="1">
              <a:lnSpc>
                <a:spcPct val="100000"/>
              </a:lnSpc>
              <a:spcBef>
                <a:spcPct val="0"/>
              </a:spcBef>
              <a:spcAft>
                <a:spcPct val="0"/>
              </a:spcAft>
              <a:buClrTx/>
              <a:buSzTx/>
              <a:buFontTx/>
              <a:buNone/>
              <a:tabLst/>
              <a:defRPr/>
            </a:pPr>
            <a:r>
              <a:rPr kumimoji="0" lang="en-US" altLang="ja-JP" sz="1333" b="1"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T-DXd*</a:t>
            </a:r>
            <a:br>
              <a:rPr kumimoji="0" lang="en-US" altLang="ja-JP" sz="1333" b="1"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br>
            <a:r>
              <a:rPr kumimoji="0" lang="en-US" altLang="ja-JP" sz="1333" b="0" i="0" u="none" strike="noStrike" kern="1200" cap="none" spc="0" normalizeH="0" baseline="0" noProof="0">
                <a:ln>
                  <a:noFill/>
                </a:ln>
                <a:solidFill>
                  <a:prstClr val="black"/>
                </a:solidFill>
                <a:effectLst/>
                <a:uLnTx/>
                <a:uFillTx/>
                <a:latin typeface="Arial" panose="020B0604020202020204" pitchFamily="34" charset="0"/>
                <a:ea typeface="Meiryo UI" pitchFamily="50" charset="-128"/>
                <a:cs typeface="Arial" panose="020B0604020202020204" pitchFamily="34" charset="0"/>
                <a:sym typeface="Arial"/>
              </a:rPr>
              <a:t>8 cycles</a:t>
            </a:r>
          </a:p>
        </p:txBody>
      </p:sp>
      <p:sp>
        <p:nvSpPr>
          <p:cNvPr id="16" name="Arrow: Chevron 15">
            <a:extLst>
              <a:ext uri="{FF2B5EF4-FFF2-40B4-BE49-F238E27FC236}">
                <a16:creationId xmlns:a16="http://schemas.microsoft.com/office/drawing/2014/main" id="{550EC6FE-0DCA-0DCB-9798-68D5AF70C1AB}"/>
              </a:ext>
            </a:extLst>
          </p:cNvPr>
          <p:cNvSpPr/>
          <p:nvPr/>
        </p:nvSpPr>
        <p:spPr>
          <a:xfrm rot="5400000">
            <a:off x="5242179" y="4128168"/>
            <a:ext cx="213895" cy="320842"/>
          </a:xfrm>
          <a:prstGeom prst="chevron">
            <a:avLst/>
          </a:prstGeom>
          <a:solidFill>
            <a:srgbClr val="DEF1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Rounded Rectangle 19">
            <a:extLst>
              <a:ext uri="{FF2B5EF4-FFF2-40B4-BE49-F238E27FC236}">
                <a16:creationId xmlns:a16="http://schemas.microsoft.com/office/drawing/2014/main" id="{26021DC6-6B82-576D-8A11-F5FB6E977CE9}"/>
              </a:ext>
            </a:extLst>
          </p:cNvPr>
          <p:cNvSpPr/>
          <p:nvPr/>
        </p:nvSpPr>
        <p:spPr>
          <a:xfrm>
            <a:off x="3708679" y="1659343"/>
            <a:ext cx="3181575" cy="1736082"/>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66408AC9-1ED3-A788-F37F-026ADF0EFE89}"/>
              </a:ext>
            </a:extLst>
          </p:cNvPr>
          <p:cNvSpPr/>
          <p:nvPr/>
        </p:nvSpPr>
        <p:spPr>
          <a:xfrm>
            <a:off x="9295084" y="1839549"/>
            <a:ext cx="2356987" cy="603711"/>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F9F7FDF-F50B-929D-22FE-749E286EE42C}"/>
              </a:ext>
            </a:extLst>
          </p:cNvPr>
          <p:cNvSpPr txBox="1"/>
          <p:nvPr/>
        </p:nvSpPr>
        <p:spPr>
          <a:xfrm>
            <a:off x="809469" y="1659343"/>
            <a:ext cx="80021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N=927</a:t>
            </a:r>
          </a:p>
        </p:txBody>
      </p:sp>
    </p:spTree>
    <p:custDataLst>
      <p:tags r:id="rId1"/>
    </p:custDataLst>
    <p:extLst>
      <p:ext uri="{BB962C8B-B14F-4D97-AF65-F5344CB8AC3E}">
        <p14:creationId xmlns:p14="http://schemas.microsoft.com/office/powerpoint/2010/main" val="2022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animBg="1"/>
      <p:bldP spid="20" grpId="0" animBg="1"/>
      <p:bldP spid="4" grpId="0" animBg="1"/>
    </p:bldLst>
  </p:timing>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CFB00FA-D4AA-FC12-E6A8-9726666AE661}"/>
            </a:ext>
          </a:extLst>
        </p:cNvPr>
        <p:cNvGrpSpPr/>
        <p:nvPr/>
      </p:nvGrpSpPr>
      <p:grpSpPr>
        <a:xfrm>
          <a:off x="0" y="0"/>
          <a:ext cx="0" cy="0"/>
          <a:chOff x="0" y="0"/>
          <a:chExt cx="0" cy="0"/>
        </a:xfrm>
      </p:grpSpPr>
      <p:sp>
        <p:nvSpPr>
          <p:cNvPr id="7" name="Text Placeholder 17">
            <a:extLst>
              <a:ext uri="{FF2B5EF4-FFF2-40B4-BE49-F238E27FC236}">
                <a16:creationId xmlns:a16="http://schemas.microsoft.com/office/drawing/2014/main" id="{F0CBAD7E-70F6-4AD4-04F3-96BC6EE977D1}"/>
              </a:ext>
            </a:extLst>
          </p:cNvPr>
          <p:cNvSpPr txBox="1">
            <a:spLocks/>
          </p:cNvSpPr>
          <p:nvPr/>
        </p:nvSpPr>
        <p:spPr>
          <a:xfrm>
            <a:off x="575734" y="5914254"/>
            <a:ext cx="11044534" cy="240966"/>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*Brazil, Bulgaria, Peru, Poland, Russia, and Saudi Arabia;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 reported for four patients (1.2%), nine patients (2.8%) and five patients (1.7%) in the T-DXd-THP, ddAC-THP, and T-DXd alone arms, respectively;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centrally confirmed. Not categorized for one patient (0.3%) in the T-DXd-THP arm and missing for one patient (0.3%) in the ddAC-THP arm;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proportion of patients with HR-negative disease was capped at 30% to reflect natural prevalence. Missing for two patients (0.6%) and one patient (0.3%) in the T-DXd-THP and T-DXd alone arms, respectively;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ER and/or </a:t>
            </a:r>
            <a:b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PR-positive per electronic case report form data; </a:t>
            </a:r>
            <a:r>
              <a:rPr kumimoji="0" lang="en-US" sz="667"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unknown in eight patients (2.5%), four patients (1.3%), and 12 patients (4.2%) in the T-DXd-THP, ddAC-THP, and T-DXd alone arms, respectively</a:t>
            </a:r>
          </a:p>
        </p:txBody>
      </p:sp>
      <p:sp>
        <p:nvSpPr>
          <p:cNvPr id="8" name="Text Placeholder 1">
            <a:extLst>
              <a:ext uri="{FF2B5EF4-FFF2-40B4-BE49-F238E27FC236}">
                <a16:creationId xmlns:a16="http://schemas.microsoft.com/office/drawing/2014/main" id="{D451EE35-2D66-DBD5-E1CE-C9D771954549}"/>
              </a:ext>
            </a:extLst>
          </p:cNvPr>
          <p:cNvSpPr>
            <a:spLocks noGrp="1"/>
          </p:cNvSpPr>
          <p:nvPr>
            <p:ph type="body" sz="quarter" idx="10"/>
          </p:nvPr>
        </p:nvSpPr>
        <p:spPr>
          <a:xfrm>
            <a:off x="575734" y="154878"/>
            <a:ext cx="11027217" cy="669925"/>
          </a:xfrm>
        </p:spPr>
        <p:txBody>
          <a:bodyPr/>
          <a:lstStyle/>
          <a:p>
            <a:r>
              <a:rPr lang="en-US" sz="3200" dirty="0">
                <a:solidFill>
                  <a:schemeClr val="tx2">
                    <a:lumMod val="50000"/>
                  </a:schemeClr>
                </a:solidFill>
                <a:latin typeface="Calibri" panose="020F0502020204030204" pitchFamily="34" charset="0"/>
                <a:cs typeface="Calibri" panose="020F0502020204030204" pitchFamily="34" charset="0"/>
              </a:rPr>
              <a:t>DB-11: Patient demographics and key baseline characteristics</a:t>
            </a:r>
          </a:p>
        </p:txBody>
      </p:sp>
      <p:sp>
        <p:nvSpPr>
          <p:cNvPr id="2" name="Text Placeholder 595">
            <a:extLst>
              <a:ext uri="{FF2B5EF4-FFF2-40B4-BE49-F238E27FC236}">
                <a16:creationId xmlns:a16="http://schemas.microsoft.com/office/drawing/2014/main" id="{E9EA2D01-B822-240B-F0C5-D0CD6E63C609}"/>
              </a:ext>
            </a:extLst>
          </p:cNvPr>
          <p:cNvSpPr txBox="1">
            <a:spLocks/>
          </p:cNvSpPr>
          <p:nvPr/>
        </p:nvSpPr>
        <p:spPr>
          <a:xfrm>
            <a:off x="952500" y="6308702"/>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a:ln>
                  <a:noFill/>
                </a:ln>
                <a:solidFill>
                  <a:srgbClr val="00305D"/>
                </a:solidFill>
                <a:effectLst/>
                <a:uLnTx/>
                <a:uFillTx/>
                <a:latin typeface="Arial" panose="020B0604020202020204" pitchFamily="34" charset="0"/>
                <a:ea typeface="+mn-ea"/>
                <a:cs typeface="Arial" panose="020B0604020202020204" pitchFamily="34" charset="0"/>
              </a:rPr>
              <a:t>Nadia Harbeck, MD</a:t>
            </a:r>
          </a:p>
        </p:txBody>
      </p:sp>
      <p:graphicFrame>
        <p:nvGraphicFramePr>
          <p:cNvPr id="4" name="Table 3">
            <a:extLst>
              <a:ext uri="{FF2B5EF4-FFF2-40B4-BE49-F238E27FC236}">
                <a16:creationId xmlns:a16="http://schemas.microsoft.com/office/drawing/2014/main" id="{44094B51-C4CD-0634-9DEF-D9F69D9C2AF2}"/>
              </a:ext>
            </a:extLst>
          </p:cNvPr>
          <p:cNvGraphicFramePr>
            <a:graphicFrameLocks noGrp="1"/>
          </p:cNvGraphicFramePr>
          <p:nvPr/>
        </p:nvGraphicFramePr>
        <p:xfrm>
          <a:off x="623359" y="979623"/>
          <a:ext cx="10945278" cy="4544000"/>
        </p:xfrm>
        <a:graphic>
          <a:graphicData uri="http://schemas.openxmlformats.org/drawingml/2006/table">
            <a:tbl>
              <a:tblPr firstRow="1" bandRow="1"/>
              <a:tblGrid>
                <a:gridCol w="2772984">
                  <a:extLst>
                    <a:ext uri="{9D8B030D-6E8A-4147-A177-3AD203B41FA5}">
                      <a16:colId xmlns:a16="http://schemas.microsoft.com/office/drawing/2014/main" val="2921287937"/>
                    </a:ext>
                  </a:extLst>
                </a:gridCol>
                <a:gridCol w="464457">
                  <a:extLst>
                    <a:ext uri="{9D8B030D-6E8A-4147-A177-3AD203B41FA5}">
                      <a16:colId xmlns:a16="http://schemas.microsoft.com/office/drawing/2014/main" val="2738732347"/>
                    </a:ext>
                  </a:extLst>
                </a:gridCol>
                <a:gridCol w="2074041">
                  <a:extLst>
                    <a:ext uri="{9D8B030D-6E8A-4147-A177-3AD203B41FA5}">
                      <a16:colId xmlns:a16="http://schemas.microsoft.com/office/drawing/2014/main" val="933367862"/>
                    </a:ext>
                  </a:extLst>
                </a:gridCol>
                <a:gridCol w="938966">
                  <a:extLst>
                    <a:ext uri="{9D8B030D-6E8A-4147-A177-3AD203B41FA5}">
                      <a16:colId xmlns:a16="http://schemas.microsoft.com/office/drawing/2014/main" val="4267680433"/>
                    </a:ext>
                  </a:extLst>
                </a:gridCol>
                <a:gridCol w="938966">
                  <a:extLst>
                    <a:ext uri="{9D8B030D-6E8A-4147-A177-3AD203B41FA5}">
                      <a16:colId xmlns:a16="http://schemas.microsoft.com/office/drawing/2014/main" val="4221714593"/>
                    </a:ext>
                  </a:extLst>
                </a:gridCol>
                <a:gridCol w="938966">
                  <a:extLst>
                    <a:ext uri="{9D8B030D-6E8A-4147-A177-3AD203B41FA5}">
                      <a16:colId xmlns:a16="http://schemas.microsoft.com/office/drawing/2014/main" val="2683910479"/>
                    </a:ext>
                  </a:extLst>
                </a:gridCol>
                <a:gridCol w="938966">
                  <a:extLst>
                    <a:ext uri="{9D8B030D-6E8A-4147-A177-3AD203B41FA5}">
                      <a16:colId xmlns:a16="http://schemas.microsoft.com/office/drawing/2014/main" val="1761916043"/>
                    </a:ext>
                  </a:extLst>
                </a:gridCol>
                <a:gridCol w="938966">
                  <a:extLst>
                    <a:ext uri="{9D8B030D-6E8A-4147-A177-3AD203B41FA5}">
                      <a16:colId xmlns:a16="http://schemas.microsoft.com/office/drawing/2014/main" val="4116597592"/>
                    </a:ext>
                  </a:extLst>
                </a:gridCol>
                <a:gridCol w="938966">
                  <a:extLst>
                    <a:ext uri="{9D8B030D-6E8A-4147-A177-3AD203B41FA5}">
                      <a16:colId xmlns:a16="http://schemas.microsoft.com/office/drawing/2014/main" val="447873584"/>
                    </a:ext>
                  </a:extLst>
                </a:gridCol>
              </a:tblGrid>
              <a:tr h="251200">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marL="0" indent="0">
                        <a:lnSpc>
                          <a:spcPct val="100000"/>
                        </a:lnSpc>
                      </a:pPr>
                      <a:endParaRPr lang="en-US" sz="1300">
                        <a:latin typeface="Arial" panose="020B0604020202020204" pitchFamily="34" charset="0"/>
                        <a:cs typeface="Arial" panose="020B0604020202020204" pitchFamily="34" charset="0"/>
                      </a:endParaRPr>
                    </a:p>
                  </a:txBody>
                  <a:tcPr marL="48000" marR="48000" marT="24000" marB="24000" anchor="ctr">
                    <a:lnL w="12700" cap="flat" cmpd="sng" algn="ctr">
                      <a:noFill/>
                      <a:prstDash val="solid"/>
                      <a:round/>
                      <a:headEnd type="none" w="med" len="med"/>
                      <a:tailEnd type="none" w="med" len="med"/>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gridSpan="2">
                  <a:txBody>
                    <a:bodyPr/>
                    <a:lstStyle/>
                    <a:p>
                      <a:pPr>
                        <a:lnSpc>
                          <a:spcPct val="100000"/>
                        </a:lnSpc>
                      </a:pPr>
                      <a:endParaRPr lang="en-US" sz="1300">
                        <a:latin typeface="Arial" panose="020B0604020202020204" pitchFamily="34" charset="0"/>
                        <a:cs typeface="Arial" panose="020B0604020202020204" pitchFamily="34" charset="0"/>
                      </a:endParaRPr>
                    </a:p>
                  </a:txBody>
                  <a:tcPr marL="48000" marR="48000" marT="24000" marB="24000" anchor="ctr">
                    <a:lnL w="12700" cap="flat" cmpd="sng" algn="ctr">
                      <a:noFill/>
                      <a:prstDash val="solid"/>
                      <a:round/>
                      <a:headEnd type="none" w="med" len="med"/>
                      <a:tailEnd type="none" w="med" len="med"/>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a:lnSpc>
                          <a:spcPct val="100000"/>
                        </a:lnSpc>
                      </a:pPr>
                      <a:endParaRPr lang="en-US" sz="2000">
                        <a:latin typeface="Arial" panose="020B0604020202020204" pitchFamily="34" charset="0"/>
                        <a:cs typeface="Arial" panose="020B0604020202020204" pitchFamily="34" charset="0"/>
                      </a:endParaRPr>
                    </a:p>
                  </a:txBody>
                  <a:tcPr marL="72000" marR="72000" marT="36000" marB="36000" anchor="ctr">
                    <a:lnL w="12700" cap="flat" cmpd="sng" algn="ctr">
                      <a:noFill/>
                      <a:prstDash val="solid"/>
                      <a:round/>
                      <a:headEnd type="none" w="med" len="med"/>
                      <a:tailEnd type="none" w="med" len="med"/>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gridSpan="2">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marL="0" indent="0" algn="ctr">
                        <a:lnSpc>
                          <a:spcPct val="100000"/>
                        </a:lnSpc>
                      </a:pPr>
                      <a:r>
                        <a:rPr lang="en-US" sz="1300">
                          <a:latin typeface="Arial" panose="020B0604020202020204" pitchFamily="34" charset="0"/>
                          <a:cs typeface="Arial" panose="020B0604020202020204" pitchFamily="34" charset="0"/>
                        </a:rPr>
                        <a:t>T-DXd-THP (n=321)</a:t>
                      </a:r>
                    </a:p>
                  </a:txBody>
                  <a:tcPr marL="48000" marR="48000" marT="24000" marB="24000" anchor="ct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hMerge="1">
                  <a:txBody>
                    <a:bodyPr/>
                    <a:lstStyle/>
                    <a:p>
                      <a:endParaRPr lang="en-GB"/>
                    </a:p>
                  </a:txBody>
                  <a:tcPr/>
                </a:tc>
                <a:tc gridSpan="2">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marL="0" indent="0" algn="ctr">
                        <a:lnSpc>
                          <a:spcPct val="100000"/>
                        </a:lnSpc>
                      </a:pPr>
                      <a:r>
                        <a:rPr lang="en-US" sz="1300">
                          <a:solidFill>
                            <a:schemeClr val="bg1"/>
                          </a:solidFill>
                          <a:latin typeface="Arial" panose="020B0604020202020204" pitchFamily="34" charset="0"/>
                          <a:cs typeface="Arial" panose="020B0604020202020204" pitchFamily="34" charset="0"/>
                        </a:rPr>
                        <a:t>ddAC-THP (n=320)</a:t>
                      </a:r>
                    </a:p>
                  </a:txBody>
                  <a:tcPr marL="48000" marR="48000" marT="24000" marB="24000" anchor="ct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hMerge="1">
                  <a:txBody>
                    <a:bodyPr/>
                    <a:lstStyle/>
                    <a:p>
                      <a:endParaRPr lang="en-GB"/>
                    </a:p>
                  </a:txBody>
                  <a:tcPr/>
                </a:tc>
                <a:tc gridSpan="2">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marL="0" indent="0" algn="ctr">
                        <a:lnSpc>
                          <a:spcPct val="100000"/>
                        </a:lnSpc>
                      </a:pPr>
                      <a:r>
                        <a:rPr lang="en-US" sz="1300">
                          <a:solidFill>
                            <a:schemeClr val="tx1"/>
                          </a:solidFill>
                          <a:latin typeface="Arial" panose="020B0604020202020204" pitchFamily="34" charset="0"/>
                          <a:cs typeface="Arial" panose="020B0604020202020204" pitchFamily="34" charset="0"/>
                        </a:rPr>
                        <a:t>T-DXd (n=</a:t>
                      </a:r>
                      <a:r>
                        <a:rPr lang="en-US" sz="1300" b="1" i="0" u="none" strike="noStrike" cap="none">
                          <a:solidFill>
                            <a:schemeClr val="tx1"/>
                          </a:solidFill>
                          <a:latin typeface="Arial" panose="020B0604020202020204" pitchFamily="34" charset="0"/>
                          <a:ea typeface="+mn-ea"/>
                          <a:cs typeface="Arial" panose="020B0604020202020204" pitchFamily="34" charset="0"/>
                          <a:sym typeface="Arial"/>
                        </a:rPr>
                        <a:t>286</a:t>
                      </a:r>
                      <a:r>
                        <a:rPr lang="en-US" sz="1300">
                          <a:solidFill>
                            <a:schemeClr val="tx1"/>
                          </a:solidFill>
                          <a:latin typeface="Arial" panose="020B0604020202020204" pitchFamily="34" charset="0"/>
                          <a:cs typeface="Arial" panose="020B0604020202020204" pitchFamily="34" charset="0"/>
                        </a:rPr>
                        <a:t>)</a:t>
                      </a:r>
                    </a:p>
                  </a:txBody>
                  <a:tcPr marL="48000" marR="48000" marT="24000" marB="24000" anchor="ctr">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hMerge="1">
                  <a:txBody>
                    <a:bodyPr/>
                    <a:lstStyle/>
                    <a:p>
                      <a:endParaRPr lang="en-GB"/>
                    </a:p>
                  </a:txBody>
                  <a:tcPr/>
                </a:tc>
                <a:extLst>
                  <a:ext uri="{0D108BD9-81ED-4DB2-BD59-A6C34878D82A}">
                    <a16:rowId xmlns:a16="http://schemas.microsoft.com/office/drawing/2014/main" val="2376040782"/>
                  </a:ext>
                </a:extLst>
              </a:tr>
              <a:tr h="251200">
                <a:tc gridSpan="3">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gn="l" rtl="0" fontAlgn="base">
                        <a:lnSpc>
                          <a:spcPct val="100000"/>
                        </a:lnSpc>
                        <a:buNone/>
                      </a:pPr>
                      <a:r>
                        <a:rPr lang="en-US" sz="1300" b="1">
                          <a:solidFill>
                            <a:schemeClr val="tx1"/>
                          </a:solidFill>
                          <a:effectLst/>
                          <a:latin typeface="Arial" panose="020B0604020202020204" pitchFamily="34" charset="0"/>
                          <a:cs typeface="Arial" panose="020B0604020202020204" pitchFamily="34" charset="0"/>
                        </a:rPr>
                        <a:t>Median (range) age, years​</a:t>
                      </a:r>
                      <a:endParaRPr lang="en-US" sz="1300" b="1" i="0">
                        <a:solidFill>
                          <a:schemeClr val="tx1"/>
                        </a:solidFill>
                        <a:effectLst/>
                        <a:latin typeface="Arial" panose="020B0604020202020204" pitchFamily="34" charset="0"/>
                        <a:cs typeface="Arial" panose="020B0604020202020204" pitchFamily="34" charset="0"/>
                      </a:endParaRP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algn="l" rtl="0" fontAlgn="base">
                        <a:lnSpc>
                          <a:spcPct val="100000"/>
                        </a:lnSpc>
                        <a:buNone/>
                      </a:pPr>
                      <a:endParaRPr lang="en-US" sz="2000" b="1" i="0">
                        <a:solidFill>
                          <a:schemeClr val="tx1"/>
                        </a:solidFill>
                        <a:effectLst/>
                        <a:latin typeface="Arial Narrow" panose="020B0606020202030204" pitchFamily="34" charset="0"/>
                      </a:endParaRPr>
                    </a:p>
                  </a:txBody>
                  <a:tcPr marT="0" marB="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gn="l" rtl="0" fontAlgn="base">
                        <a:lnSpc>
                          <a:spcPct val="100000"/>
                        </a:lnSpc>
                        <a:buNone/>
                      </a:pPr>
                      <a:endParaRPr lang="en-US" sz="2000" b="1" i="0">
                        <a:solidFill>
                          <a:schemeClr val="tx1"/>
                        </a:solidFill>
                        <a:effectLst/>
                        <a:latin typeface="Arial" panose="020B0604020202020204" pitchFamily="34" charset="0"/>
                        <a:cs typeface="Arial" panose="020B0604020202020204" pitchFamily="34" charset="0"/>
                      </a:endParaRP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gn="r" rtl="0" fontAlgn="base">
                        <a:lnSpc>
                          <a:spcPct val="100000"/>
                        </a:lnSpc>
                        <a:buNone/>
                      </a:pPr>
                      <a:r>
                        <a:rPr lang="en-US" sz="1300" b="0">
                          <a:solidFill>
                            <a:schemeClr val="tx1"/>
                          </a:solidFill>
                          <a:effectLst/>
                          <a:latin typeface="Arial" panose="020B0604020202020204" pitchFamily="34" charset="0"/>
                          <a:cs typeface="Arial" panose="020B0604020202020204" pitchFamily="34" charset="0"/>
                        </a:rPr>
                        <a:t>50​</a:t>
                      </a:r>
                      <a:endParaRPr lang="en-US" sz="1300" b="0" i="0">
                        <a:solidFill>
                          <a:schemeClr val="tx1"/>
                        </a:solidFill>
                        <a:effectLst/>
                        <a:latin typeface="Arial" panose="020B0604020202020204" pitchFamily="34" charset="0"/>
                        <a:cs typeface="Arial" panose="020B0604020202020204" pitchFamily="34" charset="0"/>
                      </a:endParaRP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gn="l" rtl="0" fontAlgn="base">
                        <a:lnSpc>
                          <a:spcPct val="100000"/>
                        </a:lnSpc>
                        <a:buNone/>
                      </a:pPr>
                      <a:r>
                        <a:rPr lang="en-US" sz="1300" b="0">
                          <a:solidFill>
                            <a:schemeClr val="tx1"/>
                          </a:solidFill>
                          <a:effectLst/>
                          <a:latin typeface="Arial" panose="020B0604020202020204" pitchFamily="34" charset="0"/>
                          <a:cs typeface="Arial" panose="020B0604020202020204" pitchFamily="34" charset="0"/>
                        </a:rPr>
                        <a:t>(25–82)​</a:t>
                      </a:r>
                      <a:endParaRPr lang="en-US" sz="1300" b="0" i="0">
                        <a:solidFill>
                          <a:schemeClr val="tx1"/>
                        </a:solidFill>
                        <a:effectLst/>
                        <a:latin typeface="Arial" panose="020B0604020202020204" pitchFamily="34" charset="0"/>
                        <a:cs typeface="Arial" panose="020B0604020202020204" pitchFamily="34" charset="0"/>
                      </a:endParaRP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base" latinLnBrk="0" hangingPunct="1">
                        <a:lnSpc>
                          <a:spcPct val="100000"/>
                        </a:lnSpc>
                        <a:spcBef>
                          <a:spcPts val="0"/>
                        </a:spcBef>
                        <a:spcAft>
                          <a:spcPts val="0"/>
                        </a:spcAft>
                        <a:buClr>
                          <a:srgbClr val="000000"/>
                        </a:buClr>
                        <a:buSzTx/>
                        <a:buFont typeface="Arial"/>
                        <a:buNone/>
                        <a:tabLst/>
                        <a:defRPr/>
                      </a:pPr>
                      <a:r>
                        <a:rPr kumimoji="0" lang="en-US" sz="13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sym typeface="Arial"/>
                        </a:rPr>
                        <a:t>50</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base" latinLnBrk="0" hangingPunct="1">
                        <a:lnSpc>
                          <a:spcPct val="100000"/>
                        </a:lnSpc>
                        <a:spcBef>
                          <a:spcPts val="0"/>
                        </a:spcBef>
                        <a:spcAft>
                          <a:spcPts val="0"/>
                        </a:spcAft>
                        <a:buClr>
                          <a:srgbClr val="000000"/>
                        </a:buClr>
                        <a:buSzTx/>
                        <a:buFont typeface="Arial"/>
                        <a:buNone/>
                        <a:tabLst/>
                        <a:defRPr/>
                      </a:pPr>
                      <a:r>
                        <a:rPr kumimoji="0" lang="en-US" sz="13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sym typeface="Arial"/>
                        </a:rPr>
                        <a:t>(23–79)​</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base" latinLnBrk="0" hangingPunct="1">
                        <a:lnSpc>
                          <a:spcPct val="100000"/>
                        </a:lnSpc>
                        <a:spcBef>
                          <a:spcPts val="0"/>
                        </a:spcBef>
                        <a:spcAft>
                          <a:spcPts val="0"/>
                        </a:spcAft>
                        <a:buClr>
                          <a:srgbClr val="000000"/>
                        </a:buClr>
                        <a:buSzTx/>
                        <a:buFont typeface="Arial"/>
                        <a:buNone/>
                        <a:tabLst/>
                        <a:defRPr/>
                      </a:pPr>
                      <a:r>
                        <a:rPr kumimoji="0" lang="en-US" sz="13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sym typeface="Arial"/>
                        </a:rPr>
                        <a:t>50</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base" latinLnBrk="0" hangingPunct="1">
                        <a:lnSpc>
                          <a:spcPct val="100000"/>
                        </a:lnSpc>
                        <a:spcBef>
                          <a:spcPts val="0"/>
                        </a:spcBef>
                        <a:spcAft>
                          <a:spcPts val="0"/>
                        </a:spcAft>
                        <a:buClr>
                          <a:srgbClr val="000000"/>
                        </a:buClr>
                        <a:buSzTx/>
                        <a:buFont typeface="Arial"/>
                        <a:buNone/>
                        <a:tabLst/>
                        <a:defRPr/>
                      </a:pPr>
                      <a:r>
                        <a:rPr kumimoji="0" lang="en-US" sz="1300" b="0" i="0" u="none" strike="noStrike" kern="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sym typeface="Arial"/>
                        </a:rPr>
                        <a:t>(23–79)​</a:t>
                      </a:r>
                    </a:p>
                  </a:txBody>
                  <a:tcPr marL="0" marR="312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3876470517"/>
                  </a:ext>
                </a:extLst>
              </a:tr>
              <a:tr h="251200">
                <a:tc gridSpan="3">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nSpc>
                          <a:spcPct val="100000"/>
                        </a:lnSpc>
                      </a:pPr>
                      <a:r>
                        <a:rPr lang="en-US" sz="1300" b="1">
                          <a:solidFill>
                            <a:schemeClr val="tx1"/>
                          </a:solidFill>
                          <a:latin typeface="Arial" panose="020B0604020202020204" pitchFamily="34" charset="0"/>
                          <a:cs typeface="Arial" panose="020B0604020202020204" pitchFamily="34" charset="0"/>
                        </a:rPr>
                        <a:t>Female, n (%)</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a:lnSpc>
                          <a:spcPct val="100000"/>
                        </a:lnSpc>
                      </a:pPr>
                      <a:endParaRPr lang="en-US" sz="2000" b="1">
                        <a:solidFill>
                          <a:schemeClr val="tx1"/>
                        </a:solidFill>
                        <a:latin typeface="Arial Narrow" panose="020B0606020202030204" pitchFamily="34" charset="0"/>
                      </a:endParaRPr>
                    </a:p>
                  </a:txBody>
                  <a:tcPr marT="0" marB="0" anchor="ctr">
                    <a:lnL w="12700" cap="flat" cmpd="sng" algn="ctr">
                      <a:noFill/>
                      <a:prstDash val="solid"/>
                      <a:round/>
                      <a:headEnd type="none" w="med" len="med"/>
                      <a:tailEnd type="none" w="med" len="med"/>
                    </a:lnL>
                    <a:lnR>
                      <a:noFill/>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nSpc>
                          <a:spcPct val="100000"/>
                        </a:lnSpc>
                      </a:pPr>
                      <a:endParaRPr lang="en-US" sz="2000" b="1">
                        <a:solidFill>
                          <a:schemeClr val="tx1"/>
                        </a:solidFill>
                        <a:latin typeface="Arial" panose="020B0604020202020204" pitchFamily="34" charset="0"/>
                        <a:cs typeface="Arial" panose="020B0604020202020204" pitchFamily="34" charset="0"/>
                      </a:endParaRP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gn="r">
                        <a:lnSpc>
                          <a:spcPct val="100000"/>
                        </a:lnSpc>
                      </a:pPr>
                      <a:r>
                        <a:rPr lang="en-US" sz="1300">
                          <a:solidFill>
                            <a:schemeClr val="tx1"/>
                          </a:solidFill>
                          <a:latin typeface="Arial" panose="020B0604020202020204" pitchFamily="34" charset="0"/>
                          <a:cs typeface="Arial" panose="020B0604020202020204" pitchFamily="34" charset="0"/>
                        </a:rPr>
                        <a:t>321</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gn="l">
                        <a:lnSpc>
                          <a:spcPct val="100000"/>
                        </a:lnSpc>
                      </a:pPr>
                      <a:r>
                        <a:rPr lang="en-US" sz="1300">
                          <a:solidFill>
                            <a:schemeClr val="tx1"/>
                          </a:solidFill>
                          <a:latin typeface="Arial" panose="020B0604020202020204" pitchFamily="34" charset="0"/>
                          <a:cs typeface="Arial" panose="020B0604020202020204" pitchFamily="34" charset="0"/>
                        </a:rPr>
                        <a:t>(100)</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320</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(100)</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286</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(100)</a:t>
                      </a:r>
                    </a:p>
                  </a:txBody>
                  <a:tcPr marL="0" marR="312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2031438552"/>
                  </a:ext>
                </a:extLst>
              </a:tr>
              <a:tr h="8608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a:solidFill>
                            <a:schemeClr val="tx1"/>
                          </a:solidFill>
                          <a:latin typeface="Arial" panose="020B0604020202020204" pitchFamily="34" charset="0"/>
                          <a:cs typeface="Arial" panose="020B0604020202020204" pitchFamily="34" charset="0"/>
                        </a:rPr>
                        <a:t>Geographical region, n (%)</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nSpc>
                          <a:spcPct val="100000"/>
                        </a:lnSpc>
                      </a:pPr>
                      <a:r>
                        <a:rPr lang="en-US" sz="2000" b="0">
                          <a:solidFill>
                            <a:schemeClr val="tx1"/>
                          </a:solidFill>
                          <a:latin typeface="Arial" panose="020B0604020202020204" pitchFamily="34" charset="0"/>
                          <a:cs typeface="Arial" panose="020B0604020202020204" pitchFamily="34" charset="0"/>
                        </a:rPr>
                        <a:t>Asia </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Western Europe</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North America</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Rest of world*</a:t>
                      </a:r>
                    </a:p>
                  </a:txBody>
                  <a:tcPr marL="72000" marR="72000" marT="36000" marB="36000" anchor="ctr">
                    <a:lnL w="12700" cap="flat" cmpd="sng" algn="ctr">
                      <a:noFill/>
                      <a:prstDash val="solid"/>
                      <a:round/>
                      <a:headEnd type="none" w="med" len="med"/>
                      <a:tailEnd type="none" w="med" len="med"/>
                    </a:lnL>
                    <a:lnR>
                      <a:noFill/>
                    </a:lnR>
                    <a:lnT w="12700" cap="flat" cmpd="sng" algn="ctr">
                      <a:solidFill>
                        <a:sysClr val="windowText" lastClr="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indent="0">
                        <a:lnSpc>
                          <a:spcPct val="100000"/>
                        </a:lnSpc>
                      </a:pPr>
                      <a:r>
                        <a:rPr lang="en-US" sz="1300" b="0">
                          <a:solidFill>
                            <a:schemeClr val="tx1"/>
                          </a:solidFill>
                          <a:latin typeface="Arial" panose="020B0604020202020204" pitchFamily="34" charset="0"/>
                          <a:cs typeface="Arial" panose="020B0604020202020204" pitchFamily="34" charset="0"/>
                        </a:rPr>
                        <a:t>Asia </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Western Europe</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North America</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Rest of world*</a:t>
                      </a:r>
                    </a:p>
                  </a:txBody>
                  <a:tcPr marL="48000" marR="48000" marT="24000" marB="24000" anchor="ctr">
                    <a:lnL w="12700" cap="flat" cmpd="sng" algn="ctr">
                      <a:noFill/>
                      <a:prstDash val="solid"/>
                      <a:round/>
                      <a:headEnd type="none" w="med" len="med"/>
                      <a:tailEnd type="none" w="med" len="med"/>
                    </a:lnL>
                    <a:lnR>
                      <a:noFill/>
                    </a:lnR>
                    <a:lnT w="12700" cap="flat" cmpd="sng" algn="ctr">
                      <a:solidFill>
                        <a:sysClr val="windowText" lastClr="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152</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69</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43</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57</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(47.4)</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(21.5)</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(13.4)</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(17.8)</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152</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77</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41</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50</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(47.5)</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(24.1)</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(12.8)</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(15.6)</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124</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66</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52</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44</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(43.4)</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(23.1)</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(18.2)</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(15.4)</a:t>
                      </a:r>
                    </a:p>
                  </a:txBody>
                  <a:tcPr marL="0" marR="312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494393443"/>
                  </a:ext>
                </a:extLst>
              </a:tr>
              <a:tr h="8608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b="1">
                          <a:solidFill>
                            <a:schemeClr val="tx1"/>
                          </a:solidFill>
                          <a:latin typeface="Arial" panose="020B0604020202020204" pitchFamily="34" charset="0"/>
                          <a:cs typeface="Arial" panose="020B0604020202020204" pitchFamily="34" charset="0"/>
                        </a:rPr>
                        <a:t>Race, n (%)</a:t>
                      </a:r>
                      <a:r>
                        <a:rPr lang="en-US" sz="1300" b="1" baseline="30000">
                          <a:solidFill>
                            <a:schemeClr val="tx1"/>
                          </a:solidFill>
                          <a:latin typeface="Arial" panose="020B0604020202020204" pitchFamily="34" charset="0"/>
                          <a:cs typeface="Arial" panose="020B0604020202020204" pitchFamily="34" charset="0"/>
                        </a:rPr>
                        <a:t>†</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2000" b="0">
                          <a:solidFill>
                            <a:schemeClr val="tx1"/>
                          </a:solidFill>
                          <a:latin typeface="Arial" panose="020B0604020202020204" pitchFamily="34" charset="0"/>
                          <a:cs typeface="Arial" panose="020B0604020202020204" pitchFamily="34" charset="0"/>
                        </a:rPr>
                        <a:t>Asian</a:t>
                      </a:r>
                      <a:br>
                        <a:rPr lang="en-US" sz="2000" b="0">
                          <a:solidFill>
                            <a:schemeClr val="tx1"/>
                          </a:solidFill>
                          <a:latin typeface="Arial" panose="020B0604020202020204" pitchFamily="34" charset="0"/>
                          <a:cs typeface="Arial" panose="020B0604020202020204" pitchFamily="34" charset="0"/>
                        </a:rPr>
                      </a:br>
                      <a:r>
                        <a:rPr lang="en-US" sz="2000" b="0">
                          <a:solidFill>
                            <a:schemeClr val="tx1"/>
                          </a:solidFill>
                          <a:latin typeface="Arial" panose="020B0604020202020204" pitchFamily="34" charset="0"/>
                          <a:cs typeface="Arial" panose="020B0604020202020204" pitchFamily="34" charset="0"/>
                        </a:rPr>
                        <a:t>White</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Black or African American</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Other</a:t>
                      </a: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b="0">
                          <a:solidFill>
                            <a:schemeClr val="tx1"/>
                          </a:solidFill>
                          <a:latin typeface="Arial" panose="020B0604020202020204" pitchFamily="34" charset="0"/>
                          <a:cs typeface="Arial" panose="020B0604020202020204" pitchFamily="34" charset="0"/>
                        </a:rPr>
                        <a:t>Asian</a:t>
                      </a:r>
                      <a:br>
                        <a:rPr lang="en-US" sz="1300" b="0">
                          <a:solidFill>
                            <a:schemeClr val="tx1"/>
                          </a:solidFill>
                          <a:latin typeface="Arial" panose="020B0604020202020204" pitchFamily="34" charset="0"/>
                          <a:cs typeface="Arial" panose="020B0604020202020204" pitchFamily="34" charset="0"/>
                        </a:rPr>
                      </a:br>
                      <a:r>
                        <a:rPr lang="en-US" sz="1300" b="0">
                          <a:solidFill>
                            <a:schemeClr val="tx1"/>
                          </a:solidFill>
                          <a:latin typeface="Arial" panose="020B0604020202020204" pitchFamily="34" charset="0"/>
                          <a:cs typeface="Arial" panose="020B0604020202020204" pitchFamily="34" charset="0"/>
                        </a:rPr>
                        <a:t>White</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Black or African American</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Other</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160</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140</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5</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(49.8)</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(43.6)</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(1.6)</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(3.7)</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157</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137</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10</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(49.1)</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(42.8)</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(2.2)</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(3.1)</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127</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139</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8</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(44.4)</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(48.6)</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(2.4)</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(2.8)</a:t>
                      </a:r>
                    </a:p>
                  </a:txBody>
                  <a:tcPr marL="0" marR="312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478411318"/>
                  </a:ext>
                </a:extLst>
              </a:tr>
              <a:tr h="4544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a:solidFill>
                            <a:schemeClr val="tx1"/>
                          </a:solidFill>
                          <a:latin typeface="Arial" panose="020B0604020202020204" pitchFamily="34" charset="0"/>
                          <a:cs typeface="Arial" panose="020B0604020202020204" pitchFamily="34" charset="0"/>
                        </a:rPr>
                        <a:t>Eastern Cooperative Oncology Group performance status score, n (%)</a:t>
                      </a:r>
                    </a:p>
                  </a:txBody>
                  <a:tcPr marL="48000" marR="48000" marT="24000" marB="2400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nSpc>
                          <a:spcPct val="100000"/>
                        </a:lnSpc>
                      </a:pPr>
                      <a:r>
                        <a:rPr lang="en-US" sz="2000" b="0">
                          <a:solidFill>
                            <a:schemeClr val="tx1"/>
                          </a:solidFill>
                          <a:latin typeface="Arial" panose="020B0604020202020204" pitchFamily="34" charset="0"/>
                          <a:cs typeface="Arial" panose="020B0604020202020204" pitchFamily="34" charset="0"/>
                        </a:rPr>
                        <a:t>0</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1</a:t>
                      </a:r>
                    </a:p>
                  </a:txBody>
                  <a:tcPr marL="72000" marR="72000" marT="36000" marB="36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indent="0">
                        <a:lnSpc>
                          <a:spcPct val="100000"/>
                        </a:lnSpc>
                      </a:pPr>
                      <a:r>
                        <a:rPr lang="en-US" sz="1300" b="0">
                          <a:solidFill>
                            <a:schemeClr val="tx1"/>
                          </a:solidFill>
                          <a:latin typeface="Arial" panose="020B0604020202020204" pitchFamily="34" charset="0"/>
                          <a:cs typeface="Arial" panose="020B0604020202020204" pitchFamily="34" charset="0"/>
                        </a:rPr>
                        <a:t>0</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1</a:t>
                      </a:r>
                    </a:p>
                  </a:txBody>
                  <a:tcPr marL="48000" marR="48000" marT="24000" marB="24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278</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43</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(86.6)</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(13.4)</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280</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40</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(87.5)</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(12.5)</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252</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34</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(88.1)</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(11.9)</a:t>
                      </a:r>
                    </a:p>
                  </a:txBody>
                  <a:tcPr marL="0" marR="31200" marT="24000" marB="2400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974227657"/>
                  </a:ext>
                </a:extLst>
              </a:tr>
              <a:tr h="4544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a:solidFill>
                            <a:schemeClr val="tx1"/>
                          </a:solidFill>
                          <a:latin typeface="Arial" panose="020B0604020202020204" pitchFamily="34" charset="0"/>
                          <a:cs typeface="Arial" panose="020B0604020202020204" pitchFamily="34" charset="0"/>
                        </a:rPr>
                        <a:t>HER2 status, n (%)</a:t>
                      </a:r>
                      <a:r>
                        <a:rPr lang="en-US" sz="1300" b="1" baseline="30000">
                          <a:solidFill>
                            <a:schemeClr val="tx1"/>
                          </a:solidFill>
                          <a:latin typeface="Arial" panose="020B0604020202020204" pitchFamily="34" charset="0"/>
                          <a:cs typeface="Arial" panose="020B0604020202020204" pitchFamily="34" charset="0"/>
                        </a:rPr>
                        <a:t>‡</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nSpc>
                          <a:spcPct val="100000"/>
                        </a:lnSpc>
                      </a:pPr>
                      <a:r>
                        <a:rPr lang="en-US" sz="2000" b="0">
                          <a:solidFill>
                            <a:schemeClr val="tx1"/>
                          </a:solidFill>
                          <a:latin typeface="Arial" panose="020B0604020202020204" pitchFamily="34" charset="0"/>
                          <a:cs typeface="Arial" panose="020B0604020202020204" pitchFamily="34" charset="0"/>
                        </a:rPr>
                        <a:t>IHC 3+</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Other</a:t>
                      </a: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indent="0">
                        <a:lnSpc>
                          <a:spcPct val="100000"/>
                        </a:lnSpc>
                      </a:pPr>
                      <a:r>
                        <a:rPr lang="en-US" sz="1300" b="0">
                          <a:solidFill>
                            <a:schemeClr val="tx1"/>
                          </a:solidFill>
                          <a:latin typeface="Arial" panose="020B0604020202020204" pitchFamily="34" charset="0"/>
                          <a:cs typeface="Arial" panose="020B0604020202020204" pitchFamily="34" charset="0"/>
                        </a:rPr>
                        <a:t>IHC 3+</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Other</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280</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40</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(87.2)</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(12.5)</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283</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36</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(88.4)</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(11.3)</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254</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32</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(88.8)</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(11.2)</a:t>
                      </a:r>
                    </a:p>
                  </a:txBody>
                  <a:tcPr marL="0" marR="312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3777029755"/>
                  </a:ext>
                </a:extLst>
              </a:tr>
              <a:tr h="2512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a:solidFill>
                            <a:schemeClr val="tx1"/>
                          </a:solidFill>
                          <a:latin typeface="Arial" panose="020B0604020202020204" pitchFamily="34" charset="0"/>
                          <a:cs typeface="Arial" panose="020B0604020202020204" pitchFamily="34" charset="0"/>
                        </a:rPr>
                        <a:t>HR status, n (%)</a:t>
                      </a:r>
                      <a:r>
                        <a:rPr lang="en-US" sz="1300" b="1" baseline="30000">
                          <a:solidFill>
                            <a:schemeClr val="tx1"/>
                          </a:solidFill>
                          <a:latin typeface="Arial" panose="020B0604020202020204" pitchFamily="34" charset="0"/>
                          <a:cs typeface="Arial" panose="020B0604020202020204" pitchFamily="34" charset="0"/>
                        </a:rPr>
                        <a:t>§</a:t>
                      </a:r>
                      <a:endParaRPr lang="en-US" sz="1300" b="1">
                        <a:solidFill>
                          <a:schemeClr val="tx1"/>
                        </a:solidFill>
                        <a:latin typeface="Arial" panose="020B0604020202020204" pitchFamily="34" charset="0"/>
                        <a:cs typeface="Arial" panose="020B0604020202020204" pitchFamily="34" charset="0"/>
                      </a:endParaRPr>
                    </a:p>
                  </a:txBody>
                  <a:tcPr marL="48000" marR="48000" marT="24000" marB="24000" anchor="ctr">
                    <a:lnL w="28575"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a:solidFill>
                            <a:schemeClr val="tx1"/>
                          </a:solidFill>
                          <a:latin typeface="Arial" panose="020B0604020202020204" pitchFamily="34" charset="0"/>
                          <a:cs typeface="Arial" panose="020B0604020202020204" pitchFamily="34" charset="0"/>
                        </a:rPr>
                        <a:t>Positive</a:t>
                      </a:r>
                      <a:r>
                        <a:rPr lang="en-US" sz="2000" b="0" baseline="30000">
                          <a:solidFill>
                            <a:schemeClr val="tx1"/>
                          </a:solidFill>
                          <a:latin typeface="Arial" panose="020B0604020202020204" pitchFamily="34" charset="0"/>
                          <a:cs typeface="Arial" panose="020B0604020202020204" pitchFamily="34" charset="0"/>
                        </a:rPr>
                        <a:t>¶</a:t>
                      </a: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0">
                          <a:solidFill>
                            <a:schemeClr val="tx1"/>
                          </a:solidFill>
                          <a:latin typeface="Arial" panose="020B0604020202020204" pitchFamily="34" charset="0"/>
                          <a:cs typeface="Arial" panose="020B0604020202020204" pitchFamily="34" charset="0"/>
                        </a:rPr>
                        <a:t>Positive</a:t>
                      </a:r>
                      <a:r>
                        <a:rPr lang="en-US" sz="1300" b="0" baseline="30000">
                          <a:solidFill>
                            <a:schemeClr val="tx1"/>
                          </a:solidFill>
                          <a:latin typeface="Arial" panose="020B0604020202020204" pitchFamily="34" charset="0"/>
                          <a:cs typeface="Arial" panose="020B0604020202020204" pitchFamily="34" charset="0"/>
                        </a:rPr>
                        <a:t>¶</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236</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(73.5)</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235</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(73.4)</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205</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(71.7)</a:t>
                      </a:r>
                    </a:p>
                  </a:txBody>
                  <a:tcPr marL="0" marR="31200" marT="24000" marB="2400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2108715205"/>
                  </a:ext>
                </a:extLst>
              </a:tr>
              <a:tr h="4544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a:solidFill>
                            <a:schemeClr val="tx1"/>
                          </a:solidFill>
                          <a:latin typeface="Arial" panose="020B0604020202020204" pitchFamily="34" charset="0"/>
                          <a:cs typeface="Arial" panose="020B0604020202020204" pitchFamily="34" charset="0"/>
                        </a:rPr>
                        <a:t>Clinical tumor stage, n (%)</a:t>
                      </a:r>
                    </a:p>
                  </a:txBody>
                  <a:tcPr marL="48000" marR="48000" marT="24000" marB="24000" anchor="ctr">
                    <a:lnL w="28575"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nSpc>
                          <a:spcPct val="100000"/>
                        </a:lnSpc>
                      </a:pPr>
                      <a:r>
                        <a:rPr lang="en-US" sz="2000" b="0">
                          <a:solidFill>
                            <a:schemeClr val="tx1"/>
                          </a:solidFill>
                          <a:latin typeface="Arial" panose="020B0604020202020204" pitchFamily="34" charset="0"/>
                          <a:cs typeface="Arial" panose="020B0604020202020204" pitchFamily="34" charset="0"/>
                        </a:rPr>
                        <a:t>cT0–2</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cT3–4</a:t>
                      </a: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indent="0">
                        <a:lnSpc>
                          <a:spcPct val="100000"/>
                        </a:lnSpc>
                      </a:pPr>
                      <a:r>
                        <a:rPr lang="en-US" sz="1300" b="0">
                          <a:solidFill>
                            <a:schemeClr val="tx1"/>
                          </a:solidFill>
                          <a:latin typeface="Arial" panose="020B0604020202020204" pitchFamily="34" charset="0"/>
                          <a:cs typeface="Arial" panose="020B0604020202020204" pitchFamily="34" charset="0"/>
                        </a:rPr>
                        <a:t>cT0–2</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cT3–4</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176</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145</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(54.8)</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(45.2)</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188</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132</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(58.8)</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(41.3)</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157</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129</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(54.9)</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(45.1)</a:t>
                      </a:r>
                    </a:p>
                  </a:txBody>
                  <a:tcPr marL="0" marR="31200" marT="24000" marB="2400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982962695"/>
                  </a:ext>
                </a:extLst>
              </a:tr>
              <a:tr h="454400">
                <a:tc gridSpan="2">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a:solidFill>
                            <a:schemeClr val="tx1"/>
                          </a:solidFill>
                          <a:latin typeface="Arial" panose="020B0604020202020204" pitchFamily="34" charset="0"/>
                          <a:cs typeface="Arial" panose="020B0604020202020204" pitchFamily="34" charset="0"/>
                        </a:rPr>
                        <a:t>Nodal status, n (%)</a:t>
                      </a:r>
                      <a:r>
                        <a:rPr lang="en-US" sz="1300" b="1" baseline="30000">
                          <a:solidFill>
                            <a:schemeClr val="tx1"/>
                          </a:solidFill>
                          <a:latin typeface="Arial" panose="020B0604020202020204" pitchFamily="34" charset="0"/>
                          <a:cs typeface="Arial" panose="020B0604020202020204" pitchFamily="34" charset="0"/>
                        </a:rPr>
                        <a:t>║</a:t>
                      </a:r>
                    </a:p>
                  </a:txBody>
                  <a:tcPr marL="48000" marR="48000" marT="24000" marB="24000" anchor="ctr">
                    <a:lnL w="28575"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hMerge="1">
                  <a:txBody>
                    <a:bodyPr/>
                    <a:lstStyle/>
                    <a:p>
                      <a:pPr marL="0" indent="0">
                        <a:lnSpc>
                          <a:spcPct val="100000"/>
                        </a:lnSpc>
                      </a:pPr>
                      <a:r>
                        <a:rPr lang="en-US" sz="2000" b="0">
                          <a:solidFill>
                            <a:schemeClr val="tx1"/>
                          </a:solidFill>
                          <a:latin typeface="Arial" panose="020B0604020202020204" pitchFamily="34" charset="0"/>
                          <a:cs typeface="Arial" panose="020B0604020202020204" pitchFamily="34" charset="0"/>
                        </a:rPr>
                        <a:t>N0</a:t>
                      </a:r>
                    </a:p>
                    <a:p>
                      <a:pPr marL="0" indent="0">
                        <a:lnSpc>
                          <a:spcPct val="100000"/>
                        </a:lnSpc>
                      </a:pPr>
                      <a:r>
                        <a:rPr lang="en-US" sz="2000" b="0">
                          <a:solidFill>
                            <a:schemeClr val="tx1"/>
                          </a:solidFill>
                          <a:latin typeface="Arial" panose="020B0604020202020204" pitchFamily="34" charset="0"/>
                          <a:cs typeface="Arial" panose="020B0604020202020204" pitchFamily="34" charset="0"/>
                        </a:rPr>
                        <a:t>N+</a:t>
                      </a:r>
                    </a:p>
                  </a:txBody>
                  <a:tcPr marL="72000" marR="72000" marT="36000" marB="36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p>
                      <a:pPr marL="0" indent="0">
                        <a:lnSpc>
                          <a:spcPct val="100000"/>
                        </a:lnSpc>
                      </a:pPr>
                      <a:r>
                        <a:rPr lang="en-US" sz="1300" b="0">
                          <a:solidFill>
                            <a:schemeClr val="tx1"/>
                          </a:solidFill>
                          <a:latin typeface="Arial" panose="020B0604020202020204" pitchFamily="34" charset="0"/>
                          <a:cs typeface="Arial" panose="020B0604020202020204" pitchFamily="34" charset="0"/>
                        </a:rPr>
                        <a:t>N0</a:t>
                      </a:r>
                    </a:p>
                    <a:p>
                      <a:pPr marL="0" indent="0">
                        <a:lnSpc>
                          <a:spcPct val="100000"/>
                        </a:lnSpc>
                      </a:pPr>
                      <a:r>
                        <a:rPr lang="en-US" sz="1300" b="0">
                          <a:solidFill>
                            <a:schemeClr val="tx1"/>
                          </a:solidFill>
                          <a:latin typeface="Arial" panose="020B0604020202020204" pitchFamily="34" charset="0"/>
                          <a:cs typeface="Arial" panose="020B0604020202020204" pitchFamily="34" charset="0"/>
                        </a:rPr>
                        <a:t>N+</a:t>
                      </a:r>
                    </a:p>
                  </a:txBody>
                  <a:tcPr marL="48000" marR="480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26</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287</a:t>
                      </a:r>
                    </a:p>
                  </a:txBody>
                  <a:tcPr marL="31200" marR="360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(8.1)</a:t>
                      </a:r>
                      <a:br>
                        <a:rPr lang="en-US" sz="1300">
                          <a:solidFill>
                            <a:schemeClr val="tx1"/>
                          </a:solidFill>
                          <a:latin typeface="Arial" panose="020B0604020202020204" pitchFamily="34" charset="0"/>
                          <a:cs typeface="Arial" panose="020B0604020202020204" pitchFamily="34" charset="0"/>
                        </a:rPr>
                      </a:br>
                      <a:r>
                        <a:rPr lang="en-US" sz="1300">
                          <a:solidFill>
                            <a:schemeClr val="tx1"/>
                          </a:solidFill>
                          <a:latin typeface="Arial" panose="020B0604020202020204" pitchFamily="34" charset="0"/>
                          <a:cs typeface="Arial" panose="020B0604020202020204" pitchFamily="34" charset="0"/>
                        </a:rPr>
                        <a:t>(89.4)</a:t>
                      </a:r>
                    </a:p>
                  </a:txBody>
                  <a:tcPr marL="0" marR="31200" marT="24000" marB="2400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35</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281</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(10.9)</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(87.8)</a:t>
                      </a:r>
                    </a:p>
                  </a:txBody>
                  <a:tcPr marL="0" marR="31200" marT="24000" marB="24000" anchor="ct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20</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254</a:t>
                      </a:r>
                    </a:p>
                  </a:txBody>
                  <a:tcPr marL="31200" marR="36000" marT="24000" marB="24000" anchor="ct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(7.0)</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300">
                          <a:solidFill>
                            <a:schemeClr val="tx1"/>
                          </a:solidFill>
                          <a:latin typeface="Arial" panose="020B0604020202020204" pitchFamily="34" charset="0"/>
                          <a:cs typeface="Arial" panose="020B0604020202020204" pitchFamily="34" charset="0"/>
                        </a:rPr>
                        <a:t>(88.8)</a:t>
                      </a:r>
                    </a:p>
                  </a:txBody>
                  <a:tcPr marL="0" marR="31200" marT="24000" marB="2400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3256259780"/>
                  </a:ext>
                </a:extLst>
              </a:tr>
            </a:tbl>
          </a:graphicData>
        </a:graphic>
      </p:graphicFrame>
      <p:sp>
        <p:nvSpPr>
          <p:cNvPr id="3" name="Rounded Rectangle 2">
            <a:extLst>
              <a:ext uri="{FF2B5EF4-FFF2-40B4-BE49-F238E27FC236}">
                <a16:creationId xmlns:a16="http://schemas.microsoft.com/office/drawing/2014/main" id="{CA2AB6B4-1B71-5B01-2115-4AFAB67389CA}"/>
              </a:ext>
            </a:extLst>
          </p:cNvPr>
          <p:cNvSpPr/>
          <p:nvPr/>
        </p:nvSpPr>
        <p:spPr>
          <a:xfrm>
            <a:off x="490390" y="3929693"/>
            <a:ext cx="11129878" cy="422851"/>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ounded Rectangle 4">
            <a:extLst>
              <a:ext uri="{FF2B5EF4-FFF2-40B4-BE49-F238E27FC236}">
                <a16:creationId xmlns:a16="http://schemas.microsoft.com/office/drawing/2014/main" id="{C067664F-C73B-BFB4-B55B-FE09D5D06C5D}"/>
              </a:ext>
            </a:extLst>
          </p:cNvPr>
          <p:cNvSpPr/>
          <p:nvPr/>
        </p:nvSpPr>
        <p:spPr>
          <a:xfrm>
            <a:off x="486388" y="4361942"/>
            <a:ext cx="11129878" cy="288167"/>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4F23B68D-89A0-E0A1-ECA7-2456A72CD399}"/>
              </a:ext>
            </a:extLst>
          </p:cNvPr>
          <p:cNvSpPr/>
          <p:nvPr/>
        </p:nvSpPr>
        <p:spPr>
          <a:xfrm>
            <a:off x="524403" y="5070756"/>
            <a:ext cx="11129878" cy="422851"/>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665691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xit" presetSubtype="0" fill="hold" grpId="1" nodeType="withEffect">
                                  <p:stCondLst>
                                    <p:cond delay="0"/>
                                  </p:stCondLst>
                                  <p:childTnLst>
                                    <p:set>
                                      <p:cBhvr>
                                        <p:cTn id="12" dur="1" fill="hold">
                                          <p:stCondLst>
                                            <p:cond delay="0"/>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xit" presetSubtype="0" fill="hold" grpId="1" nodeType="withEffect">
                                  <p:stCondLst>
                                    <p:cond delay="0"/>
                                  </p:stCondLst>
                                  <p:childTnLst>
                                    <p:set>
                                      <p:cBhvr>
                                        <p:cTn id="18"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5" grpId="0" animBg="1"/>
      <p:bldP spid="5" grpId="1" animBg="1"/>
      <p:bldP spid="6" grpId="0" animBg="1"/>
    </p:bldLst>
  </p:timing>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5764813-7655-BE83-F510-A44863F05157}"/>
              </a:ext>
            </a:extLst>
          </p:cNvPr>
          <p:cNvSpPr txBox="1">
            <a:spLocks/>
          </p:cNvSpPr>
          <p:nvPr/>
        </p:nvSpPr>
        <p:spPr>
          <a:xfrm>
            <a:off x="1121643" y="209469"/>
            <a:ext cx="9673736" cy="6699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Aptos" panose="02110004020202020204"/>
                <a:ea typeface="+mn-ea"/>
                <a:cs typeface="+mn-cs"/>
              </a:rPr>
              <a:t>DB-11 Primary Endpoint : </a:t>
            </a:r>
            <a:r>
              <a:rPr kumimoji="0" lang="en-US" sz="3200" b="1" i="0" u="none" strike="noStrike" kern="1200" cap="none" spc="0" normalizeH="0" baseline="0" noProof="0" dirty="0" err="1">
                <a:ln>
                  <a:noFill/>
                </a:ln>
                <a:solidFill>
                  <a:srgbClr val="002060"/>
                </a:solidFill>
                <a:effectLst/>
                <a:uLnTx/>
                <a:uFillTx/>
                <a:latin typeface="Aptos" panose="02110004020202020204"/>
                <a:ea typeface="+mn-ea"/>
                <a:cs typeface="+mn-cs"/>
              </a:rPr>
              <a:t>pCR</a:t>
            </a:r>
            <a:r>
              <a:rPr kumimoji="0" lang="en-US" sz="3200" b="1" i="0" u="none" strike="noStrike" kern="1200" cap="none" spc="0" normalizeH="0" baseline="0" noProof="0" dirty="0">
                <a:ln>
                  <a:noFill/>
                </a:ln>
                <a:solidFill>
                  <a:srgbClr val="002060"/>
                </a:solidFill>
                <a:effectLst/>
                <a:uLnTx/>
                <a:uFillTx/>
                <a:latin typeface="Aptos" panose="02110004020202020204"/>
                <a:ea typeface="+mn-ea"/>
                <a:cs typeface="+mn-cs"/>
              </a:rPr>
              <a:t> (ypT0/is ypN0)</a:t>
            </a:r>
          </a:p>
        </p:txBody>
      </p:sp>
      <p:pic>
        <p:nvPicPr>
          <p:cNvPr id="3" name="Picture 2">
            <a:extLst>
              <a:ext uri="{FF2B5EF4-FFF2-40B4-BE49-F238E27FC236}">
                <a16:creationId xmlns:a16="http://schemas.microsoft.com/office/drawing/2014/main" id="{3DC375EB-56F2-9DD5-3579-03104947C82A}"/>
              </a:ext>
            </a:extLst>
          </p:cNvPr>
          <p:cNvPicPr>
            <a:picLocks noChangeAspect="1"/>
          </p:cNvPicPr>
          <p:nvPr/>
        </p:nvPicPr>
        <p:blipFill>
          <a:blip r:embed="rId3"/>
          <a:srcRect t="11424" b="8526"/>
          <a:stretch>
            <a:fillRect/>
          </a:stretch>
        </p:blipFill>
        <p:spPr>
          <a:xfrm>
            <a:off x="471056" y="1302326"/>
            <a:ext cx="10665295" cy="4802400"/>
          </a:xfrm>
          <a:prstGeom prst="rect">
            <a:avLst/>
          </a:prstGeom>
        </p:spPr>
      </p:pic>
      <p:sp>
        <p:nvSpPr>
          <p:cNvPr id="4" name="Text Placeholder 595">
            <a:extLst>
              <a:ext uri="{FF2B5EF4-FFF2-40B4-BE49-F238E27FC236}">
                <a16:creationId xmlns:a16="http://schemas.microsoft.com/office/drawing/2014/main" id="{3EFE9B5D-D144-A71A-D578-B0B4E68CE6C6}"/>
              </a:ext>
            </a:extLst>
          </p:cNvPr>
          <p:cNvSpPr txBox="1">
            <a:spLocks/>
          </p:cNvSpPr>
          <p:nvPr/>
        </p:nvSpPr>
        <p:spPr>
          <a:xfrm>
            <a:off x="9004679" y="6484406"/>
            <a:ext cx="2664157" cy="271235"/>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Harbeck, Modi et al, Ann Oncol 2026</a:t>
            </a:r>
          </a:p>
        </p:txBody>
      </p:sp>
    </p:spTree>
    <p:extLst>
      <p:ext uri="{BB962C8B-B14F-4D97-AF65-F5344CB8AC3E}">
        <p14:creationId xmlns:p14="http://schemas.microsoft.com/office/powerpoint/2010/main" val="119963688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A00FDFE-FE6C-DBB0-396E-EECF8DC36A13}"/>
            </a:ext>
          </a:extLst>
        </p:cNvPr>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66BCDB80-43C8-EDA4-B2FF-C14825D4C427}"/>
              </a:ext>
            </a:extLst>
          </p:cNvPr>
          <p:cNvCxnSpPr>
            <a:cxnSpLocks/>
          </p:cNvCxnSpPr>
          <p:nvPr/>
        </p:nvCxnSpPr>
        <p:spPr>
          <a:xfrm flipV="1">
            <a:off x="6468689" y="1696009"/>
            <a:ext cx="0" cy="2630037"/>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2" name="Text Placeholder 1">
            <a:extLst>
              <a:ext uri="{FF2B5EF4-FFF2-40B4-BE49-F238E27FC236}">
                <a16:creationId xmlns:a16="http://schemas.microsoft.com/office/drawing/2014/main" id="{F83480C9-E8BD-E1F0-AD5E-84E2C313C529}"/>
              </a:ext>
            </a:extLst>
          </p:cNvPr>
          <p:cNvSpPr>
            <a:spLocks noGrp="1"/>
          </p:cNvSpPr>
          <p:nvPr>
            <p:ph type="body" sz="quarter" idx="10"/>
          </p:nvPr>
        </p:nvSpPr>
        <p:spPr>
          <a:xfrm>
            <a:off x="575733" y="154878"/>
            <a:ext cx="7835900" cy="669925"/>
          </a:xfrm>
        </p:spPr>
        <p:txBody>
          <a:bodyPr/>
          <a:lstStyle/>
          <a:p>
            <a:r>
              <a:rPr lang="en-US" sz="3200" dirty="0">
                <a:solidFill>
                  <a:srgbClr val="002060"/>
                </a:solidFill>
              </a:rPr>
              <a:t>DB-11: EFS (interim)</a:t>
            </a:r>
          </a:p>
        </p:txBody>
      </p:sp>
      <p:sp>
        <p:nvSpPr>
          <p:cNvPr id="586" name="Text Placeholder 17">
            <a:extLst>
              <a:ext uri="{FF2B5EF4-FFF2-40B4-BE49-F238E27FC236}">
                <a16:creationId xmlns:a16="http://schemas.microsoft.com/office/drawing/2014/main" id="{871ED863-987F-87FA-22F5-CDC9A2F26F24}"/>
              </a:ext>
            </a:extLst>
          </p:cNvPr>
          <p:cNvSpPr txBox="1">
            <a:spLocks/>
          </p:cNvSpPr>
          <p:nvPr/>
        </p:nvSpPr>
        <p:spPr>
          <a:xfrm>
            <a:off x="575733" y="5908792"/>
            <a:ext cx="10416420" cy="379055"/>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median duration of follow up was 24.3 months with T-DXd-THP and 23.6 months with ddAC-THP. *</a:t>
            </a:r>
            <a:r>
              <a:rPr kumimoji="0" lang="en-GB"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Predicted maturity assumes that the observed EFS hazard ratio continues after data cutoff (March 12, 2025)</a:t>
            </a:r>
            <a:endPar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19" name="TextBox 2018">
            <a:extLst>
              <a:ext uri="{FF2B5EF4-FFF2-40B4-BE49-F238E27FC236}">
                <a16:creationId xmlns:a16="http://schemas.microsoft.com/office/drawing/2014/main" id="{B8021082-E28F-6BA3-591C-49985C065EA1}"/>
              </a:ext>
            </a:extLst>
          </p:cNvPr>
          <p:cNvSpPr txBox="1"/>
          <p:nvPr/>
        </p:nvSpPr>
        <p:spPr>
          <a:xfrm>
            <a:off x="9262200" y="582521"/>
            <a:ext cx="2310760" cy="1530059"/>
          </a:xfrm>
          <a:prstGeom prst="rect">
            <a:avLst/>
          </a:prstGeom>
          <a:noFill/>
          <a:ln w="28575">
            <a:solidFill>
              <a:schemeClr val="tx2"/>
            </a:solidFill>
          </a:ln>
        </p:spPr>
        <p:txBody>
          <a:bodyPr wrap="square" bIns="72000" anchor="b">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data cutoff (March 12, 2025), </a:t>
            </a:r>
            <a:b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EFS event maturity was 4.5%; at final cutoff, maturity is predicted to be ~10%*</a:t>
            </a:r>
          </a:p>
        </p:txBody>
      </p:sp>
      <p:sp>
        <p:nvSpPr>
          <p:cNvPr id="33" name="TextBox 32">
            <a:extLst>
              <a:ext uri="{FF2B5EF4-FFF2-40B4-BE49-F238E27FC236}">
                <a16:creationId xmlns:a16="http://schemas.microsoft.com/office/drawing/2014/main" id="{804CF0C1-09BF-C106-9ADE-E5F516229DC7}"/>
              </a:ext>
            </a:extLst>
          </p:cNvPr>
          <p:cNvSpPr txBox="1"/>
          <p:nvPr/>
        </p:nvSpPr>
        <p:spPr>
          <a:xfrm>
            <a:off x="623360" y="5510630"/>
            <a:ext cx="10949601" cy="432000"/>
          </a:xfrm>
          <a:prstGeom prst="rect">
            <a:avLst/>
          </a:prstGeom>
          <a:solidFill>
            <a:schemeClr val="tx2">
              <a:lumMod val="20000"/>
              <a:lumOff val="80000"/>
            </a:schemeClr>
          </a:solidFill>
          <a:ln w="28575">
            <a:noFill/>
          </a:ln>
        </p:spPr>
        <p:txBody>
          <a:bodyPr wrap="square" anchor="ctr">
            <a:noAutofit/>
          </a:bodyPr>
          <a:lstStyle>
            <a:lvl1pPr algn="ctr">
              <a:spcAft>
                <a:spcPts val="1200"/>
              </a:spcAft>
              <a:buClr>
                <a:srgbClr val="80BE46"/>
              </a:buClr>
              <a:defRPr sz="2400">
                <a:latin typeface="Arial Narrow" panose="020B0606020202030204" pitchFamily="34" charset="0"/>
              </a:defRPr>
            </a:lvl1pPr>
          </a:lstStyle>
          <a:p>
            <a:pPr marL="0" marR="0" lvl="0" indent="0" algn="ctr" defTabSz="609630" rtl="0" eaLnBrk="1" fontAlgn="auto" latinLnBrk="0" hangingPunct="1">
              <a:lnSpc>
                <a:spcPct val="100000"/>
              </a:lnSpc>
              <a:spcBef>
                <a:spcPts val="0"/>
              </a:spcBef>
              <a:spcAft>
                <a:spcPts val="800"/>
              </a:spcAft>
              <a:buClr>
                <a:srgbClr val="80BE46"/>
              </a:buClr>
              <a:buSzTx/>
              <a:buFontTx/>
              <a:buNone/>
              <a:tabLst/>
              <a:defRPr/>
            </a:pPr>
            <a:r>
              <a:rPr kumimoji="0" lang="en-US" sz="1733"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 early positive trend in EFS was observed, favoring T-DXd-THP vs ddAC-THP</a:t>
            </a:r>
          </a:p>
        </p:txBody>
      </p:sp>
      <p:cxnSp>
        <p:nvCxnSpPr>
          <p:cNvPr id="2026" name="Straight Connector 2025">
            <a:extLst>
              <a:ext uri="{FF2B5EF4-FFF2-40B4-BE49-F238E27FC236}">
                <a16:creationId xmlns:a16="http://schemas.microsoft.com/office/drawing/2014/main" id="{8DE0280F-943C-F9CB-CE50-63DFC1233732}"/>
              </a:ext>
            </a:extLst>
          </p:cNvPr>
          <p:cNvCxnSpPr>
            <a:cxnSpLocks/>
          </p:cNvCxnSpPr>
          <p:nvPr/>
        </p:nvCxnSpPr>
        <p:spPr>
          <a:xfrm>
            <a:off x="9503583"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27" name="Straight Connector 2026">
            <a:extLst>
              <a:ext uri="{FF2B5EF4-FFF2-40B4-BE49-F238E27FC236}">
                <a16:creationId xmlns:a16="http://schemas.microsoft.com/office/drawing/2014/main" id="{BC247D01-377B-AF5B-9C0E-15672A3D204E}"/>
              </a:ext>
            </a:extLst>
          </p:cNvPr>
          <p:cNvCxnSpPr>
            <a:cxnSpLocks/>
          </p:cNvCxnSpPr>
          <p:nvPr/>
        </p:nvCxnSpPr>
        <p:spPr>
          <a:xfrm>
            <a:off x="8897350"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28" name="Straight Connector 2027">
            <a:extLst>
              <a:ext uri="{FF2B5EF4-FFF2-40B4-BE49-F238E27FC236}">
                <a16:creationId xmlns:a16="http://schemas.microsoft.com/office/drawing/2014/main" id="{693E475E-E2E6-B6B5-A271-A92CD9176219}"/>
              </a:ext>
            </a:extLst>
          </p:cNvPr>
          <p:cNvCxnSpPr>
            <a:cxnSpLocks/>
          </p:cNvCxnSpPr>
          <p:nvPr/>
        </p:nvCxnSpPr>
        <p:spPr>
          <a:xfrm>
            <a:off x="8279159"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29" name="Straight Connector 2028">
            <a:extLst>
              <a:ext uri="{FF2B5EF4-FFF2-40B4-BE49-F238E27FC236}">
                <a16:creationId xmlns:a16="http://schemas.microsoft.com/office/drawing/2014/main" id="{1F0F7FC8-6282-94D0-DE10-B0B4947CEA22}"/>
              </a:ext>
            </a:extLst>
          </p:cNvPr>
          <p:cNvCxnSpPr>
            <a:cxnSpLocks/>
          </p:cNvCxnSpPr>
          <p:nvPr/>
        </p:nvCxnSpPr>
        <p:spPr>
          <a:xfrm>
            <a:off x="7682873"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0" name="Straight Connector 2029">
            <a:extLst>
              <a:ext uri="{FF2B5EF4-FFF2-40B4-BE49-F238E27FC236}">
                <a16:creationId xmlns:a16="http://schemas.microsoft.com/office/drawing/2014/main" id="{8767B402-B9D8-1A80-3B20-A9DE82DE9819}"/>
              </a:ext>
            </a:extLst>
          </p:cNvPr>
          <p:cNvCxnSpPr>
            <a:cxnSpLocks/>
          </p:cNvCxnSpPr>
          <p:nvPr/>
        </p:nvCxnSpPr>
        <p:spPr>
          <a:xfrm>
            <a:off x="7079715"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1" name="Straight Connector 2030">
            <a:extLst>
              <a:ext uri="{FF2B5EF4-FFF2-40B4-BE49-F238E27FC236}">
                <a16:creationId xmlns:a16="http://schemas.microsoft.com/office/drawing/2014/main" id="{6E86CC59-B968-EFD3-D620-9271459B1FF3}"/>
              </a:ext>
            </a:extLst>
          </p:cNvPr>
          <p:cNvCxnSpPr>
            <a:cxnSpLocks/>
          </p:cNvCxnSpPr>
          <p:nvPr/>
        </p:nvCxnSpPr>
        <p:spPr>
          <a:xfrm>
            <a:off x="6468397"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2" name="Straight Connector 2031">
            <a:extLst>
              <a:ext uri="{FF2B5EF4-FFF2-40B4-BE49-F238E27FC236}">
                <a16:creationId xmlns:a16="http://schemas.microsoft.com/office/drawing/2014/main" id="{CE98BEFB-4053-A560-4107-E5E44DA3330F}"/>
              </a:ext>
            </a:extLst>
          </p:cNvPr>
          <p:cNvCxnSpPr>
            <a:cxnSpLocks/>
          </p:cNvCxnSpPr>
          <p:nvPr/>
        </p:nvCxnSpPr>
        <p:spPr>
          <a:xfrm>
            <a:off x="5850206"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3" name="Straight Connector 2032">
            <a:extLst>
              <a:ext uri="{FF2B5EF4-FFF2-40B4-BE49-F238E27FC236}">
                <a16:creationId xmlns:a16="http://schemas.microsoft.com/office/drawing/2014/main" id="{C54207A0-18F4-DC56-5DD7-E21054E00E6E}"/>
              </a:ext>
            </a:extLst>
          </p:cNvPr>
          <p:cNvCxnSpPr>
            <a:cxnSpLocks/>
          </p:cNvCxnSpPr>
          <p:nvPr/>
        </p:nvCxnSpPr>
        <p:spPr>
          <a:xfrm>
            <a:off x="5239531"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4" name="Straight Connector 2033">
            <a:extLst>
              <a:ext uri="{FF2B5EF4-FFF2-40B4-BE49-F238E27FC236}">
                <a16:creationId xmlns:a16="http://schemas.microsoft.com/office/drawing/2014/main" id="{A9D55118-E79D-D174-2447-774C88F039B6}"/>
              </a:ext>
            </a:extLst>
          </p:cNvPr>
          <p:cNvCxnSpPr>
            <a:cxnSpLocks/>
          </p:cNvCxnSpPr>
          <p:nvPr/>
        </p:nvCxnSpPr>
        <p:spPr>
          <a:xfrm>
            <a:off x="4625709"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5" name="Straight Connector 2034">
            <a:extLst>
              <a:ext uri="{FF2B5EF4-FFF2-40B4-BE49-F238E27FC236}">
                <a16:creationId xmlns:a16="http://schemas.microsoft.com/office/drawing/2014/main" id="{C312605A-8955-81BD-8130-FD2120F8306D}"/>
              </a:ext>
            </a:extLst>
          </p:cNvPr>
          <p:cNvCxnSpPr>
            <a:cxnSpLocks/>
          </p:cNvCxnSpPr>
          <p:nvPr/>
        </p:nvCxnSpPr>
        <p:spPr>
          <a:xfrm>
            <a:off x="4014391"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6" name="Straight Connector 2035">
            <a:extLst>
              <a:ext uri="{FF2B5EF4-FFF2-40B4-BE49-F238E27FC236}">
                <a16:creationId xmlns:a16="http://schemas.microsoft.com/office/drawing/2014/main" id="{019C99C3-6534-EF0D-4B1B-689B38589E26}"/>
              </a:ext>
            </a:extLst>
          </p:cNvPr>
          <p:cNvCxnSpPr>
            <a:cxnSpLocks/>
          </p:cNvCxnSpPr>
          <p:nvPr/>
        </p:nvCxnSpPr>
        <p:spPr>
          <a:xfrm>
            <a:off x="3402141"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7" name="Straight Connector 2036">
            <a:extLst>
              <a:ext uri="{FF2B5EF4-FFF2-40B4-BE49-F238E27FC236}">
                <a16:creationId xmlns:a16="http://schemas.microsoft.com/office/drawing/2014/main" id="{62E98899-2FDC-828A-3121-B59E24D3D7EC}"/>
              </a:ext>
            </a:extLst>
          </p:cNvPr>
          <p:cNvCxnSpPr>
            <a:cxnSpLocks/>
          </p:cNvCxnSpPr>
          <p:nvPr/>
        </p:nvCxnSpPr>
        <p:spPr>
          <a:xfrm>
            <a:off x="2807452"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8" name="Straight Connector 2037">
            <a:extLst>
              <a:ext uri="{FF2B5EF4-FFF2-40B4-BE49-F238E27FC236}">
                <a16:creationId xmlns:a16="http://schemas.microsoft.com/office/drawing/2014/main" id="{98E78923-A7B6-B488-4E62-5638E019E178}"/>
              </a:ext>
            </a:extLst>
          </p:cNvPr>
          <p:cNvCxnSpPr>
            <a:cxnSpLocks/>
          </p:cNvCxnSpPr>
          <p:nvPr/>
        </p:nvCxnSpPr>
        <p:spPr>
          <a:xfrm>
            <a:off x="2196758" y="4329865"/>
            <a:ext cx="0" cy="80557"/>
          </a:xfrm>
          <a:prstGeom prst="line">
            <a:avLst/>
          </a:prstGeom>
          <a:noFill/>
          <a:ln w="19050" cap="flat" cmpd="sng" algn="ctr">
            <a:solidFill>
              <a:sysClr val="windowText" lastClr="000000"/>
            </a:solidFill>
            <a:prstDash val="solid"/>
            <a:headEnd type="none" w="med" len="med"/>
            <a:tailEnd type="none" w="med" len="med"/>
          </a:ln>
          <a:effectLst/>
        </p:spPr>
      </p:cxnSp>
      <p:cxnSp>
        <p:nvCxnSpPr>
          <p:cNvPr id="2039" name="Straight Connector 2038">
            <a:extLst>
              <a:ext uri="{FF2B5EF4-FFF2-40B4-BE49-F238E27FC236}">
                <a16:creationId xmlns:a16="http://schemas.microsoft.com/office/drawing/2014/main" id="{9914A67B-8398-AA5D-E8B3-1151E5F63687}"/>
              </a:ext>
            </a:extLst>
          </p:cNvPr>
          <p:cNvCxnSpPr>
            <a:cxnSpLocks/>
          </p:cNvCxnSpPr>
          <p:nvPr/>
        </p:nvCxnSpPr>
        <p:spPr>
          <a:xfrm>
            <a:off x="1582831" y="4329865"/>
            <a:ext cx="0" cy="80557"/>
          </a:xfrm>
          <a:prstGeom prst="line">
            <a:avLst/>
          </a:prstGeom>
          <a:noFill/>
          <a:ln w="19050" cap="flat" cmpd="sng" algn="ctr">
            <a:solidFill>
              <a:sysClr val="windowText" lastClr="000000"/>
            </a:solidFill>
            <a:prstDash val="solid"/>
            <a:headEnd type="none" w="med" len="med"/>
            <a:tailEnd type="none" w="med" len="med"/>
          </a:ln>
          <a:effectLst/>
        </p:spPr>
      </p:cxnSp>
      <p:sp>
        <p:nvSpPr>
          <p:cNvPr id="9" name="Rectangle 8">
            <a:extLst>
              <a:ext uri="{FF2B5EF4-FFF2-40B4-BE49-F238E27FC236}">
                <a16:creationId xmlns:a16="http://schemas.microsoft.com/office/drawing/2014/main" id="{A84BC64F-0C10-0365-2B7E-59239106635F}"/>
              </a:ext>
            </a:extLst>
          </p:cNvPr>
          <p:cNvSpPr/>
          <p:nvPr/>
        </p:nvSpPr>
        <p:spPr>
          <a:xfrm>
            <a:off x="1360977"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321</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320</a:t>
            </a:r>
          </a:p>
        </p:txBody>
      </p:sp>
      <p:sp>
        <p:nvSpPr>
          <p:cNvPr id="10" name="Rectangle 9">
            <a:extLst>
              <a:ext uri="{FF2B5EF4-FFF2-40B4-BE49-F238E27FC236}">
                <a16:creationId xmlns:a16="http://schemas.microsoft.com/office/drawing/2014/main" id="{F9D8D348-4C0A-272E-C926-ECA35AA495B6}"/>
              </a:ext>
            </a:extLst>
          </p:cNvPr>
          <p:cNvSpPr/>
          <p:nvPr/>
        </p:nvSpPr>
        <p:spPr>
          <a:xfrm>
            <a:off x="1971296"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315</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303</a:t>
            </a:r>
          </a:p>
        </p:txBody>
      </p:sp>
      <p:sp>
        <p:nvSpPr>
          <p:cNvPr id="11" name="Rectangle 10">
            <a:extLst>
              <a:ext uri="{FF2B5EF4-FFF2-40B4-BE49-F238E27FC236}">
                <a16:creationId xmlns:a16="http://schemas.microsoft.com/office/drawing/2014/main" id="{F42F4B44-1FAC-681B-010E-10AE4285E924}"/>
              </a:ext>
            </a:extLst>
          </p:cNvPr>
          <p:cNvSpPr/>
          <p:nvPr/>
        </p:nvSpPr>
        <p:spPr>
          <a:xfrm>
            <a:off x="2589429"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313</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296</a:t>
            </a:r>
          </a:p>
        </p:txBody>
      </p:sp>
      <p:sp>
        <p:nvSpPr>
          <p:cNvPr id="12" name="Rectangle 11">
            <a:extLst>
              <a:ext uri="{FF2B5EF4-FFF2-40B4-BE49-F238E27FC236}">
                <a16:creationId xmlns:a16="http://schemas.microsoft.com/office/drawing/2014/main" id="{660F167D-DAEB-F177-6FC3-1AFE9CADB7FC}"/>
              </a:ext>
            </a:extLst>
          </p:cNvPr>
          <p:cNvSpPr/>
          <p:nvPr/>
        </p:nvSpPr>
        <p:spPr>
          <a:xfrm>
            <a:off x="3184490"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305</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285</a:t>
            </a:r>
          </a:p>
        </p:txBody>
      </p:sp>
      <p:sp>
        <p:nvSpPr>
          <p:cNvPr id="13" name="Rectangle 12">
            <a:extLst>
              <a:ext uri="{FF2B5EF4-FFF2-40B4-BE49-F238E27FC236}">
                <a16:creationId xmlns:a16="http://schemas.microsoft.com/office/drawing/2014/main" id="{C6A41B0F-5A55-8F8C-DC82-DB79ADD03EE2}"/>
              </a:ext>
            </a:extLst>
          </p:cNvPr>
          <p:cNvSpPr/>
          <p:nvPr/>
        </p:nvSpPr>
        <p:spPr>
          <a:xfrm>
            <a:off x="3798253"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248</a:t>
            </a:r>
            <a:b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231</a:t>
            </a:r>
          </a:p>
        </p:txBody>
      </p:sp>
      <p:sp>
        <p:nvSpPr>
          <p:cNvPr id="14" name="Rectangle 13">
            <a:extLst>
              <a:ext uri="{FF2B5EF4-FFF2-40B4-BE49-F238E27FC236}">
                <a16:creationId xmlns:a16="http://schemas.microsoft.com/office/drawing/2014/main" id="{E859D985-470F-3A08-E4BA-DD3472767983}"/>
              </a:ext>
            </a:extLst>
          </p:cNvPr>
          <p:cNvSpPr/>
          <p:nvPr/>
        </p:nvSpPr>
        <p:spPr>
          <a:xfrm>
            <a:off x="4412016"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220</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199</a:t>
            </a:r>
          </a:p>
        </p:txBody>
      </p:sp>
      <p:sp>
        <p:nvSpPr>
          <p:cNvPr id="15" name="Rectangle 14">
            <a:extLst>
              <a:ext uri="{FF2B5EF4-FFF2-40B4-BE49-F238E27FC236}">
                <a16:creationId xmlns:a16="http://schemas.microsoft.com/office/drawing/2014/main" id="{854BE193-749A-789E-F29B-2D81E1E064A1}"/>
              </a:ext>
            </a:extLst>
          </p:cNvPr>
          <p:cNvSpPr/>
          <p:nvPr/>
        </p:nvSpPr>
        <p:spPr>
          <a:xfrm>
            <a:off x="5025778"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208</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187</a:t>
            </a:r>
          </a:p>
        </p:txBody>
      </p:sp>
      <p:sp>
        <p:nvSpPr>
          <p:cNvPr id="16" name="Rectangle 15">
            <a:extLst>
              <a:ext uri="{FF2B5EF4-FFF2-40B4-BE49-F238E27FC236}">
                <a16:creationId xmlns:a16="http://schemas.microsoft.com/office/drawing/2014/main" id="{60A295BB-3A4D-59CA-D49F-74D5A338AFAC}"/>
              </a:ext>
            </a:extLst>
          </p:cNvPr>
          <p:cNvSpPr/>
          <p:nvPr/>
        </p:nvSpPr>
        <p:spPr>
          <a:xfrm>
            <a:off x="5625098"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189</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163</a:t>
            </a:r>
          </a:p>
        </p:txBody>
      </p:sp>
      <p:sp>
        <p:nvSpPr>
          <p:cNvPr id="17" name="Rectangle 16">
            <a:extLst>
              <a:ext uri="{FF2B5EF4-FFF2-40B4-BE49-F238E27FC236}">
                <a16:creationId xmlns:a16="http://schemas.microsoft.com/office/drawing/2014/main" id="{27CA13D9-F618-FA55-CA3B-E510EB300149}"/>
              </a:ext>
            </a:extLst>
          </p:cNvPr>
          <p:cNvSpPr/>
          <p:nvPr/>
        </p:nvSpPr>
        <p:spPr>
          <a:xfrm>
            <a:off x="6245934"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141</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124</a:t>
            </a:r>
          </a:p>
        </p:txBody>
      </p:sp>
      <p:sp>
        <p:nvSpPr>
          <p:cNvPr id="18" name="Rectangle 17">
            <a:extLst>
              <a:ext uri="{FF2B5EF4-FFF2-40B4-BE49-F238E27FC236}">
                <a16:creationId xmlns:a16="http://schemas.microsoft.com/office/drawing/2014/main" id="{81353464-597C-18A8-40DB-1C56E7FC1FD2}"/>
              </a:ext>
            </a:extLst>
          </p:cNvPr>
          <p:cNvSpPr/>
          <p:nvPr/>
        </p:nvSpPr>
        <p:spPr>
          <a:xfrm>
            <a:off x="6874285"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93</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72</a:t>
            </a:r>
          </a:p>
        </p:txBody>
      </p:sp>
      <p:sp>
        <p:nvSpPr>
          <p:cNvPr id="19" name="Rectangle 18">
            <a:extLst>
              <a:ext uri="{FF2B5EF4-FFF2-40B4-BE49-F238E27FC236}">
                <a16:creationId xmlns:a16="http://schemas.microsoft.com/office/drawing/2014/main" id="{D9CFBC42-D30D-2A19-AB81-80B48398365B}"/>
              </a:ext>
            </a:extLst>
          </p:cNvPr>
          <p:cNvSpPr/>
          <p:nvPr/>
        </p:nvSpPr>
        <p:spPr>
          <a:xfrm>
            <a:off x="7473606"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50</a:t>
            </a:r>
            <a:b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35</a:t>
            </a:r>
          </a:p>
        </p:txBody>
      </p:sp>
      <p:sp>
        <p:nvSpPr>
          <p:cNvPr id="20" name="Rectangle 19">
            <a:extLst>
              <a:ext uri="{FF2B5EF4-FFF2-40B4-BE49-F238E27FC236}">
                <a16:creationId xmlns:a16="http://schemas.microsoft.com/office/drawing/2014/main" id="{AD316A49-C02B-C364-F761-788F8D3FE065}"/>
              </a:ext>
            </a:extLst>
          </p:cNvPr>
          <p:cNvSpPr/>
          <p:nvPr/>
        </p:nvSpPr>
        <p:spPr>
          <a:xfrm>
            <a:off x="8065706"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14</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14</a:t>
            </a:r>
          </a:p>
        </p:txBody>
      </p:sp>
      <p:sp>
        <p:nvSpPr>
          <p:cNvPr id="21" name="Rectangle 20">
            <a:extLst>
              <a:ext uri="{FF2B5EF4-FFF2-40B4-BE49-F238E27FC236}">
                <a16:creationId xmlns:a16="http://schemas.microsoft.com/office/drawing/2014/main" id="{D358E8E9-A267-6725-4DA3-690C55B5C3C4}"/>
              </a:ext>
            </a:extLst>
          </p:cNvPr>
          <p:cNvSpPr/>
          <p:nvPr/>
        </p:nvSpPr>
        <p:spPr>
          <a:xfrm>
            <a:off x="8686688" y="5111616"/>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2</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1</a:t>
            </a:r>
          </a:p>
        </p:txBody>
      </p:sp>
      <p:sp>
        <p:nvSpPr>
          <p:cNvPr id="22" name="Rectangle 21">
            <a:extLst>
              <a:ext uri="{FF2B5EF4-FFF2-40B4-BE49-F238E27FC236}">
                <a16:creationId xmlns:a16="http://schemas.microsoft.com/office/drawing/2014/main" id="{6DBC2AE3-E2B3-4ECC-1620-6F1CB4B1190E}"/>
              </a:ext>
            </a:extLst>
          </p:cNvPr>
          <p:cNvSpPr/>
          <p:nvPr/>
        </p:nvSpPr>
        <p:spPr>
          <a:xfrm>
            <a:off x="9286007" y="5114011"/>
            <a:ext cx="42695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0</a:t>
            </a:r>
            <a:br>
              <a:rPr kumimoji="0" lang="en-US" sz="10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0</a:t>
            </a:r>
          </a:p>
        </p:txBody>
      </p:sp>
      <p:sp>
        <p:nvSpPr>
          <p:cNvPr id="3143" name="Rectangle 3142">
            <a:extLst>
              <a:ext uri="{FF2B5EF4-FFF2-40B4-BE49-F238E27FC236}">
                <a16:creationId xmlns:a16="http://schemas.microsoft.com/office/drawing/2014/main" id="{DFD46076-AC4C-8987-B8AB-B8687A43D5FA}"/>
              </a:ext>
            </a:extLst>
          </p:cNvPr>
          <p:cNvSpPr/>
          <p:nvPr/>
        </p:nvSpPr>
        <p:spPr>
          <a:xfrm>
            <a:off x="506948" y="5111616"/>
            <a:ext cx="908398"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T-DXd-THP</a:t>
            </a:r>
          </a:p>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ddAC-THP</a:t>
            </a:r>
          </a:p>
        </p:txBody>
      </p:sp>
      <p:sp>
        <p:nvSpPr>
          <p:cNvPr id="3144" name="Rectangle 3143">
            <a:extLst>
              <a:ext uri="{FF2B5EF4-FFF2-40B4-BE49-F238E27FC236}">
                <a16:creationId xmlns:a16="http://schemas.microsoft.com/office/drawing/2014/main" id="{60F07F70-ACE2-71B7-B282-57A0D507D16A}"/>
              </a:ext>
            </a:extLst>
          </p:cNvPr>
          <p:cNvSpPr/>
          <p:nvPr/>
        </p:nvSpPr>
        <p:spPr>
          <a:xfrm>
            <a:off x="296132" y="4744494"/>
            <a:ext cx="1119213"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Number of </a:t>
            </a:r>
            <a:b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0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patients at risk</a:t>
            </a:r>
          </a:p>
        </p:txBody>
      </p:sp>
      <p:sp>
        <p:nvSpPr>
          <p:cNvPr id="3" name="TextBox 2">
            <a:extLst>
              <a:ext uri="{FF2B5EF4-FFF2-40B4-BE49-F238E27FC236}">
                <a16:creationId xmlns:a16="http://schemas.microsoft.com/office/drawing/2014/main" id="{2D6E603B-B557-98F1-8E5F-01EAA2DB9500}"/>
              </a:ext>
            </a:extLst>
          </p:cNvPr>
          <p:cNvSpPr txBox="1"/>
          <p:nvPr/>
        </p:nvSpPr>
        <p:spPr>
          <a:xfrm>
            <a:off x="1137670" y="1130550"/>
            <a:ext cx="47000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1.0</a:t>
            </a:r>
          </a:p>
        </p:txBody>
      </p:sp>
      <p:cxnSp>
        <p:nvCxnSpPr>
          <p:cNvPr id="5" name="Straight Connector 4">
            <a:extLst>
              <a:ext uri="{FF2B5EF4-FFF2-40B4-BE49-F238E27FC236}">
                <a16:creationId xmlns:a16="http://schemas.microsoft.com/office/drawing/2014/main" id="{B71588DD-92DB-F30C-9A1C-FFBA336B7D97}"/>
              </a:ext>
            </a:extLst>
          </p:cNvPr>
          <p:cNvCxnSpPr>
            <a:cxnSpLocks/>
          </p:cNvCxnSpPr>
          <p:nvPr/>
        </p:nvCxnSpPr>
        <p:spPr>
          <a:xfrm rot="5400000">
            <a:off x="1542576" y="3914416"/>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6" name="Straight Connector 5">
            <a:extLst>
              <a:ext uri="{FF2B5EF4-FFF2-40B4-BE49-F238E27FC236}">
                <a16:creationId xmlns:a16="http://schemas.microsoft.com/office/drawing/2014/main" id="{AE8487E9-4F15-ACCF-91A1-0F1243534156}"/>
              </a:ext>
            </a:extLst>
          </p:cNvPr>
          <p:cNvCxnSpPr>
            <a:cxnSpLocks/>
          </p:cNvCxnSpPr>
          <p:nvPr/>
        </p:nvCxnSpPr>
        <p:spPr>
          <a:xfrm rot="5400000">
            <a:off x="1542576" y="2561921"/>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7" name="Straight Connector 6">
            <a:extLst>
              <a:ext uri="{FF2B5EF4-FFF2-40B4-BE49-F238E27FC236}">
                <a16:creationId xmlns:a16="http://schemas.microsoft.com/office/drawing/2014/main" id="{15E5985D-C02D-4DDD-4D77-CF478A2D940A}"/>
              </a:ext>
            </a:extLst>
          </p:cNvPr>
          <p:cNvCxnSpPr>
            <a:cxnSpLocks/>
          </p:cNvCxnSpPr>
          <p:nvPr/>
        </p:nvCxnSpPr>
        <p:spPr>
          <a:xfrm rot="5400000">
            <a:off x="1542576" y="1228105"/>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34" name="Straight Connector 33">
            <a:extLst>
              <a:ext uri="{FF2B5EF4-FFF2-40B4-BE49-F238E27FC236}">
                <a16:creationId xmlns:a16="http://schemas.microsoft.com/office/drawing/2014/main" id="{B220E11A-3BA3-D67B-668D-CAB3C3B44A34}"/>
              </a:ext>
            </a:extLst>
          </p:cNvPr>
          <p:cNvCxnSpPr>
            <a:cxnSpLocks/>
          </p:cNvCxnSpPr>
          <p:nvPr/>
        </p:nvCxnSpPr>
        <p:spPr>
          <a:xfrm rot="5400000">
            <a:off x="1542576" y="4289064"/>
            <a:ext cx="0" cy="81600"/>
          </a:xfrm>
          <a:prstGeom prst="line">
            <a:avLst/>
          </a:prstGeom>
          <a:noFill/>
          <a:ln w="19050" cap="flat" cmpd="sng" algn="ctr">
            <a:solidFill>
              <a:sysClr val="windowText" lastClr="000000"/>
            </a:solidFill>
            <a:prstDash val="solid"/>
            <a:headEnd type="none" w="med" len="med"/>
            <a:tailEnd type="none" w="med" len="med"/>
          </a:ln>
          <a:effectLst/>
        </p:spPr>
      </p:cxnSp>
      <p:cxnSp>
        <p:nvCxnSpPr>
          <p:cNvPr id="8" name="Straight Connector 7">
            <a:extLst>
              <a:ext uri="{FF2B5EF4-FFF2-40B4-BE49-F238E27FC236}">
                <a16:creationId xmlns:a16="http://schemas.microsoft.com/office/drawing/2014/main" id="{182125C0-F95E-255F-D173-4CC69E68A47F}"/>
              </a:ext>
            </a:extLst>
          </p:cNvPr>
          <p:cNvCxnSpPr>
            <a:cxnSpLocks/>
          </p:cNvCxnSpPr>
          <p:nvPr/>
        </p:nvCxnSpPr>
        <p:spPr>
          <a:xfrm>
            <a:off x="1582831" y="1274619"/>
            <a:ext cx="0" cy="2689871"/>
          </a:xfrm>
          <a:prstGeom prst="line">
            <a:avLst/>
          </a:prstGeom>
          <a:noFill/>
          <a:ln w="19050" cap="flat" cmpd="sng" algn="ctr">
            <a:solidFill>
              <a:sysClr val="windowText" lastClr="000000"/>
            </a:solidFill>
            <a:prstDash val="solid"/>
            <a:headEnd type="none" w="med" len="med"/>
            <a:tailEnd type="none" w="med" len="med"/>
          </a:ln>
          <a:effectLst/>
        </p:spPr>
      </p:cxnSp>
      <p:cxnSp>
        <p:nvCxnSpPr>
          <p:cNvPr id="24" name="Straight Connector 23">
            <a:extLst>
              <a:ext uri="{FF2B5EF4-FFF2-40B4-BE49-F238E27FC236}">
                <a16:creationId xmlns:a16="http://schemas.microsoft.com/office/drawing/2014/main" id="{82332B05-D998-F4EC-CF8C-16A22454A27F}"/>
              </a:ext>
            </a:extLst>
          </p:cNvPr>
          <p:cNvCxnSpPr>
            <a:cxnSpLocks/>
          </p:cNvCxnSpPr>
          <p:nvPr/>
        </p:nvCxnSpPr>
        <p:spPr>
          <a:xfrm>
            <a:off x="1582832" y="4329864"/>
            <a:ext cx="7926929" cy="0"/>
          </a:xfrm>
          <a:prstGeom prst="line">
            <a:avLst/>
          </a:prstGeom>
          <a:noFill/>
          <a:ln w="19050" cap="flat" cmpd="sng" algn="ctr">
            <a:solidFill>
              <a:sysClr val="windowText" lastClr="000000"/>
            </a:solidFill>
            <a:prstDash val="solid"/>
            <a:headEnd type="none" w="med" len="med"/>
            <a:tailEnd type="none" w="med" len="med"/>
          </a:ln>
          <a:effectLst/>
        </p:spPr>
      </p:cxnSp>
      <p:sp>
        <p:nvSpPr>
          <p:cNvPr id="25" name="TextBox 24">
            <a:extLst>
              <a:ext uri="{FF2B5EF4-FFF2-40B4-BE49-F238E27FC236}">
                <a16:creationId xmlns:a16="http://schemas.microsoft.com/office/drawing/2014/main" id="{77499DCE-27FA-80E4-53C2-CBAEAFF51E79}"/>
              </a:ext>
            </a:extLst>
          </p:cNvPr>
          <p:cNvSpPr txBox="1"/>
          <p:nvPr/>
        </p:nvSpPr>
        <p:spPr>
          <a:xfrm>
            <a:off x="9289994"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39</a:t>
            </a:r>
          </a:p>
        </p:txBody>
      </p:sp>
      <p:sp>
        <p:nvSpPr>
          <p:cNvPr id="26" name="TextBox 25">
            <a:extLst>
              <a:ext uri="{FF2B5EF4-FFF2-40B4-BE49-F238E27FC236}">
                <a16:creationId xmlns:a16="http://schemas.microsoft.com/office/drawing/2014/main" id="{C815ECD6-60EF-240B-139D-0836EEEA7BF4}"/>
              </a:ext>
            </a:extLst>
          </p:cNvPr>
          <p:cNvSpPr txBox="1"/>
          <p:nvPr/>
        </p:nvSpPr>
        <p:spPr>
          <a:xfrm>
            <a:off x="8696791"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36</a:t>
            </a:r>
          </a:p>
        </p:txBody>
      </p:sp>
      <p:sp>
        <p:nvSpPr>
          <p:cNvPr id="27" name="TextBox 26">
            <a:extLst>
              <a:ext uri="{FF2B5EF4-FFF2-40B4-BE49-F238E27FC236}">
                <a16:creationId xmlns:a16="http://schemas.microsoft.com/office/drawing/2014/main" id="{9F1897E6-6204-71E2-D32B-D031448C52B4}"/>
              </a:ext>
            </a:extLst>
          </p:cNvPr>
          <p:cNvSpPr txBox="1"/>
          <p:nvPr/>
        </p:nvSpPr>
        <p:spPr>
          <a:xfrm>
            <a:off x="8078601"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33</a:t>
            </a:r>
          </a:p>
        </p:txBody>
      </p:sp>
      <p:sp>
        <p:nvSpPr>
          <p:cNvPr id="28" name="TextBox 27">
            <a:extLst>
              <a:ext uri="{FF2B5EF4-FFF2-40B4-BE49-F238E27FC236}">
                <a16:creationId xmlns:a16="http://schemas.microsoft.com/office/drawing/2014/main" id="{2D56E896-041B-735C-0965-53A923159FF4}"/>
              </a:ext>
            </a:extLst>
          </p:cNvPr>
          <p:cNvSpPr txBox="1"/>
          <p:nvPr/>
        </p:nvSpPr>
        <p:spPr>
          <a:xfrm>
            <a:off x="7482315"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30</a:t>
            </a:r>
          </a:p>
        </p:txBody>
      </p:sp>
      <p:sp>
        <p:nvSpPr>
          <p:cNvPr id="29" name="TextBox 28">
            <a:extLst>
              <a:ext uri="{FF2B5EF4-FFF2-40B4-BE49-F238E27FC236}">
                <a16:creationId xmlns:a16="http://schemas.microsoft.com/office/drawing/2014/main" id="{1CA7E62E-94E2-4A08-6002-C9DBF87BF298}"/>
              </a:ext>
            </a:extLst>
          </p:cNvPr>
          <p:cNvSpPr txBox="1"/>
          <p:nvPr/>
        </p:nvSpPr>
        <p:spPr>
          <a:xfrm>
            <a:off x="6879157"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27</a:t>
            </a:r>
          </a:p>
        </p:txBody>
      </p:sp>
      <p:sp>
        <p:nvSpPr>
          <p:cNvPr id="30" name="TextBox 29">
            <a:extLst>
              <a:ext uri="{FF2B5EF4-FFF2-40B4-BE49-F238E27FC236}">
                <a16:creationId xmlns:a16="http://schemas.microsoft.com/office/drawing/2014/main" id="{EED1DC32-B9B8-FADA-BC89-2208221A975B}"/>
              </a:ext>
            </a:extLst>
          </p:cNvPr>
          <p:cNvSpPr txBox="1"/>
          <p:nvPr/>
        </p:nvSpPr>
        <p:spPr>
          <a:xfrm>
            <a:off x="6267839"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sp>
        <p:nvSpPr>
          <p:cNvPr id="31" name="TextBox 30">
            <a:extLst>
              <a:ext uri="{FF2B5EF4-FFF2-40B4-BE49-F238E27FC236}">
                <a16:creationId xmlns:a16="http://schemas.microsoft.com/office/drawing/2014/main" id="{C8EB46A8-33DA-7CDC-A025-C6846A0EDED1}"/>
              </a:ext>
            </a:extLst>
          </p:cNvPr>
          <p:cNvSpPr txBox="1"/>
          <p:nvPr/>
        </p:nvSpPr>
        <p:spPr>
          <a:xfrm>
            <a:off x="5649648"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21</a:t>
            </a:r>
          </a:p>
        </p:txBody>
      </p:sp>
      <p:sp>
        <p:nvSpPr>
          <p:cNvPr id="2016" name="TextBox 2015">
            <a:extLst>
              <a:ext uri="{FF2B5EF4-FFF2-40B4-BE49-F238E27FC236}">
                <a16:creationId xmlns:a16="http://schemas.microsoft.com/office/drawing/2014/main" id="{E69218E6-0D75-2E25-B60F-A2CEB117A631}"/>
              </a:ext>
            </a:extLst>
          </p:cNvPr>
          <p:cNvSpPr txBox="1"/>
          <p:nvPr/>
        </p:nvSpPr>
        <p:spPr>
          <a:xfrm>
            <a:off x="5025535"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18</a:t>
            </a:r>
          </a:p>
        </p:txBody>
      </p:sp>
      <p:sp>
        <p:nvSpPr>
          <p:cNvPr id="2017" name="TextBox 2016">
            <a:extLst>
              <a:ext uri="{FF2B5EF4-FFF2-40B4-BE49-F238E27FC236}">
                <a16:creationId xmlns:a16="http://schemas.microsoft.com/office/drawing/2014/main" id="{FD5B3758-133C-E640-BC62-85D82439F444}"/>
              </a:ext>
            </a:extLst>
          </p:cNvPr>
          <p:cNvSpPr txBox="1"/>
          <p:nvPr/>
        </p:nvSpPr>
        <p:spPr>
          <a:xfrm>
            <a:off x="4411712"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15</a:t>
            </a:r>
          </a:p>
        </p:txBody>
      </p:sp>
      <p:sp>
        <p:nvSpPr>
          <p:cNvPr id="2018" name="TextBox 2017">
            <a:extLst>
              <a:ext uri="{FF2B5EF4-FFF2-40B4-BE49-F238E27FC236}">
                <a16:creationId xmlns:a16="http://schemas.microsoft.com/office/drawing/2014/main" id="{441E89F6-F6AE-6854-6BB4-D2C379472178}"/>
              </a:ext>
            </a:extLst>
          </p:cNvPr>
          <p:cNvSpPr txBox="1"/>
          <p:nvPr/>
        </p:nvSpPr>
        <p:spPr>
          <a:xfrm>
            <a:off x="3800394" y="4371482"/>
            <a:ext cx="412292"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sp>
        <p:nvSpPr>
          <p:cNvPr id="2020" name="TextBox 2019">
            <a:extLst>
              <a:ext uri="{FF2B5EF4-FFF2-40B4-BE49-F238E27FC236}">
                <a16:creationId xmlns:a16="http://schemas.microsoft.com/office/drawing/2014/main" id="{7F1EBAEB-1C39-A530-DC5E-E34869EC286B}"/>
              </a:ext>
            </a:extLst>
          </p:cNvPr>
          <p:cNvSpPr txBox="1"/>
          <p:nvPr/>
        </p:nvSpPr>
        <p:spPr>
          <a:xfrm>
            <a:off x="3248661" y="4371482"/>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9</a:t>
            </a:r>
          </a:p>
        </p:txBody>
      </p:sp>
      <p:sp>
        <p:nvSpPr>
          <p:cNvPr id="2021" name="TextBox 2020">
            <a:extLst>
              <a:ext uri="{FF2B5EF4-FFF2-40B4-BE49-F238E27FC236}">
                <a16:creationId xmlns:a16="http://schemas.microsoft.com/office/drawing/2014/main" id="{3D03BEA5-6A1B-294E-77A6-E9F864B7F6F5}"/>
              </a:ext>
            </a:extLst>
          </p:cNvPr>
          <p:cNvSpPr txBox="1"/>
          <p:nvPr/>
        </p:nvSpPr>
        <p:spPr>
          <a:xfrm>
            <a:off x="2653972" y="4371482"/>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a:t>
            </a:r>
          </a:p>
        </p:txBody>
      </p:sp>
      <p:sp>
        <p:nvSpPr>
          <p:cNvPr id="2023" name="TextBox 2022">
            <a:extLst>
              <a:ext uri="{FF2B5EF4-FFF2-40B4-BE49-F238E27FC236}">
                <a16:creationId xmlns:a16="http://schemas.microsoft.com/office/drawing/2014/main" id="{A1A3315C-0357-372D-63C6-9A4D157C63EB}"/>
              </a:ext>
            </a:extLst>
          </p:cNvPr>
          <p:cNvSpPr txBox="1"/>
          <p:nvPr/>
        </p:nvSpPr>
        <p:spPr>
          <a:xfrm>
            <a:off x="2043278" y="4371482"/>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a:t>
            </a:r>
          </a:p>
        </p:txBody>
      </p:sp>
      <p:sp>
        <p:nvSpPr>
          <p:cNvPr id="2040" name="TextBox 2039">
            <a:extLst>
              <a:ext uri="{FF2B5EF4-FFF2-40B4-BE49-F238E27FC236}">
                <a16:creationId xmlns:a16="http://schemas.microsoft.com/office/drawing/2014/main" id="{D8911843-EFB8-6EA1-A1B3-EEDDCBC35C42}"/>
              </a:ext>
            </a:extLst>
          </p:cNvPr>
          <p:cNvSpPr txBox="1"/>
          <p:nvPr/>
        </p:nvSpPr>
        <p:spPr>
          <a:xfrm>
            <a:off x="1426497" y="4371482"/>
            <a:ext cx="298480" cy="338554"/>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2041" name="Freeform: Shape 2040">
            <a:extLst>
              <a:ext uri="{FF2B5EF4-FFF2-40B4-BE49-F238E27FC236}">
                <a16:creationId xmlns:a16="http://schemas.microsoft.com/office/drawing/2014/main" id="{E9662ACC-70C0-17C0-8860-4692126C9D75}"/>
              </a:ext>
            </a:extLst>
          </p:cNvPr>
          <p:cNvSpPr/>
          <p:nvPr/>
        </p:nvSpPr>
        <p:spPr>
          <a:xfrm>
            <a:off x="1588648" y="1269066"/>
            <a:ext cx="7391275" cy="1907976"/>
          </a:xfrm>
          <a:custGeom>
            <a:avLst/>
            <a:gdLst>
              <a:gd name="connsiteX0" fmla="*/ 0 w 7825697"/>
              <a:gd name="connsiteY0" fmla="*/ 0 h 2034537"/>
              <a:gd name="connsiteX1" fmla="*/ 607282 w 7825697"/>
              <a:gd name="connsiteY1" fmla="*/ 0 h 2034537"/>
              <a:gd name="connsiteX2" fmla="*/ 607282 w 7825697"/>
              <a:gd name="connsiteY2" fmla="*/ 45369 h 2034537"/>
              <a:gd name="connsiteX3" fmla="*/ 1122883 w 7825697"/>
              <a:gd name="connsiteY3" fmla="*/ 45369 h 2034537"/>
              <a:gd name="connsiteX4" fmla="*/ 1122883 w 7825697"/>
              <a:gd name="connsiteY4" fmla="*/ 90570 h 2034537"/>
              <a:gd name="connsiteX5" fmla="*/ 1214733 w 7825697"/>
              <a:gd name="connsiteY5" fmla="*/ 90570 h 2034537"/>
              <a:gd name="connsiteX6" fmla="*/ 1214733 w 7825697"/>
              <a:gd name="connsiteY6" fmla="*/ 135939 h 2034537"/>
              <a:gd name="connsiteX7" fmla="*/ 3665562 w 7825697"/>
              <a:gd name="connsiteY7" fmla="*/ 135939 h 2034537"/>
              <a:gd name="connsiteX8" fmla="*/ 3665562 w 7825697"/>
              <a:gd name="connsiteY8" fmla="*/ 203572 h 2034537"/>
              <a:gd name="connsiteX9" fmla="*/ 3743281 w 7825697"/>
              <a:gd name="connsiteY9" fmla="*/ 203572 h 2034537"/>
              <a:gd name="connsiteX10" fmla="*/ 3743281 w 7825697"/>
              <a:gd name="connsiteY10" fmla="*/ 271204 h 2034537"/>
              <a:gd name="connsiteX11" fmla="*/ 4675568 w 7825697"/>
              <a:gd name="connsiteY11" fmla="*/ 271204 h 2034537"/>
              <a:gd name="connsiteX12" fmla="*/ 4675568 w 7825697"/>
              <a:gd name="connsiteY12" fmla="*/ 350305 h 2034537"/>
              <a:gd name="connsiteX13" fmla="*/ 4831005 w 7825697"/>
              <a:gd name="connsiteY13" fmla="*/ 350305 h 2034537"/>
              <a:gd name="connsiteX14" fmla="*/ 4831005 w 7825697"/>
              <a:gd name="connsiteY14" fmla="*/ 438851 h 2034537"/>
              <a:gd name="connsiteX15" fmla="*/ 5346607 w 7825697"/>
              <a:gd name="connsiteY15" fmla="*/ 438851 h 2034537"/>
              <a:gd name="connsiteX16" fmla="*/ 5346607 w 7825697"/>
              <a:gd name="connsiteY16" fmla="*/ 548311 h 2034537"/>
              <a:gd name="connsiteX17" fmla="*/ 5410195 w 7825697"/>
              <a:gd name="connsiteY17" fmla="*/ 548311 h 2034537"/>
              <a:gd name="connsiteX18" fmla="*/ 5410195 w 7825697"/>
              <a:gd name="connsiteY18" fmla="*/ 659627 h 2034537"/>
              <a:gd name="connsiteX19" fmla="*/ 6829822 w 7825697"/>
              <a:gd name="connsiteY19" fmla="*/ 659627 h 2034537"/>
              <a:gd name="connsiteX20" fmla="*/ 6829822 w 7825697"/>
              <a:gd name="connsiteY20" fmla="*/ 1310820 h 2034537"/>
              <a:gd name="connsiteX21" fmla="*/ 6879279 w 7825697"/>
              <a:gd name="connsiteY21" fmla="*/ 1310820 h 2034537"/>
              <a:gd name="connsiteX22" fmla="*/ 6879279 w 7825697"/>
              <a:gd name="connsiteY22" fmla="*/ 2034537 h 2034537"/>
              <a:gd name="connsiteX23" fmla="*/ 7825697 w 7825697"/>
              <a:gd name="connsiteY23" fmla="*/ 2034537 h 2034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825697" h="2034537">
                <a:moveTo>
                  <a:pt x="0" y="0"/>
                </a:moveTo>
                <a:lnTo>
                  <a:pt x="607282" y="0"/>
                </a:lnTo>
                <a:lnTo>
                  <a:pt x="607282" y="45369"/>
                </a:lnTo>
                <a:lnTo>
                  <a:pt x="1122883" y="45369"/>
                </a:lnTo>
                <a:lnTo>
                  <a:pt x="1122883" y="90570"/>
                </a:lnTo>
                <a:lnTo>
                  <a:pt x="1214733" y="90570"/>
                </a:lnTo>
                <a:lnTo>
                  <a:pt x="1214733" y="135939"/>
                </a:lnTo>
                <a:lnTo>
                  <a:pt x="3665562" y="135939"/>
                </a:lnTo>
                <a:lnTo>
                  <a:pt x="3665562" y="203572"/>
                </a:lnTo>
                <a:lnTo>
                  <a:pt x="3743281" y="203572"/>
                </a:lnTo>
                <a:lnTo>
                  <a:pt x="3743281" y="271204"/>
                </a:lnTo>
                <a:lnTo>
                  <a:pt x="4675568" y="271204"/>
                </a:lnTo>
                <a:lnTo>
                  <a:pt x="4675568" y="350305"/>
                </a:lnTo>
                <a:lnTo>
                  <a:pt x="4831005" y="350305"/>
                </a:lnTo>
                <a:lnTo>
                  <a:pt x="4831005" y="438851"/>
                </a:lnTo>
                <a:lnTo>
                  <a:pt x="5346607" y="438851"/>
                </a:lnTo>
                <a:lnTo>
                  <a:pt x="5346607" y="548311"/>
                </a:lnTo>
                <a:lnTo>
                  <a:pt x="5410195" y="548311"/>
                </a:lnTo>
                <a:lnTo>
                  <a:pt x="5410195" y="659627"/>
                </a:lnTo>
                <a:lnTo>
                  <a:pt x="6829822" y="659627"/>
                </a:lnTo>
                <a:lnTo>
                  <a:pt x="6829822" y="1310820"/>
                </a:lnTo>
                <a:lnTo>
                  <a:pt x="6879279" y="1310820"/>
                </a:lnTo>
                <a:lnTo>
                  <a:pt x="6879279" y="2034537"/>
                </a:lnTo>
                <a:lnTo>
                  <a:pt x="7825697" y="2034537"/>
                </a:lnTo>
              </a:path>
            </a:pathLst>
          </a:custGeom>
          <a:noFill/>
          <a:ln w="28575" cap="flat">
            <a:solidFill>
              <a:srgbClr val="125AA2"/>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2" name="Freeform: Shape 2041">
            <a:extLst>
              <a:ext uri="{FF2B5EF4-FFF2-40B4-BE49-F238E27FC236}">
                <a16:creationId xmlns:a16="http://schemas.microsoft.com/office/drawing/2014/main" id="{F7DFC245-1372-CE7E-0DD5-2E43A36C4D5D}"/>
              </a:ext>
            </a:extLst>
          </p:cNvPr>
          <p:cNvSpPr/>
          <p:nvPr/>
        </p:nvSpPr>
        <p:spPr>
          <a:xfrm>
            <a:off x="1588648" y="1268717"/>
            <a:ext cx="7591309" cy="1157773"/>
          </a:xfrm>
          <a:custGeom>
            <a:avLst/>
            <a:gdLst>
              <a:gd name="connsiteX0" fmla="*/ 0 w 8037488"/>
              <a:gd name="connsiteY0" fmla="*/ 0 h 1231718"/>
              <a:gd name="connsiteX1" fmla="*/ 409621 w 8037488"/>
              <a:gd name="connsiteY1" fmla="*/ 0 h 1231718"/>
              <a:gd name="connsiteX2" fmla="*/ 409621 w 8037488"/>
              <a:gd name="connsiteY2" fmla="*/ 46887 h 1231718"/>
              <a:gd name="connsiteX3" fmla="*/ 572124 w 8037488"/>
              <a:gd name="connsiteY3" fmla="*/ 46887 h 1231718"/>
              <a:gd name="connsiteX4" fmla="*/ 572124 w 8037488"/>
              <a:gd name="connsiteY4" fmla="*/ 93943 h 1231718"/>
              <a:gd name="connsiteX5" fmla="*/ 882830 w 8037488"/>
              <a:gd name="connsiteY5" fmla="*/ 93943 h 1231718"/>
              <a:gd name="connsiteX6" fmla="*/ 882830 w 8037488"/>
              <a:gd name="connsiteY6" fmla="*/ 140999 h 1231718"/>
              <a:gd name="connsiteX7" fmla="*/ 1264190 w 8037488"/>
              <a:gd name="connsiteY7" fmla="*/ 140999 h 1231718"/>
              <a:gd name="connsiteX8" fmla="*/ 1264190 w 8037488"/>
              <a:gd name="connsiteY8" fmla="*/ 188898 h 1231718"/>
              <a:gd name="connsiteX9" fmla="*/ 1574896 w 8037488"/>
              <a:gd name="connsiteY9" fmla="*/ 188898 h 1231718"/>
              <a:gd name="connsiteX10" fmla="*/ 1574896 w 8037488"/>
              <a:gd name="connsiteY10" fmla="*/ 236966 h 1231718"/>
              <a:gd name="connsiteX11" fmla="*/ 1589027 w 8037488"/>
              <a:gd name="connsiteY11" fmla="*/ 236966 h 1231718"/>
              <a:gd name="connsiteX12" fmla="*/ 1589027 w 8037488"/>
              <a:gd name="connsiteY12" fmla="*/ 285203 h 1231718"/>
              <a:gd name="connsiteX13" fmla="*/ 1744464 w 8037488"/>
              <a:gd name="connsiteY13" fmla="*/ 285203 h 1231718"/>
              <a:gd name="connsiteX14" fmla="*/ 1744464 w 8037488"/>
              <a:gd name="connsiteY14" fmla="*/ 333777 h 1231718"/>
              <a:gd name="connsiteX15" fmla="*/ 2055339 w 8037488"/>
              <a:gd name="connsiteY15" fmla="*/ 333777 h 1231718"/>
              <a:gd name="connsiteX16" fmla="*/ 2055339 w 8037488"/>
              <a:gd name="connsiteY16" fmla="*/ 385049 h 1231718"/>
              <a:gd name="connsiteX17" fmla="*/ 2796863 w 8037488"/>
              <a:gd name="connsiteY17" fmla="*/ 385049 h 1231718"/>
              <a:gd name="connsiteX18" fmla="*/ 2796863 w 8037488"/>
              <a:gd name="connsiteY18" fmla="*/ 450320 h 1231718"/>
              <a:gd name="connsiteX19" fmla="*/ 3686758 w 8037488"/>
              <a:gd name="connsiteY19" fmla="*/ 450320 h 1231718"/>
              <a:gd name="connsiteX20" fmla="*/ 3686758 w 8037488"/>
              <a:gd name="connsiteY20" fmla="*/ 522169 h 1231718"/>
              <a:gd name="connsiteX21" fmla="*/ 3729150 w 8037488"/>
              <a:gd name="connsiteY21" fmla="*/ 522169 h 1231718"/>
              <a:gd name="connsiteX22" fmla="*/ 3729150 w 8037488"/>
              <a:gd name="connsiteY22" fmla="*/ 594187 h 1231718"/>
              <a:gd name="connsiteX23" fmla="*/ 3778607 w 8037488"/>
              <a:gd name="connsiteY23" fmla="*/ 594187 h 1231718"/>
              <a:gd name="connsiteX24" fmla="*/ 3778607 w 8037488"/>
              <a:gd name="connsiteY24" fmla="*/ 666879 h 1231718"/>
              <a:gd name="connsiteX25" fmla="*/ 4061052 w 8037488"/>
              <a:gd name="connsiteY25" fmla="*/ 666879 h 1231718"/>
              <a:gd name="connsiteX26" fmla="*/ 4061052 w 8037488"/>
              <a:gd name="connsiteY26" fmla="*/ 740583 h 1231718"/>
              <a:gd name="connsiteX27" fmla="*/ 4068118 w 8037488"/>
              <a:gd name="connsiteY27" fmla="*/ 740583 h 1231718"/>
              <a:gd name="connsiteX28" fmla="*/ 4068118 w 8037488"/>
              <a:gd name="connsiteY28" fmla="*/ 813950 h 1231718"/>
              <a:gd name="connsiteX29" fmla="*/ 4407254 w 8037488"/>
              <a:gd name="connsiteY29" fmla="*/ 813950 h 1231718"/>
              <a:gd name="connsiteX30" fmla="*/ 4407254 w 8037488"/>
              <a:gd name="connsiteY30" fmla="*/ 892545 h 1231718"/>
              <a:gd name="connsiteX31" fmla="*/ 5099320 w 8037488"/>
              <a:gd name="connsiteY31" fmla="*/ 892545 h 1231718"/>
              <a:gd name="connsiteX32" fmla="*/ 5099320 w 8037488"/>
              <a:gd name="connsiteY32" fmla="*/ 995933 h 1231718"/>
              <a:gd name="connsiteX33" fmla="*/ 5233561 w 8037488"/>
              <a:gd name="connsiteY33" fmla="*/ 995933 h 1231718"/>
              <a:gd name="connsiteX34" fmla="*/ 5233561 w 8037488"/>
              <a:gd name="connsiteY34" fmla="*/ 1108092 h 1231718"/>
              <a:gd name="connsiteX35" fmla="*/ 5381933 w 8037488"/>
              <a:gd name="connsiteY35" fmla="*/ 1108092 h 1231718"/>
              <a:gd name="connsiteX36" fmla="*/ 5381933 w 8037488"/>
              <a:gd name="connsiteY36" fmla="*/ 1231719 h 1231718"/>
              <a:gd name="connsiteX37" fmla="*/ 8037489 w 8037488"/>
              <a:gd name="connsiteY37" fmla="*/ 1231719 h 1231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37488" h="1231718">
                <a:moveTo>
                  <a:pt x="0" y="0"/>
                </a:moveTo>
                <a:lnTo>
                  <a:pt x="409621" y="0"/>
                </a:lnTo>
                <a:lnTo>
                  <a:pt x="409621" y="46887"/>
                </a:lnTo>
                <a:lnTo>
                  <a:pt x="572124" y="46887"/>
                </a:lnTo>
                <a:lnTo>
                  <a:pt x="572124" y="93943"/>
                </a:lnTo>
                <a:lnTo>
                  <a:pt x="882830" y="93943"/>
                </a:lnTo>
                <a:lnTo>
                  <a:pt x="882830" y="140999"/>
                </a:lnTo>
                <a:lnTo>
                  <a:pt x="1264190" y="140999"/>
                </a:lnTo>
                <a:lnTo>
                  <a:pt x="1264190" y="188898"/>
                </a:lnTo>
                <a:lnTo>
                  <a:pt x="1574896" y="188898"/>
                </a:lnTo>
                <a:lnTo>
                  <a:pt x="1574896" y="236966"/>
                </a:lnTo>
                <a:lnTo>
                  <a:pt x="1589027" y="236966"/>
                </a:lnTo>
                <a:lnTo>
                  <a:pt x="1589027" y="285203"/>
                </a:lnTo>
                <a:lnTo>
                  <a:pt x="1744464" y="285203"/>
                </a:lnTo>
                <a:lnTo>
                  <a:pt x="1744464" y="333777"/>
                </a:lnTo>
                <a:lnTo>
                  <a:pt x="2055339" y="333777"/>
                </a:lnTo>
                <a:lnTo>
                  <a:pt x="2055339" y="385049"/>
                </a:lnTo>
                <a:lnTo>
                  <a:pt x="2796863" y="385049"/>
                </a:lnTo>
                <a:lnTo>
                  <a:pt x="2796863" y="450320"/>
                </a:lnTo>
                <a:lnTo>
                  <a:pt x="3686758" y="450320"/>
                </a:lnTo>
                <a:lnTo>
                  <a:pt x="3686758" y="522169"/>
                </a:lnTo>
                <a:lnTo>
                  <a:pt x="3729150" y="522169"/>
                </a:lnTo>
                <a:lnTo>
                  <a:pt x="3729150" y="594187"/>
                </a:lnTo>
                <a:lnTo>
                  <a:pt x="3778607" y="594187"/>
                </a:lnTo>
                <a:lnTo>
                  <a:pt x="3778607" y="666879"/>
                </a:lnTo>
                <a:lnTo>
                  <a:pt x="4061052" y="666879"/>
                </a:lnTo>
                <a:lnTo>
                  <a:pt x="4061052" y="740583"/>
                </a:lnTo>
                <a:lnTo>
                  <a:pt x="4068118" y="740583"/>
                </a:lnTo>
                <a:lnTo>
                  <a:pt x="4068118" y="813950"/>
                </a:lnTo>
                <a:lnTo>
                  <a:pt x="4407254" y="813950"/>
                </a:lnTo>
                <a:lnTo>
                  <a:pt x="4407254" y="892545"/>
                </a:lnTo>
                <a:lnTo>
                  <a:pt x="5099320" y="892545"/>
                </a:lnTo>
                <a:lnTo>
                  <a:pt x="5099320" y="995933"/>
                </a:lnTo>
                <a:lnTo>
                  <a:pt x="5233561" y="995933"/>
                </a:lnTo>
                <a:lnTo>
                  <a:pt x="5233561" y="1108092"/>
                </a:lnTo>
                <a:lnTo>
                  <a:pt x="5381933" y="1108092"/>
                </a:lnTo>
                <a:lnTo>
                  <a:pt x="5381933" y="1231719"/>
                </a:lnTo>
                <a:lnTo>
                  <a:pt x="8037489" y="1231719"/>
                </a:lnTo>
              </a:path>
            </a:pathLst>
          </a:custGeom>
          <a:noFill/>
          <a:ln w="28575" cap="flat">
            <a:solidFill>
              <a:srgbClr val="78777C"/>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4" name="Freeform: Shape 2043">
            <a:extLst>
              <a:ext uri="{FF2B5EF4-FFF2-40B4-BE49-F238E27FC236}">
                <a16:creationId xmlns:a16="http://schemas.microsoft.com/office/drawing/2014/main" id="{DB7D30F7-479F-6A9F-271E-088D5A985ABD}"/>
              </a:ext>
            </a:extLst>
          </p:cNvPr>
          <p:cNvSpPr/>
          <p:nvPr/>
        </p:nvSpPr>
        <p:spPr>
          <a:xfrm>
            <a:off x="1580966" y="121649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5" name="Freeform: Shape 2044">
            <a:extLst>
              <a:ext uri="{FF2B5EF4-FFF2-40B4-BE49-F238E27FC236}">
                <a16:creationId xmlns:a16="http://schemas.microsoft.com/office/drawing/2014/main" id="{29B4EC2C-E1C8-6862-C9A8-3EF6BAB257D9}"/>
              </a:ext>
            </a:extLst>
          </p:cNvPr>
          <p:cNvSpPr/>
          <p:nvPr/>
        </p:nvSpPr>
        <p:spPr>
          <a:xfrm>
            <a:off x="280760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6" name="Freeform: Shape 2045">
            <a:extLst>
              <a:ext uri="{FF2B5EF4-FFF2-40B4-BE49-F238E27FC236}">
                <a16:creationId xmlns:a16="http://schemas.microsoft.com/office/drawing/2014/main" id="{17084ECF-A3D5-4120-F4FF-C9197B4AEB59}"/>
              </a:ext>
            </a:extLst>
          </p:cNvPr>
          <p:cNvSpPr/>
          <p:nvPr/>
        </p:nvSpPr>
        <p:spPr>
          <a:xfrm>
            <a:off x="287633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047" name="Freeform: Shape 2046">
            <a:extLst>
              <a:ext uri="{FF2B5EF4-FFF2-40B4-BE49-F238E27FC236}">
                <a16:creationId xmlns:a16="http://schemas.microsoft.com/office/drawing/2014/main" id="{44223255-C86C-C37C-4F88-A95B51419C2C}"/>
              </a:ext>
            </a:extLst>
          </p:cNvPr>
          <p:cNvSpPr/>
          <p:nvPr/>
        </p:nvSpPr>
        <p:spPr>
          <a:xfrm>
            <a:off x="290687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88" name="Freeform: Shape 2687">
            <a:extLst>
              <a:ext uri="{FF2B5EF4-FFF2-40B4-BE49-F238E27FC236}">
                <a16:creationId xmlns:a16="http://schemas.microsoft.com/office/drawing/2014/main" id="{58EC6995-985A-F9E6-F8AB-49DB5FAA602A}"/>
              </a:ext>
            </a:extLst>
          </p:cNvPr>
          <p:cNvSpPr/>
          <p:nvPr/>
        </p:nvSpPr>
        <p:spPr>
          <a:xfrm>
            <a:off x="293741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89" name="Freeform: Shape 2688">
            <a:extLst>
              <a:ext uri="{FF2B5EF4-FFF2-40B4-BE49-F238E27FC236}">
                <a16:creationId xmlns:a16="http://schemas.microsoft.com/office/drawing/2014/main" id="{A2F56D22-6BD4-B9B8-D8B9-45F4D25F8EB8}"/>
              </a:ext>
            </a:extLst>
          </p:cNvPr>
          <p:cNvSpPr/>
          <p:nvPr/>
        </p:nvSpPr>
        <p:spPr>
          <a:xfrm>
            <a:off x="298323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0" name="Freeform: Shape 2689">
            <a:extLst>
              <a:ext uri="{FF2B5EF4-FFF2-40B4-BE49-F238E27FC236}">
                <a16:creationId xmlns:a16="http://schemas.microsoft.com/office/drawing/2014/main" id="{4D0812BA-880B-B95D-9363-A144C5A18B9E}"/>
              </a:ext>
            </a:extLst>
          </p:cNvPr>
          <p:cNvSpPr/>
          <p:nvPr/>
        </p:nvSpPr>
        <p:spPr>
          <a:xfrm>
            <a:off x="3197202"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1" name="Freeform: Shape 2690">
            <a:extLst>
              <a:ext uri="{FF2B5EF4-FFF2-40B4-BE49-F238E27FC236}">
                <a16:creationId xmlns:a16="http://schemas.microsoft.com/office/drawing/2014/main" id="{CE27BEC9-EDB6-490C-F5E4-DAE468984B7E}"/>
              </a:ext>
            </a:extLst>
          </p:cNvPr>
          <p:cNvSpPr/>
          <p:nvPr/>
        </p:nvSpPr>
        <p:spPr>
          <a:xfrm>
            <a:off x="322011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2" name="Freeform: Shape 2691">
            <a:extLst>
              <a:ext uri="{FF2B5EF4-FFF2-40B4-BE49-F238E27FC236}">
                <a16:creationId xmlns:a16="http://schemas.microsoft.com/office/drawing/2014/main" id="{FBA06577-0A2D-F716-11DD-CFB8FEA03E35}"/>
              </a:ext>
            </a:extLst>
          </p:cNvPr>
          <p:cNvSpPr/>
          <p:nvPr/>
        </p:nvSpPr>
        <p:spPr>
          <a:xfrm>
            <a:off x="335739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3" name="Freeform: Shape 2692">
            <a:extLst>
              <a:ext uri="{FF2B5EF4-FFF2-40B4-BE49-F238E27FC236}">
                <a16:creationId xmlns:a16="http://schemas.microsoft.com/office/drawing/2014/main" id="{A5370F84-49E0-376E-81D2-597531E7CA66}"/>
              </a:ext>
            </a:extLst>
          </p:cNvPr>
          <p:cNvSpPr/>
          <p:nvPr/>
        </p:nvSpPr>
        <p:spPr>
          <a:xfrm>
            <a:off x="341100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4" name="Freeform: Shape 2693">
            <a:extLst>
              <a:ext uri="{FF2B5EF4-FFF2-40B4-BE49-F238E27FC236}">
                <a16:creationId xmlns:a16="http://schemas.microsoft.com/office/drawing/2014/main" id="{57BD11DC-4732-E7D4-D407-D47EDF4AF43B}"/>
              </a:ext>
            </a:extLst>
          </p:cNvPr>
          <p:cNvSpPr/>
          <p:nvPr/>
        </p:nvSpPr>
        <p:spPr>
          <a:xfrm>
            <a:off x="3456826"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5" name="Freeform: Shape 2694">
            <a:extLst>
              <a:ext uri="{FF2B5EF4-FFF2-40B4-BE49-F238E27FC236}">
                <a16:creationId xmlns:a16="http://schemas.microsoft.com/office/drawing/2014/main" id="{86AEEF13-033B-F35C-9260-E2E42AAC49EA}"/>
              </a:ext>
            </a:extLst>
          </p:cNvPr>
          <p:cNvSpPr/>
          <p:nvPr/>
        </p:nvSpPr>
        <p:spPr>
          <a:xfrm>
            <a:off x="3464302"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6" name="Freeform: Shape 2695">
            <a:extLst>
              <a:ext uri="{FF2B5EF4-FFF2-40B4-BE49-F238E27FC236}">
                <a16:creationId xmlns:a16="http://schemas.microsoft.com/office/drawing/2014/main" id="{E07194BD-23B5-0B3F-D9D0-33516F7201D0}"/>
              </a:ext>
            </a:extLst>
          </p:cNvPr>
          <p:cNvSpPr/>
          <p:nvPr/>
        </p:nvSpPr>
        <p:spPr>
          <a:xfrm>
            <a:off x="347957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7" name="Freeform: Shape 2696">
            <a:extLst>
              <a:ext uri="{FF2B5EF4-FFF2-40B4-BE49-F238E27FC236}">
                <a16:creationId xmlns:a16="http://schemas.microsoft.com/office/drawing/2014/main" id="{63E83DA3-A12F-D7A1-EE4B-A0E1ED805993}"/>
              </a:ext>
            </a:extLst>
          </p:cNvPr>
          <p:cNvSpPr/>
          <p:nvPr/>
        </p:nvSpPr>
        <p:spPr>
          <a:xfrm>
            <a:off x="348721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8" name="Freeform: Shape 2697">
            <a:extLst>
              <a:ext uri="{FF2B5EF4-FFF2-40B4-BE49-F238E27FC236}">
                <a16:creationId xmlns:a16="http://schemas.microsoft.com/office/drawing/2014/main" id="{AD03DFDD-BE80-A3CB-26B2-55BED84D17F8}"/>
              </a:ext>
            </a:extLst>
          </p:cNvPr>
          <p:cNvSpPr/>
          <p:nvPr/>
        </p:nvSpPr>
        <p:spPr>
          <a:xfrm>
            <a:off x="349484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699" name="Freeform: Shape 2698">
            <a:extLst>
              <a:ext uri="{FF2B5EF4-FFF2-40B4-BE49-F238E27FC236}">
                <a16:creationId xmlns:a16="http://schemas.microsoft.com/office/drawing/2014/main" id="{ED65A730-5692-B029-E358-940589095405}"/>
              </a:ext>
            </a:extLst>
          </p:cNvPr>
          <p:cNvSpPr/>
          <p:nvPr/>
        </p:nvSpPr>
        <p:spPr>
          <a:xfrm>
            <a:off x="3502482"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00" name="Freeform: Shape 2699">
            <a:extLst>
              <a:ext uri="{FF2B5EF4-FFF2-40B4-BE49-F238E27FC236}">
                <a16:creationId xmlns:a16="http://schemas.microsoft.com/office/drawing/2014/main" id="{94C747D1-B427-C97A-4192-2D984FA2261D}"/>
              </a:ext>
            </a:extLst>
          </p:cNvPr>
          <p:cNvSpPr/>
          <p:nvPr/>
        </p:nvSpPr>
        <p:spPr>
          <a:xfrm>
            <a:off x="3517914"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6" name="Freeform: Shape 2715">
            <a:extLst>
              <a:ext uri="{FF2B5EF4-FFF2-40B4-BE49-F238E27FC236}">
                <a16:creationId xmlns:a16="http://schemas.microsoft.com/office/drawing/2014/main" id="{921258EB-53D9-1751-47CF-0ABF7C878E71}"/>
              </a:ext>
            </a:extLst>
          </p:cNvPr>
          <p:cNvSpPr/>
          <p:nvPr/>
        </p:nvSpPr>
        <p:spPr>
          <a:xfrm>
            <a:off x="352539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7" name="Freeform: Shape 2716">
            <a:extLst>
              <a:ext uri="{FF2B5EF4-FFF2-40B4-BE49-F238E27FC236}">
                <a16:creationId xmlns:a16="http://schemas.microsoft.com/office/drawing/2014/main" id="{8635C5A2-2FA6-E5C7-28DA-78E0F57CBEA2}"/>
              </a:ext>
            </a:extLst>
          </p:cNvPr>
          <p:cNvSpPr/>
          <p:nvPr/>
        </p:nvSpPr>
        <p:spPr>
          <a:xfrm>
            <a:off x="353302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8" name="Freeform: Shape 2717">
            <a:extLst>
              <a:ext uri="{FF2B5EF4-FFF2-40B4-BE49-F238E27FC236}">
                <a16:creationId xmlns:a16="http://schemas.microsoft.com/office/drawing/2014/main" id="{85000698-4B41-4438-A649-6AD566F899D8}"/>
              </a:ext>
            </a:extLst>
          </p:cNvPr>
          <p:cNvSpPr/>
          <p:nvPr/>
        </p:nvSpPr>
        <p:spPr>
          <a:xfrm>
            <a:off x="3540663"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19" name="Freeform: Shape 2718">
            <a:extLst>
              <a:ext uri="{FF2B5EF4-FFF2-40B4-BE49-F238E27FC236}">
                <a16:creationId xmlns:a16="http://schemas.microsoft.com/office/drawing/2014/main" id="{9574B895-4FEB-111B-5F80-A52A8675A584}"/>
              </a:ext>
            </a:extLst>
          </p:cNvPr>
          <p:cNvSpPr/>
          <p:nvPr/>
        </p:nvSpPr>
        <p:spPr>
          <a:xfrm>
            <a:off x="354829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6" name="Freeform: Shape 575">
            <a:extLst>
              <a:ext uri="{FF2B5EF4-FFF2-40B4-BE49-F238E27FC236}">
                <a16:creationId xmlns:a16="http://schemas.microsoft.com/office/drawing/2014/main" id="{FFECACAC-FA97-D658-3D85-36E839F524EA}"/>
              </a:ext>
            </a:extLst>
          </p:cNvPr>
          <p:cNvSpPr/>
          <p:nvPr/>
        </p:nvSpPr>
        <p:spPr>
          <a:xfrm>
            <a:off x="355593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7" name="Freeform: Shape 576">
            <a:extLst>
              <a:ext uri="{FF2B5EF4-FFF2-40B4-BE49-F238E27FC236}">
                <a16:creationId xmlns:a16="http://schemas.microsoft.com/office/drawing/2014/main" id="{498E2DDE-ABBB-0FE4-F8E2-A0A460107A26}"/>
              </a:ext>
            </a:extLst>
          </p:cNvPr>
          <p:cNvSpPr/>
          <p:nvPr/>
        </p:nvSpPr>
        <p:spPr>
          <a:xfrm>
            <a:off x="3579002"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8" name="Freeform: Shape 577">
            <a:extLst>
              <a:ext uri="{FF2B5EF4-FFF2-40B4-BE49-F238E27FC236}">
                <a16:creationId xmlns:a16="http://schemas.microsoft.com/office/drawing/2014/main" id="{6A280C9C-F32C-04EC-52FB-13BFF232E7FA}"/>
              </a:ext>
            </a:extLst>
          </p:cNvPr>
          <p:cNvSpPr/>
          <p:nvPr/>
        </p:nvSpPr>
        <p:spPr>
          <a:xfrm>
            <a:off x="358647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79" name="Freeform: Shape 578">
            <a:extLst>
              <a:ext uri="{FF2B5EF4-FFF2-40B4-BE49-F238E27FC236}">
                <a16:creationId xmlns:a16="http://schemas.microsoft.com/office/drawing/2014/main" id="{21D046CF-7A8C-80F7-65F4-971338C2AEDD}"/>
              </a:ext>
            </a:extLst>
          </p:cNvPr>
          <p:cNvSpPr/>
          <p:nvPr/>
        </p:nvSpPr>
        <p:spPr>
          <a:xfrm>
            <a:off x="359411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0" name="Freeform: Shape 579">
            <a:extLst>
              <a:ext uri="{FF2B5EF4-FFF2-40B4-BE49-F238E27FC236}">
                <a16:creationId xmlns:a16="http://schemas.microsoft.com/office/drawing/2014/main" id="{C2156468-AA38-3458-2379-DA6CB8956E4E}"/>
              </a:ext>
            </a:extLst>
          </p:cNvPr>
          <p:cNvSpPr/>
          <p:nvPr/>
        </p:nvSpPr>
        <p:spPr>
          <a:xfrm>
            <a:off x="360175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1" name="Freeform: Shape 580">
            <a:extLst>
              <a:ext uri="{FF2B5EF4-FFF2-40B4-BE49-F238E27FC236}">
                <a16:creationId xmlns:a16="http://schemas.microsoft.com/office/drawing/2014/main" id="{A97D85D8-4830-2883-E037-51BF32470D88}"/>
              </a:ext>
            </a:extLst>
          </p:cNvPr>
          <p:cNvSpPr/>
          <p:nvPr/>
        </p:nvSpPr>
        <p:spPr>
          <a:xfrm>
            <a:off x="360938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2" name="Freeform: Shape 581">
            <a:extLst>
              <a:ext uri="{FF2B5EF4-FFF2-40B4-BE49-F238E27FC236}">
                <a16:creationId xmlns:a16="http://schemas.microsoft.com/office/drawing/2014/main" id="{E0A9D330-10BF-08F2-582A-030B2ACE2580}"/>
              </a:ext>
            </a:extLst>
          </p:cNvPr>
          <p:cNvSpPr/>
          <p:nvPr/>
        </p:nvSpPr>
        <p:spPr>
          <a:xfrm>
            <a:off x="3624818"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3" name="Freeform: Shape 582">
            <a:extLst>
              <a:ext uri="{FF2B5EF4-FFF2-40B4-BE49-F238E27FC236}">
                <a16:creationId xmlns:a16="http://schemas.microsoft.com/office/drawing/2014/main" id="{30A1A4EF-C724-102E-7430-E14FB7AD01ED}"/>
              </a:ext>
            </a:extLst>
          </p:cNvPr>
          <p:cNvSpPr/>
          <p:nvPr/>
        </p:nvSpPr>
        <p:spPr>
          <a:xfrm>
            <a:off x="363229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4" name="Freeform: Shape 583">
            <a:extLst>
              <a:ext uri="{FF2B5EF4-FFF2-40B4-BE49-F238E27FC236}">
                <a16:creationId xmlns:a16="http://schemas.microsoft.com/office/drawing/2014/main" id="{659A3317-3415-CED4-5DD6-47E27CE09165}"/>
              </a:ext>
            </a:extLst>
          </p:cNvPr>
          <p:cNvSpPr/>
          <p:nvPr/>
        </p:nvSpPr>
        <p:spPr>
          <a:xfrm>
            <a:off x="363993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5" name="Freeform: Shape 584">
            <a:extLst>
              <a:ext uri="{FF2B5EF4-FFF2-40B4-BE49-F238E27FC236}">
                <a16:creationId xmlns:a16="http://schemas.microsoft.com/office/drawing/2014/main" id="{1C08CB1A-0E3F-8BDC-47C1-CEDE4A0D80CF}"/>
              </a:ext>
            </a:extLst>
          </p:cNvPr>
          <p:cNvSpPr/>
          <p:nvPr/>
        </p:nvSpPr>
        <p:spPr>
          <a:xfrm>
            <a:off x="364772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7" name="Freeform: Shape 586">
            <a:extLst>
              <a:ext uri="{FF2B5EF4-FFF2-40B4-BE49-F238E27FC236}">
                <a16:creationId xmlns:a16="http://schemas.microsoft.com/office/drawing/2014/main" id="{3CDF79FD-A97F-DFD1-A217-FCD798B748D4}"/>
              </a:ext>
            </a:extLst>
          </p:cNvPr>
          <p:cNvSpPr/>
          <p:nvPr/>
        </p:nvSpPr>
        <p:spPr>
          <a:xfrm>
            <a:off x="3662838"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8" name="Freeform: Shape 587">
            <a:extLst>
              <a:ext uri="{FF2B5EF4-FFF2-40B4-BE49-F238E27FC236}">
                <a16:creationId xmlns:a16="http://schemas.microsoft.com/office/drawing/2014/main" id="{1D0451F4-8756-64B7-0256-95402D1C6F9E}"/>
              </a:ext>
            </a:extLst>
          </p:cNvPr>
          <p:cNvSpPr/>
          <p:nvPr/>
        </p:nvSpPr>
        <p:spPr>
          <a:xfrm>
            <a:off x="367811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89" name="Freeform: Shape 588">
            <a:extLst>
              <a:ext uri="{FF2B5EF4-FFF2-40B4-BE49-F238E27FC236}">
                <a16:creationId xmlns:a16="http://schemas.microsoft.com/office/drawing/2014/main" id="{701F9606-D4B6-C0D8-A873-52B28FA3CAF8}"/>
              </a:ext>
            </a:extLst>
          </p:cNvPr>
          <p:cNvSpPr/>
          <p:nvPr/>
        </p:nvSpPr>
        <p:spPr>
          <a:xfrm>
            <a:off x="368574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0" name="Freeform: Shape 589">
            <a:extLst>
              <a:ext uri="{FF2B5EF4-FFF2-40B4-BE49-F238E27FC236}">
                <a16:creationId xmlns:a16="http://schemas.microsoft.com/office/drawing/2014/main" id="{50F88C6F-BD78-93C4-90AA-F9275C17C613}"/>
              </a:ext>
            </a:extLst>
          </p:cNvPr>
          <p:cNvSpPr/>
          <p:nvPr/>
        </p:nvSpPr>
        <p:spPr>
          <a:xfrm>
            <a:off x="3693383"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1" name="Freeform: Shape 590">
            <a:extLst>
              <a:ext uri="{FF2B5EF4-FFF2-40B4-BE49-F238E27FC236}">
                <a16:creationId xmlns:a16="http://schemas.microsoft.com/office/drawing/2014/main" id="{4CC63122-5795-63ED-DDC2-8439525457C1}"/>
              </a:ext>
            </a:extLst>
          </p:cNvPr>
          <p:cNvSpPr/>
          <p:nvPr/>
        </p:nvSpPr>
        <p:spPr>
          <a:xfrm>
            <a:off x="3701018"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2" name="Freeform: Shape 591">
            <a:extLst>
              <a:ext uri="{FF2B5EF4-FFF2-40B4-BE49-F238E27FC236}">
                <a16:creationId xmlns:a16="http://schemas.microsoft.com/office/drawing/2014/main" id="{1466DCAE-E7FD-F6AE-3955-AEE8699FF119}"/>
              </a:ext>
            </a:extLst>
          </p:cNvPr>
          <p:cNvSpPr/>
          <p:nvPr/>
        </p:nvSpPr>
        <p:spPr>
          <a:xfrm>
            <a:off x="3708814"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3" name="Freeform: Shape 592">
            <a:extLst>
              <a:ext uri="{FF2B5EF4-FFF2-40B4-BE49-F238E27FC236}">
                <a16:creationId xmlns:a16="http://schemas.microsoft.com/office/drawing/2014/main" id="{1C6CEAAE-525C-35DD-41FB-055B7FF682DB}"/>
              </a:ext>
            </a:extLst>
          </p:cNvPr>
          <p:cNvSpPr/>
          <p:nvPr/>
        </p:nvSpPr>
        <p:spPr>
          <a:xfrm>
            <a:off x="378501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4" name="Freeform: Shape 593">
            <a:extLst>
              <a:ext uri="{FF2B5EF4-FFF2-40B4-BE49-F238E27FC236}">
                <a16:creationId xmlns:a16="http://schemas.microsoft.com/office/drawing/2014/main" id="{966EC657-D2C2-2CC8-56AA-2C7D3E29BD56}"/>
              </a:ext>
            </a:extLst>
          </p:cNvPr>
          <p:cNvSpPr/>
          <p:nvPr/>
        </p:nvSpPr>
        <p:spPr>
          <a:xfrm>
            <a:off x="378501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5" name="Freeform: Shape 594">
            <a:extLst>
              <a:ext uri="{FF2B5EF4-FFF2-40B4-BE49-F238E27FC236}">
                <a16:creationId xmlns:a16="http://schemas.microsoft.com/office/drawing/2014/main" id="{AE2D3F51-2A20-90D0-A6B4-5FC81085A0C0}"/>
              </a:ext>
            </a:extLst>
          </p:cNvPr>
          <p:cNvSpPr/>
          <p:nvPr/>
        </p:nvSpPr>
        <p:spPr>
          <a:xfrm>
            <a:off x="382319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7" name="Freeform: Shape 596">
            <a:extLst>
              <a:ext uri="{FF2B5EF4-FFF2-40B4-BE49-F238E27FC236}">
                <a16:creationId xmlns:a16="http://schemas.microsoft.com/office/drawing/2014/main" id="{3932027E-9627-6A64-8DBB-0655A4DE0093}"/>
              </a:ext>
            </a:extLst>
          </p:cNvPr>
          <p:cNvSpPr/>
          <p:nvPr/>
        </p:nvSpPr>
        <p:spPr>
          <a:xfrm>
            <a:off x="386901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8" name="Freeform: Shape 597">
            <a:extLst>
              <a:ext uri="{FF2B5EF4-FFF2-40B4-BE49-F238E27FC236}">
                <a16:creationId xmlns:a16="http://schemas.microsoft.com/office/drawing/2014/main" id="{571818A4-B45A-E562-0475-37E6B50C8F18}"/>
              </a:ext>
            </a:extLst>
          </p:cNvPr>
          <p:cNvSpPr/>
          <p:nvPr/>
        </p:nvSpPr>
        <p:spPr>
          <a:xfrm>
            <a:off x="387664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599" name="Freeform: Shape 598">
            <a:extLst>
              <a:ext uri="{FF2B5EF4-FFF2-40B4-BE49-F238E27FC236}">
                <a16:creationId xmlns:a16="http://schemas.microsoft.com/office/drawing/2014/main" id="{EC2C617F-0650-54E1-D024-EEB096B5C49B}"/>
              </a:ext>
            </a:extLst>
          </p:cNvPr>
          <p:cNvSpPr/>
          <p:nvPr/>
        </p:nvSpPr>
        <p:spPr>
          <a:xfrm>
            <a:off x="3891918"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0" name="Freeform: Shape 599">
            <a:extLst>
              <a:ext uri="{FF2B5EF4-FFF2-40B4-BE49-F238E27FC236}">
                <a16:creationId xmlns:a16="http://schemas.microsoft.com/office/drawing/2014/main" id="{174C5504-95F1-18FC-35EB-7C306C28AA58}"/>
              </a:ext>
            </a:extLst>
          </p:cNvPr>
          <p:cNvSpPr/>
          <p:nvPr/>
        </p:nvSpPr>
        <p:spPr>
          <a:xfrm>
            <a:off x="391482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1" name="Freeform: Shape 600">
            <a:extLst>
              <a:ext uri="{FF2B5EF4-FFF2-40B4-BE49-F238E27FC236}">
                <a16:creationId xmlns:a16="http://schemas.microsoft.com/office/drawing/2014/main" id="{470925A3-945B-9EFB-82E9-69A95A4AF064}"/>
              </a:ext>
            </a:extLst>
          </p:cNvPr>
          <p:cNvSpPr/>
          <p:nvPr/>
        </p:nvSpPr>
        <p:spPr>
          <a:xfrm>
            <a:off x="3922463"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2" name="Freeform: Shape 601">
            <a:extLst>
              <a:ext uri="{FF2B5EF4-FFF2-40B4-BE49-F238E27FC236}">
                <a16:creationId xmlns:a16="http://schemas.microsoft.com/office/drawing/2014/main" id="{2466E785-82E0-4FC3-644F-DBCF5F397FD1}"/>
              </a:ext>
            </a:extLst>
          </p:cNvPr>
          <p:cNvSpPr/>
          <p:nvPr/>
        </p:nvSpPr>
        <p:spPr>
          <a:xfrm>
            <a:off x="393009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3" name="Freeform: Shape 602">
            <a:extLst>
              <a:ext uri="{FF2B5EF4-FFF2-40B4-BE49-F238E27FC236}">
                <a16:creationId xmlns:a16="http://schemas.microsoft.com/office/drawing/2014/main" id="{434FF39F-8B69-54ED-13E3-CFF19D2E5050}"/>
              </a:ext>
            </a:extLst>
          </p:cNvPr>
          <p:cNvSpPr/>
          <p:nvPr/>
        </p:nvSpPr>
        <p:spPr>
          <a:xfrm>
            <a:off x="399118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4" name="Freeform: Shape 603">
            <a:extLst>
              <a:ext uri="{FF2B5EF4-FFF2-40B4-BE49-F238E27FC236}">
                <a16:creationId xmlns:a16="http://schemas.microsoft.com/office/drawing/2014/main" id="{88FF8F22-3356-1FEB-17D5-97088DB0D94E}"/>
              </a:ext>
            </a:extLst>
          </p:cNvPr>
          <p:cNvSpPr/>
          <p:nvPr/>
        </p:nvSpPr>
        <p:spPr>
          <a:xfrm>
            <a:off x="405991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5" name="Freeform: Shape 604">
            <a:extLst>
              <a:ext uri="{FF2B5EF4-FFF2-40B4-BE49-F238E27FC236}">
                <a16:creationId xmlns:a16="http://schemas.microsoft.com/office/drawing/2014/main" id="{19FE3E98-E650-A879-9BE7-52C45596B047}"/>
              </a:ext>
            </a:extLst>
          </p:cNvPr>
          <p:cNvSpPr/>
          <p:nvPr/>
        </p:nvSpPr>
        <p:spPr>
          <a:xfrm>
            <a:off x="406770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6" name="Freeform: Shape 605">
            <a:extLst>
              <a:ext uri="{FF2B5EF4-FFF2-40B4-BE49-F238E27FC236}">
                <a16:creationId xmlns:a16="http://schemas.microsoft.com/office/drawing/2014/main" id="{D8B5A1AB-7208-C24D-7974-64CB17690370}"/>
              </a:ext>
            </a:extLst>
          </p:cNvPr>
          <p:cNvSpPr/>
          <p:nvPr/>
        </p:nvSpPr>
        <p:spPr>
          <a:xfrm>
            <a:off x="4075183"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607" name="Freeform: Shape 606">
            <a:extLst>
              <a:ext uri="{FF2B5EF4-FFF2-40B4-BE49-F238E27FC236}">
                <a16:creationId xmlns:a16="http://schemas.microsoft.com/office/drawing/2014/main" id="{A1FE729D-0EC5-E4EE-52AD-CA6ECC39EC54}"/>
              </a:ext>
            </a:extLst>
          </p:cNvPr>
          <p:cNvSpPr/>
          <p:nvPr/>
        </p:nvSpPr>
        <p:spPr>
          <a:xfrm>
            <a:off x="409809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0" name="Freeform: Shape 2719">
            <a:extLst>
              <a:ext uri="{FF2B5EF4-FFF2-40B4-BE49-F238E27FC236}">
                <a16:creationId xmlns:a16="http://schemas.microsoft.com/office/drawing/2014/main" id="{BC4759FB-CDD7-36DC-2D85-C577EE224D39}"/>
              </a:ext>
            </a:extLst>
          </p:cNvPr>
          <p:cNvSpPr/>
          <p:nvPr/>
        </p:nvSpPr>
        <p:spPr>
          <a:xfrm>
            <a:off x="410588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1" name="Freeform: Shape 2720">
            <a:extLst>
              <a:ext uri="{FF2B5EF4-FFF2-40B4-BE49-F238E27FC236}">
                <a16:creationId xmlns:a16="http://schemas.microsoft.com/office/drawing/2014/main" id="{96D4F7D8-0FA2-AC6B-BBF0-2C77B811B3B7}"/>
              </a:ext>
            </a:extLst>
          </p:cNvPr>
          <p:cNvSpPr/>
          <p:nvPr/>
        </p:nvSpPr>
        <p:spPr>
          <a:xfrm>
            <a:off x="413643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2" name="Freeform: Shape 2721">
            <a:extLst>
              <a:ext uri="{FF2B5EF4-FFF2-40B4-BE49-F238E27FC236}">
                <a16:creationId xmlns:a16="http://schemas.microsoft.com/office/drawing/2014/main" id="{EC52E2AF-D292-042E-2C0F-FE62CF8827B1}"/>
              </a:ext>
            </a:extLst>
          </p:cNvPr>
          <p:cNvSpPr/>
          <p:nvPr/>
        </p:nvSpPr>
        <p:spPr>
          <a:xfrm>
            <a:off x="414406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3" name="Freeform: Shape 2722">
            <a:extLst>
              <a:ext uri="{FF2B5EF4-FFF2-40B4-BE49-F238E27FC236}">
                <a16:creationId xmlns:a16="http://schemas.microsoft.com/office/drawing/2014/main" id="{88173EF3-D567-B58E-1E6A-73F1E111786B}"/>
              </a:ext>
            </a:extLst>
          </p:cNvPr>
          <p:cNvSpPr/>
          <p:nvPr/>
        </p:nvSpPr>
        <p:spPr>
          <a:xfrm>
            <a:off x="415170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4" name="Freeform: Shape 2723">
            <a:extLst>
              <a:ext uri="{FF2B5EF4-FFF2-40B4-BE49-F238E27FC236}">
                <a16:creationId xmlns:a16="http://schemas.microsoft.com/office/drawing/2014/main" id="{E3366783-1A23-9520-F331-CCEF99BD6300}"/>
              </a:ext>
            </a:extLst>
          </p:cNvPr>
          <p:cNvSpPr/>
          <p:nvPr/>
        </p:nvSpPr>
        <p:spPr>
          <a:xfrm>
            <a:off x="415917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5" name="Freeform: Shape 2724">
            <a:extLst>
              <a:ext uri="{FF2B5EF4-FFF2-40B4-BE49-F238E27FC236}">
                <a16:creationId xmlns:a16="http://schemas.microsoft.com/office/drawing/2014/main" id="{9E48DEF7-315E-BC04-723D-4E841EFDC2F1}"/>
              </a:ext>
            </a:extLst>
          </p:cNvPr>
          <p:cNvSpPr/>
          <p:nvPr/>
        </p:nvSpPr>
        <p:spPr>
          <a:xfrm>
            <a:off x="4166814"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6" name="Freeform: Shape 2725">
            <a:extLst>
              <a:ext uri="{FF2B5EF4-FFF2-40B4-BE49-F238E27FC236}">
                <a16:creationId xmlns:a16="http://schemas.microsoft.com/office/drawing/2014/main" id="{C6DA8A8D-5CF0-14FA-6875-C0AB265F408D}"/>
              </a:ext>
            </a:extLst>
          </p:cNvPr>
          <p:cNvSpPr/>
          <p:nvPr/>
        </p:nvSpPr>
        <p:spPr>
          <a:xfrm>
            <a:off x="417445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7" name="Freeform: Shape 2726">
            <a:extLst>
              <a:ext uri="{FF2B5EF4-FFF2-40B4-BE49-F238E27FC236}">
                <a16:creationId xmlns:a16="http://schemas.microsoft.com/office/drawing/2014/main" id="{347ECA8A-4A7B-BD7F-1713-1B500C1EAF2F}"/>
              </a:ext>
            </a:extLst>
          </p:cNvPr>
          <p:cNvSpPr/>
          <p:nvPr/>
        </p:nvSpPr>
        <p:spPr>
          <a:xfrm>
            <a:off x="418988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8" name="Freeform: Shape 2727">
            <a:extLst>
              <a:ext uri="{FF2B5EF4-FFF2-40B4-BE49-F238E27FC236}">
                <a16:creationId xmlns:a16="http://schemas.microsoft.com/office/drawing/2014/main" id="{0EB2DE70-248E-D63E-622F-8150998AA579}"/>
              </a:ext>
            </a:extLst>
          </p:cNvPr>
          <p:cNvSpPr/>
          <p:nvPr/>
        </p:nvSpPr>
        <p:spPr>
          <a:xfrm>
            <a:off x="4204994"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29" name="Freeform: Shape 2728">
            <a:extLst>
              <a:ext uri="{FF2B5EF4-FFF2-40B4-BE49-F238E27FC236}">
                <a16:creationId xmlns:a16="http://schemas.microsoft.com/office/drawing/2014/main" id="{D9247EC0-CEE6-6055-D141-F6CB5E1D01E9}"/>
              </a:ext>
            </a:extLst>
          </p:cNvPr>
          <p:cNvSpPr/>
          <p:nvPr/>
        </p:nvSpPr>
        <p:spPr>
          <a:xfrm>
            <a:off x="4204994"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0" name="Freeform: Shape 2729">
            <a:extLst>
              <a:ext uri="{FF2B5EF4-FFF2-40B4-BE49-F238E27FC236}">
                <a16:creationId xmlns:a16="http://schemas.microsoft.com/office/drawing/2014/main" id="{4A8DA801-746B-3AEC-C7BA-8C3FB26E1AA9}"/>
              </a:ext>
            </a:extLst>
          </p:cNvPr>
          <p:cNvSpPr/>
          <p:nvPr/>
        </p:nvSpPr>
        <p:spPr>
          <a:xfrm>
            <a:off x="421279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1" name="Freeform: Shape 2730">
            <a:extLst>
              <a:ext uri="{FF2B5EF4-FFF2-40B4-BE49-F238E27FC236}">
                <a16:creationId xmlns:a16="http://schemas.microsoft.com/office/drawing/2014/main" id="{0E42F111-EC56-6DB3-F45E-86B314B95A1B}"/>
              </a:ext>
            </a:extLst>
          </p:cNvPr>
          <p:cNvSpPr/>
          <p:nvPr/>
        </p:nvSpPr>
        <p:spPr>
          <a:xfrm>
            <a:off x="4243174"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2" name="Freeform: Shape 2731">
            <a:extLst>
              <a:ext uri="{FF2B5EF4-FFF2-40B4-BE49-F238E27FC236}">
                <a16:creationId xmlns:a16="http://schemas.microsoft.com/office/drawing/2014/main" id="{D7C2F50E-CC39-592E-872A-B239010E095F}"/>
              </a:ext>
            </a:extLst>
          </p:cNvPr>
          <p:cNvSpPr/>
          <p:nvPr/>
        </p:nvSpPr>
        <p:spPr>
          <a:xfrm>
            <a:off x="425081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3" name="Freeform: Shape 2732">
            <a:extLst>
              <a:ext uri="{FF2B5EF4-FFF2-40B4-BE49-F238E27FC236}">
                <a16:creationId xmlns:a16="http://schemas.microsoft.com/office/drawing/2014/main" id="{D4039245-4378-37AA-4E24-601639041C4F}"/>
              </a:ext>
            </a:extLst>
          </p:cNvPr>
          <p:cNvSpPr/>
          <p:nvPr/>
        </p:nvSpPr>
        <p:spPr>
          <a:xfrm>
            <a:off x="4266083"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4" name="Freeform: Shape 2733">
            <a:extLst>
              <a:ext uri="{FF2B5EF4-FFF2-40B4-BE49-F238E27FC236}">
                <a16:creationId xmlns:a16="http://schemas.microsoft.com/office/drawing/2014/main" id="{A1020C6E-56B8-42C3-04A6-36916B9B01C6}"/>
              </a:ext>
            </a:extLst>
          </p:cNvPr>
          <p:cNvSpPr/>
          <p:nvPr/>
        </p:nvSpPr>
        <p:spPr>
          <a:xfrm>
            <a:off x="4296786"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5" name="Freeform: Shape 2734">
            <a:extLst>
              <a:ext uri="{FF2B5EF4-FFF2-40B4-BE49-F238E27FC236}">
                <a16:creationId xmlns:a16="http://schemas.microsoft.com/office/drawing/2014/main" id="{E231B5B4-CAD4-2363-CBB8-78511931108D}"/>
              </a:ext>
            </a:extLst>
          </p:cNvPr>
          <p:cNvSpPr/>
          <p:nvPr/>
        </p:nvSpPr>
        <p:spPr>
          <a:xfrm>
            <a:off x="432733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6" name="Freeform: Shape 2735">
            <a:extLst>
              <a:ext uri="{FF2B5EF4-FFF2-40B4-BE49-F238E27FC236}">
                <a16:creationId xmlns:a16="http://schemas.microsoft.com/office/drawing/2014/main" id="{192716DF-8556-C119-262F-D281A4AA72E8}"/>
              </a:ext>
            </a:extLst>
          </p:cNvPr>
          <p:cNvSpPr/>
          <p:nvPr/>
        </p:nvSpPr>
        <p:spPr>
          <a:xfrm>
            <a:off x="436535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7" name="Freeform: Shape 2736">
            <a:extLst>
              <a:ext uri="{FF2B5EF4-FFF2-40B4-BE49-F238E27FC236}">
                <a16:creationId xmlns:a16="http://schemas.microsoft.com/office/drawing/2014/main" id="{5CC3A66F-4BBE-0250-1F43-CAF7CE691D78}"/>
              </a:ext>
            </a:extLst>
          </p:cNvPr>
          <p:cNvSpPr/>
          <p:nvPr/>
        </p:nvSpPr>
        <p:spPr>
          <a:xfrm>
            <a:off x="4441710"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8" name="Freeform: Shape 2737">
            <a:extLst>
              <a:ext uri="{FF2B5EF4-FFF2-40B4-BE49-F238E27FC236}">
                <a16:creationId xmlns:a16="http://schemas.microsoft.com/office/drawing/2014/main" id="{B28B950A-BD04-ACF1-97DE-419D9E1772E9}"/>
              </a:ext>
            </a:extLst>
          </p:cNvPr>
          <p:cNvSpPr/>
          <p:nvPr/>
        </p:nvSpPr>
        <p:spPr>
          <a:xfrm>
            <a:off x="4487686"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39" name="Freeform: Shape 2738">
            <a:extLst>
              <a:ext uri="{FF2B5EF4-FFF2-40B4-BE49-F238E27FC236}">
                <a16:creationId xmlns:a16="http://schemas.microsoft.com/office/drawing/2014/main" id="{A2A411E1-460A-1BE4-9EC3-ABD40829C4B8}"/>
              </a:ext>
            </a:extLst>
          </p:cNvPr>
          <p:cNvSpPr/>
          <p:nvPr/>
        </p:nvSpPr>
        <p:spPr>
          <a:xfrm>
            <a:off x="470912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0" name="Freeform: Shape 2739">
            <a:extLst>
              <a:ext uri="{FF2B5EF4-FFF2-40B4-BE49-F238E27FC236}">
                <a16:creationId xmlns:a16="http://schemas.microsoft.com/office/drawing/2014/main" id="{EF761372-61EF-2A39-F5A2-A196BE92CBC5}"/>
              </a:ext>
            </a:extLst>
          </p:cNvPr>
          <p:cNvSpPr/>
          <p:nvPr/>
        </p:nvSpPr>
        <p:spPr>
          <a:xfrm>
            <a:off x="4724402"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1" name="Freeform: Shape 2740">
            <a:extLst>
              <a:ext uri="{FF2B5EF4-FFF2-40B4-BE49-F238E27FC236}">
                <a16:creationId xmlns:a16="http://schemas.microsoft.com/office/drawing/2014/main" id="{554FF0C8-4803-2F65-279B-4F12A8825D91}"/>
              </a:ext>
            </a:extLst>
          </p:cNvPr>
          <p:cNvSpPr/>
          <p:nvPr/>
        </p:nvSpPr>
        <p:spPr>
          <a:xfrm>
            <a:off x="473187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2" name="Freeform: Shape 2741">
            <a:extLst>
              <a:ext uri="{FF2B5EF4-FFF2-40B4-BE49-F238E27FC236}">
                <a16:creationId xmlns:a16="http://schemas.microsoft.com/office/drawing/2014/main" id="{B0BFADFB-896A-F928-A4F3-F3425A41FF1E}"/>
              </a:ext>
            </a:extLst>
          </p:cNvPr>
          <p:cNvSpPr/>
          <p:nvPr/>
        </p:nvSpPr>
        <p:spPr>
          <a:xfrm>
            <a:off x="473951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3" name="Freeform: Shape 2742">
            <a:extLst>
              <a:ext uri="{FF2B5EF4-FFF2-40B4-BE49-F238E27FC236}">
                <a16:creationId xmlns:a16="http://schemas.microsoft.com/office/drawing/2014/main" id="{98CEEA62-A242-97E0-1759-AC88FFF339D2}"/>
              </a:ext>
            </a:extLst>
          </p:cNvPr>
          <p:cNvSpPr/>
          <p:nvPr/>
        </p:nvSpPr>
        <p:spPr>
          <a:xfrm>
            <a:off x="4777695"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4" name="Freeform: Shape 2743">
            <a:extLst>
              <a:ext uri="{FF2B5EF4-FFF2-40B4-BE49-F238E27FC236}">
                <a16:creationId xmlns:a16="http://schemas.microsoft.com/office/drawing/2014/main" id="{26741022-0337-331E-338C-C98EE4604EAC}"/>
              </a:ext>
            </a:extLst>
          </p:cNvPr>
          <p:cNvSpPr/>
          <p:nvPr/>
        </p:nvSpPr>
        <p:spPr>
          <a:xfrm>
            <a:off x="4792966"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5" name="Freeform: Shape 2744">
            <a:extLst>
              <a:ext uri="{FF2B5EF4-FFF2-40B4-BE49-F238E27FC236}">
                <a16:creationId xmlns:a16="http://schemas.microsoft.com/office/drawing/2014/main" id="{2198FE28-4379-35A2-24E1-300747B8739C}"/>
              </a:ext>
            </a:extLst>
          </p:cNvPr>
          <p:cNvSpPr/>
          <p:nvPr/>
        </p:nvSpPr>
        <p:spPr>
          <a:xfrm>
            <a:off x="480839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6" name="Freeform: Shape 2745">
            <a:extLst>
              <a:ext uri="{FF2B5EF4-FFF2-40B4-BE49-F238E27FC236}">
                <a16:creationId xmlns:a16="http://schemas.microsoft.com/office/drawing/2014/main" id="{97A3B343-8D72-9589-1F46-B46DEAF139B6}"/>
              </a:ext>
            </a:extLst>
          </p:cNvPr>
          <p:cNvSpPr/>
          <p:nvPr/>
        </p:nvSpPr>
        <p:spPr>
          <a:xfrm>
            <a:off x="4823511"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7" name="Freeform: Shape 2746">
            <a:extLst>
              <a:ext uri="{FF2B5EF4-FFF2-40B4-BE49-F238E27FC236}">
                <a16:creationId xmlns:a16="http://schemas.microsoft.com/office/drawing/2014/main" id="{5C083AAB-4549-A475-03F8-714F8A77995C}"/>
              </a:ext>
            </a:extLst>
          </p:cNvPr>
          <p:cNvSpPr/>
          <p:nvPr/>
        </p:nvSpPr>
        <p:spPr>
          <a:xfrm>
            <a:off x="4846577"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8" name="Freeform: Shape 2747">
            <a:extLst>
              <a:ext uri="{FF2B5EF4-FFF2-40B4-BE49-F238E27FC236}">
                <a16:creationId xmlns:a16="http://schemas.microsoft.com/office/drawing/2014/main" id="{27BFB35A-51C5-4E39-5F5B-270BDF37D621}"/>
              </a:ext>
            </a:extLst>
          </p:cNvPr>
          <p:cNvSpPr/>
          <p:nvPr/>
        </p:nvSpPr>
        <p:spPr>
          <a:xfrm>
            <a:off x="4884599" y="134854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49" name="Freeform: Shape 2748">
            <a:extLst>
              <a:ext uri="{FF2B5EF4-FFF2-40B4-BE49-F238E27FC236}">
                <a16:creationId xmlns:a16="http://schemas.microsoft.com/office/drawing/2014/main" id="{0DCA67B8-F250-D94F-3707-C96E205FAEA4}"/>
              </a:ext>
            </a:extLst>
          </p:cNvPr>
          <p:cNvSpPr/>
          <p:nvPr/>
        </p:nvSpPr>
        <p:spPr>
          <a:xfrm>
            <a:off x="5266398"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0" name="Freeform: Shape 2749">
            <a:extLst>
              <a:ext uri="{FF2B5EF4-FFF2-40B4-BE49-F238E27FC236}">
                <a16:creationId xmlns:a16="http://schemas.microsoft.com/office/drawing/2014/main" id="{9C48BFF5-3E59-0A64-F96D-0A57D27D188E}"/>
              </a:ext>
            </a:extLst>
          </p:cNvPr>
          <p:cNvSpPr/>
          <p:nvPr/>
        </p:nvSpPr>
        <p:spPr>
          <a:xfrm>
            <a:off x="5274193"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1" name="Freeform: Shape 2750">
            <a:extLst>
              <a:ext uri="{FF2B5EF4-FFF2-40B4-BE49-F238E27FC236}">
                <a16:creationId xmlns:a16="http://schemas.microsoft.com/office/drawing/2014/main" id="{1DC80FA0-12F4-A85F-83E3-ABCBF8D16B04}"/>
              </a:ext>
            </a:extLst>
          </p:cNvPr>
          <p:cNvSpPr/>
          <p:nvPr/>
        </p:nvSpPr>
        <p:spPr>
          <a:xfrm>
            <a:off x="5281829"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2" name="Freeform: Shape 2751">
            <a:extLst>
              <a:ext uri="{FF2B5EF4-FFF2-40B4-BE49-F238E27FC236}">
                <a16:creationId xmlns:a16="http://schemas.microsoft.com/office/drawing/2014/main" id="{4749BD57-E614-E163-FDE9-AB562AD76871}"/>
              </a:ext>
            </a:extLst>
          </p:cNvPr>
          <p:cNvSpPr/>
          <p:nvPr/>
        </p:nvSpPr>
        <p:spPr>
          <a:xfrm>
            <a:off x="5304578"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3" name="Freeform: Shape 2752">
            <a:extLst>
              <a:ext uri="{FF2B5EF4-FFF2-40B4-BE49-F238E27FC236}">
                <a16:creationId xmlns:a16="http://schemas.microsoft.com/office/drawing/2014/main" id="{BF94DC77-9E7D-F185-2360-F3E1F78329B2}"/>
              </a:ext>
            </a:extLst>
          </p:cNvPr>
          <p:cNvSpPr/>
          <p:nvPr/>
        </p:nvSpPr>
        <p:spPr>
          <a:xfrm>
            <a:off x="5312214"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4" name="Freeform: Shape 2753">
            <a:extLst>
              <a:ext uri="{FF2B5EF4-FFF2-40B4-BE49-F238E27FC236}">
                <a16:creationId xmlns:a16="http://schemas.microsoft.com/office/drawing/2014/main" id="{622FF160-4F55-A10E-09C0-E241B229D75D}"/>
              </a:ext>
            </a:extLst>
          </p:cNvPr>
          <p:cNvSpPr/>
          <p:nvPr/>
        </p:nvSpPr>
        <p:spPr>
          <a:xfrm>
            <a:off x="5426913"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5" name="Freeform: Shape 2754">
            <a:extLst>
              <a:ext uri="{FF2B5EF4-FFF2-40B4-BE49-F238E27FC236}">
                <a16:creationId xmlns:a16="http://schemas.microsoft.com/office/drawing/2014/main" id="{7E4FD733-021E-CA32-496E-747BF1A3ADE9}"/>
              </a:ext>
            </a:extLst>
          </p:cNvPr>
          <p:cNvSpPr/>
          <p:nvPr/>
        </p:nvSpPr>
        <p:spPr>
          <a:xfrm>
            <a:off x="5449662"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6" name="Freeform: Shape 2755">
            <a:extLst>
              <a:ext uri="{FF2B5EF4-FFF2-40B4-BE49-F238E27FC236}">
                <a16:creationId xmlns:a16="http://schemas.microsoft.com/office/drawing/2014/main" id="{0E9DF5B7-8B23-BB30-09D6-E24E71F384A4}"/>
              </a:ext>
            </a:extLst>
          </p:cNvPr>
          <p:cNvSpPr/>
          <p:nvPr/>
        </p:nvSpPr>
        <p:spPr>
          <a:xfrm>
            <a:off x="5472729"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7" name="Freeform: Shape 2756">
            <a:extLst>
              <a:ext uri="{FF2B5EF4-FFF2-40B4-BE49-F238E27FC236}">
                <a16:creationId xmlns:a16="http://schemas.microsoft.com/office/drawing/2014/main" id="{2D2C8951-35F4-F1EF-8B6E-21D112870925}"/>
              </a:ext>
            </a:extLst>
          </p:cNvPr>
          <p:cNvSpPr/>
          <p:nvPr/>
        </p:nvSpPr>
        <p:spPr>
          <a:xfrm>
            <a:off x="5541294"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8" name="Freeform: Shape 2757">
            <a:extLst>
              <a:ext uri="{FF2B5EF4-FFF2-40B4-BE49-F238E27FC236}">
                <a16:creationId xmlns:a16="http://schemas.microsoft.com/office/drawing/2014/main" id="{2532D231-09E6-99D1-7988-5DEB063CAFA6}"/>
              </a:ext>
            </a:extLst>
          </p:cNvPr>
          <p:cNvSpPr/>
          <p:nvPr/>
        </p:nvSpPr>
        <p:spPr>
          <a:xfrm>
            <a:off x="5556567"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59" name="Freeform: Shape 2758">
            <a:extLst>
              <a:ext uri="{FF2B5EF4-FFF2-40B4-BE49-F238E27FC236}">
                <a16:creationId xmlns:a16="http://schemas.microsoft.com/office/drawing/2014/main" id="{823A6142-95FF-E2CE-F117-A0203B9583E3}"/>
              </a:ext>
            </a:extLst>
          </p:cNvPr>
          <p:cNvSpPr/>
          <p:nvPr/>
        </p:nvSpPr>
        <p:spPr>
          <a:xfrm>
            <a:off x="5602383"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0" name="Freeform: Shape 2759">
            <a:extLst>
              <a:ext uri="{FF2B5EF4-FFF2-40B4-BE49-F238E27FC236}">
                <a16:creationId xmlns:a16="http://schemas.microsoft.com/office/drawing/2014/main" id="{0D3F14EC-5F80-F6D8-3E18-DCCDAC6AF9B5}"/>
              </a:ext>
            </a:extLst>
          </p:cNvPr>
          <p:cNvSpPr/>
          <p:nvPr/>
        </p:nvSpPr>
        <p:spPr>
          <a:xfrm>
            <a:off x="5625291"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1" name="Freeform: Shape 2760">
            <a:extLst>
              <a:ext uri="{FF2B5EF4-FFF2-40B4-BE49-F238E27FC236}">
                <a16:creationId xmlns:a16="http://schemas.microsoft.com/office/drawing/2014/main" id="{34FA13C5-8F86-99C8-04B1-4B5D21219E9D}"/>
              </a:ext>
            </a:extLst>
          </p:cNvPr>
          <p:cNvSpPr/>
          <p:nvPr/>
        </p:nvSpPr>
        <p:spPr>
          <a:xfrm>
            <a:off x="5640563"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2" name="Freeform: Shape 2761">
            <a:extLst>
              <a:ext uri="{FF2B5EF4-FFF2-40B4-BE49-F238E27FC236}">
                <a16:creationId xmlns:a16="http://schemas.microsoft.com/office/drawing/2014/main" id="{61DFB973-E2FE-8CA4-A6A9-A28EDF512967}"/>
              </a:ext>
            </a:extLst>
          </p:cNvPr>
          <p:cNvSpPr/>
          <p:nvPr/>
        </p:nvSpPr>
        <p:spPr>
          <a:xfrm>
            <a:off x="5686378"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3" name="Freeform: Shape 2762">
            <a:extLst>
              <a:ext uri="{FF2B5EF4-FFF2-40B4-BE49-F238E27FC236}">
                <a16:creationId xmlns:a16="http://schemas.microsoft.com/office/drawing/2014/main" id="{E59CA7D2-11A7-7CE1-C76D-01EC28528FFF}"/>
              </a:ext>
            </a:extLst>
          </p:cNvPr>
          <p:cNvSpPr/>
          <p:nvPr/>
        </p:nvSpPr>
        <p:spPr>
          <a:xfrm>
            <a:off x="5709287"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4" name="Freeform: Shape 2763">
            <a:extLst>
              <a:ext uri="{FF2B5EF4-FFF2-40B4-BE49-F238E27FC236}">
                <a16:creationId xmlns:a16="http://schemas.microsoft.com/office/drawing/2014/main" id="{99931ED4-3786-6F00-A9DA-C523765A62BD}"/>
              </a:ext>
            </a:extLst>
          </p:cNvPr>
          <p:cNvSpPr/>
          <p:nvPr/>
        </p:nvSpPr>
        <p:spPr>
          <a:xfrm>
            <a:off x="5785805"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5" name="Freeform: Shape 2764">
            <a:extLst>
              <a:ext uri="{FF2B5EF4-FFF2-40B4-BE49-F238E27FC236}">
                <a16:creationId xmlns:a16="http://schemas.microsoft.com/office/drawing/2014/main" id="{AE41E7B8-174B-57EA-97C2-70F9173C3C64}"/>
              </a:ext>
            </a:extLst>
          </p:cNvPr>
          <p:cNvSpPr/>
          <p:nvPr/>
        </p:nvSpPr>
        <p:spPr>
          <a:xfrm>
            <a:off x="5831463"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6" name="Freeform: Shape 2765">
            <a:extLst>
              <a:ext uri="{FF2B5EF4-FFF2-40B4-BE49-F238E27FC236}">
                <a16:creationId xmlns:a16="http://schemas.microsoft.com/office/drawing/2014/main" id="{9BA5915B-B840-F18D-DFCD-4E97AF2B7BBE}"/>
              </a:ext>
            </a:extLst>
          </p:cNvPr>
          <p:cNvSpPr/>
          <p:nvPr/>
        </p:nvSpPr>
        <p:spPr>
          <a:xfrm>
            <a:off x="5839098"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7" name="Freeform: Shape 2766">
            <a:extLst>
              <a:ext uri="{FF2B5EF4-FFF2-40B4-BE49-F238E27FC236}">
                <a16:creationId xmlns:a16="http://schemas.microsoft.com/office/drawing/2014/main" id="{F7972301-6116-43DE-7C4B-92DA9F9BDD89}"/>
              </a:ext>
            </a:extLst>
          </p:cNvPr>
          <p:cNvSpPr/>
          <p:nvPr/>
        </p:nvSpPr>
        <p:spPr>
          <a:xfrm>
            <a:off x="5869643"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8" name="Freeform: Shape 2767">
            <a:extLst>
              <a:ext uri="{FF2B5EF4-FFF2-40B4-BE49-F238E27FC236}">
                <a16:creationId xmlns:a16="http://schemas.microsoft.com/office/drawing/2014/main" id="{ABDAC953-0CB7-5ED7-25CD-3907FB90A6E0}"/>
              </a:ext>
            </a:extLst>
          </p:cNvPr>
          <p:cNvSpPr/>
          <p:nvPr/>
        </p:nvSpPr>
        <p:spPr>
          <a:xfrm>
            <a:off x="5884914"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69" name="Freeform: Shape 2768">
            <a:extLst>
              <a:ext uri="{FF2B5EF4-FFF2-40B4-BE49-F238E27FC236}">
                <a16:creationId xmlns:a16="http://schemas.microsoft.com/office/drawing/2014/main" id="{EF9BEC39-0F9A-9496-B0FD-81D14933A53D}"/>
              </a:ext>
            </a:extLst>
          </p:cNvPr>
          <p:cNvSpPr/>
          <p:nvPr/>
        </p:nvSpPr>
        <p:spPr>
          <a:xfrm>
            <a:off x="5930730"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0" name="Freeform: Shape 2769">
            <a:extLst>
              <a:ext uri="{FF2B5EF4-FFF2-40B4-BE49-F238E27FC236}">
                <a16:creationId xmlns:a16="http://schemas.microsoft.com/office/drawing/2014/main" id="{1111B3A7-1881-2C95-091D-160361CF0DE4}"/>
              </a:ext>
            </a:extLst>
          </p:cNvPr>
          <p:cNvSpPr/>
          <p:nvPr/>
        </p:nvSpPr>
        <p:spPr>
          <a:xfrm>
            <a:off x="5938366"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1" name="Freeform: Shape 2770">
            <a:extLst>
              <a:ext uri="{FF2B5EF4-FFF2-40B4-BE49-F238E27FC236}">
                <a16:creationId xmlns:a16="http://schemas.microsoft.com/office/drawing/2014/main" id="{5183E9BE-F81B-2F82-2094-1588EF0A327C}"/>
              </a:ext>
            </a:extLst>
          </p:cNvPr>
          <p:cNvSpPr/>
          <p:nvPr/>
        </p:nvSpPr>
        <p:spPr>
          <a:xfrm>
            <a:off x="5961274"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2" name="Freeform: Shape 2771">
            <a:extLst>
              <a:ext uri="{FF2B5EF4-FFF2-40B4-BE49-F238E27FC236}">
                <a16:creationId xmlns:a16="http://schemas.microsoft.com/office/drawing/2014/main" id="{E0A12EA9-35BA-7E76-C0F3-0A156CCE16AA}"/>
              </a:ext>
            </a:extLst>
          </p:cNvPr>
          <p:cNvSpPr/>
          <p:nvPr/>
        </p:nvSpPr>
        <p:spPr>
          <a:xfrm>
            <a:off x="5969070"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3" name="Freeform: Shape 2772">
            <a:extLst>
              <a:ext uri="{FF2B5EF4-FFF2-40B4-BE49-F238E27FC236}">
                <a16:creationId xmlns:a16="http://schemas.microsoft.com/office/drawing/2014/main" id="{FEC93FAB-3C30-A2BB-93D5-C4EA33A234F9}"/>
              </a:ext>
            </a:extLst>
          </p:cNvPr>
          <p:cNvSpPr/>
          <p:nvPr/>
        </p:nvSpPr>
        <p:spPr>
          <a:xfrm>
            <a:off x="5976705"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4" name="Freeform: Shape 2773">
            <a:extLst>
              <a:ext uri="{FF2B5EF4-FFF2-40B4-BE49-F238E27FC236}">
                <a16:creationId xmlns:a16="http://schemas.microsoft.com/office/drawing/2014/main" id="{94D8DD38-CF0F-559C-D9AD-05F480CAA9C6}"/>
              </a:ext>
            </a:extLst>
          </p:cNvPr>
          <p:cNvSpPr/>
          <p:nvPr/>
        </p:nvSpPr>
        <p:spPr>
          <a:xfrm>
            <a:off x="5984182"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5" name="Freeform: Shape 2774">
            <a:extLst>
              <a:ext uri="{FF2B5EF4-FFF2-40B4-BE49-F238E27FC236}">
                <a16:creationId xmlns:a16="http://schemas.microsoft.com/office/drawing/2014/main" id="{5CD73B7B-3506-E74B-A17C-2DF855F32B1D}"/>
              </a:ext>
            </a:extLst>
          </p:cNvPr>
          <p:cNvSpPr/>
          <p:nvPr/>
        </p:nvSpPr>
        <p:spPr>
          <a:xfrm>
            <a:off x="5991818" y="146997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6" name="Freeform: Shape 2775">
            <a:extLst>
              <a:ext uri="{FF2B5EF4-FFF2-40B4-BE49-F238E27FC236}">
                <a16:creationId xmlns:a16="http://schemas.microsoft.com/office/drawing/2014/main" id="{C041D281-8842-A9DC-0F56-EF17D26ABADE}"/>
              </a:ext>
            </a:extLst>
          </p:cNvPr>
          <p:cNvSpPr/>
          <p:nvPr/>
        </p:nvSpPr>
        <p:spPr>
          <a:xfrm>
            <a:off x="6022363"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7" name="Freeform: Shape 2776">
            <a:extLst>
              <a:ext uri="{FF2B5EF4-FFF2-40B4-BE49-F238E27FC236}">
                <a16:creationId xmlns:a16="http://schemas.microsoft.com/office/drawing/2014/main" id="{8E9E4F88-0D69-94BB-9851-C735302973DF}"/>
              </a:ext>
            </a:extLst>
          </p:cNvPr>
          <p:cNvSpPr/>
          <p:nvPr/>
        </p:nvSpPr>
        <p:spPr>
          <a:xfrm>
            <a:off x="6022363"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8" name="Freeform: Shape 2777">
            <a:extLst>
              <a:ext uri="{FF2B5EF4-FFF2-40B4-BE49-F238E27FC236}">
                <a16:creationId xmlns:a16="http://schemas.microsoft.com/office/drawing/2014/main" id="{CE621280-B77B-EC32-EFCE-2B95249118DB}"/>
              </a:ext>
            </a:extLst>
          </p:cNvPr>
          <p:cNvSpPr/>
          <p:nvPr/>
        </p:nvSpPr>
        <p:spPr>
          <a:xfrm>
            <a:off x="6029999"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79" name="Freeform: Shape 2778">
            <a:extLst>
              <a:ext uri="{FF2B5EF4-FFF2-40B4-BE49-F238E27FC236}">
                <a16:creationId xmlns:a16="http://schemas.microsoft.com/office/drawing/2014/main" id="{AE13C01B-534C-655C-A68E-EEAE28FDF9BA}"/>
              </a:ext>
            </a:extLst>
          </p:cNvPr>
          <p:cNvSpPr/>
          <p:nvPr/>
        </p:nvSpPr>
        <p:spPr>
          <a:xfrm>
            <a:off x="6037794"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0" name="Freeform: Shape 2779">
            <a:extLst>
              <a:ext uri="{FF2B5EF4-FFF2-40B4-BE49-F238E27FC236}">
                <a16:creationId xmlns:a16="http://schemas.microsoft.com/office/drawing/2014/main" id="{AB9FB11E-D67B-6EE3-BD28-1825316442E0}"/>
              </a:ext>
            </a:extLst>
          </p:cNvPr>
          <p:cNvSpPr/>
          <p:nvPr/>
        </p:nvSpPr>
        <p:spPr>
          <a:xfrm>
            <a:off x="6060543"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1" name="Freeform: Shape 2780">
            <a:extLst>
              <a:ext uri="{FF2B5EF4-FFF2-40B4-BE49-F238E27FC236}">
                <a16:creationId xmlns:a16="http://schemas.microsoft.com/office/drawing/2014/main" id="{20F3C3E6-2510-5BB4-812D-E0D046DB2E31}"/>
              </a:ext>
            </a:extLst>
          </p:cNvPr>
          <p:cNvSpPr/>
          <p:nvPr/>
        </p:nvSpPr>
        <p:spPr>
          <a:xfrm>
            <a:off x="6068179"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2" name="Freeform: Shape 2781">
            <a:extLst>
              <a:ext uri="{FF2B5EF4-FFF2-40B4-BE49-F238E27FC236}">
                <a16:creationId xmlns:a16="http://schemas.microsoft.com/office/drawing/2014/main" id="{69FE5BD7-DCB1-D1AC-1647-1B57D7CDD4F1}"/>
              </a:ext>
            </a:extLst>
          </p:cNvPr>
          <p:cNvSpPr/>
          <p:nvPr/>
        </p:nvSpPr>
        <p:spPr>
          <a:xfrm>
            <a:off x="6075814"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3" name="Freeform: Shape 2782">
            <a:extLst>
              <a:ext uri="{FF2B5EF4-FFF2-40B4-BE49-F238E27FC236}">
                <a16:creationId xmlns:a16="http://schemas.microsoft.com/office/drawing/2014/main" id="{FC702557-A85B-11AD-88A0-5B3E9BCCF2D3}"/>
              </a:ext>
            </a:extLst>
          </p:cNvPr>
          <p:cNvSpPr/>
          <p:nvPr/>
        </p:nvSpPr>
        <p:spPr>
          <a:xfrm>
            <a:off x="6075814"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4" name="Freeform: Shape 2783">
            <a:extLst>
              <a:ext uri="{FF2B5EF4-FFF2-40B4-BE49-F238E27FC236}">
                <a16:creationId xmlns:a16="http://schemas.microsoft.com/office/drawing/2014/main" id="{805A8357-2D83-81F4-D9F2-7F42BE725B57}"/>
              </a:ext>
            </a:extLst>
          </p:cNvPr>
          <p:cNvSpPr/>
          <p:nvPr/>
        </p:nvSpPr>
        <p:spPr>
          <a:xfrm>
            <a:off x="6083610"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5" name="Freeform: Shape 2784">
            <a:extLst>
              <a:ext uri="{FF2B5EF4-FFF2-40B4-BE49-F238E27FC236}">
                <a16:creationId xmlns:a16="http://schemas.microsoft.com/office/drawing/2014/main" id="{5F7146F6-57F3-F1B0-6E4B-3A00A63C0E75}"/>
              </a:ext>
            </a:extLst>
          </p:cNvPr>
          <p:cNvSpPr/>
          <p:nvPr/>
        </p:nvSpPr>
        <p:spPr>
          <a:xfrm>
            <a:off x="6091086"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6" name="Freeform: Shape 2785">
            <a:extLst>
              <a:ext uri="{FF2B5EF4-FFF2-40B4-BE49-F238E27FC236}">
                <a16:creationId xmlns:a16="http://schemas.microsoft.com/office/drawing/2014/main" id="{640424C8-CF3A-E134-BC96-D2116B01467D}"/>
              </a:ext>
            </a:extLst>
          </p:cNvPr>
          <p:cNvSpPr/>
          <p:nvPr/>
        </p:nvSpPr>
        <p:spPr>
          <a:xfrm>
            <a:off x="6106359"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7" name="Freeform: Shape 2786">
            <a:extLst>
              <a:ext uri="{FF2B5EF4-FFF2-40B4-BE49-F238E27FC236}">
                <a16:creationId xmlns:a16="http://schemas.microsoft.com/office/drawing/2014/main" id="{54C90F8D-6616-A419-A49E-83CBDF99C1C4}"/>
              </a:ext>
            </a:extLst>
          </p:cNvPr>
          <p:cNvSpPr/>
          <p:nvPr/>
        </p:nvSpPr>
        <p:spPr>
          <a:xfrm>
            <a:off x="6129266"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8" name="Freeform: Shape 2787">
            <a:extLst>
              <a:ext uri="{FF2B5EF4-FFF2-40B4-BE49-F238E27FC236}">
                <a16:creationId xmlns:a16="http://schemas.microsoft.com/office/drawing/2014/main" id="{46E66C6E-82FC-6AF9-74A7-921D0E17E24A}"/>
              </a:ext>
            </a:extLst>
          </p:cNvPr>
          <p:cNvSpPr/>
          <p:nvPr/>
        </p:nvSpPr>
        <p:spPr>
          <a:xfrm>
            <a:off x="6129266" y="154596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89" name="Freeform: Shape 2788">
            <a:extLst>
              <a:ext uri="{FF2B5EF4-FFF2-40B4-BE49-F238E27FC236}">
                <a16:creationId xmlns:a16="http://schemas.microsoft.com/office/drawing/2014/main" id="{B7C342F4-BDBF-6116-A43A-B8C527D3E970}"/>
              </a:ext>
            </a:extLst>
          </p:cNvPr>
          <p:cNvSpPr/>
          <p:nvPr/>
        </p:nvSpPr>
        <p:spPr>
          <a:xfrm>
            <a:off x="6159969"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0" name="Freeform: Shape 2789">
            <a:extLst>
              <a:ext uri="{FF2B5EF4-FFF2-40B4-BE49-F238E27FC236}">
                <a16:creationId xmlns:a16="http://schemas.microsoft.com/office/drawing/2014/main" id="{10B50B48-8C42-D52A-83AB-F055DFE25908}"/>
              </a:ext>
            </a:extLst>
          </p:cNvPr>
          <p:cNvSpPr/>
          <p:nvPr/>
        </p:nvSpPr>
        <p:spPr>
          <a:xfrm>
            <a:off x="6167605"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1" name="Freeform: Shape 2790">
            <a:extLst>
              <a:ext uri="{FF2B5EF4-FFF2-40B4-BE49-F238E27FC236}">
                <a16:creationId xmlns:a16="http://schemas.microsoft.com/office/drawing/2014/main" id="{CCD3D5D7-8CEB-9DE1-94EA-0FFAC3DDE0F1}"/>
              </a:ext>
            </a:extLst>
          </p:cNvPr>
          <p:cNvSpPr/>
          <p:nvPr/>
        </p:nvSpPr>
        <p:spPr>
          <a:xfrm>
            <a:off x="6175082"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2" name="Freeform: Shape 2791">
            <a:extLst>
              <a:ext uri="{FF2B5EF4-FFF2-40B4-BE49-F238E27FC236}">
                <a16:creationId xmlns:a16="http://schemas.microsoft.com/office/drawing/2014/main" id="{BD143341-E99C-9D9A-AF94-2901F7E1D2BB}"/>
              </a:ext>
            </a:extLst>
          </p:cNvPr>
          <p:cNvSpPr/>
          <p:nvPr/>
        </p:nvSpPr>
        <p:spPr>
          <a:xfrm>
            <a:off x="6182719"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3" name="Freeform: Shape 2792">
            <a:extLst>
              <a:ext uri="{FF2B5EF4-FFF2-40B4-BE49-F238E27FC236}">
                <a16:creationId xmlns:a16="http://schemas.microsoft.com/office/drawing/2014/main" id="{4A430BBD-89F4-0158-D1BC-1B7D1FA4EADB}"/>
              </a:ext>
            </a:extLst>
          </p:cNvPr>
          <p:cNvSpPr/>
          <p:nvPr/>
        </p:nvSpPr>
        <p:spPr>
          <a:xfrm>
            <a:off x="6228693"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4" name="Freeform: Shape 2793">
            <a:extLst>
              <a:ext uri="{FF2B5EF4-FFF2-40B4-BE49-F238E27FC236}">
                <a16:creationId xmlns:a16="http://schemas.microsoft.com/office/drawing/2014/main" id="{CD2E1245-6F78-20E2-5306-B20125FF11BB}"/>
              </a:ext>
            </a:extLst>
          </p:cNvPr>
          <p:cNvSpPr/>
          <p:nvPr/>
        </p:nvSpPr>
        <p:spPr>
          <a:xfrm>
            <a:off x="6259079"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5" name="Freeform: Shape 2794">
            <a:extLst>
              <a:ext uri="{FF2B5EF4-FFF2-40B4-BE49-F238E27FC236}">
                <a16:creationId xmlns:a16="http://schemas.microsoft.com/office/drawing/2014/main" id="{45A48C53-27D4-E22F-970F-65C917B78A61}"/>
              </a:ext>
            </a:extLst>
          </p:cNvPr>
          <p:cNvSpPr/>
          <p:nvPr/>
        </p:nvSpPr>
        <p:spPr>
          <a:xfrm>
            <a:off x="6266714"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6" name="Freeform: Shape 2795">
            <a:extLst>
              <a:ext uri="{FF2B5EF4-FFF2-40B4-BE49-F238E27FC236}">
                <a16:creationId xmlns:a16="http://schemas.microsoft.com/office/drawing/2014/main" id="{C8204F19-9C0F-2FE9-4C62-15358FD1F1FA}"/>
              </a:ext>
            </a:extLst>
          </p:cNvPr>
          <p:cNvSpPr/>
          <p:nvPr/>
        </p:nvSpPr>
        <p:spPr>
          <a:xfrm>
            <a:off x="6281986"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7" name="Freeform: Shape 2796">
            <a:extLst>
              <a:ext uri="{FF2B5EF4-FFF2-40B4-BE49-F238E27FC236}">
                <a16:creationId xmlns:a16="http://schemas.microsoft.com/office/drawing/2014/main" id="{BB19E679-156A-10D6-FC4A-F00497F2F0BF}"/>
              </a:ext>
            </a:extLst>
          </p:cNvPr>
          <p:cNvSpPr/>
          <p:nvPr/>
        </p:nvSpPr>
        <p:spPr>
          <a:xfrm>
            <a:off x="6304893"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8" name="Freeform: Shape 2797">
            <a:extLst>
              <a:ext uri="{FF2B5EF4-FFF2-40B4-BE49-F238E27FC236}">
                <a16:creationId xmlns:a16="http://schemas.microsoft.com/office/drawing/2014/main" id="{C8EDEAAA-D7B0-0D01-03DF-C00A545E9277}"/>
              </a:ext>
            </a:extLst>
          </p:cNvPr>
          <p:cNvSpPr/>
          <p:nvPr/>
        </p:nvSpPr>
        <p:spPr>
          <a:xfrm>
            <a:off x="6388890"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799" name="Freeform: Shape 2798">
            <a:extLst>
              <a:ext uri="{FF2B5EF4-FFF2-40B4-BE49-F238E27FC236}">
                <a16:creationId xmlns:a16="http://schemas.microsoft.com/office/drawing/2014/main" id="{A4CA24C7-08DC-E4A6-43FF-0FBB9B4D26B2}"/>
              </a:ext>
            </a:extLst>
          </p:cNvPr>
          <p:cNvSpPr/>
          <p:nvPr/>
        </p:nvSpPr>
        <p:spPr>
          <a:xfrm>
            <a:off x="6404163"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0" name="Freeform: Shape 2799">
            <a:extLst>
              <a:ext uri="{FF2B5EF4-FFF2-40B4-BE49-F238E27FC236}">
                <a16:creationId xmlns:a16="http://schemas.microsoft.com/office/drawing/2014/main" id="{C020B38E-2A6D-8829-D8C8-C3899EA69E8C}"/>
              </a:ext>
            </a:extLst>
          </p:cNvPr>
          <p:cNvSpPr/>
          <p:nvPr/>
        </p:nvSpPr>
        <p:spPr>
          <a:xfrm>
            <a:off x="6434706"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1" name="Freeform: Shape 2800">
            <a:extLst>
              <a:ext uri="{FF2B5EF4-FFF2-40B4-BE49-F238E27FC236}">
                <a16:creationId xmlns:a16="http://schemas.microsoft.com/office/drawing/2014/main" id="{A6CA8F42-B647-0EAB-A122-A1797545632A}"/>
              </a:ext>
            </a:extLst>
          </p:cNvPr>
          <p:cNvSpPr/>
          <p:nvPr/>
        </p:nvSpPr>
        <p:spPr>
          <a:xfrm>
            <a:off x="6442343"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2" name="Freeform: Shape 2801">
            <a:extLst>
              <a:ext uri="{FF2B5EF4-FFF2-40B4-BE49-F238E27FC236}">
                <a16:creationId xmlns:a16="http://schemas.microsoft.com/office/drawing/2014/main" id="{FAFA33E4-C2C9-4503-475A-FFF1F5A0D759}"/>
              </a:ext>
            </a:extLst>
          </p:cNvPr>
          <p:cNvSpPr/>
          <p:nvPr/>
        </p:nvSpPr>
        <p:spPr>
          <a:xfrm>
            <a:off x="6449979"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3" name="Freeform: Shape 2802">
            <a:extLst>
              <a:ext uri="{FF2B5EF4-FFF2-40B4-BE49-F238E27FC236}">
                <a16:creationId xmlns:a16="http://schemas.microsoft.com/office/drawing/2014/main" id="{41CBFF63-87BA-257B-7FC6-805B1173A6D9}"/>
              </a:ext>
            </a:extLst>
          </p:cNvPr>
          <p:cNvSpPr/>
          <p:nvPr/>
        </p:nvSpPr>
        <p:spPr>
          <a:xfrm>
            <a:off x="6472886"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4" name="Freeform: Shape 2803">
            <a:extLst>
              <a:ext uri="{FF2B5EF4-FFF2-40B4-BE49-F238E27FC236}">
                <a16:creationId xmlns:a16="http://schemas.microsoft.com/office/drawing/2014/main" id="{DAEDCEF4-4359-EFAB-2E47-5F05C366334B}"/>
              </a:ext>
            </a:extLst>
          </p:cNvPr>
          <p:cNvSpPr/>
          <p:nvPr/>
        </p:nvSpPr>
        <p:spPr>
          <a:xfrm>
            <a:off x="6480522"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5" name="Freeform: Shape 2804">
            <a:extLst>
              <a:ext uri="{FF2B5EF4-FFF2-40B4-BE49-F238E27FC236}">
                <a16:creationId xmlns:a16="http://schemas.microsoft.com/office/drawing/2014/main" id="{E4315DE4-BA8C-CE2B-1DF6-1E8ADC951C5A}"/>
              </a:ext>
            </a:extLst>
          </p:cNvPr>
          <p:cNvSpPr/>
          <p:nvPr/>
        </p:nvSpPr>
        <p:spPr>
          <a:xfrm>
            <a:off x="6488159"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6" name="Freeform: Shape 2805">
            <a:extLst>
              <a:ext uri="{FF2B5EF4-FFF2-40B4-BE49-F238E27FC236}">
                <a16:creationId xmlns:a16="http://schemas.microsoft.com/office/drawing/2014/main" id="{DF75E96E-312D-38D6-9F75-76D52FC08E14}"/>
              </a:ext>
            </a:extLst>
          </p:cNvPr>
          <p:cNvSpPr/>
          <p:nvPr/>
        </p:nvSpPr>
        <p:spPr>
          <a:xfrm>
            <a:off x="6495795"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7" name="Freeform: Shape 2806">
            <a:extLst>
              <a:ext uri="{FF2B5EF4-FFF2-40B4-BE49-F238E27FC236}">
                <a16:creationId xmlns:a16="http://schemas.microsoft.com/office/drawing/2014/main" id="{C6CC5F21-7521-AAB8-8E03-14F3B11DD7F0}"/>
              </a:ext>
            </a:extLst>
          </p:cNvPr>
          <p:cNvSpPr/>
          <p:nvPr/>
        </p:nvSpPr>
        <p:spPr>
          <a:xfrm>
            <a:off x="6503430"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8" name="Freeform: Shape 2807">
            <a:extLst>
              <a:ext uri="{FF2B5EF4-FFF2-40B4-BE49-F238E27FC236}">
                <a16:creationId xmlns:a16="http://schemas.microsoft.com/office/drawing/2014/main" id="{BD1C1306-E479-89AB-DE03-BF7F9E1C6D4A}"/>
              </a:ext>
            </a:extLst>
          </p:cNvPr>
          <p:cNvSpPr/>
          <p:nvPr/>
        </p:nvSpPr>
        <p:spPr>
          <a:xfrm>
            <a:off x="6503430"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09" name="Freeform: Shape 2808">
            <a:extLst>
              <a:ext uri="{FF2B5EF4-FFF2-40B4-BE49-F238E27FC236}">
                <a16:creationId xmlns:a16="http://schemas.microsoft.com/office/drawing/2014/main" id="{A8216256-C578-A8D9-C5E5-E11F2FA92ABE}"/>
              </a:ext>
            </a:extLst>
          </p:cNvPr>
          <p:cNvSpPr/>
          <p:nvPr/>
        </p:nvSpPr>
        <p:spPr>
          <a:xfrm>
            <a:off x="6511066"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0" name="Freeform: Shape 2809">
            <a:extLst>
              <a:ext uri="{FF2B5EF4-FFF2-40B4-BE49-F238E27FC236}">
                <a16:creationId xmlns:a16="http://schemas.microsoft.com/office/drawing/2014/main" id="{FDC39033-8480-E92F-7F7B-3FA8F5CE2AE6}"/>
              </a:ext>
            </a:extLst>
          </p:cNvPr>
          <p:cNvSpPr/>
          <p:nvPr/>
        </p:nvSpPr>
        <p:spPr>
          <a:xfrm>
            <a:off x="6549405"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1" name="Freeform: Shape 2810">
            <a:extLst>
              <a:ext uri="{FF2B5EF4-FFF2-40B4-BE49-F238E27FC236}">
                <a16:creationId xmlns:a16="http://schemas.microsoft.com/office/drawing/2014/main" id="{C035E4C8-3471-B73E-91A4-B9F0E8B5B6AB}"/>
              </a:ext>
            </a:extLst>
          </p:cNvPr>
          <p:cNvSpPr/>
          <p:nvPr/>
        </p:nvSpPr>
        <p:spPr>
          <a:xfrm>
            <a:off x="6572313"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2" name="Freeform: Shape 2811">
            <a:extLst>
              <a:ext uri="{FF2B5EF4-FFF2-40B4-BE49-F238E27FC236}">
                <a16:creationId xmlns:a16="http://schemas.microsoft.com/office/drawing/2014/main" id="{5ADF7541-37FD-2136-CF67-19419D6AC76D}"/>
              </a:ext>
            </a:extLst>
          </p:cNvPr>
          <p:cNvSpPr/>
          <p:nvPr/>
        </p:nvSpPr>
        <p:spPr>
          <a:xfrm>
            <a:off x="6602698" y="162956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3" name="Freeform: Shape 2812">
            <a:extLst>
              <a:ext uri="{FF2B5EF4-FFF2-40B4-BE49-F238E27FC236}">
                <a16:creationId xmlns:a16="http://schemas.microsoft.com/office/drawing/2014/main" id="{B60C5D70-EE2E-05CF-5BC5-F460C40B1B68}"/>
              </a:ext>
            </a:extLst>
          </p:cNvPr>
          <p:cNvSpPr/>
          <p:nvPr/>
        </p:nvSpPr>
        <p:spPr>
          <a:xfrm>
            <a:off x="6663786" y="173595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4" name="Freeform: Shape 2813">
            <a:extLst>
              <a:ext uri="{FF2B5EF4-FFF2-40B4-BE49-F238E27FC236}">
                <a16:creationId xmlns:a16="http://schemas.microsoft.com/office/drawing/2014/main" id="{25F0A3DE-2E76-3DEA-F366-BD909531665C}"/>
              </a:ext>
            </a:extLst>
          </p:cNvPr>
          <p:cNvSpPr/>
          <p:nvPr/>
        </p:nvSpPr>
        <p:spPr>
          <a:xfrm>
            <a:off x="6671422" y="1735953"/>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5" name="Freeform: Shape 2814">
            <a:extLst>
              <a:ext uri="{FF2B5EF4-FFF2-40B4-BE49-F238E27FC236}">
                <a16:creationId xmlns:a16="http://schemas.microsoft.com/office/drawing/2014/main" id="{C657CA1B-443A-0AF9-8D1C-8D4BA3E7D6CC}"/>
              </a:ext>
            </a:extLst>
          </p:cNvPr>
          <p:cNvSpPr/>
          <p:nvPr/>
        </p:nvSpPr>
        <p:spPr>
          <a:xfrm>
            <a:off x="670960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6" name="Freeform: Shape 2815">
            <a:extLst>
              <a:ext uri="{FF2B5EF4-FFF2-40B4-BE49-F238E27FC236}">
                <a16:creationId xmlns:a16="http://schemas.microsoft.com/office/drawing/2014/main" id="{A14E83B7-1EB9-F640-34B2-B80980ADDCAC}"/>
              </a:ext>
            </a:extLst>
          </p:cNvPr>
          <p:cNvSpPr/>
          <p:nvPr/>
        </p:nvSpPr>
        <p:spPr>
          <a:xfrm>
            <a:off x="671739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7" name="Freeform: Shape 2816">
            <a:extLst>
              <a:ext uri="{FF2B5EF4-FFF2-40B4-BE49-F238E27FC236}">
                <a16:creationId xmlns:a16="http://schemas.microsoft.com/office/drawing/2014/main" id="{D2C76A67-2BCA-C78D-2A76-993A05752CFF}"/>
              </a:ext>
            </a:extLst>
          </p:cNvPr>
          <p:cNvSpPr/>
          <p:nvPr/>
        </p:nvSpPr>
        <p:spPr>
          <a:xfrm>
            <a:off x="671739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8" name="Freeform: Shape 2817">
            <a:extLst>
              <a:ext uri="{FF2B5EF4-FFF2-40B4-BE49-F238E27FC236}">
                <a16:creationId xmlns:a16="http://schemas.microsoft.com/office/drawing/2014/main" id="{F5D31347-2FA0-7BF9-5441-99764A49BEDC}"/>
              </a:ext>
            </a:extLst>
          </p:cNvPr>
          <p:cNvSpPr/>
          <p:nvPr/>
        </p:nvSpPr>
        <p:spPr>
          <a:xfrm>
            <a:off x="6732509"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19" name="Freeform: Shape 2818">
            <a:extLst>
              <a:ext uri="{FF2B5EF4-FFF2-40B4-BE49-F238E27FC236}">
                <a16:creationId xmlns:a16="http://schemas.microsoft.com/office/drawing/2014/main" id="{8EF84868-E908-8CE7-CFA8-C0C021208BD0}"/>
              </a:ext>
            </a:extLst>
          </p:cNvPr>
          <p:cNvSpPr/>
          <p:nvPr/>
        </p:nvSpPr>
        <p:spPr>
          <a:xfrm>
            <a:off x="674778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0" name="Freeform: Shape 2819">
            <a:extLst>
              <a:ext uri="{FF2B5EF4-FFF2-40B4-BE49-F238E27FC236}">
                <a16:creationId xmlns:a16="http://schemas.microsoft.com/office/drawing/2014/main" id="{D8EE3906-D674-6BF7-1817-852CEEC18F3E}"/>
              </a:ext>
            </a:extLst>
          </p:cNvPr>
          <p:cNvSpPr/>
          <p:nvPr/>
        </p:nvSpPr>
        <p:spPr>
          <a:xfrm>
            <a:off x="676321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1" name="Freeform: Shape 2820">
            <a:extLst>
              <a:ext uri="{FF2B5EF4-FFF2-40B4-BE49-F238E27FC236}">
                <a16:creationId xmlns:a16="http://schemas.microsoft.com/office/drawing/2014/main" id="{F320D2EE-8D9B-8B9B-09AB-703BBCE4621E}"/>
              </a:ext>
            </a:extLst>
          </p:cNvPr>
          <p:cNvSpPr/>
          <p:nvPr/>
        </p:nvSpPr>
        <p:spPr>
          <a:xfrm>
            <a:off x="680139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2" name="Freeform: Shape 2821">
            <a:extLst>
              <a:ext uri="{FF2B5EF4-FFF2-40B4-BE49-F238E27FC236}">
                <a16:creationId xmlns:a16="http://schemas.microsoft.com/office/drawing/2014/main" id="{2D0B167A-6A1C-B1FD-FFD2-778B5D214D11}"/>
              </a:ext>
            </a:extLst>
          </p:cNvPr>
          <p:cNvSpPr/>
          <p:nvPr/>
        </p:nvSpPr>
        <p:spPr>
          <a:xfrm>
            <a:off x="680887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3" name="Freeform: Shape 2822">
            <a:extLst>
              <a:ext uri="{FF2B5EF4-FFF2-40B4-BE49-F238E27FC236}">
                <a16:creationId xmlns:a16="http://schemas.microsoft.com/office/drawing/2014/main" id="{FC1306D1-19FB-D91A-436E-0387F2FCD29E}"/>
              </a:ext>
            </a:extLst>
          </p:cNvPr>
          <p:cNvSpPr/>
          <p:nvPr/>
        </p:nvSpPr>
        <p:spPr>
          <a:xfrm>
            <a:off x="686995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4" name="Freeform: Shape 2823">
            <a:extLst>
              <a:ext uri="{FF2B5EF4-FFF2-40B4-BE49-F238E27FC236}">
                <a16:creationId xmlns:a16="http://schemas.microsoft.com/office/drawing/2014/main" id="{C06F6128-F86B-14FC-60B6-873F9E1D9605}"/>
              </a:ext>
            </a:extLst>
          </p:cNvPr>
          <p:cNvSpPr/>
          <p:nvPr/>
        </p:nvSpPr>
        <p:spPr>
          <a:xfrm>
            <a:off x="6915774"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5" name="Freeform: Shape 2824">
            <a:extLst>
              <a:ext uri="{FF2B5EF4-FFF2-40B4-BE49-F238E27FC236}">
                <a16:creationId xmlns:a16="http://schemas.microsoft.com/office/drawing/2014/main" id="{06A9A288-3505-D9AD-33A1-4A88BB8A1DD2}"/>
              </a:ext>
            </a:extLst>
          </p:cNvPr>
          <p:cNvSpPr/>
          <p:nvPr/>
        </p:nvSpPr>
        <p:spPr>
          <a:xfrm>
            <a:off x="6923411"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6" name="Freeform: Shape 2825">
            <a:extLst>
              <a:ext uri="{FF2B5EF4-FFF2-40B4-BE49-F238E27FC236}">
                <a16:creationId xmlns:a16="http://schemas.microsoft.com/office/drawing/2014/main" id="{353600A1-F74B-9E01-FD1C-C15E92E0CBDD}"/>
              </a:ext>
            </a:extLst>
          </p:cNvPr>
          <p:cNvSpPr/>
          <p:nvPr/>
        </p:nvSpPr>
        <p:spPr>
          <a:xfrm>
            <a:off x="693120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7" name="Freeform: Shape 2826">
            <a:extLst>
              <a:ext uri="{FF2B5EF4-FFF2-40B4-BE49-F238E27FC236}">
                <a16:creationId xmlns:a16="http://schemas.microsoft.com/office/drawing/2014/main" id="{96DBC917-382B-59E9-6BF4-CD8269AA4834}"/>
              </a:ext>
            </a:extLst>
          </p:cNvPr>
          <p:cNvSpPr/>
          <p:nvPr/>
        </p:nvSpPr>
        <p:spPr>
          <a:xfrm>
            <a:off x="696938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8" name="Freeform: Shape 2827">
            <a:extLst>
              <a:ext uri="{FF2B5EF4-FFF2-40B4-BE49-F238E27FC236}">
                <a16:creationId xmlns:a16="http://schemas.microsoft.com/office/drawing/2014/main" id="{978BED4C-BFB2-FBD1-2E0B-407B1C9EA974}"/>
              </a:ext>
            </a:extLst>
          </p:cNvPr>
          <p:cNvSpPr/>
          <p:nvPr/>
        </p:nvSpPr>
        <p:spPr>
          <a:xfrm>
            <a:off x="697686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29" name="Freeform: Shape 2828">
            <a:extLst>
              <a:ext uri="{FF2B5EF4-FFF2-40B4-BE49-F238E27FC236}">
                <a16:creationId xmlns:a16="http://schemas.microsoft.com/office/drawing/2014/main" id="{05AA1AC5-226E-931B-D7C0-2726C30C79C7}"/>
              </a:ext>
            </a:extLst>
          </p:cNvPr>
          <p:cNvSpPr/>
          <p:nvPr/>
        </p:nvSpPr>
        <p:spPr>
          <a:xfrm>
            <a:off x="701504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0" name="Freeform: Shape 2829">
            <a:extLst>
              <a:ext uri="{FF2B5EF4-FFF2-40B4-BE49-F238E27FC236}">
                <a16:creationId xmlns:a16="http://schemas.microsoft.com/office/drawing/2014/main" id="{98161CC0-7831-9F8D-819E-87A6BD6A986D}"/>
              </a:ext>
            </a:extLst>
          </p:cNvPr>
          <p:cNvSpPr/>
          <p:nvPr/>
        </p:nvSpPr>
        <p:spPr>
          <a:xfrm>
            <a:off x="702267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1" name="Freeform: Shape 2830">
            <a:extLst>
              <a:ext uri="{FF2B5EF4-FFF2-40B4-BE49-F238E27FC236}">
                <a16:creationId xmlns:a16="http://schemas.microsoft.com/office/drawing/2014/main" id="{9F739447-4DB5-09CA-30AB-84603809CFB8}"/>
              </a:ext>
            </a:extLst>
          </p:cNvPr>
          <p:cNvSpPr/>
          <p:nvPr/>
        </p:nvSpPr>
        <p:spPr>
          <a:xfrm>
            <a:off x="703031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2" name="Freeform: Shape 2831">
            <a:extLst>
              <a:ext uri="{FF2B5EF4-FFF2-40B4-BE49-F238E27FC236}">
                <a16:creationId xmlns:a16="http://schemas.microsoft.com/office/drawing/2014/main" id="{BDE93ED0-5ABB-DEEF-C91E-C6806A0DCDAA}"/>
              </a:ext>
            </a:extLst>
          </p:cNvPr>
          <p:cNvSpPr/>
          <p:nvPr/>
        </p:nvSpPr>
        <p:spPr>
          <a:xfrm>
            <a:off x="703031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3" name="Freeform: Shape 2832">
            <a:extLst>
              <a:ext uri="{FF2B5EF4-FFF2-40B4-BE49-F238E27FC236}">
                <a16:creationId xmlns:a16="http://schemas.microsoft.com/office/drawing/2014/main" id="{6F36D056-F4B9-4039-7D50-42F1F970C862}"/>
              </a:ext>
            </a:extLst>
          </p:cNvPr>
          <p:cNvSpPr/>
          <p:nvPr/>
        </p:nvSpPr>
        <p:spPr>
          <a:xfrm>
            <a:off x="704558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4" name="Freeform: Shape 2833">
            <a:extLst>
              <a:ext uri="{FF2B5EF4-FFF2-40B4-BE49-F238E27FC236}">
                <a16:creationId xmlns:a16="http://schemas.microsoft.com/office/drawing/2014/main" id="{05F3751A-6F03-7DB4-A607-59E6C9F52160}"/>
              </a:ext>
            </a:extLst>
          </p:cNvPr>
          <p:cNvSpPr/>
          <p:nvPr/>
        </p:nvSpPr>
        <p:spPr>
          <a:xfrm>
            <a:off x="706085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5" name="Freeform: Shape 2834">
            <a:extLst>
              <a:ext uri="{FF2B5EF4-FFF2-40B4-BE49-F238E27FC236}">
                <a16:creationId xmlns:a16="http://schemas.microsoft.com/office/drawing/2014/main" id="{F690D171-773E-5B08-9146-9A227A41D16C}"/>
              </a:ext>
            </a:extLst>
          </p:cNvPr>
          <p:cNvSpPr/>
          <p:nvPr/>
        </p:nvSpPr>
        <p:spPr>
          <a:xfrm>
            <a:off x="708376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6" name="Freeform: Shape 2835">
            <a:extLst>
              <a:ext uri="{FF2B5EF4-FFF2-40B4-BE49-F238E27FC236}">
                <a16:creationId xmlns:a16="http://schemas.microsoft.com/office/drawing/2014/main" id="{6D4BE55C-FC4D-BC56-B3DA-6D49C0DDA6CE}"/>
              </a:ext>
            </a:extLst>
          </p:cNvPr>
          <p:cNvSpPr/>
          <p:nvPr/>
        </p:nvSpPr>
        <p:spPr>
          <a:xfrm>
            <a:off x="7114311"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7" name="Freeform: Shape 2836">
            <a:extLst>
              <a:ext uri="{FF2B5EF4-FFF2-40B4-BE49-F238E27FC236}">
                <a16:creationId xmlns:a16="http://schemas.microsoft.com/office/drawing/2014/main" id="{CE5584AC-0F32-B8D2-8C33-69B9C796F9A5}"/>
              </a:ext>
            </a:extLst>
          </p:cNvPr>
          <p:cNvSpPr/>
          <p:nvPr/>
        </p:nvSpPr>
        <p:spPr>
          <a:xfrm>
            <a:off x="712958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8" name="Freeform: Shape 2837">
            <a:extLst>
              <a:ext uri="{FF2B5EF4-FFF2-40B4-BE49-F238E27FC236}">
                <a16:creationId xmlns:a16="http://schemas.microsoft.com/office/drawing/2014/main" id="{22323554-22A7-32F3-7563-802143AF0873}"/>
              </a:ext>
            </a:extLst>
          </p:cNvPr>
          <p:cNvSpPr/>
          <p:nvPr/>
        </p:nvSpPr>
        <p:spPr>
          <a:xfrm>
            <a:off x="713721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39" name="Freeform: Shape 2838">
            <a:extLst>
              <a:ext uri="{FF2B5EF4-FFF2-40B4-BE49-F238E27FC236}">
                <a16:creationId xmlns:a16="http://schemas.microsoft.com/office/drawing/2014/main" id="{3DE4E191-E753-960D-4B9C-2F1BFC8DB993}"/>
              </a:ext>
            </a:extLst>
          </p:cNvPr>
          <p:cNvSpPr/>
          <p:nvPr/>
        </p:nvSpPr>
        <p:spPr>
          <a:xfrm>
            <a:off x="713721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0" name="Freeform: Shape 2839">
            <a:extLst>
              <a:ext uri="{FF2B5EF4-FFF2-40B4-BE49-F238E27FC236}">
                <a16:creationId xmlns:a16="http://schemas.microsoft.com/office/drawing/2014/main" id="{DA059F72-C0B4-6E55-31B8-66BA12200146}"/>
              </a:ext>
            </a:extLst>
          </p:cNvPr>
          <p:cNvSpPr/>
          <p:nvPr/>
        </p:nvSpPr>
        <p:spPr>
          <a:xfrm>
            <a:off x="714501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1" name="Freeform: Shape 2840">
            <a:extLst>
              <a:ext uri="{FF2B5EF4-FFF2-40B4-BE49-F238E27FC236}">
                <a16:creationId xmlns:a16="http://schemas.microsoft.com/office/drawing/2014/main" id="{5CBD0DD4-2A08-8B82-FF27-8BB20BD599E1}"/>
              </a:ext>
            </a:extLst>
          </p:cNvPr>
          <p:cNvSpPr/>
          <p:nvPr/>
        </p:nvSpPr>
        <p:spPr>
          <a:xfrm>
            <a:off x="715249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2" name="Freeform: Shape 2841">
            <a:extLst>
              <a:ext uri="{FF2B5EF4-FFF2-40B4-BE49-F238E27FC236}">
                <a16:creationId xmlns:a16="http://schemas.microsoft.com/office/drawing/2014/main" id="{8036E90F-786B-F7B2-02CF-4822FAE44EF6}"/>
              </a:ext>
            </a:extLst>
          </p:cNvPr>
          <p:cNvSpPr/>
          <p:nvPr/>
        </p:nvSpPr>
        <p:spPr>
          <a:xfrm>
            <a:off x="716028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3" name="Freeform: Shape 2842">
            <a:extLst>
              <a:ext uri="{FF2B5EF4-FFF2-40B4-BE49-F238E27FC236}">
                <a16:creationId xmlns:a16="http://schemas.microsoft.com/office/drawing/2014/main" id="{A8DC8F2C-15DF-F2C1-9FFB-C87B2E022322}"/>
              </a:ext>
            </a:extLst>
          </p:cNvPr>
          <p:cNvSpPr/>
          <p:nvPr/>
        </p:nvSpPr>
        <p:spPr>
          <a:xfrm>
            <a:off x="7167761"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4" name="Freeform: Shape 2843">
            <a:extLst>
              <a:ext uri="{FF2B5EF4-FFF2-40B4-BE49-F238E27FC236}">
                <a16:creationId xmlns:a16="http://schemas.microsoft.com/office/drawing/2014/main" id="{AE48DAE5-B1EE-773C-A7EB-0A6AE7F1A99B}"/>
              </a:ext>
            </a:extLst>
          </p:cNvPr>
          <p:cNvSpPr/>
          <p:nvPr/>
        </p:nvSpPr>
        <p:spPr>
          <a:xfrm>
            <a:off x="717539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5" name="Freeform: Shape 2844">
            <a:extLst>
              <a:ext uri="{FF2B5EF4-FFF2-40B4-BE49-F238E27FC236}">
                <a16:creationId xmlns:a16="http://schemas.microsoft.com/office/drawing/2014/main" id="{16173E80-6EEB-4002-7DF1-C8587F4867DA}"/>
              </a:ext>
            </a:extLst>
          </p:cNvPr>
          <p:cNvSpPr/>
          <p:nvPr/>
        </p:nvSpPr>
        <p:spPr>
          <a:xfrm>
            <a:off x="718319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6" name="Freeform: Shape 2845">
            <a:extLst>
              <a:ext uri="{FF2B5EF4-FFF2-40B4-BE49-F238E27FC236}">
                <a16:creationId xmlns:a16="http://schemas.microsoft.com/office/drawing/2014/main" id="{B04F7C90-C817-AA56-EC1B-242E807C3DB5}"/>
              </a:ext>
            </a:extLst>
          </p:cNvPr>
          <p:cNvSpPr/>
          <p:nvPr/>
        </p:nvSpPr>
        <p:spPr>
          <a:xfrm>
            <a:off x="719067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7" name="Freeform: Shape 2846">
            <a:extLst>
              <a:ext uri="{FF2B5EF4-FFF2-40B4-BE49-F238E27FC236}">
                <a16:creationId xmlns:a16="http://schemas.microsoft.com/office/drawing/2014/main" id="{A275FA3D-F6EC-BB53-8944-F1E706FE304A}"/>
              </a:ext>
            </a:extLst>
          </p:cNvPr>
          <p:cNvSpPr/>
          <p:nvPr/>
        </p:nvSpPr>
        <p:spPr>
          <a:xfrm>
            <a:off x="719830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8" name="Freeform: Shape 2847">
            <a:extLst>
              <a:ext uri="{FF2B5EF4-FFF2-40B4-BE49-F238E27FC236}">
                <a16:creationId xmlns:a16="http://schemas.microsoft.com/office/drawing/2014/main" id="{981FFD08-46FF-5D7A-30C4-056B50AEC82F}"/>
              </a:ext>
            </a:extLst>
          </p:cNvPr>
          <p:cNvSpPr/>
          <p:nvPr/>
        </p:nvSpPr>
        <p:spPr>
          <a:xfrm>
            <a:off x="723648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49" name="Freeform: Shape 2848">
            <a:extLst>
              <a:ext uri="{FF2B5EF4-FFF2-40B4-BE49-F238E27FC236}">
                <a16:creationId xmlns:a16="http://schemas.microsoft.com/office/drawing/2014/main" id="{94BE3C9F-6D94-6EB2-9721-1D6D361068BF}"/>
              </a:ext>
            </a:extLst>
          </p:cNvPr>
          <p:cNvSpPr/>
          <p:nvPr/>
        </p:nvSpPr>
        <p:spPr>
          <a:xfrm>
            <a:off x="728230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0" name="Freeform: Shape 2849">
            <a:extLst>
              <a:ext uri="{FF2B5EF4-FFF2-40B4-BE49-F238E27FC236}">
                <a16:creationId xmlns:a16="http://schemas.microsoft.com/office/drawing/2014/main" id="{73371DE0-D4E6-925E-6D9C-9985A40A3E25}"/>
              </a:ext>
            </a:extLst>
          </p:cNvPr>
          <p:cNvSpPr/>
          <p:nvPr/>
        </p:nvSpPr>
        <p:spPr>
          <a:xfrm>
            <a:off x="729009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1" name="Freeform: Shape 2850">
            <a:extLst>
              <a:ext uri="{FF2B5EF4-FFF2-40B4-BE49-F238E27FC236}">
                <a16:creationId xmlns:a16="http://schemas.microsoft.com/office/drawing/2014/main" id="{8341E5FB-125D-5292-F1EE-6EAAAA49C733}"/>
              </a:ext>
            </a:extLst>
          </p:cNvPr>
          <p:cNvSpPr/>
          <p:nvPr/>
        </p:nvSpPr>
        <p:spPr>
          <a:xfrm>
            <a:off x="7297574"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2" name="Freeform: Shape 2851">
            <a:extLst>
              <a:ext uri="{FF2B5EF4-FFF2-40B4-BE49-F238E27FC236}">
                <a16:creationId xmlns:a16="http://schemas.microsoft.com/office/drawing/2014/main" id="{1FA9DAA6-E7D4-F392-82DD-C730A44D6B19}"/>
              </a:ext>
            </a:extLst>
          </p:cNvPr>
          <p:cNvSpPr/>
          <p:nvPr/>
        </p:nvSpPr>
        <p:spPr>
          <a:xfrm>
            <a:off x="730521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3" name="Freeform: Shape 2852">
            <a:extLst>
              <a:ext uri="{FF2B5EF4-FFF2-40B4-BE49-F238E27FC236}">
                <a16:creationId xmlns:a16="http://schemas.microsoft.com/office/drawing/2014/main" id="{BA55B5E5-3EAB-85E2-C8C6-47993E34247F}"/>
              </a:ext>
            </a:extLst>
          </p:cNvPr>
          <p:cNvSpPr/>
          <p:nvPr/>
        </p:nvSpPr>
        <p:spPr>
          <a:xfrm>
            <a:off x="7320481"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4" name="Freeform: Shape 2853">
            <a:extLst>
              <a:ext uri="{FF2B5EF4-FFF2-40B4-BE49-F238E27FC236}">
                <a16:creationId xmlns:a16="http://schemas.microsoft.com/office/drawing/2014/main" id="{DF873925-41BD-0BAC-5765-2264643C496A}"/>
              </a:ext>
            </a:extLst>
          </p:cNvPr>
          <p:cNvSpPr/>
          <p:nvPr/>
        </p:nvSpPr>
        <p:spPr>
          <a:xfrm>
            <a:off x="7328118"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5" name="Freeform: Shape 2854">
            <a:extLst>
              <a:ext uri="{FF2B5EF4-FFF2-40B4-BE49-F238E27FC236}">
                <a16:creationId xmlns:a16="http://schemas.microsoft.com/office/drawing/2014/main" id="{2DD728C7-0630-6079-DB42-C2CA95143C68}"/>
              </a:ext>
            </a:extLst>
          </p:cNvPr>
          <p:cNvSpPr/>
          <p:nvPr/>
        </p:nvSpPr>
        <p:spPr>
          <a:xfrm>
            <a:off x="738920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6" name="Freeform: Shape 2855">
            <a:extLst>
              <a:ext uri="{FF2B5EF4-FFF2-40B4-BE49-F238E27FC236}">
                <a16:creationId xmlns:a16="http://schemas.microsoft.com/office/drawing/2014/main" id="{F3FEDA1A-8FEC-A19A-694B-088296F96145}"/>
              </a:ext>
            </a:extLst>
          </p:cNvPr>
          <p:cNvSpPr/>
          <p:nvPr/>
        </p:nvSpPr>
        <p:spPr>
          <a:xfrm>
            <a:off x="7412114"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7" name="Freeform: Shape 2856">
            <a:extLst>
              <a:ext uri="{FF2B5EF4-FFF2-40B4-BE49-F238E27FC236}">
                <a16:creationId xmlns:a16="http://schemas.microsoft.com/office/drawing/2014/main" id="{9B357A56-F764-766E-22B3-F2FD47FB7D57}"/>
              </a:ext>
            </a:extLst>
          </p:cNvPr>
          <p:cNvSpPr/>
          <p:nvPr/>
        </p:nvSpPr>
        <p:spPr>
          <a:xfrm>
            <a:off x="742738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8" name="Freeform: Shape 2857">
            <a:extLst>
              <a:ext uri="{FF2B5EF4-FFF2-40B4-BE49-F238E27FC236}">
                <a16:creationId xmlns:a16="http://schemas.microsoft.com/office/drawing/2014/main" id="{5E127D1C-5D3E-331C-D33B-2B68257E9EFD}"/>
              </a:ext>
            </a:extLst>
          </p:cNvPr>
          <p:cNvSpPr/>
          <p:nvPr/>
        </p:nvSpPr>
        <p:spPr>
          <a:xfrm>
            <a:off x="7473201"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59" name="Freeform: Shape 2858">
            <a:extLst>
              <a:ext uri="{FF2B5EF4-FFF2-40B4-BE49-F238E27FC236}">
                <a16:creationId xmlns:a16="http://schemas.microsoft.com/office/drawing/2014/main" id="{C3883E2C-E495-8B79-DBB1-EF6E85515D83}"/>
              </a:ext>
            </a:extLst>
          </p:cNvPr>
          <p:cNvSpPr/>
          <p:nvPr/>
        </p:nvSpPr>
        <p:spPr>
          <a:xfrm>
            <a:off x="7488474"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0" name="Freeform: Shape 2859">
            <a:extLst>
              <a:ext uri="{FF2B5EF4-FFF2-40B4-BE49-F238E27FC236}">
                <a16:creationId xmlns:a16="http://schemas.microsoft.com/office/drawing/2014/main" id="{FB4239EC-6429-792A-2C1B-52EFED87D3E8}"/>
              </a:ext>
            </a:extLst>
          </p:cNvPr>
          <p:cNvSpPr/>
          <p:nvPr/>
        </p:nvSpPr>
        <p:spPr>
          <a:xfrm>
            <a:off x="754208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1" name="Freeform: Shape 2860">
            <a:extLst>
              <a:ext uri="{FF2B5EF4-FFF2-40B4-BE49-F238E27FC236}">
                <a16:creationId xmlns:a16="http://schemas.microsoft.com/office/drawing/2014/main" id="{AA480C2C-C5AB-390E-1521-A1AC5EF9AC7C}"/>
              </a:ext>
            </a:extLst>
          </p:cNvPr>
          <p:cNvSpPr/>
          <p:nvPr/>
        </p:nvSpPr>
        <p:spPr>
          <a:xfrm>
            <a:off x="755719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2" name="Freeform: Shape 2861">
            <a:extLst>
              <a:ext uri="{FF2B5EF4-FFF2-40B4-BE49-F238E27FC236}">
                <a16:creationId xmlns:a16="http://schemas.microsoft.com/office/drawing/2014/main" id="{C99495BF-CF3E-EC8A-8E4E-2AAE42C7682B}"/>
              </a:ext>
            </a:extLst>
          </p:cNvPr>
          <p:cNvSpPr/>
          <p:nvPr/>
        </p:nvSpPr>
        <p:spPr>
          <a:xfrm>
            <a:off x="756499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3" name="Freeform: Shape 2862">
            <a:extLst>
              <a:ext uri="{FF2B5EF4-FFF2-40B4-BE49-F238E27FC236}">
                <a16:creationId xmlns:a16="http://schemas.microsoft.com/office/drawing/2014/main" id="{118E4890-15CC-3006-C6BA-D972D844A316}"/>
              </a:ext>
            </a:extLst>
          </p:cNvPr>
          <p:cNvSpPr/>
          <p:nvPr/>
        </p:nvSpPr>
        <p:spPr>
          <a:xfrm>
            <a:off x="764883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4" name="Freeform: Shape 2863">
            <a:extLst>
              <a:ext uri="{FF2B5EF4-FFF2-40B4-BE49-F238E27FC236}">
                <a16:creationId xmlns:a16="http://schemas.microsoft.com/office/drawing/2014/main" id="{F51B34B5-5123-D632-3EB7-DE4160342BAA}"/>
              </a:ext>
            </a:extLst>
          </p:cNvPr>
          <p:cNvSpPr/>
          <p:nvPr/>
        </p:nvSpPr>
        <p:spPr>
          <a:xfrm>
            <a:off x="765646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5" name="Freeform: Shape 2864">
            <a:extLst>
              <a:ext uri="{FF2B5EF4-FFF2-40B4-BE49-F238E27FC236}">
                <a16:creationId xmlns:a16="http://schemas.microsoft.com/office/drawing/2014/main" id="{4BF991B6-78B3-B414-0016-4AAEDC26A71A}"/>
              </a:ext>
            </a:extLst>
          </p:cNvPr>
          <p:cNvSpPr/>
          <p:nvPr/>
        </p:nvSpPr>
        <p:spPr>
          <a:xfrm>
            <a:off x="7664101"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6" name="Freeform: Shape 2865">
            <a:extLst>
              <a:ext uri="{FF2B5EF4-FFF2-40B4-BE49-F238E27FC236}">
                <a16:creationId xmlns:a16="http://schemas.microsoft.com/office/drawing/2014/main" id="{509BE4F0-720F-992C-0AF6-34BB37AFE117}"/>
              </a:ext>
            </a:extLst>
          </p:cNvPr>
          <p:cNvSpPr/>
          <p:nvPr/>
        </p:nvSpPr>
        <p:spPr>
          <a:xfrm>
            <a:off x="767189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7" name="Freeform: Shape 2866">
            <a:extLst>
              <a:ext uri="{FF2B5EF4-FFF2-40B4-BE49-F238E27FC236}">
                <a16:creationId xmlns:a16="http://schemas.microsoft.com/office/drawing/2014/main" id="{A539D31C-BB49-D0AD-B767-51E73C1D0BF4}"/>
              </a:ext>
            </a:extLst>
          </p:cNvPr>
          <p:cNvSpPr/>
          <p:nvPr/>
        </p:nvSpPr>
        <p:spPr>
          <a:xfrm>
            <a:off x="768701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8" name="Freeform: Shape 2867">
            <a:extLst>
              <a:ext uri="{FF2B5EF4-FFF2-40B4-BE49-F238E27FC236}">
                <a16:creationId xmlns:a16="http://schemas.microsoft.com/office/drawing/2014/main" id="{D2228984-3C55-F818-E0C5-0DD2E051924B}"/>
              </a:ext>
            </a:extLst>
          </p:cNvPr>
          <p:cNvSpPr/>
          <p:nvPr/>
        </p:nvSpPr>
        <p:spPr>
          <a:xfrm>
            <a:off x="770228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69" name="Freeform: Shape 2868">
            <a:extLst>
              <a:ext uri="{FF2B5EF4-FFF2-40B4-BE49-F238E27FC236}">
                <a16:creationId xmlns:a16="http://schemas.microsoft.com/office/drawing/2014/main" id="{558A29E0-AD92-AAAF-7ED5-C63102C8B377}"/>
              </a:ext>
            </a:extLst>
          </p:cNvPr>
          <p:cNvSpPr/>
          <p:nvPr/>
        </p:nvSpPr>
        <p:spPr>
          <a:xfrm>
            <a:off x="7732985"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0" name="Freeform: Shape 2869">
            <a:extLst>
              <a:ext uri="{FF2B5EF4-FFF2-40B4-BE49-F238E27FC236}">
                <a16:creationId xmlns:a16="http://schemas.microsoft.com/office/drawing/2014/main" id="{B389BCBB-4219-B747-ECB4-47041B36C578}"/>
              </a:ext>
            </a:extLst>
          </p:cNvPr>
          <p:cNvSpPr/>
          <p:nvPr/>
        </p:nvSpPr>
        <p:spPr>
          <a:xfrm>
            <a:off x="774046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1" name="Freeform: Shape 2870">
            <a:extLst>
              <a:ext uri="{FF2B5EF4-FFF2-40B4-BE49-F238E27FC236}">
                <a16:creationId xmlns:a16="http://schemas.microsoft.com/office/drawing/2014/main" id="{717D2B2F-11B9-33F9-DE65-54CBB02A6F1B}"/>
              </a:ext>
            </a:extLst>
          </p:cNvPr>
          <p:cNvSpPr/>
          <p:nvPr/>
        </p:nvSpPr>
        <p:spPr>
          <a:xfrm>
            <a:off x="7763529"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2" name="Freeform: Shape 2871">
            <a:extLst>
              <a:ext uri="{FF2B5EF4-FFF2-40B4-BE49-F238E27FC236}">
                <a16:creationId xmlns:a16="http://schemas.microsoft.com/office/drawing/2014/main" id="{0A8D3A62-F78C-7454-9112-56A81AF25562}"/>
              </a:ext>
            </a:extLst>
          </p:cNvPr>
          <p:cNvSpPr/>
          <p:nvPr/>
        </p:nvSpPr>
        <p:spPr>
          <a:xfrm>
            <a:off x="777100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3" name="Freeform: Shape 2872">
            <a:extLst>
              <a:ext uri="{FF2B5EF4-FFF2-40B4-BE49-F238E27FC236}">
                <a16:creationId xmlns:a16="http://schemas.microsoft.com/office/drawing/2014/main" id="{C1C02EE2-4D76-FD07-B7EA-80B7EBADDC29}"/>
              </a:ext>
            </a:extLst>
          </p:cNvPr>
          <p:cNvSpPr/>
          <p:nvPr/>
        </p:nvSpPr>
        <p:spPr>
          <a:xfrm>
            <a:off x="777864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4" name="Freeform: Shape 2873">
            <a:extLst>
              <a:ext uri="{FF2B5EF4-FFF2-40B4-BE49-F238E27FC236}">
                <a16:creationId xmlns:a16="http://schemas.microsoft.com/office/drawing/2014/main" id="{0BF77C54-5CA3-F060-CE6D-590264EB0687}"/>
              </a:ext>
            </a:extLst>
          </p:cNvPr>
          <p:cNvSpPr/>
          <p:nvPr/>
        </p:nvSpPr>
        <p:spPr>
          <a:xfrm>
            <a:off x="780155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5" name="Freeform: Shape 2874">
            <a:extLst>
              <a:ext uri="{FF2B5EF4-FFF2-40B4-BE49-F238E27FC236}">
                <a16:creationId xmlns:a16="http://schemas.microsoft.com/office/drawing/2014/main" id="{99F5554C-0ED0-DE6A-B256-C474B30B0035}"/>
              </a:ext>
            </a:extLst>
          </p:cNvPr>
          <p:cNvSpPr/>
          <p:nvPr/>
        </p:nvSpPr>
        <p:spPr>
          <a:xfrm>
            <a:off x="7816822"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6" name="Freeform: Shape 2875">
            <a:extLst>
              <a:ext uri="{FF2B5EF4-FFF2-40B4-BE49-F238E27FC236}">
                <a16:creationId xmlns:a16="http://schemas.microsoft.com/office/drawing/2014/main" id="{AA6BC6BA-956D-9367-07FE-63822637F41B}"/>
              </a:ext>
            </a:extLst>
          </p:cNvPr>
          <p:cNvSpPr/>
          <p:nvPr/>
        </p:nvSpPr>
        <p:spPr>
          <a:xfrm>
            <a:off x="783973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7" name="Freeform: Shape 2876">
            <a:extLst>
              <a:ext uri="{FF2B5EF4-FFF2-40B4-BE49-F238E27FC236}">
                <a16:creationId xmlns:a16="http://schemas.microsoft.com/office/drawing/2014/main" id="{A681A02E-4F7F-B5A2-0B2E-079F027B16C0}"/>
              </a:ext>
            </a:extLst>
          </p:cNvPr>
          <p:cNvSpPr/>
          <p:nvPr/>
        </p:nvSpPr>
        <p:spPr>
          <a:xfrm>
            <a:off x="7847366"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8" name="Freeform: Shape 2877">
            <a:extLst>
              <a:ext uri="{FF2B5EF4-FFF2-40B4-BE49-F238E27FC236}">
                <a16:creationId xmlns:a16="http://schemas.microsoft.com/office/drawing/2014/main" id="{CC9EA60F-3D2D-537A-9A75-37F1CD83D766}"/>
              </a:ext>
            </a:extLst>
          </p:cNvPr>
          <p:cNvSpPr/>
          <p:nvPr/>
        </p:nvSpPr>
        <p:spPr>
          <a:xfrm>
            <a:off x="7855003"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79" name="Freeform: Shape 2878">
            <a:extLst>
              <a:ext uri="{FF2B5EF4-FFF2-40B4-BE49-F238E27FC236}">
                <a16:creationId xmlns:a16="http://schemas.microsoft.com/office/drawing/2014/main" id="{0B1D6412-F75D-35B9-3714-BB5E41BD2BF4}"/>
              </a:ext>
            </a:extLst>
          </p:cNvPr>
          <p:cNvSpPr/>
          <p:nvPr/>
        </p:nvSpPr>
        <p:spPr>
          <a:xfrm>
            <a:off x="786279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0" name="Freeform: Shape 2879">
            <a:extLst>
              <a:ext uri="{FF2B5EF4-FFF2-40B4-BE49-F238E27FC236}">
                <a16:creationId xmlns:a16="http://schemas.microsoft.com/office/drawing/2014/main" id="{F3B0FE2B-B594-E5EE-0243-8A064432F870}"/>
              </a:ext>
            </a:extLst>
          </p:cNvPr>
          <p:cNvSpPr/>
          <p:nvPr/>
        </p:nvSpPr>
        <p:spPr>
          <a:xfrm>
            <a:off x="7870274"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1" name="Freeform: Shape 2880">
            <a:extLst>
              <a:ext uri="{FF2B5EF4-FFF2-40B4-BE49-F238E27FC236}">
                <a16:creationId xmlns:a16="http://schemas.microsoft.com/office/drawing/2014/main" id="{8953E639-23E3-5C0A-451D-63B5D1F4961B}"/>
              </a:ext>
            </a:extLst>
          </p:cNvPr>
          <p:cNvSpPr/>
          <p:nvPr/>
        </p:nvSpPr>
        <p:spPr>
          <a:xfrm>
            <a:off x="790081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2" name="Freeform: Shape 2881">
            <a:extLst>
              <a:ext uri="{FF2B5EF4-FFF2-40B4-BE49-F238E27FC236}">
                <a16:creationId xmlns:a16="http://schemas.microsoft.com/office/drawing/2014/main" id="{6B04C764-086F-2E59-D50B-C0FE82D8D936}"/>
              </a:ext>
            </a:extLst>
          </p:cNvPr>
          <p:cNvSpPr/>
          <p:nvPr/>
        </p:nvSpPr>
        <p:spPr>
          <a:xfrm>
            <a:off x="7916090"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3" name="Freeform: Shape 2882">
            <a:extLst>
              <a:ext uri="{FF2B5EF4-FFF2-40B4-BE49-F238E27FC236}">
                <a16:creationId xmlns:a16="http://schemas.microsoft.com/office/drawing/2014/main" id="{FEBB5E97-06D1-6B27-89A7-194019FEE8B2}"/>
              </a:ext>
            </a:extLst>
          </p:cNvPr>
          <p:cNvSpPr/>
          <p:nvPr/>
        </p:nvSpPr>
        <p:spPr>
          <a:xfrm>
            <a:off x="7938997"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4" name="Freeform: Shape 2883">
            <a:extLst>
              <a:ext uri="{FF2B5EF4-FFF2-40B4-BE49-F238E27FC236}">
                <a16:creationId xmlns:a16="http://schemas.microsoft.com/office/drawing/2014/main" id="{D90736F7-CA14-428E-9E5B-1ACDA297B3F5}"/>
              </a:ext>
            </a:extLst>
          </p:cNvPr>
          <p:cNvSpPr/>
          <p:nvPr/>
        </p:nvSpPr>
        <p:spPr>
          <a:xfrm>
            <a:off x="7954429"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5" name="Freeform: Shape 2884">
            <a:extLst>
              <a:ext uri="{FF2B5EF4-FFF2-40B4-BE49-F238E27FC236}">
                <a16:creationId xmlns:a16="http://schemas.microsoft.com/office/drawing/2014/main" id="{990B0403-18BC-B4E2-57FC-4BD634778AB8}"/>
              </a:ext>
            </a:extLst>
          </p:cNvPr>
          <p:cNvSpPr/>
          <p:nvPr/>
        </p:nvSpPr>
        <p:spPr>
          <a:xfrm>
            <a:off x="7992449"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6" name="Freeform: Shape 2885">
            <a:extLst>
              <a:ext uri="{FF2B5EF4-FFF2-40B4-BE49-F238E27FC236}">
                <a16:creationId xmlns:a16="http://schemas.microsoft.com/office/drawing/2014/main" id="{CD615B82-947A-C221-2F3C-FDBFCB106576}"/>
              </a:ext>
            </a:extLst>
          </p:cNvPr>
          <p:cNvSpPr/>
          <p:nvPr/>
        </p:nvSpPr>
        <p:spPr>
          <a:xfrm>
            <a:off x="8022994" y="1834747"/>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7" name="Freeform: Shape 2886">
            <a:extLst>
              <a:ext uri="{FF2B5EF4-FFF2-40B4-BE49-F238E27FC236}">
                <a16:creationId xmlns:a16="http://schemas.microsoft.com/office/drawing/2014/main" id="{2ABCA99B-6CD6-4B20-C5CD-349E73B63240}"/>
              </a:ext>
            </a:extLst>
          </p:cNvPr>
          <p:cNvSpPr/>
          <p:nvPr/>
        </p:nvSpPr>
        <p:spPr>
          <a:xfrm>
            <a:off x="8038266" y="245030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8" name="Freeform: Shape 2887">
            <a:extLst>
              <a:ext uri="{FF2B5EF4-FFF2-40B4-BE49-F238E27FC236}">
                <a16:creationId xmlns:a16="http://schemas.microsoft.com/office/drawing/2014/main" id="{81AFF41B-7658-7D3C-87E4-68F6005FA6C0}"/>
              </a:ext>
            </a:extLst>
          </p:cNvPr>
          <p:cNvSpPr/>
          <p:nvPr/>
        </p:nvSpPr>
        <p:spPr>
          <a:xfrm>
            <a:off x="8045903" y="2450301"/>
            <a:ext cx="7619" cy="101517"/>
          </a:xfrm>
          <a:custGeom>
            <a:avLst/>
            <a:gdLst>
              <a:gd name="connsiteX0" fmla="*/ 0 w 25265"/>
              <a:gd name="connsiteY0" fmla="*/ 0 h 606360"/>
              <a:gd name="connsiteX1" fmla="*/ 25265 w 25265"/>
              <a:gd name="connsiteY1" fmla="*/ 0 h 606360"/>
              <a:gd name="connsiteX2" fmla="*/ 25265 w 25265"/>
              <a:gd name="connsiteY2" fmla="*/ 606360 h 606360"/>
              <a:gd name="connsiteX3" fmla="*/ 0 w 25265"/>
              <a:gd name="connsiteY3" fmla="*/ 606360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0"/>
                </a:lnTo>
                <a:lnTo>
                  <a:pt x="0" y="606360"/>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89" name="Freeform: Shape 2888">
            <a:extLst>
              <a:ext uri="{FF2B5EF4-FFF2-40B4-BE49-F238E27FC236}">
                <a16:creationId xmlns:a16="http://schemas.microsoft.com/office/drawing/2014/main" id="{F76DFEAF-C1F8-86A0-279C-1134BF156278}"/>
              </a:ext>
            </a:extLst>
          </p:cNvPr>
          <p:cNvSpPr/>
          <p:nvPr/>
        </p:nvSpPr>
        <p:spPr>
          <a:xfrm>
            <a:off x="8175713"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0" name="Freeform: Shape 2889">
            <a:extLst>
              <a:ext uri="{FF2B5EF4-FFF2-40B4-BE49-F238E27FC236}">
                <a16:creationId xmlns:a16="http://schemas.microsoft.com/office/drawing/2014/main" id="{1F9A55DC-BD0D-D84D-153A-921CE5573F81}"/>
              </a:ext>
            </a:extLst>
          </p:cNvPr>
          <p:cNvSpPr/>
          <p:nvPr/>
        </p:nvSpPr>
        <p:spPr>
          <a:xfrm>
            <a:off x="8221689"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1" name="Freeform: Shape 2890">
            <a:extLst>
              <a:ext uri="{FF2B5EF4-FFF2-40B4-BE49-F238E27FC236}">
                <a16:creationId xmlns:a16="http://schemas.microsoft.com/office/drawing/2014/main" id="{B8A030ED-7F8B-F75C-89D5-CD453C4B8300}"/>
              </a:ext>
            </a:extLst>
          </p:cNvPr>
          <p:cNvSpPr/>
          <p:nvPr/>
        </p:nvSpPr>
        <p:spPr>
          <a:xfrm>
            <a:off x="8259869"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2" name="Freeform: Shape 2891">
            <a:extLst>
              <a:ext uri="{FF2B5EF4-FFF2-40B4-BE49-F238E27FC236}">
                <a16:creationId xmlns:a16="http://schemas.microsoft.com/office/drawing/2014/main" id="{287183E3-9071-10EA-8B3E-FA433DAE4F06}"/>
              </a:ext>
            </a:extLst>
          </p:cNvPr>
          <p:cNvSpPr/>
          <p:nvPr/>
        </p:nvSpPr>
        <p:spPr>
          <a:xfrm>
            <a:off x="8290253"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3" name="Freeform: Shape 2892">
            <a:extLst>
              <a:ext uri="{FF2B5EF4-FFF2-40B4-BE49-F238E27FC236}">
                <a16:creationId xmlns:a16="http://schemas.microsoft.com/office/drawing/2014/main" id="{D9B8A0F0-05FF-EBC5-A69E-3D7D8810A576}"/>
              </a:ext>
            </a:extLst>
          </p:cNvPr>
          <p:cNvSpPr/>
          <p:nvPr/>
        </p:nvSpPr>
        <p:spPr>
          <a:xfrm>
            <a:off x="8305685"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4" name="Freeform: Shape 2893">
            <a:extLst>
              <a:ext uri="{FF2B5EF4-FFF2-40B4-BE49-F238E27FC236}">
                <a16:creationId xmlns:a16="http://schemas.microsoft.com/office/drawing/2014/main" id="{C7B30083-0614-5A75-5E1B-2EE500BDE32B}"/>
              </a:ext>
            </a:extLst>
          </p:cNvPr>
          <p:cNvSpPr/>
          <p:nvPr/>
        </p:nvSpPr>
        <p:spPr>
          <a:xfrm>
            <a:off x="8313162"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5" name="Freeform: Shape 2894">
            <a:extLst>
              <a:ext uri="{FF2B5EF4-FFF2-40B4-BE49-F238E27FC236}">
                <a16:creationId xmlns:a16="http://schemas.microsoft.com/office/drawing/2014/main" id="{CCB96DEB-F25E-9285-FE9F-74AB6061794B}"/>
              </a:ext>
            </a:extLst>
          </p:cNvPr>
          <p:cNvSpPr/>
          <p:nvPr/>
        </p:nvSpPr>
        <p:spPr>
          <a:xfrm>
            <a:off x="8313162"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6" name="Freeform: Shape 2895">
            <a:extLst>
              <a:ext uri="{FF2B5EF4-FFF2-40B4-BE49-F238E27FC236}">
                <a16:creationId xmlns:a16="http://schemas.microsoft.com/office/drawing/2014/main" id="{7B391A83-4792-38C8-CAE4-6E997F42A840}"/>
              </a:ext>
            </a:extLst>
          </p:cNvPr>
          <p:cNvSpPr/>
          <p:nvPr/>
        </p:nvSpPr>
        <p:spPr>
          <a:xfrm>
            <a:off x="8389522"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7" name="Freeform: Shape 2896">
            <a:extLst>
              <a:ext uri="{FF2B5EF4-FFF2-40B4-BE49-F238E27FC236}">
                <a16:creationId xmlns:a16="http://schemas.microsoft.com/office/drawing/2014/main" id="{AF2A30B0-93F2-093F-8C52-9290BC41110C}"/>
              </a:ext>
            </a:extLst>
          </p:cNvPr>
          <p:cNvSpPr/>
          <p:nvPr/>
        </p:nvSpPr>
        <p:spPr>
          <a:xfrm>
            <a:off x="8412589"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8" name="Freeform: Shape 2897">
            <a:extLst>
              <a:ext uri="{FF2B5EF4-FFF2-40B4-BE49-F238E27FC236}">
                <a16:creationId xmlns:a16="http://schemas.microsoft.com/office/drawing/2014/main" id="{E17CF240-DFA3-8E57-A16F-40631A680411}"/>
              </a:ext>
            </a:extLst>
          </p:cNvPr>
          <p:cNvSpPr/>
          <p:nvPr/>
        </p:nvSpPr>
        <p:spPr>
          <a:xfrm>
            <a:off x="8420065"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899" name="Freeform: Shape 2898">
            <a:extLst>
              <a:ext uri="{FF2B5EF4-FFF2-40B4-BE49-F238E27FC236}">
                <a16:creationId xmlns:a16="http://schemas.microsoft.com/office/drawing/2014/main" id="{FA8B6F3B-2F86-42EC-6EDA-4C08FF0BB52F}"/>
              </a:ext>
            </a:extLst>
          </p:cNvPr>
          <p:cNvSpPr/>
          <p:nvPr/>
        </p:nvSpPr>
        <p:spPr>
          <a:xfrm>
            <a:off x="8420065"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0" name="Freeform: Shape 2899">
            <a:extLst>
              <a:ext uri="{FF2B5EF4-FFF2-40B4-BE49-F238E27FC236}">
                <a16:creationId xmlns:a16="http://schemas.microsoft.com/office/drawing/2014/main" id="{BDB1853B-0EA4-83DB-0698-2D5DEFDB2A40}"/>
              </a:ext>
            </a:extLst>
          </p:cNvPr>
          <p:cNvSpPr/>
          <p:nvPr/>
        </p:nvSpPr>
        <p:spPr>
          <a:xfrm>
            <a:off x="8465882"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1" name="Freeform: Shape 2900">
            <a:extLst>
              <a:ext uri="{FF2B5EF4-FFF2-40B4-BE49-F238E27FC236}">
                <a16:creationId xmlns:a16="http://schemas.microsoft.com/office/drawing/2014/main" id="{B6401B80-9E2A-50C2-3499-FFFD97E13ADE}"/>
              </a:ext>
            </a:extLst>
          </p:cNvPr>
          <p:cNvSpPr/>
          <p:nvPr/>
        </p:nvSpPr>
        <p:spPr>
          <a:xfrm>
            <a:off x="8527129"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2" name="Freeform: Shape 2901">
            <a:extLst>
              <a:ext uri="{FF2B5EF4-FFF2-40B4-BE49-F238E27FC236}">
                <a16:creationId xmlns:a16="http://schemas.microsoft.com/office/drawing/2014/main" id="{CA4F1BD0-C885-48F3-A8A3-0DBC1FCB2BF5}"/>
              </a:ext>
            </a:extLst>
          </p:cNvPr>
          <p:cNvSpPr/>
          <p:nvPr/>
        </p:nvSpPr>
        <p:spPr>
          <a:xfrm>
            <a:off x="8786753"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3" name="Freeform: Shape 2902">
            <a:extLst>
              <a:ext uri="{FF2B5EF4-FFF2-40B4-BE49-F238E27FC236}">
                <a16:creationId xmlns:a16="http://schemas.microsoft.com/office/drawing/2014/main" id="{E9B58488-95F1-38EC-CA66-E3F44BB00B6B}"/>
              </a:ext>
            </a:extLst>
          </p:cNvPr>
          <p:cNvSpPr/>
          <p:nvPr/>
        </p:nvSpPr>
        <p:spPr>
          <a:xfrm>
            <a:off x="8924041"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4" name="Freeform: Shape 2903">
            <a:extLst>
              <a:ext uri="{FF2B5EF4-FFF2-40B4-BE49-F238E27FC236}">
                <a16:creationId xmlns:a16="http://schemas.microsoft.com/office/drawing/2014/main" id="{E019E31D-F971-3F78-62BF-A763100D0E46}"/>
              </a:ext>
            </a:extLst>
          </p:cNvPr>
          <p:cNvSpPr/>
          <p:nvPr/>
        </p:nvSpPr>
        <p:spPr>
          <a:xfrm>
            <a:off x="8977653" y="3126651"/>
            <a:ext cx="7619" cy="101517"/>
          </a:xfrm>
          <a:custGeom>
            <a:avLst/>
            <a:gdLst>
              <a:gd name="connsiteX0" fmla="*/ 0 w 25265"/>
              <a:gd name="connsiteY0" fmla="*/ 0 h 606360"/>
              <a:gd name="connsiteX1" fmla="*/ 25265 w 25265"/>
              <a:gd name="connsiteY1" fmla="*/ 0 h 606360"/>
              <a:gd name="connsiteX2" fmla="*/ 25265 w 25265"/>
              <a:gd name="connsiteY2" fmla="*/ 606361 h 606360"/>
              <a:gd name="connsiteX3" fmla="*/ 0 w 25265"/>
              <a:gd name="connsiteY3" fmla="*/ 606361 h 606360"/>
            </a:gdLst>
            <a:ahLst/>
            <a:cxnLst>
              <a:cxn ang="0">
                <a:pos x="connsiteX0" y="connsiteY0"/>
              </a:cxn>
              <a:cxn ang="0">
                <a:pos x="connsiteX1" y="connsiteY1"/>
              </a:cxn>
              <a:cxn ang="0">
                <a:pos x="connsiteX2" y="connsiteY2"/>
              </a:cxn>
              <a:cxn ang="0">
                <a:pos x="connsiteX3" y="connsiteY3"/>
              </a:cxn>
            </a:cxnLst>
            <a:rect l="l" t="t" r="r" b="b"/>
            <a:pathLst>
              <a:path w="25265" h="606360">
                <a:moveTo>
                  <a:pt x="0" y="0"/>
                </a:moveTo>
                <a:lnTo>
                  <a:pt x="25265" y="0"/>
                </a:lnTo>
                <a:lnTo>
                  <a:pt x="25265" y="606361"/>
                </a:lnTo>
                <a:lnTo>
                  <a:pt x="0" y="606361"/>
                </a:lnTo>
                <a:close/>
              </a:path>
            </a:pathLst>
          </a:custGeom>
          <a:solidFill>
            <a:schemeClr val="tx2"/>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6" name="Freeform: Shape 2905">
            <a:extLst>
              <a:ext uri="{FF2B5EF4-FFF2-40B4-BE49-F238E27FC236}">
                <a16:creationId xmlns:a16="http://schemas.microsoft.com/office/drawing/2014/main" id="{4B566040-8578-7351-CBAA-0F794830D4E5}"/>
              </a:ext>
            </a:extLst>
          </p:cNvPr>
          <p:cNvSpPr/>
          <p:nvPr/>
        </p:nvSpPr>
        <p:spPr>
          <a:xfrm>
            <a:off x="2670895" y="134457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7" name="Freeform: Shape 2906">
            <a:extLst>
              <a:ext uri="{FF2B5EF4-FFF2-40B4-BE49-F238E27FC236}">
                <a16:creationId xmlns:a16="http://schemas.microsoft.com/office/drawing/2014/main" id="{40DF022B-0654-CC64-22F8-C588B924F359}"/>
              </a:ext>
            </a:extLst>
          </p:cNvPr>
          <p:cNvSpPr/>
          <p:nvPr/>
        </p:nvSpPr>
        <p:spPr>
          <a:xfrm>
            <a:off x="2686168" y="134457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8" name="Freeform: Shape 2907">
            <a:extLst>
              <a:ext uri="{FF2B5EF4-FFF2-40B4-BE49-F238E27FC236}">
                <a16:creationId xmlns:a16="http://schemas.microsoft.com/office/drawing/2014/main" id="{B3AFBDAB-415C-315A-C2AD-59164D9E6E2E}"/>
              </a:ext>
            </a:extLst>
          </p:cNvPr>
          <p:cNvSpPr/>
          <p:nvPr/>
        </p:nvSpPr>
        <p:spPr>
          <a:xfrm>
            <a:off x="2701282" y="134457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09" name="Freeform: Shape 2908">
            <a:extLst>
              <a:ext uri="{FF2B5EF4-FFF2-40B4-BE49-F238E27FC236}">
                <a16:creationId xmlns:a16="http://schemas.microsoft.com/office/drawing/2014/main" id="{E5D840A7-723A-E3D3-B784-E0A3A30BA209}"/>
              </a:ext>
            </a:extLst>
          </p:cNvPr>
          <p:cNvSpPr/>
          <p:nvPr/>
        </p:nvSpPr>
        <p:spPr>
          <a:xfrm>
            <a:off x="2731988" y="134457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0" name="Freeform: Shape 2909">
            <a:extLst>
              <a:ext uri="{FF2B5EF4-FFF2-40B4-BE49-F238E27FC236}">
                <a16:creationId xmlns:a16="http://schemas.microsoft.com/office/drawing/2014/main" id="{4E4B8998-2E39-485E-AD72-A32F3CDB0BB1}"/>
              </a:ext>
            </a:extLst>
          </p:cNvPr>
          <p:cNvSpPr/>
          <p:nvPr/>
        </p:nvSpPr>
        <p:spPr>
          <a:xfrm>
            <a:off x="2808197" y="139030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1" name="Freeform: Shape 2910">
            <a:extLst>
              <a:ext uri="{FF2B5EF4-FFF2-40B4-BE49-F238E27FC236}">
                <a16:creationId xmlns:a16="http://schemas.microsoft.com/office/drawing/2014/main" id="{8D866E0F-CFE3-64FD-E88D-345A76D97591}"/>
              </a:ext>
            </a:extLst>
          </p:cNvPr>
          <p:cNvSpPr/>
          <p:nvPr/>
        </p:nvSpPr>
        <p:spPr>
          <a:xfrm>
            <a:off x="2892202" y="139030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2" name="Freeform: Shape 2911">
            <a:extLst>
              <a:ext uri="{FF2B5EF4-FFF2-40B4-BE49-F238E27FC236}">
                <a16:creationId xmlns:a16="http://schemas.microsoft.com/office/drawing/2014/main" id="{87AD58BC-CD29-CF65-55B8-E052B9D84F86}"/>
              </a:ext>
            </a:extLst>
          </p:cNvPr>
          <p:cNvSpPr/>
          <p:nvPr/>
        </p:nvSpPr>
        <p:spPr>
          <a:xfrm>
            <a:off x="2960935" y="139030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3" name="Freeform: Shape 2912">
            <a:extLst>
              <a:ext uri="{FF2B5EF4-FFF2-40B4-BE49-F238E27FC236}">
                <a16:creationId xmlns:a16="http://schemas.microsoft.com/office/drawing/2014/main" id="{0A618B10-6DD3-66EE-B3AB-90549F92B52D}"/>
              </a:ext>
            </a:extLst>
          </p:cNvPr>
          <p:cNvSpPr/>
          <p:nvPr/>
        </p:nvSpPr>
        <p:spPr>
          <a:xfrm>
            <a:off x="3190037" y="148208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4" name="Freeform: Shape 2913">
            <a:extLst>
              <a:ext uri="{FF2B5EF4-FFF2-40B4-BE49-F238E27FC236}">
                <a16:creationId xmlns:a16="http://schemas.microsoft.com/office/drawing/2014/main" id="{A586912A-AA78-13F1-59ED-FD33DD856832}"/>
              </a:ext>
            </a:extLst>
          </p:cNvPr>
          <p:cNvSpPr/>
          <p:nvPr/>
        </p:nvSpPr>
        <p:spPr>
          <a:xfrm>
            <a:off x="3205311"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5" name="Freeform: Shape 2914">
            <a:extLst>
              <a:ext uri="{FF2B5EF4-FFF2-40B4-BE49-F238E27FC236}">
                <a16:creationId xmlns:a16="http://schemas.microsoft.com/office/drawing/2014/main" id="{5294E29D-8DDA-4263-3361-318FD767885D}"/>
              </a:ext>
            </a:extLst>
          </p:cNvPr>
          <p:cNvSpPr/>
          <p:nvPr/>
        </p:nvSpPr>
        <p:spPr>
          <a:xfrm>
            <a:off x="3335136"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6" name="Freeform: Shape 2915">
            <a:extLst>
              <a:ext uri="{FF2B5EF4-FFF2-40B4-BE49-F238E27FC236}">
                <a16:creationId xmlns:a16="http://schemas.microsoft.com/office/drawing/2014/main" id="{353D4081-D7AF-5C05-68C2-9168ED591CFF}"/>
              </a:ext>
            </a:extLst>
          </p:cNvPr>
          <p:cNvSpPr/>
          <p:nvPr/>
        </p:nvSpPr>
        <p:spPr>
          <a:xfrm>
            <a:off x="3342774"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7" name="Freeform: Shape 2916">
            <a:extLst>
              <a:ext uri="{FF2B5EF4-FFF2-40B4-BE49-F238E27FC236}">
                <a16:creationId xmlns:a16="http://schemas.microsoft.com/office/drawing/2014/main" id="{FF976839-755B-49B9-2318-6F054B36B1ED}"/>
              </a:ext>
            </a:extLst>
          </p:cNvPr>
          <p:cNvSpPr/>
          <p:nvPr/>
        </p:nvSpPr>
        <p:spPr>
          <a:xfrm>
            <a:off x="3358048"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8" name="Freeform: Shape 2917">
            <a:extLst>
              <a:ext uri="{FF2B5EF4-FFF2-40B4-BE49-F238E27FC236}">
                <a16:creationId xmlns:a16="http://schemas.microsoft.com/office/drawing/2014/main" id="{9F0B1AC5-FF46-145C-561F-955118F99884}"/>
              </a:ext>
            </a:extLst>
          </p:cNvPr>
          <p:cNvSpPr/>
          <p:nvPr/>
        </p:nvSpPr>
        <p:spPr>
          <a:xfrm>
            <a:off x="3388754"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19" name="Freeform: Shape 2918">
            <a:extLst>
              <a:ext uri="{FF2B5EF4-FFF2-40B4-BE49-F238E27FC236}">
                <a16:creationId xmlns:a16="http://schemas.microsoft.com/office/drawing/2014/main" id="{46F9D302-79C5-2B9C-D272-9B743C890FEE}"/>
              </a:ext>
            </a:extLst>
          </p:cNvPr>
          <p:cNvSpPr/>
          <p:nvPr/>
        </p:nvSpPr>
        <p:spPr>
          <a:xfrm>
            <a:off x="3388754"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0" name="Freeform: Shape 2919">
            <a:extLst>
              <a:ext uri="{FF2B5EF4-FFF2-40B4-BE49-F238E27FC236}">
                <a16:creationId xmlns:a16="http://schemas.microsoft.com/office/drawing/2014/main" id="{B4C49000-0598-56A7-EFF4-A95FA82A654D}"/>
              </a:ext>
            </a:extLst>
          </p:cNvPr>
          <p:cNvSpPr/>
          <p:nvPr/>
        </p:nvSpPr>
        <p:spPr>
          <a:xfrm>
            <a:off x="3396231"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1" name="Freeform: Shape 2920">
            <a:extLst>
              <a:ext uri="{FF2B5EF4-FFF2-40B4-BE49-F238E27FC236}">
                <a16:creationId xmlns:a16="http://schemas.microsoft.com/office/drawing/2014/main" id="{AA179653-B9DA-7EFC-FC78-C24A5286D771}"/>
              </a:ext>
            </a:extLst>
          </p:cNvPr>
          <p:cNvSpPr/>
          <p:nvPr/>
        </p:nvSpPr>
        <p:spPr>
          <a:xfrm>
            <a:off x="3419142"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2" name="Freeform: Shape 2921">
            <a:extLst>
              <a:ext uri="{FF2B5EF4-FFF2-40B4-BE49-F238E27FC236}">
                <a16:creationId xmlns:a16="http://schemas.microsoft.com/office/drawing/2014/main" id="{B46BBC86-9007-5B88-63C4-AB9DB8F5C6F1}"/>
              </a:ext>
            </a:extLst>
          </p:cNvPr>
          <p:cNvSpPr/>
          <p:nvPr/>
        </p:nvSpPr>
        <p:spPr>
          <a:xfrm>
            <a:off x="3434574"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3" name="Freeform: Shape 2922">
            <a:extLst>
              <a:ext uri="{FF2B5EF4-FFF2-40B4-BE49-F238E27FC236}">
                <a16:creationId xmlns:a16="http://schemas.microsoft.com/office/drawing/2014/main" id="{A36850B3-58DC-2F2C-5379-17835C5239B2}"/>
              </a:ext>
            </a:extLst>
          </p:cNvPr>
          <p:cNvSpPr/>
          <p:nvPr/>
        </p:nvSpPr>
        <p:spPr>
          <a:xfrm>
            <a:off x="3442053"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4" name="Freeform: Shape 2923">
            <a:extLst>
              <a:ext uri="{FF2B5EF4-FFF2-40B4-BE49-F238E27FC236}">
                <a16:creationId xmlns:a16="http://schemas.microsoft.com/office/drawing/2014/main" id="{A31F6948-B8BA-23AE-6849-CE2083B2B8A5}"/>
              </a:ext>
            </a:extLst>
          </p:cNvPr>
          <p:cNvSpPr/>
          <p:nvPr/>
        </p:nvSpPr>
        <p:spPr>
          <a:xfrm>
            <a:off x="3487872"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5" name="Freeform: Shape 2924">
            <a:extLst>
              <a:ext uri="{FF2B5EF4-FFF2-40B4-BE49-F238E27FC236}">
                <a16:creationId xmlns:a16="http://schemas.microsoft.com/office/drawing/2014/main" id="{D718D889-627E-0086-F8F6-CF59F6C247DA}"/>
              </a:ext>
            </a:extLst>
          </p:cNvPr>
          <p:cNvSpPr/>
          <p:nvPr/>
        </p:nvSpPr>
        <p:spPr>
          <a:xfrm>
            <a:off x="3495670" y="1527969"/>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6" name="Freeform: Shape 2925">
            <a:extLst>
              <a:ext uri="{FF2B5EF4-FFF2-40B4-BE49-F238E27FC236}">
                <a16:creationId xmlns:a16="http://schemas.microsoft.com/office/drawing/2014/main" id="{9C834E0A-9716-D650-75E9-8191AD558AE0}"/>
              </a:ext>
            </a:extLst>
          </p:cNvPr>
          <p:cNvSpPr/>
          <p:nvPr/>
        </p:nvSpPr>
        <p:spPr>
          <a:xfrm>
            <a:off x="3495670"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7" name="Freeform: Shape 2926">
            <a:extLst>
              <a:ext uri="{FF2B5EF4-FFF2-40B4-BE49-F238E27FC236}">
                <a16:creationId xmlns:a16="http://schemas.microsoft.com/office/drawing/2014/main" id="{EF6CD36C-587B-31F2-F35E-FB3ECD9D56CA}"/>
              </a:ext>
            </a:extLst>
          </p:cNvPr>
          <p:cNvSpPr/>
          <p:nvPr/>
        </p:nvSpPr>
        <p:spPr>
          <a:xfrm>
            <a:off x="3510784"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8" name="Freeform: Shape 2927">
            <a:extLst>
              <a:ext uri="{FF2B5EF4-FFF2-40B4-BE49-F238E27FC236}">
                <a16:creationId xmlns:a16="http://schemas.microsoft.com/office/drawing/2014/main" id="{BDBFFB04-A63D-ADA0-1329-828F3ABC6336}"/>
              </a:ext>
            </a:extLst>
          </p:cNvPr>
          <p:cNvSpPr/>
          <p:nvPr/>
        </p:nvSpPr>
        <p:spPr>
          <a:xfrm>
            <a:off x="3518419"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29" name="Freeform: Shape 2928">
            <a:extLst>
              <a:ext uri="{FF2B5EF4-FFF2-40B4-BE49-F238E27FC236}">
                <a16:creationId xmlns:a16="http://schemas.microsoft.com/office/drawing/2014/main" id="{CB74C247-BE70-9E81-BDBE-335DE685E935}"/>
              </a:ext>
            </a:extLst>
          </p:cNvPr>
          <p:cNvSpPr/>
          <p:nvPr/>
        </p:nvSpPr>
        <p:spPr>
          <a:xfrm>
            <a:off x="3526057"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0" name="Freeform: Shape 2929">
            <a:extLst>
              <a:ext uri="{FF2B5EF4-FFF2-40B4-BE49-F238E27FC236}">
                <a16:creationId xmlns:a16="http://schemas.microsoft.com/office/drawing/2014/main" id="{DADB8E8D-D7EA-6FFF-3413-0E88344D3AF5}"/>
              </a:ext>
            </a:extLst>
          </p:cNvPr>
          <p:cNvSpPr/>
          <p:nvPr/>
        </p:nvSpPr>
        <p:spPr>
          <a:xfrm>
            <a:off x="3548968"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1" name="Freeform: Shape 2930">
            <a:extLst>
              <a:ext uri="{FF2B5EF4-FFF2-40B4-BE49-F238E27FC236}">
                <a16:creationId xmlns:a16="http://schemas.microsoft.com/office/drawing/2014/main" id="{F8B6D37B-035D-A9B9-18E2-C6D708FED20F}"/>
              </a:ext>
            </a:extLst>
          </p:cNvPr>
          <p:cNvSpPr/>
          <p:nvPr/>
        </p:nvSpPr>
        <p:spPr>
          <a:xfrm>
            <a:off x="355676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2" name="Freeform: Shape 2931">
            <a:extLst>
              <a:ext uri="{FF2B5EF4-FFF2-40B4-BE49-F238E27FC236}">
                <a16:creationId xmlns:a16="http://schemas.microsoft.com/office/drawing/2014/main" id="{66B9F2F6-AD0B-C534-7928-22706A208CDE}"/>
              </a:ext>
            </a:extLst>
          </p:cNvPr>
          <p:cNvSpPr/>
          <p:nvPr/>
        </p:nvSpPr>
        <p:spPr>
          <a:xfrm>
            <a:off x="3564241"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3" name="Freeform: Shape 2932">
            <a:extLst>
              <a:ext uri="{FF2B5EF4-FFF2-40B4-BE49-F238E27FC236}">
                <a16:creationId xmlns:a16="http://schemas.microsoft.com/office/drawing/2014/main" id="{96FA9170-80BC-9470-F551-1AEF3822B59F}"/>
              </a:ext>
            </a:extLst>
          </p:cNvPr>
          <p:cNvSpPr/>
          <p:nvPr/>
        </p:nvSpPr>
        <p:spPr>
          <a:xfrm>
            <a:off x="3579514"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4" name="Freeform: Shape 2933">
            <a:extLst>
              <a:ext uri="{FF2B5EF4-FFF2-40B4-BE49-F238E27FC236}">
                <a16:creationId xmlns:a16="http://schemas.microsoft.com/office/drawing/2014/main" id="{44D23FBF-14BF-CC4D-53B7-66CDFC4D3995}"/>
              </a:ext>
            </a:extLst>
          </p:cNvPr>
          <p:cNvSpPr/>
          <p:nvPr/>
        </p:nvSpPr>
        <p:spPr>
          <a:xfrm>
            <a:off x="3602584"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5" name="Freeform: Shape 2934">
            <a:extLst>
              <a:ext uri="{FF2B5EF4-FFF2-40B4-BE49-F238E27FC236}">
                <a16:creationId xmlns:a16="http://schemas.microsoft.com/office/drawing/2014/main" id="{A5221905-69E0-D7D1-93C3-51ACEF4C7871}"/>
              </a:ext>
            </a:extLst>
          </p:cNvPr>
          <p:cNvSpPr/>
          <p:nvPr/>
        </p:nvSpPr>
        <p:spPr>
          <a:xfrm>
            <a:off x="365588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6" name="Freeform: Shape 2935">
            <a:extLst>
              <a:ext uri="{FF2B5EF4-FFF2-40B4-BE49-F238E27FC236}">
                <a16:creationId xmlns:a16="http://schemas.microsoft.com/office/drawing/2014/main" id="{7CA2C3AA-88FD-448E-3FA0-7252E2316AA1}"/>
              </a:ext>
            </a:extLst>
          </p:cNvPr>
          <p:cNvSpPr/>
          <p:nvPr/>
        </p:nvSpPr>
        <p:spPr>
          <a:xfrm>
            <a:off x="3686589"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7" name="Freeform: Shape 2936">
            <a:extLst>
              <a:ext uri="{FF2B5EF4-FFF2-40B4-BE49-F238E27FC236}">
                <a16:creationId xmlns:a16="http://schemas.microsoft.com/office/drawing/2014/main" id="{6BFE7E49-62B1-09D0-F21D-D9C0D8EC37EA}"/>
              </a:ext>
            </a:extLst>
          </p:cNvPr>
          <p:cNvSpPr/>
          <p:nvPr/>
        </p:nvSpPr>
        <p:spPr>
          <a:xfrm>
            <a:off x="3709341"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8" name="Freeform: Shape 2937">
            <a:extLst>
              <a:ext uri="{FF2B5EF4-FFF2-40B4-BE49-F238E27FC236}">
                <a16:creationId xmlns:a16="http://schemas.microsoft.com/office/drawing/2014/main" id="{BB6CDEFC-A745-5FC1-7B90-A228619DE922}"/>
              </a:ext>
            </a:extLst>
          </p:cNvPr>
          <p:cNvSpPr/>
          <p:nvPr/>
        </p:nvSpPr>
        <p:spPr>
          <a:xfrm>
            <a:off x="3732409"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39" name="Freeform: Shape 2938">
            <a:extLst>
              <a:ext uri="{FF2B5EF4-FFF2-40B4-BE49-F238E27FC236}">
                <a16:creationId xmlns:a16="http://schemas.microsoft.com/office/drawing/2014/main" id="{49B32263-0A70-B0A3-8DFD-2DF3424A9BA0}"/>
              </a:ext>
            </a:extLst>
          </p:cNvPr>
          <p:cNvSpPr/>
          <p:nvPr/>
        </p:nvSpPr>
        <p:spPr>
          <a:xfrm>
            <a:off x="3755161"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0" name="Freeform: Shape 2939">
            <a:extLst>
              <a:ext uri="{FF2B5EF4-FFF2-40B4-BE49-F238E27FC236}">
                <a16:creationId xmlns:a16="http://schemas.microsoft.com/office/drawing/2014/main" id="{6F4E6D2B-5010-C286-CECE-98B04DB2667C}"/>
              </a:ext>
            </a:extLst>
          </p:cNvPr>
          <p:cNvSpPr/>
          <p:nvPr/>
        </p:nvSpPr>
        <p:spPr>
          <a:xfrm>
            <a:off x="3770435"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1" name="Freeform: Shape 2940">
            <a:extLst>
              <a:ext uri="{FF2B5EF4-FFF2-40B4-BE49-F238E27FC236}">
                <a16:creationId xmlns:a16="http://schemas.microsoft.com/office/drawing/2014/main" id="{D8B8264F-D0CB-A152-E767-7E0523B3F6B0}"/>
              </a:ext>
            </a:extLst>
          </p:cNvPr>
          <p:cNvSpPr/>
          <p:nvPr/>
        </p:nvSpPr>
        <p:spPr>
          <a:xfrm>
            <a:off x="3778071"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2" name="Freeform: Shape 2941">
            <a:extLst>
              <a:ext uri="{FF2B5EF4-FFF2-40B4-BE49-F238E27FC236}">
                <a16:creationId xmlns:a16="http://schemas.microsoft.com/office/drawing/2014/main" id="{3AAE05D4-ED70-448D-B703-DF83DA062E4D}"/>
              </a:ext>
            </a:extLst>
          </p:cNvPr>
          <p:cNvSpPr/>
          <p:nvPr/>
        </p:nvSpPr>
        <p:spPr>
          <a:xfrm>
            <a:off x="3816415"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3" name="Freeform: Shape 2942">
            <a:extLst>
              <a:ext uri="{FF2B5EF4-FFF2-40B4-BE49-F238E27FC236}">
                <a16:creationId xmlns:a16="http://schemas.microsoft.com/office/drawing/2014/main" id="{A670220B-F73C-9472-6A03-81F2A82A036F}"/>
              </a:ext>
            </a:extLst>
          </p:cNvPr>
          <p:cNvSpPr/>
          <p:nvPr/>
        </p:nvSpPr>
        <p:spPr>
          <a:xfrm>
            <a:off x="3831529"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4" name="Freeform: Shape 2943">
            <a:extLst>
              <a:ext uri="{FF2B5EF4-FFF2-40B4-BE49-F238E27FC236}">
                <a16:creationId xmlns:a16="http://schemas.microsoft.com/office/drawing/2014/main" id="{B1C5B71D-240B-20D9-D632-F850CB11EF13}"/>
              </a:ext>
            </a:extLst>
          </p:cNvPr>
          <p:cNvSpPr/>
          <p:nvPr/>
        </p:nvSpPr>
        <p:spPr>
          <a:xfrm>
            <a:off x="3854439"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5" name="Freeform: Shape 2944">
            <a:extLst>
              <a:ext uri="{FF2B5EF4-FFF2-40B4-BE49-F238E27FC236}">
                <a16:creationId xmlns:a16="http://schemas.microsoft.com/office/drawing/2014/main" id="{E30E7575-5B02-D2B2-EED1-B0E13DBD34B5}"/>
              </a:ext>
            </a:extLst>
          </p:cNvPr>
          <p:cNvSpPr/>
          <p:nvPr/>
        </p:nvSpPr>
        <p:spPr>
          <a:xfrm>
            <a:off x="389262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6" name="Freeform: Shape 2945">
            <a:extLst>
              <a:ext uri="{FF2B5EF4-FFF2-40B4-BE49-F238E27FC236}">
                <a16:creationId xmlns:a16="http://schemas.microsoft.com/office/drawing/2014/main" id="{901288EA-796F-3A4D-81B7-03583AB7DD74}"/>
              </a:ext>
            </a:extLst>
          </p:cNvPr>
          <p:cNvSpPr/>
          <p:nvPr/>
        </p:nvSpPr>
        <p:spPr>
          <a:xfrm>
            <a:off x="3907897"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7" name="Freeform: Shape 2946">
            <a:extLst>
              <a:ext uri="{FF2B5EF4-FFF2-40B4-BE49-F238E27FC236}">
                <a16:creationId xmlns:a16="http://schemas.microsoft.com/office/drawing/2014/main" id="{DE09AADC-A50D-ADE5-47DE-4729EC41B589}"/>
              </a:ext>
            </a:extLst>
          </p:cNvPr>
          <p:cNvSpPr/>
          <p:nvPr/>
        </p:nvSpPr>
        <p:spPr>
          <a:xfrm>
            <a:off x="3915534"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8" name="Freeform: Shape 2947">
            <a:extLst>
              <a:ext uri="{FF2B5EF4-FFF2-40B4-BE49-F238E27FC236}">
                <a16:creationId xmlns:a16="http://schemas.microsoft.com/office/drawing/2014/main" id="{C18020B0-7629-A599-595A-823C1C9469AA}"/>
              </a:ext>
            </a:extLst>
          </p:cNvPr>
          <p:cNvSpPr/>
          <p:nvPr/>
        </p:nvSpPr>
        <p:spPr>
          <a:xfrm>
            <a:off x="3923329"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49" name="Freeform: Shape 2948">
            <a:extLst>
              <a:ext uri="{FF2B5EF4-FFF2-40B4-BE49-F238E27FC236}">
                <a16:creationId xmlns:a16="http://schemas.microsoft.com/office/drawing/2014/main" id="{E3656F07-D268-45FA-9829-01FBDED610E0}"/>
              </a:ext>
            </a:extLst>
          </p:cNvPr>
          <p:cNvSpPr/>
          <p:nvPr/>
        </p:nvSpPr>
        <p:spPr>
          <a:xfrm>
            <a:off x="3930807"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0" name="Freeform: Shape 2949">
            <a:extLst>
              <a:ext uri="{FF2B5EF4-FFF2-40B4-BE49-F238E27FC236}">
                <a16:creationId xmlns:a16="http://schemas.microsoft.com/office/drawing/2014/main" id="{94B0F525-3001-5F3D-AF33-4BC0460AF540}"/>
              </a:ext>
            </a:extLst>
          </p:cNvPr>
          <p:cNvSpPr/>
          <p:nvPr/>
        </p:nvSpPr>
        <p:spPr>
          <a:xfrm>
            <a:off x="393860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1" name="Freeform: Shape 2950">
            <a:extLst>
              <a:ext uri="{FF2B5EF4-FFF2-40B4-BE49-F238E27FC236}">
                <a16:creationId xmlns:a16="http://schemas.microsoft.com/office/drawing/2014/main" id="{10AC294B-88FF-EB43-AAD4-34485B3AF74C}"/>
              </a:ext>
            </a:extLst>
          </p:cNvPr>
          <p:cNvSpPr/>
          <p:nvPr/>
        </p:nvSpPr>
        <p:spPr>
          <a:xfrm>
            <a:off x="3953718"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2" name="Freeform: Shape 2951">
            <a:extLst>
              <a:ext uri="{FF2B5EF4-FFF2-40B4-BE49-F238E27FC236}">
                <a16:creationId xmlns:a16="http://schemas.microsoft.com/office/drawing/2014/main" id="{59C3AD2D-0BD3-5AC0-CB11-B77545075763}"/>
              </a:ext>
            </a:extLst>
          </p:cNvPr>
          <p:cNvSpPr/>
          <p:nvPr/>
        </p:nvSpPr>
        <p:spPr>
          <a:xfrm>
            <a:off x="3961355"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3" name="Freeform: Shape 2952">
            <a:extLst>
              <a:ext uri="{FF2B5EF4-FFF2-40B4-BE49-F238E27FC236}">
                <a16:creationId xmlns:a16="http://schemas.microsoft.com/office/drawing/2014/main" id="{4223D3C6-B46A-D9BB-A906-FE9A4C79EF1F}"/>
              </a:ext>
            </a:extLst>
          </p:cNvPr>
          <p:cNvSpPr/>
          <p:nvPr/>
        </p:nvSpPr>
        <p:spPr>
          <a:xfrm>
            <a:off x="3968992"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4" name="Freeform: Shape 2953">
            <a:extLst>
              <a:ext uri="{FF2B5EF4-FFF2-40B4-BE49-F238E27FC236}">
                <a16:creationId xmlns:a16="http://schemas.microsoft.com/office/drawing/2014/main" id="{4630986E-24B9-1FCF-071D-003AAA6CF947}"/>
              </a:ext>
            </a:extLst>
          </p:cNvPr>
          <p:cNvSpPr/>
          <p:nvPr/>
        </p:nvSpPr>
        <p:spPr>
          <a:xfrm>
            <a:off x="3984424"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5" name="Freeform: Shape 2954">
            <a:extLst>
              <a:ext uri="{FF2B5EF4-FFF2-40B4-BE49-F238E27FC236}">
                <a16:creationId xmlns:a16="http://schemas.microsoft.com/office/drawing/2014/main" id="{AFC23850-EE39-F81D-A151-CE38E8D2994A}"/>
              </a:ext>
            </a:extLst>
          </p:cNvPr>
          <p:cNvSpPr/>
          <p:nvPr/>
        </p:nvSpPr>
        <p:spPr>
          <a:xfrm>
            <a:off x="3991901"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6" name="Freeform: Shape 2955">
            <a:extLst>
              <a:ext uri="{FF2B5EF4-FFF2-40B4-BE49-F238E27FC236}">
                <a16:creationId xmlns:a16="http://schemas.microsoft.com/office/drawing/2014/main" id="{DFBD3F33-386B-CF8B-6627-A99C6532CB82}"/>
              </a:ext>
            </a:extLst>
          </p:cNvPr>
          <p:cNvSpPr/>
          <p:nvPr/>
        </p:nvSpPr>
        <p:spPr>
          <a:xfrm>
            <a:off x="3999698"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7" name="Freeform: Shape 2956">
            <a:extLst>
              <a:ext uri="{FF2B5EF4-FFF2-40B4-BE49-F238E27FC236}">
                <a16:creationId xmlns:a16="http://schemas.microsoft.com/office/drawing/2014/main" id="{48BD764E-5335-D51D-45BF-7DEA78C84EBC}"/>
              </a:ext>
            </a:extLst>
          </p:cNvPr>
          <p:cNvSpPr/>
          <p:nvPr/>
        </p:nvSpPr>
        <p:spPr>
          <a:xfrm>
            <a:off x="4007175"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8" name="Freeform: Shape 2957">
            <a:extLst>
              <a:ext uri="{FF2B5EF4-FFF2-40B4-BE49-F238E27FC236}">
                <a16:creationId xmlns:a16="http://schemas.microsoft.com/office/drawing/2014/main" id="{09426130-5C96-32DB-C9C2-1B5FEA320165}"/>
              </a:ext>
            </a:extLst>
          </p:cNvPr>
          <p:cNvSpPr/>
          <p:nvPr/>
        </p:nvSpPr>
        <p:spPr>
          <a:xfrm>
            <a:off x="4022607"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59" name="Freeform: Shape 2958">
            <a:extLst>
              <a:ext uri="{FF2B5EF4-FFF2-40B4-BE49-F238E27FC236}">
                <a16:creationId xmlns:a16="http://schemas.microsoft.com/office/drawing/2014/main" id="{B7F82656-F5E5-1A6B-5438-86E658A8E783}"/>
              </a:ext>
            </a:extLst>
          </p:cNvPr>
          <p:cNvSpPr/>
          <p:nvPr/>
        </p:nvSpPr>
        <p:spPr>
          <a:xfrm>
            <a:off x="4030086"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0" name="Freeform: Shape 2959">
            <a:extLst>
              <a:ext uri="{FF2B5EF4-FFF2-40B4-BE49-F238E27FC236}">
                <a16:creationId xmlns:a16="http://schemas.microsoft.com/office/drawing/2014/main" id="{A51B7463-525F-919F-341C-4DC429F50AA9}"/>
              </a:ext>
            </a:extLst>
          </p:cNvPr>
          <p:cNvSpPr/>
          <p:nvPr/>
        </p:nvSpPr>
        <p:spPr>
          <a:xfrm>
            <a:off x="403772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1" name="Freeform: Shape 2960">
            <a:extLst>
              <a:ext uri="{FF2B5EF4-FFF2-40B4-BE49-F238E27FC236}">
                <a16:creationId xmlns:a16="http://schemas.microsoft.com/office/drawing/2014/main" id="{D2C13FE0-A0C0-333E-7B35-C8600A66D37D}"/>
              </a:ext>
            </a:extLst>
          </p:cNvPr>
          <p:cNvSpPr/>
          <p:nvPr/>
        </p:nvSpPr>
        <p:spPr>
          <a:xfrm>
            <a:off x="4045518"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2" name="Freeform: Shape 2961">
            <a:extLst>
              <a:ext uri="{FF2B5EF4-FFF2-40B4-BE49-F238E27FC236}">
                <a16:creationId xmlns:a16="http://schemas.microsoft.com/office/drawing/2014/main" id="{880510C1-4104-5BF6-0789-0467CECE8568}"/>
              </a:ext>
            </a:extLst>
          </p:cNvPr>
          <p:cNvSpPr/>
          <p:nvPr/>
        </p:nvSpPr>
        <p:spPr>
          <a:xfrm>
            <a:off x="4052996"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3" name="Freeform: Shape 2962">
            <a:extLst>
              <a:ext uri="{FF2B5EF4-FFF2-40B4-BE49-F238E27FC236}">
                <a16:creationId xmlns:a16="http://schemas.microsoft.com/office/drawing/2014/main" id="{F918910B-AB4C-1FDA-E84C-0FE2B0DD72FC}"/>
              </a:ext>
            </a:extLst>
          </p:cNvPr>
          <p:cNvSpPr/>
          <p:nvPr/>
        </p:nvSpPr>
        <p:spPr>
          <a:xfrm>
            <a:off x="4075907"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4" name="Freeform: Shape 2963">
            <a:extLst>
              <a:ext uri="{FF2B5EF4-FFF2-40B4-BE49-F238E27FC236}">
                <a16:creationId xmlns:a16="http://schemas.microsoft.com/office/drawing/2014/main" id="{F1AC5C86-C734-8815-D697-315868FE1399}"/>
              </a:ext>
            </a:extLst>
          </p:cNvPr>
          <p:cNvSpPr/>
          <p:nvPr/>
        </p:nvSpPr>
        <p:spPr>
          <a:xfrm>
            <a:off x="4075907"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5" name="Freeform: Shape 2964">
            <a:extLst>
              <a:ext uri="{FF2B5EF4-FFF2-40B4-BE49-F238E27FC236}">
                <a16:creationId xmlns:a16="http://schemas.microsoft.com/office/drawing/2014/main" id="{F2923DD0-AE4A-F40C-F046-33F8DE2F0C18}"/>
              </a:ext>
            </a:extLst>
          </p:cNvPr>
          <p:cNvSpPr/>
          <p:nvPr/>
        </p:nvSpPr>
        <p:spPr>
          <a:xfrm>
            <a:off x="4083702"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6" name="Freeform: Shape 2965">
            <a:extLst>
              <a:ext uri="{FF2B5EF4-FFF2-40B4-BE49-F238E27FC236}">
                <a16:creationId xmlns:a16="http://schemas.microsoft.com/office/drawing/2014/main" id="{F9C5DA49-3461-DB31-4046-1AEF8B604C9E}"/>
              </a:ext>
            </a:extLst>
          </p:cNvPr>
          <p:cNvSpPr/>
          <p:nvPr/>
        </p:nvSpPr>
        <p:spPr>
          <a:xfrm>
            <a:off x="410661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7" name="Freeform: Shape 2966">
            <a:extLst>
              <a:ext uri="{FF2B5EF4-FFF2-40B4-BE49-F238E27FC236}">
                <a16:creationId xmlns:a16="http://schemas.microsoft.com/office/drawing/2014/main" id="{D4A5908E-D9DE-1C8E-FD59-CE455E715B38}"/>
              </a:ext>
            </a:extLst>
          </p:cNvPr>
          <p:cNvSpPr/>
          <p:nvPr/>
        </p:nvSpPr>
        <p:spPr>
          <a:xfrm>
            <a:off x="4129523"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8" name="Freeform: Shape 2967">
            <a:extLst>
              <a:ext uri="{FF2B5EF4-FFF2-40B4-BE49-F238E27FC236}">
                <a16:creationId xmlns:a16="http://schemas.microsoft.com/office/drawing/2014/main" id="{18066913-B327-5ECE-A9A0-FD78470E5ABD}"/>
              </a:ext>
            </a:extLst>
          </p:cNvPr>
          <p:cNvSpPr/>
          <p:nvPr/>
        </p:nvSpPr>
        <p:spPr>
          <a:xfrm>
            <a:off x="4137001"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69" name="Freeform: Shape 2968">
            <a:extLst>
              <a:ext uri="{FF2B5EF4-FFF2-40B4-BE49-F238E27FC236}">
                <a16:creationId xmlns:a16="http://schemas.microsoft.com/office/drawing/2014/main" id="{A0788BA1-B7D1-4814-4AA9-15D0AD5B9231}"/>
              </a:ext>
            </a:extLst>
          </p:cNvPr>
          <p:cNvSpPr/>
          <p:nvPr/>
        </p:nvSpPr>
        <p:spPr>
          <a:xfrm>
            <a:off x="4144638" y="15815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0" name="Freeform: Shape 2969">
            <a:extLst>
              <a:ext uri="{FF2B5EF4-FFF2-40B4-BE49-F238E27FC236}">
                <a16:creationId xmlns:a16="http://schemas.microsoft.com/office/drawing/2014/main" id="{35DA6330-0690-FC2D-2C42-2C4757C6F159}"/>
              </a:ext>
            </a:extLst>
          </p:cNvPr>
          <p:cNvSpPr/>
          <p:nvPr/>
        </p:nvSpPr>
        <p:spPr>
          <a:xfrm>
            <a:off x="4205892"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1" name="Freeform: Shape 2970">
            <a:extLst>
              <a:ext uri="{FF2B5EF4-FFF2-40B4-BE49-F238E27FC236}">
                <a16:creationId xmlns:a16="http://schemas.microsoft.com/office/drawing/2014/main" id="{B0886607-FBF7-301D-D942-5523F1112BD0}"/>
              </a:ext>
            </a:extLst>
          </p:cNvPr>
          <p:cNvSpPr/>
          <p:nvPr/>
        </p:nvSpPr>
        <p:spPr>
          <a:xfrm>
            <a:off x="4228643"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2" name="Freeform: Shape 2971">
            <a:extLst>
              <a:ext uri="{FF2B5EF4-FFF2-40B4-BE49-F238E27FC236}">
                <a16:creationId xmlns:a16="http://schemas.microsoft.com/office/drawing/2014/main" id="{8F5821A1-F129-AB53-E048-B22C95DC419B}"/>
              </a:ext>
            </a:extLst>
          </p:cNvPr>
          <p:cNvSpPr/>
          <p:nvPr/>
        </p:nvSpPr>
        <p:spPr>
          <a:xfrm>
            <a:off x="4236438"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3" name="Freeform: Shape 2972">
            <a:extLst>
              <a:ext uri="{FF2B5EF4-FFF2-40B4-BE49-F238E27FC236}">
                <a16:creationId xmlns:a16="http://schemas.microsoft.com/office/drawing/2014/main" id="{C1CA39C1-35A9-B16D-5DE3-BE06805BB880}"/>
              </a:ext>
            </a:extLst>
          </p:cNvPr>
          <p:cNvSpPr/>
          <p:nvPr/>
        </p:nvSpPr>
        <p:spPr>
          <a:xfrm>
            <a:off x="4312807"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4" name="Freeform: Shape 2973">
            <a:extLst>
              <a:ext uri="{FF2B5EF4-FFF2-40B4-BE49-F238E27FC236}">
                <a16:creationId xmlns:a16="http://schemas.microsoft.com/office/drawing/2014/main" id="{AB051D3D-E200-8475-E9D5-57AFC411FCB7}"/>
              </a:ext>
            </a:extLst>
          </p:cNvPr>
          <p:cNvSpPr/>
          <p:nvPr/>
        </p:nvSpPr>
        <p:spPr>
          <a:xfrm>
            <a:off x="4358627"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5" name="Freeform: Shape 2974">
            <a:extLst>
              <a:ext uri="{FF2B5EF4-FFF2-40B4-BE49-F238E27FC236}">
                <a16:creationId xmlns:a16="http://schemas.microsoft.com/office/drawing/2014/main" id="{60B0B77E-4F25-A74D-1DBE-C2E8B8BC3DFA}"/>
              </a:ext>
            </a:extLst>
          </p:cNvPr>
          <p:cNvSpPr/>
          <p:nvPr/>
        </p:nvSpPr>
        <p:spPr>
          <a:xfrm>
            <a:off x="4381538"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6" name="Freeform: Shape 2975">
            <a:extLst>
              <a:ext uri="{FF2B5EF4-FFF2-40B4-BE49-F238E27FC236}">
                <a16:creationId xmlns:a16="http://schemas.microsoft.com/office/drawing/2014/main" id="{AB2BDB40-DD60-1BDE-0437-17FDAC355C90}"/>
              </a:ext>
            </a:extLst>
          </p:cNvPr>
          <p:cNvSpPr/>
          <p:nvPr/>
        </p:nvSpPr>
        <p:spPr>
          <a:xfrm>
            <a:off x="4434836"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7" name="Freeform: Shape 2976">
            <a:extLst>
              <a:ext uri="{FF2B5EF4-FFF2-40B4-BE49-F238E27FC236}">
                <a16:creationId xmlns:a16="http://schemas.microsoft.com/office/drawing/2014/main" id="{DE3D272B-E266-4438-A3BD-9D652D1D00BA}"/>
              </a:ext>
            </a:extLst>
          </p:cNvPr>
          <p:cNvSpPr/>
          <p:nvPr/>
        </p:nvSpPr>
        <p:spPr>
          <a:xfrm>
            <a:off x="4488453"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8" name="Freeform: Shape 2977">
            <a:extLst>
              <a:ext uri="{FF2B5EF4-FFF2-40B4-BE49-F238E27FC236}">
                <a16:creationId xmlns:a16="http://schemas.microsoft.com/office/drawing/2014/main" id="{18DC882C-8043-1B9A-818E-6FF0FD0C1026}"/>
              </a:ext>
            </a:extLst>
          </p:cNvPr>
          <p:cNvSpPr/>
          <p:nvPr/>
        </p:nvSpPr>
        <p:spPr>
          <a:xfrm>
            <a:off x="4496090"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79" name="Freeform: Shape 2978">
            <a:extLst>
              <a:ext uri="{FF2B5EF4-FFF2-40B4-BE49-F238E27FC236}">
                <a16:creationId xmlns:a16="http://schemas.microsoft.com/office/drawing/2014/main" id="{EAAD57F1-12D8-6494-6E71-5865A31245C6}"/>
              </a:ext>
            </a:extLst>
          </p:cNvPr>
          <p:cNvSpPr/>
          <p:nvPr/>
        </p:nvSpPr>
        <p:spPr>
          <a:xfrm>
            <a:off x="4503567"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0" name="Freeform: Shape 2979">
            <a:extLst>
              <a:ext uri="{FF2B5EF4-FFF2-40B4-BE49-F238E27FC236}">
                <a16:creationId xmlns:a16="http://schemas.microsoft.com/office/drawing/2014/main" id="{EA2C0563-3974-400E-67E9-007028237300}"/>
              </a:ext>
            </a:extLst>
          </p:cNvPr>
          <p:cNvSpPr/>
          <p:nvPr/>
        </p:nvSpPr>
        <p:spPr>
          <a:xfrm>
            <a:off x="4511364"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1" name="Freeform: Shape 2980">
            <a:extLst>
              <a:ext uri="{FF2B5EF4-FFF2-40B4-BE49-F238E27FC236}">
                <a16:creationId xmlns:a16="http://schemas.microsoft.com/office/drawing/2014/main" id="{3B9E6A11-0C89-A8CF-0763-7CADAEC0439A}"/>
              </a:ext>
            </a:extLst>
          </p:cNvPr>
          <p:cNvSpPr/>
          <p:nvPr/>
        </p:nvSpPr>
        <p:spPr>
          <a:xfrm>
            <a:off x="4518841"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2" name="Freeform: Shape 2981">
            <a:extLst>
              <a:ext uri="{FF2B5EF4-FFF2-40B4-BE49-F238E27FC236}">
                <a16:creationId xmlns:a16="http://schemas.microsoft.com/office/drawing/2014/main" id="{958A0F86-2B78-7EE5-B95F-EA07740955DD}"/>
              </a:ext>
            </a:extLst>
          </p:cNvPr>
          <p:cNvSpPr/>
          <p:nvPr/>
        </p:nvSpPr>
        <p:spPr>
          <a:xfrm>
            <a:off x="4572458"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3" name="Freeform: Shape 2982">
            <a:extLst>
              <a:ext uri="{FF2B5EF4-FFF2-40B4-BE49-F238E27FC236}">
                <a16:creationId xmlns:a16="http://schemas.microsoft.com/office/drawing/2014/main" id="{2146BF45-B43E-5CE4-A58D-4D4D43E0C3ED}"/>
              </a:ext>
            </a:extLst>
          </p:cNvPr>
          <p:cNvSpPr/>
          <p:nvPr/>
        </p:nvSpPr>
        <p:spPr>
          <a:xfrm>
            <a:off x="4602845"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4" name="Freeform: Shape 2983">
            <a:extLst>
              <a:ext uri="{FF2B5EF4-FFF2-40B4-BE49-F238E27FC236}">
                <a16:creationId xmlns:a16="http://schemas.microsoft.com/office/drawing/2014/main" id="{BF853E9E-DFA7-C549-7722-DBE26E4C5FC4}"/>
              </a:ext>
            </a:extLst>
          </p:cNvPr>
          <p:cNvSpPr/>
          <p:nvPr/>
        </p:nvSpPr>
        <p:spPr>
          <a:xfrm>
            <a:off x="4663941"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5" name="Freeform: Shape 2984">
            <a:extLst>
              <a:ext uri="{FF2B5EF4-FFF2-40B4-BE49-F238E27FC236}">
                <a16:creationId xmlns:a16="http://schemas.microsoft.com/office/drawing/2014/main" id="{C47C9FFA-960B-5113-84FC-021A06F0D640}"/>
              </a:ext>
            </a:extLst>
          </p:cNvPr>
          <p:cNvSpPr/>
          <p:nvPr/>
        </p:nvSpPr>
        <p:spPr>
          <a:xfrm>
            <a:off x="4679373"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6" name="Freeform: Shape 2985">
            <a:extLst>
              <a:ext uri="{FF2B5EF4-FFF2-40B4-BE49-F238E27FC236}">
                <a16:creationId xmlns:a16="http://schemas.microsoft.com/office/drawing/2014/main" id="{3B64B970-7704-F6AA-CE78-501F6341904E}"/>
              </a:ext>
            </a:extLst>
          </p:cNvPr>
          <p:cNvSpPr/>
          <p:nvPr/>
        </p:nvSpPr>
        <p:spPr>
          <a:xfrm>
            <a:off x="4725035"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7" name="Freeform: Shape 2986">
            <a:extLst>
              <a:ext uri="{FF2B5EF4-FFF2-40B4-BE49-F238E27FC236}">
                <a16:creationId xmlns:a16="http://schemas.microsoft.com/office/drawing/2014/main" id="{A7E02CA0-8C1E-4036-9E7E-15AE5106C7E0}"/>
              </a:ext>
            </a:extLst>
          </p:cNvPr>
          <p:cNvSpPr/>
          <p:nvPr/>
        </p:nvSpPr>
        <p:spPr>
          <a:xfrm>
            <a:off x="4877930"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8" name="Freeform: Shape 2987">
            <a:extLst>
              <a:ext uri="{FF2B5EF4-FFF2-40B4-BE49-F238E27FC236}">
                <a16:creationId xmlns:a16="http://schemas.microsoft.com/office/drawing/2014/main" id="{AE90551E-4250-A266-EB3C-0DF9AAB9671B}"/>
              </a:ext>
            </a:extLst>
          </p:cNvPr>
          <p:cNvSpPr/>
          <p:nvPr/>
        </p:nvSpPr>
        <p:spPr>
          <a:xfrm>
            <a:off x="4885407"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89" name="Freeform: Shape 2988">
            <a:extLst>
              <a:ext uri="{FF2B5EF4-FFF2-40B4-BE49-F238E27FC236}">
                <a16:creationId xmlns:a16="http://schemas.microsoft.com/office/drawing/2014/main" id="{91A9B655-4FE0-D4C7-E8AE-F805454FECE6}"/>
              </a:ext>
            </a:extLst>
          </p:cNvPr>
          <p:cNvSpPr/>
          <p:nvPr/>
        </p:nvSpPr>
        <p:spPr>
          <a:xfrm>
            <a:off x="5007597" y="1642690"/>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0" name="Freeform: Shape 2989">
            <a:extLst>
              <a:ext uri="{FF2B5EF4-FFF2-40B4-BE49-F238E27FC236}">
                <a16:creationId xmlns:a16="http://schemas.microsoft.com/office/drawing/2014/main" id="{77E8CB31-C9E2-04BD-3718-21BD63F92ECF}"/>
              </a:ext>
            </a:extLst>
          </p:cNvPr>
          <p:cNvSpPr/>
          <p:nvPr/>
        </p:nvSpPr>
        <p:spPr>
          <a:xfrm>
            <a:off x="5091601" y="17727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1" name="Freeform: Shape 2990">
            <a:extLst>
              <a:ext uri="{FF2B5EF4-FFF2-40B4-BE49-F238E27FC236}">
                <a16:creationId xmlns:a16="http://schemas.microsoft.com/office/drawing/2014/main" id="{7253902C-E76D-7F81-BE01-1C1BF338D3D4}"/>
              </a:ext>
            </a:extLst>
          </p:cNvPr>
          <p:cNvSpPr/>
          <p:nvPr/>
        </p:nvSpPr>
        <p:spPr>
          <a:xfrm>
            <a:off x="5106875" y="177270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2" name="Freeform: Shape 2991">
            <a:extLst>
              <a:ext uri="{FF2B5EF4-FFF2-40B4-BE49-F238E27FC236}">
                <a16:creationId xmlns:a16="http://schemas.microsoft.com/office/drawing/2014/main" id="{780D6E88-2B70-EFB4-646A-6F9B8EBDFA55}"/>
              </a:ext>
            </a:extLst>
          </p:cNvPr>
          <p:cNvSpPr/>
          <p:nvPr/>
        </p:nvSpPr>
        <p:spPr>
          <a:xfrm>
            <a:off x="5168128" y="184154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3" name="Freeform: Shape 2992">
            <a:extLst>
              <a:ext uri="{FF2B5EF4-FFF2-40B4-BE49-F238E27FC236}">
                <a16:creationId xmlns:a16="http://schemas.microsoft.com/office/drawing/2014/main" id="{066CBEEA-89B7-4633-DB95-0FF5A63679A8}"/>
              </a:ext>
            </a:extLst>
          </p:cNvPr>
          <p:cNvSpPr/>
          <p:nvPr/>
        </p:nvSpPr>
        <p:spPr>
          <a:xfrm>
            <a:off x="5351253" y="1841541"/>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4" name="Freeform: Shape 2993">
            <a:extLst>
              <a:ext uri="{FF2B5EF4-FFF2-40B4-BE49-F238E27FC236}">
                <a16:creationId xmlns:a16="http://schemas.microsoft.com/office/drawing/2014/main" id="{55742D81-ABA9-FE71-7D59-49E97F8F8939}"/>
              </a:ext>
            </a:extLst>
          </p:cNvPr>
          <p:cNvSpPr/>
          <p:nvPr/>
        </p:nvSpPr>
        <p:spPr>
          <a:xfrm>
            <a:off x="5412347"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5" name="Freeform: Shape 2994">
            <a:extLst>
              <a:ext uri="{FF2B5EF4-FFF2-40B4-BE49-F238E27FC236}">
                <a16:creationId xmlns:a16="http://schemas.microsoft.com/office/drawing/2014/main" id="{17A171DE-0E29-0067-EB2F-8DFB1B5C0BAD}"/>
              </a:ext>
            </a:extLst>
          </p:cNvPr>
          <p:cNvSpPr/>
          <p:nvPr/>
        </p:nvSpPr>
        <p:spPr>
          <a:xfrm>
            <a:off x="5534535"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6" name="Freeform: Shape 2995">
            <a:extLst>
              <a:ext uri="{FF2B5EF4-FFF2-40B4-BE49-F238E27FC236}">
                <a16:creationId xmlns:a16="http://schemas.microsoft.com/office/drawing/2014/main" id="{D7AC0E80-4E13-7991-2C6D-F61020ABDEB2}"/>
              </a:ext>
            </a:extLst>
          </p:cNvPr>
          <p:cNvSpPr/>
          <p:nvPr/>
        </p:nvSpPr>
        <p:spPr>
          <a:xfrm>
            <a:off x="5542173"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7" name="Freeform: Shape 2996">
            <a:extLst>
              <a:ext uri="{FF2B5EF4-FFF2-40B4-BE49-F238E27FC236}">
                <a16:creationId xmlns:a16="http://schemas.microsoft.com/office/drawing/2014/main" id="{E74481B0-00FA-9D09-9633-695853B82042}"/>
              </a:ext>
            </a:extLst>
          </p:cNvPr>
          <p:cNvSpPr/>
          <p:nvPr/>
        </p:nvSpPr>
        <p:spPr>
          <a:xfrm>
            <a:off x="5549968"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8" name="Freeform: Shape 2997">
            <a:extLst>
              <a:ext uri="{FF2B5EF4-FFF2-40B4-BE49-F238E27FC236}">
                <a16:creationId xmlns:a16="http://schemas.microsoft.com/office/drawing/2014/main" id="{50B9A51F-1917-680D-9047-DD5879DDF4C6}"/>
              </a:ext>
            </a:extLst>
          </p:cNvPr>
          <p:cNvSpPr/>
          <p:nvPr/>
        </p:nvSpPr>
        <p:spPr>
          <a:xfrm>
            <a:off x="5580356"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2999" name="Freeform: Shape 2998">
            <a:extLst>
              <a:ext uri="{FF2B5EF4-FFF2-40B4-BE49-F238E27FC236}">
                <a16:creationId xmlns:a16="http://schemas.microsoft.com/office/drawing/2014/main" id="{CD6F7D05-28CB-C55D-143C-B4033AF981D9}"/>
              </a:ext>
            </a:extLst>
          </p:cNvPr>
          <p:cNvSpPr/>
          <p:nvPr/>
        </p:nvSpPr>
        <p:spPr>
          <a:xfrm>
            <a:off x="5611062"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0" name="Freeform: Shape 2999">
            <a:extLst>
              <a:ext uri="{FF2B5EF4-FFF2-40B4-BE49-F238E27FC236}">
                <a16:creationId xmlns:a16="http://schemas.microsoft.com/office/drawing/2014/main" id="{2E67BE00-0411-AF8C-DC4D-678709913633}"/>
              </a:ext>
            </a:extLst>
          </p:cNvPr>
          <p:cNvSpPr/>
          <p:nvPr/>
        </p:nvSpPr>
        <p:spPr>
          <a:xfrm>
            <a:off x="5626177"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1" name="Freeform: Shape 3000">
            <a:extLst>
              <a:ext uri="{FF2B5EF4-FFF2-40B4-BE49-F238E27FC236}">
                <a16:creationId xmlns:a16="http://schemas.microsoft.com/office/drawing/2014/main" id="{B4F2ADA6-E234-0730-7822-410E07B27B88}"/>
              </a:ext>
            </a:extLst>
          </p:cNvPr>
          <p:cNvSpPr/>
          <p:nvPr/>
        </p:nvSpPr>
        <p:spPr>
          <a:xfrm>
            <a:off x="5626177"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2" name="Freeform: Shape 3001">
            <a:extLst>
              <a:ext uri="{FF2B5EF4-FFF2-40B4-BE49-F238E27FC236}">
                <a16:creationId xmlns:a16="http://schemas.microsoft.com/office/drawing/2014/main" id="{6BAAABCC-3EBE-D7AC-9EAD-8DE50B4A6B3B}"/>
              </a:ext>
            </a:extLst>
          </p:cNvPr>
          <p:cNvSpPr/>
          <p:nvPr/>
        </p:nvSpPr>
        <p:spPr>
          <a:xfrm>
            <a:off x="5695068"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3" name="Freeform: Shape 3002">
            <a:extLst>
              <a:ext uri="{FF2B5EF4-FFF2-40B4-BE49-F238E27FC236}">
                <a16:creationId xmlns:a16="http://schemas.microsoft.com/office/drawing/2014/main" id="{D740714D-592F-F48F-5DD1-4F1D51B2655A}"/>
              </a:ext>
            </a:extLst>
          </p:cNvPr>
          <p:cNvSpPr/>
          <p:nvPr/>
        </p:nvSpPr>
        <p:spPr>
          <a:xfrm>
            <a:off x="5710182" y="198669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4" name="Freeform: Shape 3003">
            <a:extLst>
              <a:ext uri="{FF2B5EF4-FFF2-40B4-BE49-F238E27FC236}">
                <a16:creationId xmlns:a16="http://schemas.microsoft.com/office/drawing/2014/main" id="{0EFA1728-E976-231F-0593-1E787AB26554}"/>
              </a:ext>
            </a:extLst>
          </p:cNvPr>
          <p:cNvSpPr/>
          <p:nvPr/>
        </p:nvSpPr>
        <p:spPr>
          <a:xfrm>
            <a:off x="5733093"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5" name="Freeform: Shape 3004">
            <a:extLst>
              <a:ext uri="{FF2B5EF4-FFF2-40B4-BE49-F238E27FC236}">
                <a16:creationId xmlns:a16="http://schemas.microsoft.com/office/drawing/2014/main" id="{5DF4DF48-3C47-EC5A-51F1-A2F752754D82}"/>
              </a:ext>
            </a:extLst>
          </p:cNvPr>
          <p:cNvSpPr/>
          <p:nvPr/>
        </p:nvSpPr>
        <p:spPr>
          <a:xfrm>
            <a:off x="5740888"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6" name="Freeform: Shape 3005">
            <a:extLst>
              <a:ext uri="{FF2B5EF4-FFF2-40B4-BE49-F238E27FC236}">
                <a16:creationId xmlns:a16="http://schemas.microsoft.com/office/drawing/2014/main" id="{809F772D-AB13-9AD7-D326-4A8178B8D963}"/>
              </a:ext>
            </a:extLst>
          </p:cNvPr>
          <p:cNvSpPr/>
          <p:nvPr/>
        </p:nvSpPr>
        <p:spPr>
          <a:xfrm>
            <a:off x="5748366"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7" name="Freeform: Shape 3006">
            <a:extLst>
              <a:ext uri="{FF2B5EF4-FFF2-40B4-BE49-F238E27FC236}">
                <a16:creationId xmlns:a16="http://schemas.microsoft.com/office/drawing/2014/main" id="{341C6C9B-77D3-16B9-4AD5-08AF04F6F8B6}"/>
              </a:ext>
            </a:extLst>
          </p:cNvPr>
          <p:cNvSpPr/>
          <p:nvPr/>
        </p:nvSpPr>
        <p:spPr>
          <a:xfrm>
            <a:off x="5763798"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8" name="Freeform: Shape 3007">
            <a:extLst>
              <a:ext uri="{FF2B5EF4-FFF2-40B4-BE49-F238E27FC236}">
                <a16:creationId xmlns:a16="http://schemas.microsoft.com/office/drawing/2014/main" id="{C9B50086-8BBB-825A-140A-A74D01C8207D}"/>
              </a:ext>
            </a:extLst>
          </p:cNvPr>
          <p:cNvSpPr/>
          <p:nvPr/>
        </p:nvSpPr>
        <p:spPr>
          <a:xfrm>
            <a:off x="5786709"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09" name="Freeform: Shape 3008">
            <a:extLst>
              <a:ext uri="{FF2B5EF4-FFF2-40B4-BE49-F238E27FC236}">
                <a16:creationId xmlns:a16="http://schemas.microsoft.com/office/drawing/2014/main" id="{BC753C01-F08E-95B0-C62D-E470427CC290}"/>
              </a:ext>
            </a:extLst>
          </p:cNvPr>
          <p:cNvSpPr/>
          <p:nvPr/>
        </p:nvSpPr>
        <p:spPr>
          <a:xfrm>
            <a:off x="5824893"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0" name="Freeform: Shape 3009">
            <a:extLst>
              <a:ext uri="{FF2B5EF4-FFF2-40B4-BE49-F238E27FC236}">
                <a16:creationId xmlns:a16="http://schemas.microsoft.com/office/drawing/2014/main" id="{F648A6A1-E48E-AB70-D713-402AA124C17D}"/>
              </a:ext>
            </a:extLst>
          </p:cNvPr>
          <p:cNvSpPr/>
          <p:nvPr/>
        </p:nvSpPr>
        <p:spPr>
          <a:xfrm>
            <a:off x="583237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1" name="Freeform: Shape 3010">
            <a:extLst>
              <a:ext uri="{FF2B5EF4-FFF2-40B4-BE49-F238E27FC236}">
                <a16:creationId xmlns:a16="http://schemas.microsoft.com/office/drawing/2014/main" id="{5471FB66-E4AE-BE0E-17C3-882D24405666}"/>
              </a:ext>
            </a:extLst>
          </p:cNvPr>
          <p:cNvSpPr/>
          <p:nvPr/>
        </p:nvSpPr>
        <p:spPr>
          <a:xfrm>
            <a:off x="5893465"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2" name="Freeform: Shape 3011">
            <a:extLst>
              <a:ext uri="{FF2B5EF4-FFF2-40B4-BE49-F238E27FC236}">
                <a16:creationId xmlns:a16="http://schemas.microsoft.com/office/drawing/2014/main" id="{28A2731E-AB29-036E-912F-1825CAD77997}"/>
              </a:ext>
            </a:extLst>
          </p:cNvPr>
          <p:cNvSpPr/>
          <p:nvPr/>
        </p:nvSpPr>
        <p:spPr>
          <a:xfrm>
            <a:off x="594708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3" name="Freeform: Shape 3012">
            <a:extLst>
              <a:ext uri="{FF2B5EF4-FFF2-40B4-BE49-F238E27FC236}">
                <a16:creationId xmlns:a16="http://schemas.microsoft.com/office/drawing/2014/main" id="{4F34CFF9-EEA5-2AD3-8CC4-56FDD013BFDD}"/>
              </a:ext>
            </a:extLst>
          </p:cNvPr>
          <p:cNvSpPr/>
          <p:nvPr/>
        </p:nvSpPr>
        <p:spPr>
          <a:xfrm>
            <a:off x="594708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4" name="Freeform: Shape 3013">
            <a:extLst>
              <a:ext uri="{FF2B5EF4-FFF2-40B4-BE49-F238E27FC236}">
                <a16:creationId xmlns:a16="http://schemas.microsoft.com/office/drawing/2014/main" id="{63FD33CC-4F78-67D3-1FD1-2A19CA3F67B3}"/>
              </a:ext>
            </a:extLst>
          </p:cNvPr>
          <p:cNvSpPr/>
          <p:nvPr/>
        </p:nvSpPr>
        <p:spPr>
          <a:xfrm>
            <a:off x="5954718"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5" name="Freeform: Shape 3014">
            <a:extLst>
              <a:ext uri="{FF2B5EF4-FFF2-40B4-BE49-F238E27FC236}">
                <a16:creationId xmlns:a16="http://schemas.microsoft.com/office/drawing/2014/main" id="{5648A96F-B197-B627-7EE8-29AF3F3A3A01}"/>
              </a:ext>
            </a:extLst>
          </p:cNvPr>
          <p:cNvSpPr/>
          <p:nvPr/>
        </p:nvSpPr>
        <p:spPr>
          <a:xfrm>
            <a:off x="5962196"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6" name="Freeform: Shape 3015">
            <a:extLst>
              <a:ext uri="{FF2B5EF4-FFF2-40B4-BE49-F238E27FC236}">
                <a16:creationId xmlns:a16="http://schemas.microsoft.com/office/drawing/2014/main" id="{F678E5EB-50DA-5B9D-2846-42D80A44077A}"/>
              </a:ext>
            </a:extLst>
          </p:cNvPr>
          <p:cNvSpPr/>
          <p:nvPr/>
        </p:nvSpPr>
        <p:spPr>
          <a:xfrm>
            <a:off x="5969833"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7" name="Freeform: Shape 3016">
            <a:extLst>
              <a:ext uri="{FF2B5EF4-FFF2-40B4-BE49-F238E27FC236}">
                <a16:creationId xmlns:a16="http://schemas.microsoft.com/office/drawing/2014/main" id="{4C277818-98F2-AE02-7339-A470A2FDFC73}"/>
              </a:ext>
            </a:extLst>
          </p:cNvPr>
          <p:cNvSpPr/>
          <p:nvPr/>
        </p:nvSpPr>
        <p:spPr>
          <a:xfrm>
            <a:off x="6084385"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8" name="Freeform: Shape 3017">
            <a:extLst>
              <a:ext uri="{FF2B5EF4-FFF2-40B4-BE49-F238E27FC236}">
                <a16:creationId xmlns:a16="http://schemas.microsoft.com/office/drawing/2014/main" id="{CB7F37FB-51F0-62B8-7051-A6B95833FAB4}"/>
              </a:ext>
            </a:extLst>
          </p:cNvPr>
          <p:cNvSpPr/>
          <p:nvPr/>
        </p:nvSpPr>
        <p:spPr>
          <a:xfrm>
            <a:off x="613800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19" name="Freeform: Shape 3018">
            <a:extLst>
              <a:ext uri="{FF2B5EF4-FFF2-40B4-BE49-F238E27FC236}">
                <a16:creationId xmlns:a16="http://schemas.microsoft.com/office/drawing/2014/main" id="{7439AA88-9E68-BBB0-AB29-8FAE4EF44D8C}"/>
              </a:ext>
            </a:extLst>
          </p:cNvPr>
          <p:cNvSpPr/>
          <p:nvPr/>
        </p:nvSpPr>
        <p:spPr>
          <a:xfrm>
            <a:off x="6153116"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0" name="Freeform: Shape 3019">
            <a:extLst>
              <a:ext uri="{FF2B5EF4-FFF2-40B4-BE49-F238E27FC236}">
                <a16:creationId xmlns:a16="http://schemas.microsoft.com/office/drawing/2014/main" id="{7819B37E-E19D-734D-A29C-6E1C21CAFC38}"/>
              </a:ext>
            </a:extLst>
          </p:cNvPr>
          <p:cNvSpPr/>
          <p:nvPr/>
        </p:nvSpPr>
        <p:spPr>
          <a:xfrm>
            <a:off x="6160753"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1" name="Freeform: Shape 3020">
            <a:extLst>
              <a:ext uri="{FF2B5EF4-FFF2-40B4-BE49-F238E27FC236}">
                <a16:creationId xmlns:a16="http://schemas.microsoft.com/office/drawing/2014/main" id="{70F5540D-CFB7-D475-5CB7-4A401CDF2546}"/>
              </a:ext>
            </a:extLst>
          </p:cNvPr>
          <p:cNvSpPr/>
          <p:nvPr/>
        </p:nvSpPr>
        <p:spPr>
          <a:xfrm>
            <a:off x="6160753"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2" name="Freeform: Shape 3021">
            <a:extLst>
              <a:ext uri="{FF2B5EF4-FFF2-40B4-BE49-F238E27FC236}">
                <a16:creationId xmlns:a16="http://schemas.microsoft.com/office/drawing/2014/main" id="{F1225C2F-3E29-75CD-B120-E14B144F6556}"/>
              </a:ext>
            </a:extLst>
          </p:cNvPr>
          <p:cNvSpPr/>
          <p:nvPr/>
        </p:nvSpPr>
        <p:spPr>
          <a:xfrm>
            <a:off x="6168549"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3" name="Freeform: Shape 3022">
            <a:extLst>
              <a:ext uri="{FF2B5EF4-FFF2-40B4-BE49-F238E27FC236}">
                <a16:creationId xmlns:a16="http://schemas.microsoft.com/office/drawing/2014/main" id="{E99E6C32-7FF1-8A57-FCCB-9CFBE152EA19}"/>
              </a:ext>
            </a:extLst>
          </p:cNvPr>
          <p:cNvSpPr/>
          <p:nvPr/>
        </p:nvSpPr>
        <p:spPr>
          <a:xfrm>
            <a:off x="6183823"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4" name="Freeform: Shape 3023">
            <a:extLst>
              <a:ext uri="{FF2B5EF4-FFF2-40B4-BE49-F238E27FC236}">
                <a16:creationId xmlns:a16="http://schemas.microsoft.com/office/drawing/2014/main" id="{3400FE38-096D-EF37-86E0-25669BCFA26E}"/>
              </a:ext>
            </a:extLst>
          </p:cNvPr>
          <p:cNvSpPr/>
          <p:nvPr/>
        </p:nvSpPr>
        <p:spPr>
          <a:xfrm>
            <a:off x="619130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5" name="Freeform: Shape 3024">
            <a:extLst>
              <a:ext uri="{FF2B5EF4-FFF2-40B4-BE49-F238E27FC236}">
                <a16:creationId xmlns:a16="http://schemas.microsoft.com/office/drawing/2014/main" id="{EE8759A5-E809-E23D-3BDE-AE46B0F2BAFA}"/>
              </a:ext>
            </a:extLst>
          </p:cNvPr>
          <p:cNvSpPr/>
          <p:nvPr/>
        </p:nvSpPr>
        <p:spPr>
          <a:xfrm>
            <a:off x="6198937"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6" name="Freeform: Shape 3025">
            <a:extLst>
              <a:ext uri="{FF2B5EF4-FFF2-40B4-BE49-F238E27FC236}">
                <a16:creationId xmlns:a16="http://schemas.microsoft.com/office/drawing/2014/main" id="{5C885F83-D7EA-17AA-9229-81263C6A63B7}"/>
              </a:ext>
            </a:extLst>
          </p:cNvPr>
          <p:cNvSpPr/>
          <p:nvPr/>
        </p:nvSpPr>
        <p:spPr>
          <a:xfrm>
            <a:off x="6221848"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7" name="Freeform: Shape 3026">
            <a:extLst>
              <a:ext uri="{FF2B5EF4-FFF2-40B4-BE49-F238E27FC236}">
                <a16:creationId xmlns:a16="http://schemas.microsoft.com/office/drawing/2014/main" id="{880D8173-43A6-E45A-19F9-1EBC4EAC865D}"/>
              </a:ext>
            </a:extLst>
          </p:cNvPr>
          <p:cNvSpPr/>
          <p:nvPr/>
        </p:nvSpPr>
        <p:spPr>
          <a:xfrm>
            <a:off x="6267827"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8" name="Freeform: Shape 3027">
            <a:extLst>
              <a:ext uri="{FF2B5EF4-FFF2-40B4-BE49-F238E27FC236}">
                <a16:creationId xmlns:a16="http://schemas.microsoft.com/office/drawing/2014/main" id="{0997B7F4-474E-FD59-3B18-424429F3E0FE}"/>
              </a:ext>
            </a:extLst>
          </p:cNvPr>
          <p:cNvSpPr/>
          <p:nvPr/>
        </p:nvSpPr>
        <p:spPr>
          <a:xfrm>
            <a:off x="6267827"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29" name="Freeform: Shape 3028">
            <a:extLst>
              <a:ext uri="{FF2B5EF4-FFF2-40B4-BE49-F238E27FC236}">
                <a16:creationId xmlns:a16="http://schemas.microsoft.com/office/drawing/2014/main" id="{E07529BF-D83B-7551-8F3E-A2E37566D736}"/>
              </a:ext>
            </a:extLst>
          </p:cNvPr>
          <p:cNvSpPr/>
          <p:nvPr/>
        </p:nvSpPr>
        <p:spPr>
          <a:xfrm>
            <a:off x="6275305"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0" name="Freeform: Shape 3029">
            <a:extLst>
              <a:ext uri="{FF2B5EF4-FFF2-40B4-BE49-F238E27FC236}">
                <a16:creationId xmlns:a16="http://schemas.microsoft.com/office/drawing/2014/main" id="{F9A01B8A-F990-08FD-E1EC-7F314EF67C2B}"/>
              </a:ext>
            </a:extLst>
          </p:cNvPr>
          <p:cNvSpPr/>
          <p:nvPr/>
        </p:nvSpPr>
        <p:spPr>
          <a:xfrm>
            <a:off x="628294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1" name="Freeform: Shape 3030">
            <a:extLst>
              <a:ext uri="{FF2B5EF4-FFF2-40B4-BE49-F238E27FC236}">
                <a16:creationId xmlns:a16="http://schemas.microsoft.com/office/drawing/2014/main" id="{9E9442A2-9415-30C1-B2BD-E62070173DFC}"/>
              </a:ext>
            </a:extLst>
          </p:cNvPr>
          <p:cNvSpPr/>
          <p:nvPr/>
        </p:nvSpPr>
        <p:spPr>
          <a:xfrm>
            <a:off x="6298215"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2" name="Freeform: Shape 3031">
            <a:extLst>
              <a:ext uri="{FF2B5EF4-FFF2-40B4-BE49-F238E27FC236}">
                <a16:creationId xmlns:a16="http://schemas.microsoft.com/office/drawing/2014/main" id="{858590CE-D9EC-8E07-2C07-1FD565CD291F}"/>
              </a:ext>
            </a:extLst>
          </p:cNvPr>
          <p:cNvSpPr/>
          <p:nvPr/>
        </p:nvSpPr>
        <p:spPr>
          <a:xfrm>
            <a:off x="6321126"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3" name="Freeform: Shape 3032">
            <a:extLst>
              <a:ext uri="{FF2B5EF4-FFF2-40B4-BE49-F238E27FC236}">
                <a16:creationId xmlns:a16="http://schemas.microsoft.com/office/drawing/2014/main" id="{E20C45A7-085A-12ED-0D17-0EF0A3DEF2C5}"/>
              </a:ext>
            </a:extLst>
          </p:cNvPr>
          <p:cNvSpPr/>
          <p:nvPr/>
        </p:nvSpPr>
        <p:spPr>
          <a:xfrm>
            <a:off x="6328921"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4" name="Freeform: Shape 3033">
            <a:extLst>
              <a:ext uri="{FF2B5EF4-FFF2-40B4-BE49-F238E27FC236}">
                <a16:creationId xmlns:a16="http://schemas.microsoft.com/office/drawing/2014/main" id="{4DA5F97C-873B-FF89-4AFE-3E5C734D998A}"/>
              </a:ext>
            </a:extLst>
          </p:cNvPr>
          <p:cNvSpPr/>
          <p:nvPr/>
        </p:nvSpPr>
        <p:spPr>
          <a:xfrm>
            <a:off x="6351674"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5" name="Freeform: Shape 3034">
            <a:extLst>
              <a:ext uri="{FF2B5EF4-FFF2-40B4-BE49-F238E27FC236}">
                <a16:creationId xmlns:a16="http://schemas.microsoft.com/office/drawing/2014/main" id="{5DE15505-CA76-A2CA-9D88-DA75FFA33667}"/>
              </a:ext>
            </a:extLst>
          </p:cNvPr>
          <p:cNvSpPr/>
          <p:nvPr/>
        </p:nvSpPr>
        <p:spPr>
          <a:xfrm>
            <a:off x="6359469" y="205568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6" name="Freeform: Shape 3035">
            <a:extLst>
              <a:ext uri="{FF2B5EF4-FFF2-40B4-BE49-F238E27FC236}">
                <a16:creationId xmlns:a16="http://schemas.microsoft.com/office/drawing/2014/main" id="{E2BE51BF-831F-6146-D4F1-DF0100871ABD}"/>
              </a:ext>
            </a:extLst>
          </p:cNvPr>
          <p:cNvSpPr/>
          <p:nvPr/>
        </p:nvSpPr>
        <p:spPr>
          <a:xfrm>
            <a:off x="6389857"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7" name="Freeform: Shape 3036">
            <a:extLst>
              <a:ext uri="{FF2B5EF4-FFF2-40B4-BE49-F238E27FC236}">
                <a16:creationId xmlns:a16="http://schemas.microsoft.com/office/drawing/2014/main" id="{2747F7EC-F735-0BCD-0C41-189736E24204}"/>
              </a:ext>
            </a:extLst>
          </p:cNvPr>
          <p:cNvSpPr/>
          <p:nvPr/>
        </p:nvSpPr>
        <p:spPr>
          <a:xfrm>
            <a:off x="6420405"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8" name="Freeform: Shape 3037">
            <a:extLst>
              <a:ext uri="{FF2B5EF4-FFF2-40B4-BE49-F238E27FC236}">
                <a16:creationId xmlns:a16="http://schemas.microsoft.com/office/drawing/2014/main" id="{97DB051E-D2B4-E167-C8D4-EB9FC1FD325E}"/>
              </a:ext>
            </a:extLst>
          </p:cNvPr>
          <p:cNvSpPr/>
          <p:nvPr/>
        </p:nvSpPr>
        <p:spPr>
          <a:xfrm>
            <a:off x="6428042"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39" name="Freeform: Shape 3038">
            <a:extLst>
              <a:ext uri="{FF2B5EF4-FFF2-40B4-BE49-F238E27FC236}">
                <a16:creationId xmlns:a16="http://schemas.microsoft.com/office/drawing/2014/main" id="{C0CE0BA1-B561-F63A-F60D-6063A515788C}"/>
              </a:ext>
            </a:extLst>
          </p:cNvPr>
          <p:cNvSpPr/>
          <p:nvPr/>
        </p:nvSpPr>
        <p:spPr>
          <a:xfrm>
            <a:off x="6428042"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0" name="Freeform: Shape 3039">
            <a:extLst>
              <a:ext uri="{FF2B5EF4-FFF2-40B4-BE49-F238E27FC236}">
                <a16:creationId xmlns:a16="http://schemas.microsoft.com/office/drawing/2014/main" id="{5CB1BB4F-93F9-B9C3-81CC-739FD4B7EB5B}"/>
              </a:ext>
            </a:extLst>
          </p:cNvPr>
          <p:cNvSpPr/>
          <p:nvPr/>
        </p:nvSpPr>
        <p:spPr>
          <a:xfrm>
            <a:off x="6458588"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1" name="Freeform: Shape 3040">
            <a:extLst>
              <a:ext uri="{FF2B5EF4-FFF2-40B4-BE49-F238E27FC236}">
                <a16:creationId xmlns:a16="http://schemas.microsoft.com/office/drawing/2014/main" id="{9C6EBA8B-8ACD-3B2F-3D77-B04CD4D685AE}"/>
              </a:ext>
            </a:extLst>
          </p:cNvPr>
          <p:cNvSpPr/>
          <p:nvPr/>
        </p:nvSpPr>
        <p:spPr>
          <a:xfrm>
            <a:off x="6473861"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2" name="Freeform: Shape 3041">
            <a:extLst>
              <a:ext uri="{FF2B5EF4-FFF2-40B4-BE49-F238E27FC236}">
                <a16:creationId xmlns:a16="http://schemas.microsoft.com/office/drawing/2014/main" id="{4EBB6073-8785-F3A2-9162-2D926E781128}"/>
              </a:ext>
            </a:extLst>
          </p:cNvPr>
          <p:cNvSpPr/>
          <p:nvPr/>
        </p:nvSpPr>
        <p:spPr>
          <a:xfrm>
            <a:off x="6481498" y="2155112"/>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3" name="Freeform: Shape 3042">
            <a:extLst>
              <a:ext uri="{FF2B5EF4-FFF2-40B4-BE49-F238E27FC236}">
                <a16:creationId xmlns:a16="http://schemas.microsoft.com/office/drawing/2014/main" id="{2D95AF5D-2CC8-91A3-52C1-8CD1F9E0E3D4}"/>
              </a:ext>
            </a:extLst>
          </p:cNvPr>
          <p:cNvSpPr/>
          <p:nvPr/>
        </p:nvSpPr>
        <p:spPr>
          <a:xfrm>
            <a:off x="6512045"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4" name="Freeform: Shape 3043">
            <a:extLst>
              <a:ext uri="{FF2B5EF4-FFF2-40B4-BE49-F238E27FC236}">
                <a16:creationId xmlns:a16="http://schemas.microsoft.com/office/drawing/2014/main" id="{F6101447-A92D-D5CB-5460-1DCD8B553506}"/>
              </a:ext>
            </a:extLst>
          </p:cNvPr>
          <p:cNvSpPr/>
          <p:nvPr/>
        </p:nvSpPr>
        <p:spPr>
          <a:xfrm>
            <a:off x="6519683"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5" name="Freeform: Shape 3044">
            <a:extLst>
              <a:ext uri="{FF2B5EF4-FFF2-40B4-BE49-F238E27FC236}">
                <a16:creationId xmlns:a16="http://schemas.microsoft.com/office/drawing/2014/main" id="{572CC9C8-EAB6-00BC-FA90-4DA504C38787}"/>
              </a:ext>
            </a:extLst>
          </p:cNvPr>
          <p:cNvSpPr/>
          <p:nvPr/>
        </p:nvSpPr>
        <p:spPr>
          <a:xfrm>
            <a:off x="6550389"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6" name="Freeform: Shape 3045">
            <a:extLst>
              <a:ext uri="{FF2B5EF4-FFF2-40B4-BE49-F238E27FC236}">
                <a16:creationId xmlns:a16="http://schemas.microsoft.com/office/drawing/2014/main" id="{A6012114-F0E3-B639-AE60-9A084AAA46C6}"/>
              </a:ext>
            </a:extLst>
          </p:cNvPr>
          <p:cNvSpPr/>
          <p:nvPr/>
        </p:nvSpPr>
        <p:spPr>
          <a:xfrm>
            <a:off x="6573139"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7" name="Freeform: Shape 3046">
            <a:extLst>
              <a:ext uri="{FF2B5EF4-FFF2-40B4-BE49-F238E27FC236}">
                <a16:creationId xmlns:a16="http://schemas.microsoft.com/office/drawing/2014/main" id="{0EFEE38C-9C10-580C-C76B-AAB802400870}"/>
              </a:ext>
            </a:extLst>
          </p:cNvPr>
          <p:cNvSpPr/>
          <p:nvPr/>
        </p:nvSpPr>
        <p:spPr>
          <a:xfrm>
            <a:off x="6588573"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8" name="Freeform: Shape 3047">
            <a:extLst>
              <a:ext uri="{FF2B5EF4-FFF2-40B4-BE49-F238E27FC236}">
                <a16:creationId xmlns:a16="http://schemas.microsoft.com/office/drawing/2014/main" id="{C9830B20-BF44-F60E-BE52-60D262C0C3E9}"/>
              </a:ext>
            </a:extLst>
          </p:cNvPr>
          <p:cNvSpPr/>
          <p:nvPr/>
        </p:nvSpPr>
        <p:spPr>
          <a:xfrm>
            <a:off x="6603688"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49" name="Freeform: Shape 3048">
            <a:extLst>
              <a:ext uri="{FF2B5EF4-FFF2-40B4-BE49-F238E27FC236}">
                <a16:creationId xmlns:a16="http://schemas.microsoft.com/office/drawing/2014/main" id="{9AFA87A2-F3C4-9ED9-0B80-E3B5CC06BCAF}"/>
              </a:ext>
            </a:extLst>
          </p:cNvPr>
          <p:cNvSpPr/>
          <p:nvPr/>
        </p:nvSpPr>
        <p:spPr>
          <a:xfrm>
            <a:off x="6611325" y="2262185"/>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0" name="Freeform: Shape 3049">
            <a:extLst>
              <a:ext uri="{FF2B5EF4-FFF2-40B4-BE49-F238E27FC236}">
                <a16:creationId xmlns:a16="http://schemas.microsoft.com/office/drawing/2014/main" id="{048D5112-DBCD-4BCD-FDBC-92E4786388A3}"/>
              </a:ext>
            </a:extLst>
          </p:cNvPr>
          <p:cNvSpPr/>
          <p:nvPr/>
        </p:nvSpPr>
        <p:spPr>
          <a:xfrm>
            <a:off x="6664781"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1" name="Freeform: Shape 3050">
            <a:extLst>
              <a:ext uri="{FF2B5EF4-FFF2-40B4-BE49-F238E27FC236}">
                <a16:creationId xmlns:a16="http://schemas.microsoft.com/office/drawing/2014/main" id="{C6D8EE17-F823-E231-FDC8-1A1BB26395CC}"/>
              </a:ext>
            </a:extLst>
          </p:cNvPr>
          <p:cNvSpPr/>
          <p:nvPr/>
        </p:nvSpPr>
        <p:spPr>
          <a:xfrm>
            <a:off x="670296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2" name="Freeform: Shape 3051">
            <a:extLst>
              <a:ext uri="{FF2B5EF4-FFF2-40B4-BE49-F238E27FC236}">
                <a16:creationId xmlns:a16="http://schemas.microsoft.com/office/drawing/2014/main" id="{E9FF2C72-8875-B600-A518-70036D5D7E45}"/>
              </a:ext>
            </a:extLst>
          </p:cNvPr>
          <p:cNvSpPr/>
          <p:nvPr/>
        </p:nvSpPr>
        <p:spPr>
          <a:xfrm>
            <a:off x="672587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3" name="Freeform: Shape 3052">
            <a:extLst>
              <a:ext uri="{FF2B5EF4-FFF2-40B4-BE49-F238E27FC236}">
                <a16:creationId xmlns:a16="http://schemas.microsoft.com/office/drawing/2014/main" id="{DBC3BAAF-02A8-F1C2-8F89-DAF1A055BD6C}"/>
              </a:ext>
            </a:extLst>
          </p:cNvPr>
          <p:cNvSpPr/>
          <p:nvPr/>
        </p:nvSpPr>
        <p:spPr>
          <a:xfrm>
            <a:off x="675658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4" name="Freeform: Shape 3053">
            <a:extLst>
              <a:ext uri="{FF2B5EF4-FFF2-40B4-BE49-F238E27FC236}">
                <a16:creationId xmlns:a16="http://schemas.microsoft.com/office/drawing/2014/main" id="{49FB2B20-362E-13D9-C843-10F702C0CBD6}"/>
              </a:ext>
            </a:extLst>
          </p:cNvPr>
          <p:cNvSpPr/>
          <p:nvPr/>
        </p:nvSpPr>
        <p:spPr>
          <a:xfrm>
            <a:off x="679460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5" name="Freeform: Shape 3054">
            <a:extLst>
              <a:ext uri="{FF2B5EF4-FFF2-40B4-BE49-F238E27FC236}">
                <a16:creationId xmlns:a16="http://schemas.microsoft.com/office/drawing/2014/main" id="{B12EFADA-8310-0C99-140A-29DB53ED90A7}"/>
              </a:ext>
            </a:extLst>
          </p:cNvPr>
          <p:cNvSpPr/>
          <p:nvPr/>
        </p:nvSpPr>
        <p:spPr>
          <a:xfrm>
            <a:off x="679460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6" name="Freeform: Shape 3055">
            <a:extLst>
              <a:ext uri="{FF2B5EF4-FFF2-40B4-BE49-F238E27FC236}">
                <a16:creationId xmlns:a16="http://schemas.microsoft.com/office/drawing/2014/main" id="{03423CE0-5866-1F05-BD30-60276F6568EF}"/>
              </a:ext>
            </a:extLst>
          </p:cNvPr>
          <p:cNvSpPr/>
          <p:nvPr/>
        </p:nvSpPr>
        <p:spPr>
          <a:xfrm>
            <a:off x="680224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7" name="Freeform: Shape 3056">
            <a:extLst>
              <a:ext uri="{FF2B5EF4-FFF2-40B4-BE49-F238E27FC236}">
                <a16:creationId xmlns:a16="http://schemas.microsoft.com/office/drawing/2014/main" id="{BFB64589-9286-CB0E-EC81-05ADB4C367E9}"/>
              </a:ext>
            </a:extLst>
          </p:cNvPr>
          <p:cNvSpPr/>
          <p:nvPr/>
        </p:nvSpPr>
        <p:spPr>
          <a:xfrm>
            <a:off x="688640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8" name="Freeform: Shape 3057">
            <a:extLst>
              <a:ext uri="{FF2B5EF4-FFF2-40B4-BE49-F238E27FC236}">
                <a16:creationId xmlns:a16="http://schemas.microsoft.com/office/drawing/2014/main" id="{2D77B242-2F68-8809-4DC2-F23B0D626E31}"/>
              </a:ext>
            </a:extLst>
          </p:cNvPr>
          <p:cNvSpPr/>
          <p:nvPr/>
        </p:nvSpPr>
        <p:spPr>
          <a:xfrm>
            <a:off x="690931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59" name="Freeform: Shape 3058">
            <a:extLst>
              <a:ext uri="{FF2B5EF4-FFF2-40B4-BE49-F238E27FC236}">
                <a16:creationId xmlns:a16="http://schemas.microsoft.com/office/drawing/2014/main" id="{436C9B02-C80F-D243-151C-76ACED92687C}"/>
              </a:ext>
            </a:extLst>
          </p:cNvPr>
          <p:cNvSpPr/>
          <p:nvPr/>
        </p:nvSpPr>
        <p:spPr>
          <a:xfrm>
            <a:off x="691679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0" name="Freeform: Shape 3059">
            <a:extLst>
              <a:ext uri="{FF2B5EF4-FFF2-40B4-BE49-F238E27FC236}">
                <a16:creationId xmlns:a16="http://schemas.microsoft.com/office/drawing/2014/main" id="{D712E8DB-B812-6BF8-41A5-1066482454C1}"/>
              </a:ext>
            </a:extLst>
          </p:cNvPr>
          <p:cNvSpPr/>
          <p:nvPr/>
        </p:nvSpPr>
        <p:spPr>
          <a:xfrm>
            <a:off x="693970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1" name="Freeform: Shape 3060">
            <a:extLst>
              <a:ext uri="{FF2B5EF4-FFF2-40B4-BE49-F238E27FC236}">
                <a16:creationId xmlns:a16="http://schemas.microsoft.com/office/drawing/2014/main" id="{16B45EF8-1521-4D91-98D9-067DB5A9C029}"/>
              </a:ext>
            </a:extLst>
          </p:cNvPr>
          <p:cNvSpPr/>
          <p:nvPr/>
        </p:nvSpPr>
        <p:spPr>
          <a:xfrm>
            <a:off x="694750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2" name="Freeform: Shape 3061">
            <a:extLst>
              <a:ext uri="{FF2B5EF4-FFF2-40B4-BE49-F238E27FC236}">
                <a16:creationId xmlns:a16="http://schemas.microsoft.com/office/drawing/2014/main" id="{04B5D807-9499-EBBB-1F19-99129566E5F4}"/>
              </a:ext>
            </a:extLst>
          </p:cNvPr>
          <p:cNvSpPr/>
          <p:nvPr/>
        </p:nvSpPr>
        <p:spPr>
          <a:xfrm>
            <a:off x="6954981"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3" name="Freeform: Shape 3062">
            <a:extLst>
              <a:ext uri="{FF2B5EF4-FFF2-40B4-BE49-F238E27FC236}">
                <a16:creationId xmlns:a16="http://schemas.microsoft.com/office/drawing/2014/main" id="{6E57AA7A-8E1F-D1EC-21ED-148814E9EC82}"/>
              </a:ext>
            </a:extLst>
          </p:cNvPr>
          <p:cNvSpPr/>
          <p:nvPr/>
        </p:nvSpPr>
        <p:spPr>
          <a:xfrm>
            <a:off x="696261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4" name="Freeform: Shape 3063">
            <a:extLst>
              <a:ext uri="{FF2B5EF4-FFF2-40B4-BE49-F238E27FC236}">
                <a16:creationId xmlns:a16="http://schemas.microsoft.com/office/drawing/2014/main" id="{BD0CCB79-349D-0783-E7D8-42FEC76F73D4}"/>
              </a:ext>
            </a:extLst>
          </p:cNvPr>
          <p:cNvSpPr/>
          <p:nvPr/>
        </p:nvSpPr>
        <p:spPr>
          <a:xfrm>
            <a:off x="6970414"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5" name="Freeform: Shape 3064">
            <a:extLst>
              <a:ext uri="{FF2B5EF4-FFF2-40B4-BE49-F238E27FC236}">
                <a16:creationId xmlns:a16="http://schemas.microsoft.com/office/drawing/2014/main" id="{8D120FC6-2366-5A2D-3F64-DDD7C514CF15}"/>
              </a:ext>
            </a:extLst>
          </p:cNvPr>
          <p:cNvSpPr/>
          <p:nvPr/>
        </p:nvSpPr>
        <p:spPr>
          <a:xfrm>
            <a:off x="6977891"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6" name="Freeform: Shape 3065">
            <a:extLst>
              <a:ext uri="{FF2B5EF4-FFF2-40B4-BE49-F238E27FC236}">
                <a16:creationId xmlns:a16="http://schemas.microsoft.com/office/drawing/2014/main" id="{767EC328-859B-5B12-B195-C125B6E414D5}"/>
              </a:ext>
            </a:extLst>
          </p:cNvPr>
          <p:cNvSpPr/>
          <p:nvPr/>
        </p:nvSpPr>
        <p:spPr>
          <a:xfrm>
            <a:off x="698552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7" name="Freeform: Shape 3066">
            <a:extLst>
              <a:ext uri="{FF2B5EF4-FFF2-40B4-BE49-F238E27FC236}">
                <a16:creationId xmlns:a16="http://schemas.microsoft.com/office/drawing/2014/main" id="{BD1445A9-6DEB-69FB-AA0E-D2DD8E31C442}"/>
              </a:ext>
            </a:extLst>
          </p:cNvPr>
          <p:cNvSpPr/>
          <p:nvPr/>
        </p:nvSpPr>
        <p:spPr>
          <a:xfrm>
            <a:off x="700843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8" name="Freeform: Shape 3067">
            <a:extLst>
              <a:ext uri="{FF2B5EF4-FFF2-40B4-BE49-F238E27FC236}">
                <a16:creationId xmlns:a16="http://schemas.microsoft.com/office/drawing/2014/main" id="{465F009C-885C-ADC0-987F-8E31D94C549E}"/>
              </a:ext>
            </a:extLst>
          </p:cNvPr>
          <p:cNvSpPr/>
          <p:nvPr/>
        </p:nvSpPr>
        <p:spPr>
          <a:xfrm>
            <a:off x="702371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69" name="Freeform: Shape 3068">
            <a:extLst>
              <a:ext uri="{FF2B5EF4-FFF2-40B4-BE49-F238E27FC236}">
                <a16:creationId xmlns:a16="http://schemas.microsoft.com/office/drawing/2014/main" id="{06FACBDC-E5A0-95E6-88CD-8D630E8B692B}"/>
              </a:ext>
            </a:extLst>
          </p:cNvPr>
          <p:cNvSpPr/>
          <p:nvPr/>
        </p:nvSpPr>
        <p:spPr>
          <a:xfrm>
            <a:off x="703898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0" name="Freeform: Shape 3069">
            <a:extLst>
              <a:ext uri="{FF2B5EF4-FFF2-40B4-BE49-F238E27FC236}">
                <a16:creationId xmlns:a16="http://schemas.microsoft.com/office/drawing/2014/main" id="{F4E810AE-C4D9-D5A2-615F-448B90A611DA}"/>
              </a:ext>
            </a:extLst>
          </p:cNvPr>
          <p:cNvSpPr/>
          <p:nvPr/>
        </p:nvSpPr>
        <p:spPr>
          <a:xfrm>
            <a:off x="704662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1" name="Freeform: Shape 3070">
            <a:extLst>
              <a:ext uri="{FF2B5EF4-FFF2-40B4-BE49-F238E27FC236}">
                <a16:creationId xmlns:a16="http://schemas.microsoft.com/office/drawing/2014/main" id="{8E338ED0-79F1-8456-C2CA-EE9B7E909593}"/>
              </a:ext>
            </a:extLst>
          </p:cNvPr>
          <p:cNvSpPr/>
          <p:nvPr/>
        </p:nvSpPr>
        <p:spPr>
          <a:xfrm>
            <a:off x="706953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2" name="Freeform: Shape 3071">
            <a:extLst>
              <a:ext uri="{FF2B5EF4-FFF2-40B4-BE49-F238E27FC236}">
                <a16:creationId xmlns:a16="http://schemas.microsoft.com/office/drawing/2014/main" id="{96E36496-FA85-1231-74AF-3805F020256F}"/>
              </a:ext>
            </a:extLst>
          </p:cNvPr>
          <p:cNvSpPr/>
          <p:nvPr/>
        </p:nvSpPr>
        <p:spPr>
          <a:xfrm>
            <a:off x="708480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3" name="Freeform: Shape 3072">
            <a:extLst>
              <a:ext uri="{FF2B5EF4-FFF2-40B4-BE49-F238E27FC236}">
                <a16:creationId xmlns:a16="http://schemas.microsoft.com/office/drawing/2014/main" id="{4A430A6E-A802-5CF5-F132-517BC78902B9}"/>
              </a:ext>
            </a:extLst>
          </p:cNvPr>
          <p:cNvSpPr/>
          <p:nvPr/>
        </p:nvSpPr>
        <p:spPr>
          <a:xfrm>
            <a:off x="709244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4" name="Freeform: Shape 3073">
            <a:extLst>
              <a:ext uri="{FF2B5EF4-FFF2-40B4-BE49-F238E27FC236}">
                <a16:creationId xmlns:a16="http://schemas.microsoft.com/office/drawing/2014/main" id="{780871C5-B7CE-B417-895A-60983C0BE382}"/>
              </a:ext>
            </a:extLst>
          </p:cNvPr>
          <p:cNvSpPr/>
          <p:nvPr/>
        </p:nvSpPr>
        <p:spPr>
          <a:xfrm>
            <a:off x="710771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5" name="Freeform: Shape 3074">
            <a:extLst>
              <a:ext uri="{FF2B5EF4-FFF2-40B4-BE49-F238E27FC236}">
                <a16:creationId xmlns:a16="http://schemas.microsoft.com/office/drawing/2014/main" id="{44F905AC-B5B7-19F2-2D32-E24ABC655788}"/>
              </a:ext>
            </a:extLst>
          </p:cNvPr>
          <p:cNvSpPr/>
          <p:nvPr/>
        </p:nvSpPr>
        <p:spPr>
          <a:xfrm>
            <a:off x="712314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6" name="Freeform: Shape 3075">
            <a:extLst>
              <a:ext uri="{FF2B5EF4-FFF2-40B4-BE49-F238E27FC236}">
                <a16:creationId xmlns:a16="http://schemas.microsoft.com/office/drawing/2014/main" id="{6308D855-53A4-5725-6DC0-48456F9EB155}"/>
              </a:ext>
            </a:extLst>
          </p:cNvPr>
          <p:cNvSpPr/>
          <p:nvPr/>
        </p:nvSpPr>
        <p:spPr>
          <a:xfrm>
            <a:off x="717644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7" name="Freeform: Shape 3076">
            <a:extLst>
              <a:ext uri="{FF2B5EF4-FFF2-40B4-BE49-F238E27FC236}">
                <a16:creationId xmlns:a16="http://schemas.microsoft.com/office/drawing/2014/main" id="{A16846C6-63D1-A057-D136-6123CC61E48C}"/>
              </a:ext>
            </a:extLst>
          </p:cNvPr>
          <p:cNvSpPr/>
          <p:nvPr/>
        </p:nvSpPr>
        <p:spPr>
          <a:xfrm>
            <a:off x="720699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8" name="Freeform: Shape 3077">
            <a:extLst>
              <a:ext uri="{FF2B5EF4-FFF2-40B4-BE49-F238E27FC236}">
                <a16:creationId xmlns:a16="http://schemas.microsoft.com/office/drawing/2014/main" id="{8FF9BF77-A281-6D49-A115-2F8C0611DD08}"/>
              </a:ext>
            </a:extLst>
          </p:cNvPr>
          <p:cNvSpPr/>
          <p:nvPr/>
        </p:nvSpPr>
        <p:spPr>
          <a:xfrm>
            <a:off x="724517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79" name="Freeform: Shape 3078">
            <a:extLst>
              <a:ext uri="{FF2B5EF4-FFF2-40B4-BE49-F238E27FC236}">
                <a16:creationId xmlns:a16="http://schemas.microsoft.com/office/drawing/2014/main" id="{59985D2A-B2F5-6A67-B6C4-3F253E74CC33}"/>
              </a:ext>
            </a:extLst>
          </p:cNvPr>
          <p:cNvSpPr/>
          <p:nvPr/>
        </p:nvSpPr>
        <p:spPr>
          <a:xfrm>
            <a:off x="725281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0" name="Freeform: Shape 3079">
            <a:extLst>
              <a:ext uri="{FF2B5EF4-FFF2-40B4-BE49-F238E27FC236}">
                <a16:creationId xmlns:a16="http://schemas.microsoft.com/office/drawing/2014/main" id="{40DE3B84-441C-1B43-DB83-BAF0EA964358}"/>
              </a:ext>
            </a:extLst>
          </p:cNvPr>
          <p:cNvSpPr/>
          <p:nvPr/>
        </p:nvSpPr>
        <p:spPr>
          <a:xfrm>
            <a:off x="726824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1" name="Freeform: Shape 3080">
            <a:extLst>
              <a:ext uri="{FF2B5EF4-FFF2-40B4-BE49-F238E27FC236}">
                <a16:creationId xmlns:a16="http://schemas.microsoft.com/office/drawing/2014/main" id="{4851CAED-2DB0-C51F-D676-C507451E9301}"/>
              </a:ext>
            </a:extLst>
          </p:cNvPr>
          <p:cNvSpPr/>
          <p:nvPr/>
        </p:nvSpPr>
        <p:spPr>
          <a:xfrm>
            <a:off x="730627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2" name="Freeform: Shape 3081">
            <a:extLst>
              <a:ext uri="{FF2B5EF4-FFF2-40B4-BE49-F238E27FC236}">
                <a16:creationId xmlns:a16="http://schemas.microsoft.com/office/drawing/2014/main" id="{7D168B2F-D329-B6E4-BB0A-6A6EC257E6B3}"/>
              </a:ext>
            </a:extLst>
          </p:cNvPr>
          <p:cNvSpPr/>
          <p:nvPr/>
        </p:nvSpPr>
        <p:spPr>
          <a:xfrm>
            <a:off x="732154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3" name="Freeform: Shape 3082">
            <a:extLst>
              <a:ext uri="{FF2B5EF4-FFF2-40B4-BE49-F238E27FC236}">
                <a16:creationId xmlns:a16="http://schemas.microsoft.com/office/drawing/2014/main" id="{DDD6815F-B64F-81E8-E652-831AFE03A4B3}"/>
              </a:ext>
            </a:extLst>
          </p:cNvPr>
          <p:cNvSpPr/>
          <p:nvPr/>
        </p:nvSpPr>
        <p:spPr>
          <a:xfrm>
            <a:off x="742846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4" name="Freeform: Shape 3083">
            <a:extLst>
              <a:ext uri="{FF2B5EF4-FFF2-40B4-BE49-F238E27FC236}">
                <a16:creationId xmlns:a16="http://schemas.microsoft.com/office/drawing/2014/main" id="{4DC519A2-932E-1E83-DC53-8E4663F9BBBE}"/>
              </a:ext>
            </a:extLst>
          </p:cNvPr>
          <p:cNvSpPr/>
          <p:nvPr/>
        </p:nvSpPr>
        <p:spPr>
          <a:xfrm>
            <a:off x="743609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5" name="Freeform: Shape 3084">
            <a:extLst>
              <a:ext uri="{FF2B5EF4-FFF2-40B4-BE49-F238E27FC236}">
                <a16:creationId xmlns:a16="http://schemas.microsoft.com/office/drawing/2014/main" id="{EF67053A-6F8D-ED35-7003-CCAE96A527F7}"/>
              </a:ext>
            </a:extLst>
          </p:cNvPr>
          <p:cNvSpPr/>
          <p:nvPr/>
        </p:nvSpPr>
        <p:spPr>
          <a:xfrm>
            <a:off x="745137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6" name="Freeform: Shape 3085">
            <a:extLst>
              <a:ext uri="{FF2B5EF4-FFF2-40B4-BE49-F238E27FC236}">
                <a16:creationId xmlns:a16="http://schemas.microsoft.com/office/drawing/2014/main" id="{234CAEA9-075F-97ED-6D2C-2D26229D2074}"/>
              </a:ext>
            </a:extLst>
          </p:cNvPr>
          <p:cNvSpPr/>
          <p:nvPr/>
        </p:nvSpPr>
        <p:spPr>
          <a:xfrm>
            <a:off x="748955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7" name="Freeform: Shape 3086">
            <a:extLst>
              <a:ext uri="{FF2B5EF4-FFF2-40B4-BE49-F238E27FC236}">
                <a16:creationId xmlns:a16="http://schemas.microsoft.com/office/drawing/2014/main" id="{D9C7B8CF-32D9-A83A-8EC8-4F052B7A684D}"/>
              </a:ext>
            </a:extLst>
          </p:cNvPr>
          <p:cNvSpPr/>
          <p:nvPr/>
        </p:nvSpPr>
        <p:spPr>
          <a:xfrm>
            <a:off x="748955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8" name="Freeform: Shape 3087">
            <a:extLst>
              <a:ext uri="{FF2B5EF4-FFF2-40B4-BE49-F238E27FC236}">
                <a16:creationId xmlns:a16="http://schemas.microsoft.com/office/drawing/2014/main" id="{C2471731-3610-362D-B72D-CE15E7E41DC9}"/>
              </a:ext>
            </a:extLst>
          </p:cNvPr>
          <p:cNvSpPr/>
          <p:nvPr/>
        </p:nvSpPr>
        <p:spPr>
          <a:xfrm>
            <a:off x="749719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89" name="Freeform: Shape 3088">
            <a:extLst>
              <a:ext uri="{FF2B5EF4-FFF2-40B4-BE49-F238E27FC236}">
                <a16:creationId xmlns:a16="http://schemas.microsoft.com/office/drawing/2014/main" id="{E827680B-36FF-DB99-9D2F-6690D32AB94D}"/>
              </a:ext>
            </a:extLst>
          </p:cNvPr>
          <p:cNvSpPr/>
          <p:nvPr/>
        </p:nvSpPr>
        <p:spPr>
          <a:xfrm>
            <a:off x="7504830"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0" name="Freeform: Shape 3089">
            <a:extLst>
              <a:ext uri="{FF2B5EF4-FFF2-40B4-BE49-F238E27FC236}">
                <a16:creationId xmlns:a16="http://schemas.microsoft.com/office/drawing/2014/main" id="{241E11DB-82CC-EF28-9F37-6BEFEA36BEFE}"/>
              </a:ext>
            </a:extLst>
          </p:cNvPr>
          <p:cNvSpPr/>
          <p:nvPr/>
        </p:nvSpPr>
        <p:spPr>
          <a:xfrm>
            <a:off x="752026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1" name="Freeform: Shape 3090">
            <a:extLst>
              <a:ext uri="{FF2B5EF4-FFF2-40B4-BE49-F238E27FC236}">
                <a16:creationId xmlns:a16="http://schemas.microsoft.com/office/drawing/2014/main" id="{FDBBD11D-E147-9274-B322-803445042E5A}"/>
              </a:ext>
            </a:extLst>
          </p:cNvPr>
          <p:cNvSpPr/>
          <p:nvPr/>
        </p:nvSpPr>
        <p:spPr>
          <a:xfrm>
            <a:off x="753537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2" name="Freeform: Shape 3091">
            <a:extLst>
              <a:ext uri="{FF2B5EF4-FFF2-40B4-BE49-F238E27FC236}">
                <a16:creationId xmlns:a16="http://schemas.microsoft.com/office/drawing/2014/main" id="{6FA43477-F9B8-4A2B-9D95-1C0B391BC669}"/>
              </a:ext>
            </a:extLst>
          </p:cNvPr>
          <p:cNvSpPr/>
          <p:nvPr/>
        </p:nvSpPr>
        <p:spPr>
          <a:xfrm>
            <a:off x="754317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3" name="Freeform: Shape 3092">
            <a:extLst>
              <a:ext uri="{FF2B5EF4-FFF2-40B4-BE49-F238E27FC236}">
                <a16:creationId xmlns:a16="http://schemas.microsoft.com/office/drawing/2014/main" id="{552367AF-535E-7F8A-1365-7FF7821DBF89}"/>
              </a:ext>
            </a:extLst>
          </p:cNvPr>
          <p:cNvSpPr/>
          <p:nvPr/>
        </p:nvSpPr>
        <p:spPr>
          <a:xfrm>
            <a:off x="755080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4" name="Freeform: Shape 3093">
            <a:extLst>
              <a:ext uri="{FF2B5EF4-FFF2-40B4-BE49-F238E27FC236}">
                <a16:creationId xmlns:a16="http://schemas.microsoft.com/office/drawing/2014/main" id="{77E1100A-B010-6C05-7894-68BDB963BA41}"/>
              </a:ext>
            </a:extLst>
          </p:cNvPr>
          <p:cNvSpPr/>
          <p:nvPr/>
        </p:nvSpPr>
        <p:spPr>
          <a:xfrm>
            <a:off x="758883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5" name="Freeform: Shape 3094">
            <a:extLst>
              <a:ext uri="{FF2B5EF4-FFF2-40B4-BE49-F238E27FC236}">
                <a16:creationId xmlns:a16="http://schemas.microsoft.com/office/drawing/2014/main" id="{2FB05EB6-5224-690F-7FF1-2484C66BCD93}"/>
              </a:ext>
            </a:extLst>
          </p:cNvPr>
          <p:cNvSpPr/>
          <p:nvPr/>
        </p:nvSpPr>
        <p:spPr>
          <a:xfrm>
            <a:off x="7596471"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6" name="Freeform: Shape 3095">
            <a:extLst>
              <a:ext uri="{FF2B5EF4-FFF2-40B4-BE49-F238E27FC236}">
                <a16:creationId xmlns:a16="http://schemas.microsoft.com/office/drawing/2014/main" id="{2A910C1C-045A-8258-24CC-636E22054818}"/>
              </a:ext>
            </a:extLst>
          </p:cNvPr>
          <p:cNvSpPr/>
          <p:nvPr/>
        </p:nvSpPr>
        <p:spPr>
          <a:xfrm>
            <a:off x="7596471"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7" name="Freeform: Shape 3096">
            <a:extLst>
              <a:ext uri="{FF2B5EF4-FFF2-40B4-BE49-F238E27FC236}">
                <a16:creationId xmlns:a16="http://schemas.microsoft.com/office/drawing/2014/main" id="{74C698C4-53FE-8311-5745-63605378A452}"/>
              </a:ext>
            </a:extLst>
          </p:cNvPr>
          <p:cNvSpPr/>
          <p:nvPr/>
        </p:nvSpPr>
        <p:spPr>
          <a:xfrm>
            <a:off x="761938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8" name="Freeform: Shape 3097">
            <a:extLst>
              <a:ext uri="{FF2B5EF4-FFF2-40B4-BE49-F238E27FC236}">
                <a16:creationId xmlns:a16="http://schemas.microsoft.com/office/drawing/2014/main" id="{EB4374F9-9C8E-43F5-5AB8-1FC4B92CC78C}"/>
              </a:ext>
            </a:extLst>
          </p:cNvPr>
          <p:cNvSpPr/>
          <p:nvPr/>
        </p:nvSpPr>
        <p:spPr>
          <a:xfrm>
            <a:off x="765756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099" name="Freeform: Shape 3098">
            <a:extLst>
              <a:ext uri="{FF2B5EF4-FFF2-40B4-BE49-F238E27FC236}">
                <a16:creationId xmlns:a16="http://schemas.microsoft.com/office/drawing/2014/main" id="{9062A41C-39E8-FE2C-7D35-5D03ABB03984}"/>
              </a:ext>
            </a:extLst>
          </p:cNvPr>
          <p:cNvSpPr/>
          <p:nvPr/>
        </p:nvSpPr>
        <p:spPr>
          <a:xfrm>
            <a:off x="766520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0" name="Freeform: Shape 3099">
            <a:extLst>
              <a:ext uri="{FF2B5EF4-FFF2-40B4-BE49-F238E27FC236}">
                <a16:creationId xmlns:a16="http://schemas.microsoft.com/office/drawing/2014/main" id="{E6943A74-C98F-5C9C-0CA6-9E86787CD924}"/>
              </a:ext>
            </a:extLst>
          </p:cNvPr>
          <p:cNvSpPr/>
          <p:nvPr/>
        </p:nvSpPr>
        <p:spPr>
          <a:xfrm>
            <a:off x="768047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1" name="Freeform: Shape 3100">
            <a:extLst>
              <a:ext uri="{FF2B5EF4-FFF2-40B4-BE49-F238E27FC236}">
                <a16:creationId xmlns:a16="http://schemas.microsoft.com/office/drawing/2014/main" id="{C7967DCC-7225-9E54-F523-B12B3DE60C67}"/>
              </a:ext>
            </a:extLst>
          </p:cNvPr>
          <p:cNvSpPr/>
          <p:nvPr/>
        </p:nvSpPr>
        <p:spPr>
          <a:xfrm>
            <a:off x="7695750"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2" name="Freeform: Shape 3101">
            <a:extLst>
              <a:ext uri="{FF2B5EF4-FFF2-40B4-BE49-F238E27FC236}">
                <a16:creationId xmlns:a16="http://schemas.microsoft.com/office/drawing/2014/main" id="{85950365-80F0-0DD5-446F-DBC18E5B1E96}"/>
              </a:ext>
            </a:extLst>
          </p:cNvPr>
          <p:cNvSpPr/>
          <p:nvPr/>
        </p:nvSpPr>
        <p:spPr>
          <a:xfrm>
            <a:off x="772629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3" name="Freeform: Shape 3102">
            <a:extLst>
              <a:ext uri="{FF2B5EF4-FFF2-40B4-BE49-F238E27FC236}">
                <a16:creationId xmlns:a16="http://schemas.microsoft.com/office/drawing/2014/main" id="{74C8FC10-37BE-241B-0D42-27AA2FEC23B0}"/>
              </a:ext>
            </a:extLst>
          </p:cNvPr>
          <p:cNvSpPr/>
          <p:nvPr/>
        </p:nvSpPr>
        <p:spPr>
          <a:xfrm>
            <a:off x="775684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4" name="Freeform: Shape 3103">
            <a:extLst>
              <a:ext uri="{FF2B5EF4-FFF2-40B4-BE49-F238E27FC236}">
                <a16:creationId xmlns:a16="http://schemas.microsoft.com/office/drawing/2014/main" id="{131B1FC5-A399-1A23-8747-94392D04B026}"/>
              </a:ext>
            </a:extLst>
          </p:cNvPr>
          <p:cNvSpPr/>
          <p:nvPr/>
        </p:nvSpPr>
        <p:spPr>
          <a:xfrm>
            <a:off x="775684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5" name="Freeform: Shape 3104">
            <a:extLst>
              <a:ext uri="{FF2B5EF4-FFF2-40B4-BE49-F238E27FC236}">
                <a16:creationId xmlns:a16="http://schemas.microsoft.com/office/drawing/2014/main" id="{4FE43482-921C-D21A-28BA-031A1C1D2FA2}"/>
              </a:ext>
            </a:extLst>
          </p:cNvPr>
          <p:cNvSpPr/>
          <p:nvPr/>
        </p:nvSpPr>
        <p:spPr>
          <a:xfrm>
            <a:off x="777211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6" name="Freeform: Shape 3105">
            <a:extLst>
              <a:ext uri="{FF2B5EF4-FFF2-40B4-BE49-F238E27FC236}">
                <a16:creationId xmlns:a16="http://schemas.microsoft.com/office/drawing/2014/main" id="{A1128C20-BE9D-DBE3-00AA-2451C2DA26F2}"/>
              </a:ext>
            </a:extLst>
          </p:cNvPr>
          <p:cNvSpPr/>
          <p:nvPr/>
        </p:nvSpPr>
        <p:spPr>
          <a:xfrm>
            <a:off x="779502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7" name="Freeform: Shape 3106">
            <a:extLst>
              <a:ext uri="{FF2B5EF4-FFF2-40B4-BE49-F238E27FC236}">
                <a16:creationId xmlns:a16="http://schemas.microsoft.com/office/drawing/2014/main" id="{550E42EC-C202-0FAB-E5E7-860CD1752552}"/>
              </a:ext>
            </a:extLst>
          </p:cNvPr>
          <p:cNvSpPr/>
          <p:nvPr/>
        </p:nvSpPr>
        <p:spPr>
          <a:xfrm>
            <a:off x="781030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8" name="Freeform: Shape 3107">
            <a:extLst>
              <a:ext uri="{FF2B5EF4-FFF2-40B4-BE49-F238E27FC236}">
                <a16:creationId xmlns:a16="http://schemas.microsoft.com/office/drawing/2014/main" id="{79DE636B-0016-FA03-2C5E-D264CC0A5C3F}"/>
              </a:ext>
            </a:extLst>
          </p:cNvPr>
          <p:cNvSpPr/>
          <p:nvPr/>
        </p:nvSpPr>
        <p:spPr>
          <a:xfrm>
            <a:off x="783321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09" name="Freeform: Shape 3108">
            <a:extLst>
              <a:ext uri="{FF2B5EF4-FFF2-40B4-BE49-F238E27FC236}">
                <a16:creationId xmlns:a16="http://schemas.microsoft.com/office/drawing/2014/main" id="{72730926-B7E6-A9C3-183C-6F2C98B3245B}"/>
              </a:ext>
            </a:extLst>
          </p:cNvPr>
          <p:cNvSpPr/>
          <p:nvPr/>
        </p:nvSpPr>
        <p:spPr>
          <a:xfrm>
            <a:off x="784848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0" name="Freeform: Shape 3109">
            <a:extLst>
              <a:ext uri="{FF2B5EF4-FFF2-40B4-BE49-F238E27FC236}">
                <a16:creationId xmlns:a16="http://schemas.microsoft.com/office/drawing/2014/main" id="{48A8985A-CD92-3D30-043A-0F9316C3BF3B}"/>
              </a:ext>
            </a:extLst>
          </p:cNvPr>
          <p:cNvSpPr/>
          <p:nvPr/>
        </p:nvSpPr>
        <p:spPr>
          <a:xfrm>
            <a:off x="7909580"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1" name="Freeform: Shape 3110">
            <a:extLst>
              <a:ext uri="{FF2B5EF4-FFF2-40B4-BE49-F238E27FC236}">
                <a16:creationId xmlns:a16="http://schemas.microsoft.com/office/drawing/2014/main" id="{4F8BA6E4-A330-93C3-8CAB-1F1DE3D34E8A}"/>
              </a:ext>
            </a:extLst>
          </p:cNvPr>
          <p:cNvSpPr/>
          <p:nvPr/>
        </p:nvSpPr>
        <p:spPr>
          <a:xfrm>
            <a:off x="791721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2" name="Freeform: Shape 3111">
            <a:extLst>
              <a:ext uri="{FF2B5EF4-FFF2-40B4-BE49-F238E27FC236}">
                <a16:creationId xmlns:a16="http://schemas.microsoft.com/office/drawing/2014/main" id="{D1326A9A-225C-56CB-622F-3F6C984C12F7}"/>
              </a:ext>
            </a:extLst>
          </p:cNvPr>
          <p:cNvSpPr/>
          <p:nvPr/>
        </p:nvSpPr>
        <p:spPr>
          <a:xfrm>
            <a:off x="7932650"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3" name="Freeform: Shape 3112">
            <a:extLst>
              <a:ext uri="{FF2B5EF4-FFF2-40B4-BE49-F238E27FC236}">
                <a16:creationId xmlns:a16="http://schemas.microsoft.com/office/drawing/2014/main" id="{03EC3E17-7E2C-22C2-2FBB-8725D1AE3EFB}"/>
              </a:ext>
            </a:extLst>
          </p:cNvPr>
          <p:cNvSpPr/>
          <p:nvPr/>
        </p:nvSpPr>
        <p:spPr>
          <a:xfrm>
            <a:off x="7947764"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4" name="Freeform: Shape 3113">
            <a:extLst>
              <a:ext uri="{FF2B5EF4-FFF2-40B4-BE49-F238E27FC236}">
                <a16:creationId xmlns:a16="http://schemas.microsoft.com/office/drawing/2014/main" id="{330C241D-B61A-BD41-0AFC-5F89268232BB}"/>
              </a:ext>
            </a:extLst>
          </p:cNvPr>
          <p:cNvSpPr/>
          <p:nvPr/>
        </p:nvSpPr>
        <p:spPr>
          <a:xfrm>
            <a:off x="811593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5" name="Freeform: Shape 3114">
            <a:extLst>
              <a:ext uri="{FF2B5EF4-FFF2-40B4-BE49-F238E27FC236}">
                <a16:creationId xmlns:a16="http://schemas.microsoft.com/office/drawing/2014/main" id="{7706B9AB-24EE-0019-2541-10B14F91B3FD}"/>
              </a:ext>
            </a:extLst>
          </p:cNvPr>
          <p:cNvSpPr/>
          <p:nvPr/>
        </p:nvSpPr>
        <p:spPr>
          <a:xfrm>
            <a:off x="8184665"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6" name="Freeform: Shape 3115">
            <a:extLst>
              <a:ext uri="{FF2B5EF4-FFF2-40B4-BE49-F238E27FC236}">
                <a16:creationId xmlns:a16="http://schemas.microsoft.com/office/drawing/2014/main" id="{3496C42B-65C5-B9F8-75CE-53B572AE5988}"/>
              </a:ext>
            </a:extLst>
          </p:cNvPr>
          <p:cNvSpPr/>
          <p:nvPr/>
        </p:nvSpPr>
        <p:spPr>
          <a:xfrm>
            <a:off x="820741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7" name="Freeform: Shape 3116">
            <a:extLst>
              <a:ext uri="{FF2B5EF4-FFF2-40B4-BE49-F238E27FC236}">
                <a16:creationId xmlns:a16="http://schemas.microsoft.com/office/drawing/2014/main" id="{72D6DFE3-ACEE-D69A-6C82-418339CA07B8}"/>
              </a:ext>
            </a:extLst>
          </p:cNvPr>
          <p:cNvSpPr/>
          <p:nvPr/>
        </p:nvSpPr>
        <p:spPr>
          <a:xfrm>
            <a:off x="824575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8" name="Freeform: Shape 3117">
            <a:extLst>
              <a:ext uri="{FF2B5EF4-FFF2-40B4-BE49-F238E27FC236}">
                <a16:creationId xmlns:a16="http://schemas.microsoft.com/office/drawing/2014/main" id="{156C6B33-6FF3-0F1E-374A-76DB5F3226B9}"/>
              </a:ext>
            </a:extLst>
          </p:cNvPr>
          <p:cNvSpPr/>
          <p:nvPr/>
        </p:nvSpPr>
        <p:spPr>
          <a:xfrm>
            <a:off x="827614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19" name="Freeform: Shape 3118">
            <a:extLst>
              <a:ext uri="{FF2B5EF4-FFF2-40B4-BE49-F238E27FC236}">
                <a16:creationId xmlns:a16="http://schemas.microsoft.com/office/drawing/2014/main" id="{D7DF0A65-F434-DC1F-1FF3-ECA90F310CDF}"/>
              </a:ext>
            </a:extLst>
          </p:cNvPr>
          <p:cNvSpPr/>
          <p:nvPr/>
        </p:nvSpPr>
        <p:spPr>
          <a:xfrm>
            <a:off x="8283944"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0" name="Freeform: Shape 3119">
            <a:extLst>
              <a:ext uri="{FF2B5EF4-FFF2-40B4-BE49-F238E27FC236}">
                <a16:creationId xmlns:a16="http://schemas.microsoft.com/office/drawing/2014/main" id="{B4CA85D7-5F83-1851-E5C2-3602A393C38A}"/>
              </a:ext>
            </a:extLst>
          </p:cNvPr>
          <p:cNvSpPr/>
          <p:nvPr/>
        </p:nvSpPr>
        <p:spPr>
          <a:xfrm>
            <a:off x="8299058"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1" name="Freeform: Shape 3120">
            <a:extLst>
              <a:ext uri="{FF2B5EF4-FFF2-40B4-BE49-F238E27FC236}">
                <a16:creationId xmlns:a16="http://schemas.microsoft.com/office/drawing/2014/main" id="{0524CCA2-9168-05E1-E310-C60618D1E9A2}"/>
              </a:ext>
            </a:extLst>
          </p:cNvPr>
          <p:cNvSpPr/>
          <p:nvPr/>
        </p:nvSpPr>
        <p:spPr>
          <a:xfrm>
            <a:off x="830669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2" name="Freeform: Shape 3121">
            <a:extLst>
              <a:ext uri="{FF2B5EF4-FFF2-40B4-BE49-F238E27FC236}">
                <a16:creationId xmlns:a16="http://schemas.microsoft.com/office/drawing/2014/main" id="{A4A00DD8-A2BB-AF3C-B6B9-672608BE70B8}"/>
              </a:ext>
            </a:extLst>
          </p:cNvPr>
          <p:cNvSpPr/>
          <p:nvPr/>
        </p:nvSpPr>
        <p:spPr>
          <a:xfrm>
            <a:off x="832976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3" name="Freeform: Shape 3122">
            <a:extLst>
              <a:ext uri="{FF2B5EF4-FFF2-40B4-BE49-F238E27FC236}">
                <a16:creationId xmlns:a16="http://schemas.microsoft.com/office/drawing/2014/main" id="{FA2C3003-D33E-F865-F942-4EE310B3C229}"/>
              </a:ext>
            </a:extLst>
          </p:cNvPr>
          <p:cNvSpPr/>
          <p:nvPr/>
        </p:nvSpPr>
        <p:spPr>
          <a:xfrm>
            <a:off x="8383221"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4" name="Freeform: Shape 3123">
            <a:extLst>
              <a:ext uri="{FF2B5EF4-FFF2-40B4-BE49-F238E27FC236}">
                <a16:creationId xmlns:a16="http://schemas.microsoft.com/office/drawing/2014/main" id="{15D8450B-FE55-6CD6-FD65-6917CE022C6E}"/>
              </a:ext>
            </a:extLst>
          </p:cNvPr>
          <p:cNvSpPr/>
          <p:nvPr/>
        </p:nvSpPr>
        <p:spPr>
          <a:xfrm>
            <a:off x="8398336"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5" name="Freeform: Shape 3124">
            <a:extLst>
              <a:ext uri="{FF2B5EF4-FFF2-40B4-BE49-F238E27FC236}">
                <a16:creationId xmlns:a16="http://schemas.microsoft.com/office/drawing/2014/main" id="{4C7B9BCB-AF2E-CCD0-72AC-1C6BF7127971}"/>
              </a:ext>
            </a:extLst>
          </p:cNvPr>
          <p:cNvSpPr/>
          <p:nvPr/>
        </p:nvSpPr>
        <p:spPr>
          <a:xfrm>
            <a:off x="8429042"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6" name="Freeform: Shape 3125">
            <a:extLst>
              <a:ext uri="{FF2B5EF4-FFF2-40B4-BE49-F238E27FC236}">
                <a16:creationId xmlns:a16="http://schemas.microsoft.com/office/drawing/2014/main" id="{B6AE01AB-4E1A-CC31-B30B-BAA6F8A35B19}"/>
              </a:ext>
            </a:extLst>
          </p:cNvPr>
          <p:cNvSpPr/>
          <p:nvPr/>
        </p:nvSpPr>
        <p:spPr>
          <a:xfrm>
            <a:off x="855870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7" name="Freeform: Shape 3126">
            <a:extLst>
              <a:ext uri="{FF2B5EF4-FFF2-40B4-BE49-F238E27FC236}">
                <a16:creationId xmlns:a16="http://schemas.microsoft.com/office/drawing/2014/main" id="{0D34643D-2331-8A8E-083B-57FC481E35F0}"/>
              </a:ext>
            </a:extLst>
          </p:cNvPr>
          <p:cNvSpPr/>
          <p:nvPr/>
        </p:nvSpPr>
        <p:spPr>
          <a:xfrm>
            <a:off x="866578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8" name="Freeform: Shape 3127">
            <a:extLst>
              <a:ext uri="{FF2B5EF4-FFF2-40B4-BE49-F238E27FC236}">
                <a16:creationId xmlns:a16="http://schemas.microsoft.com/office/drawing/2014/main" id="{DE290912-8612-F6AF-3214-B1298279F5C1}"/>
              </a:ext>
            </a:extLst>
          </p:cNvPr>
          <p:cNvSpPr/>
          <p:nvPr/>
        </p:nvSpPr>
        <p:spPr>
          <a:xfrm>
            <a:off x="8703967"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29" name="Freeform: Shape 3128">
            <a:extLst>
              <a:ext uri="{FF2B5EF4-FFF2-40B4-BE49-F238E27FC236}">
                <a16:creationId xmlns:a16="http://schemas.microsoft.com/office/drawing/2014/main" id="{2E737434-74B9-8BF9-47FA-425264734FB0}"/>
              </a:ext>
            </a:extLst>
          </p:cNvPr>
          <p:cNvSpPr/>
          <p:nvPr/>
        </p:nvSpPr>
        <p:spPr>
          <a:xfrm>
            <a:off x="8711603"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30" name="Freeform: Shape 3129">
            <a:extLst>
              <a:ext uri="{FF2B5EF4-FFF2-40B4-BE49-F238E27FC236}">
                <a16:creationId xmlns:a16="http://schemas.microsoft.com/office/drawing/2014/main" id="{1544ED90-075E-C9F2-DC49-E1AE0D62AADE}"/>
              </a:ext>
            </a:extLst>
          </p:cNvPr>
          <p:cNvSpPr/>
          <p:nvPr/>
        </p:nvSpPr>
        <p:spPr>
          <a:xfrm>
            <a:off x="9154379" y="2376906"/>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31" name="TextBox 3130">
            <a:extLst>
              <a:ext uri="{FF2B5EF4-FFF2-40B4-BE49-F238E27FC236}">
                <a16:creationId xmlns:a16="http://schemas.microsoft.com/office/drawing/2014/main" id="{57DA6E32-66C1-85E1-1941-B80846D8BC03}"/>
              </a:ext>
            </a:extLst>
          </p:cNvPr>
          <p:cNvSpPr txBox="1"/>
          <p:nvPr/>
        </p:nvSpPr>
        <p:spPr>
          <a:xfrm rot="16200000">
            <a:off x="-531016" y="2475083"/>
            <a:ext cx="2847554" cy="338554"/>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Probability of EFS</a:t>
            </a:r>
          </a:p>
        </p:txBody>
      </p:sp>
      <p:cxnSp>
        <p:nvCxnSpPr>
          <p:cNvPr id="3132" name="Straight Connector 3131">
            <a:extLst>
              <a:ext uri="{FF2B5EF4-FFF2-40B4-BE49-F238E27FC236}">
                <a16:creationId xmlns:a16="http://schemas.microsoft.com/office/drawing/2014/main" id="{3F5CE3CA-7E70-1D01-611D-0766CC4EDAFC}"/>
              </a:ext>
            </a:extLst>
          </p:cNvPr>
          <p:cNvCxnSpPr>
            <a:cxnSpLocks/>
          </p:cNvCxnSpPr>
          <p:nvPr/>
        </p:nvCxnSpPr>
        <p:spPr>
          <a:xfrm>
            <a:off x="1582831" y="3782685"/>
            <a:ext cx="0" cy="343001"/>
          </a:xfrm>
          <a:prstGeom prst="line">
            <a:avLst/>
          </a:prstGeom>
          <a:noFill/>
          <a:ln w="19050" cap="flat" cmpd="sng" algn="ctr">
            <a:solidFill>
              <a:sysClr val="windowText" lastClr="000000"/>
            </a:solidFill>
            <a:prstDash val="solid"/>
            <a:headEnd type="none" w="med" len="med"/>
            <a:tailEnd type="none" w="med" len="med"/>
          </a:ln>
          <a:effectLst/>
        </p:spPr>
      </p:cxnSp>
      <p:cxnSp>
        <p:nvCxnSpPr>
          <p:cNvPr id="3133" name="Straight Connector 3132">
            <a:extLst>
              <a:ext uri="{FF2B5EF4-FFF2-40B4-BE49-F238E27FC236}">
                <a16:creationId xmlns:a16="http://schemas.microsoft.com/office/drawing/2014/main" id="{9604D60D-50FB-ABEE-1BD6-0C1F4BF9A7DA}"/>
              </a:ext>
            </a:extLst>
          </p:cNvPr>
          <p:cNvCxnSpPr>
            <a:cxnSpLocks/>
          </p:cNvCxnSpPr>
          <p:nvPr/>
        </p:nvCxnSpPr>
        <p:spPr>
          <a:xfrm flipV="1">
            <a:off x="1519269" y="4079984"/>
            <a:ext cx="134386" cy="9087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34" name="Straight Connector 3133">
            <a:extLst>
              <a:ext uri="{FF2B5EF4-FFF2-40B4-BE49-F238E27FC236}">
                <a16:creationId xmlns:a16="http://schemas.microsoft.com/office/drawing/2014/main" id="{34365E56-8B6D-6D5C-60BC-D538D94F5F75}"/>
              </a:ext>
            </a:extLst>
          </p:cNvPr>
          <p:cNvCxnSpPr>
            <a:cxnSpLocks/>
          </p:cNvCxnSpPr>
          <p:nvPr/>
        </p:nvCxnSpPr>
        <p:spPr>
          <a:xfrm flipV="1">
            <a:off x="1519269" y="4140660"/>
            <a:ext cx="134386" cy="9087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35" name="TextBox 3134">
            <a:extLst>
              <a:ext uri="{FF2B5EF4-FFF2-40B4-BE49-F238E27FC236}">
                <a16:creationId xmlns:a16="http://schemas.microsoft.com/office/drawing/2014/main" id="{C5B66884-3AB9-5335-C906-244C3414FEC6}"/>
              </a:ext>
            </a:extLst>
          </p:cNvPr>
          <p:cNvSpPr txBox="1"/>
          <p:nvPr/>
        </p:nvSpPr>
        <p:spPr>
          <a:xfrm>
            <a:off x="1137670" y="2455823"/>
            <a:ext cx="47000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0.9</a:t>
            </a:r>
          </a:p>
        </p:txBody>
      </p:sp>
      <p:sp>
        <p:nvSpPr>
          <p:cNvPr id="3136" name="TextBox 3135">
            <a:extLst>
              <a:ext uri="{FF2B5EF4-FFF2-40B4-BE49-F238E27FC236}">
                <a16:creationId xmlns:a16="http://schemas.microsoft.com/office/drawing/2014/main" id="{A7CDE8F1-A5D4-9171-D8F9-55F2A6B25CFF}"/>
              </a:ext>
            </a:extLst>
          </p:cNvPr>
          <p:cNvSpPr txBox="1"/>
          <p:nvPr/>
        </p:nvSpPr>
        <p:spPr>
          <a:xfrm>
            <a:off x="1137670" y="3818883"/>
            <a:ext cx="47000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0.8</a:t>
            </a:r>
          </a:p>
        </p:txBody>
      </p:sp>
      <p:cxnSp>
        <p:nvCxnSpPr>
          <p:cNvPr id="3137" name="Straight Connector 3136">
            <a:extLst>
              <a:ext uri="{FF2B5EF4-FFF2-40B4-BE49-F238E27FC236}">
                <a16:creationId xmlns:a16="http://schemas.microsoft.com/office/drawing/2014/main" id="{87C683EC-EEF3-E909-1370-B1AE83108B28}"/>
              </a:ext>
            </a:extLst>
          </p:cNvPr>
          <p:cNvCxnSpPr>
            <a:cxnSpLocks/>
          </p:cNvCxnSpPr>
          <p:nvPr/>
        </p:nvCxnSpPr>
        <p:spPr>
          <a:xfrm>
            <a:off x="1582831" y="4190528"/>
            <a:ext cx="0" cy="140897"/>
          </a:xfrm>
          <a:prstGeom prst="line">
            <a:avLst/>
          </a:prstGeom>
          <a:noFill/>
          <a:ln w="19050" cap="flat" cmpd="sng" algn="ctr">
            <a:solidFill>
              <a:sysClr val="windowText" lastClr="000000"/>
            </a:solidFill>
            <a:prstDash val="solid"/>
            <a:headEnd type="none" w="med" len="med"/>
            <a:tailEnd type="none" w="med" len="med"/>
          </a:ln>
          <a:effectLst/>
        </p:spPr>
      </p:cxnSp>
      <p:sp>
        <p:nvSpPr>
          <p:cNvPr id="3138" name="TextBox 3137">
            <a:extLst>
              <a:ext uri="{FF2B5EF4-FFF2-40B4-BE49-F238E27FC236}">
                <a16:creationId xmlns:a16="http://schemas.microsoft.com/office/drawing/2014/main" id="{76A0C951-9354-E277-F4F9-80B73550DBC8}"/>
              </a:ext>
            </a:extLst>
          </p:cNvPr>
          <p:cNvSpPr txBox="1">
            <a:spLocks/>
          </p:cNvSpPr>
          <p:nvPr/>
        </p:nvSpPr>
        <p:spPr>
          <a:xfrm>
            <a:off x="4081346" y="4697576"/>
            <a:ext cx="3528000" cy="584775"/>
          </a:xfrm>
          <a:prstGeom prst="rect">
            <a:avLst/>
          </a:prstGeom>
          <a:noFill/>
        </p:spPr>
        <p:txBody>
          <a:bodyPr wrap="square" rtlCol="0">
            <a:spAutoFit/>
          </a:bodyPr>
          <a:lstStyle/>
          <a:p>
            <a:pPr marL="0" marR="0" lvl="0" indent="0" algn="ctr" defTabSz="609235"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a:ln/>
                <a:solidFill>
                  <a:prstClr val="black"/>
                </a:solidFill>
                <a:effectLst/>
                <a:uLnTx/>
                <a:uFillTx/>
                <a:latin typeface="Arial" panose="020B0604020202020204" pitchFamily="34" charset="0"/>
                <a:ea typeface="+mn-ea"/>
                <a:cs typeface="Arial" panose="020B0604020202020204" pitchFamily="34" charset="0"/>
                <a:sym typeface="Arial"/>
                <a:rtl val="0"/>
              </a:rPr>
              <a:t>Time from randomization (months)</a:t>
            </a:r>
          </a:p>
        </p:txBody>
      </p:sp>
      <p:sp>
        <p:nvSpPr>
          <p:cNvPr id="3139" name="Freeform: Shape 3138">
            <a:extLst>
              <a:ext uri="{FF2B5EF4-FFF2-40B4-BE49-F238E27FC236}">
                <a16:creationId xmlns:a16="http://schemas.microsoft.com/office/drawing/2014/main" id="{AA57521A-BB35-5996-3C16-B3F4B7A3957E}"/>
              </a:ext>
            </a:extLst>
          </p:cNvPr>
          <p:cNvSpPr>
            <a:spLocks/>
          </p:cNvSpPr>
          <p:nvPr/>
        </p:nvSpPr>
        <p:spPr>
          <a:xfrm>
            <a:off x="1580641" y="1215048"/>
            <a:ext cx="7619" cy="102131"/>
          </a:xfrm>
          <a:custGeom>
            <a:avLst/>
            <a:gdLst>
              <a:gd name="connsiteX0" fmla="*/ 0 w 25277"/>
              <a:gd name="connsiteY0" fmla="*/ 0 h 606566"/>
              <a:gd name="connsiteX1" fmla="*/ 25278 w 25277"/>
              <a:gd name="connsiteY1" fmla="*/ 0 h 606566"/>
              <a:gd name="connsiteX2" fmla="*/ 25278 w 25277"/>
              <a:gd name="connsiteY2" fmla="*/ 606566 h 606566"/>
              <a:gd name="connsiteX3" fmla="*/ 0 w 25277"/>
              <a:gd name="connsiteY3" fmla="*/ 606566 h 606566"/>
            </a:gdLst>
            <a:ahLst/>
            <a:cxnLst>
              <a:cxn ang="0">
                <a:pos x="connsiteX0" y="connsiteY0"/>
              </a:cxn>
              <a:cxn ang="0">
                <a:pos x="connsiteX1" y="connsiteY1"/>
              </a:cxn>
              <a:cxn ang="0">
                <a:pos x="connsiteX2" y="connsiteY2"/>
              </a:cxn>
              <a:cxn ang="0">
                <a:pos x="connsiteX3" y="connsiteY3"/>
              </a:cxn>
            </a:cxnLst>
            <a:rect l="l" t="t" r="r" b="b"/>
            <a:pathLst>
              <a:path w="25277" h="606566">
                <a:moveTo>
                  <a:pt x="0" y="0"/>
                </a:moveTo>
                <a:lnTo>
                  <a:pt x="25278" y="0"/>
                </a:lnTo>
                <a:lnTo>
                  <a:pt x="25278" y="606566"/>
                </a:lnTo>
                <a:lnTo>
                  <a:pt x="0" y="606566"/>
                </a:lnTo>
                <a:close/>
              </a:path>
            </a:pathLst>
          </a:custGeom>
          <a:solidFill>
            <a:schemeClr val="accent6"/>
          </a:solidFill>
          <a:ln w="0"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prstClr val="black"/>
              </a:solidFill>
              <a:effectLst/>
              <a:uLnTx/>
              <a:uFillTx/>
              <a:latin typeface="Arial" panose="020B0604020202020204"/>
              <a:ea typeface="+mn-ea"/>
              <a:cs typeface="+mn-cs"/>
            </a:endParaRPr>
          </a:p>
        </p:txBody>
      </p:sp>
      <p:sp>
        <p:nvSpPr>
          <p:cNvPr id="3140" name="Rectangle 3139">
            <a:extLst>
              <a:ext uri="{FF2B5EF4-FFF2-40B4-BE49-F238E27FC236}">
                <a16:creationId xmlns:a16="http://schemas.microsoft.com/office/drawing/2014/main" id="{08536CAC-7269-8633-4460-3C6AC37401E1}"/>
              </a:ext>
            </a:extLst>
          </p:cNvPr>
          <p:cNvSpPr/>
          <p:nvPr/>
        </p:nvSpPr>
        <p:spPr>
          <a:xfrm>
            <a:off x="6461762" y="1200445"/>
            <a:ext cx="1802415"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96.9%</a:t>
            </a:r>
            <a:br>
              <a:rPr kumimoji="0" lang="en-US" sz="1333" b="1"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br>
            <a:r>
              <a:rPr kumimoji="0" lang="en-US" sz="1333" b="0" i="0" u="none" strike="noStrike" kern="1200" cap="none" spc="0" normalizeH="0" baseline="0" noProof="0">
                <a:ln>
                  <a:noFill/>
                </a:ln>
                <a:solidFill>
                  <a:srgbClr val="125AA2"/>
                </a:solidFill>
                <a:effectLst/>
                <a:uLnTx/>
                <a:uFillTx/>
                <a:latin typeface="Arial" panose="020B0604020202020204" pitchFamily="34" charset="0"/>
                <a:ea typeface="+mn-ea"/>
                <a:cs typeface="Arial" panose="020B0604020202020204" pitchFamily="34" charset="0"/>
              </a:rPr>
              <a:t>(95% CI 93.5, 98.6)</a:t>
            </a:r>
          </a:p>
        </p:txBody>
      </p:sp>
      <p:sp>
        <p:nvSpPr>
          <p:cNvPr id="3141" name="Rectangle 3140">
            <a:extLst>
              <a:ext uri="{FF2B5EF4-FFF2-40B4-BE49-F238E27FC236}">
                <a16:creationId xmlns:a16="http://schemas.microsoft.com/office/drawing/2014/main" id="{B9E00301-210F-0BD1-9CDA-7C44F2170860}"/>
              </a:ext>
            </a:extLst>
          </p:cNvPr>
          <p:cNvSpPr/>
          <p:nvPr/>
        </p:nvSpPr>
        <p:spPr>
          <a:xfrm>
            <a:off x="6461762" y="2564271"/>
            <a:ext cx="1802415" cy="33364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93.1%</a:t>
            </a:r>
            <a:r>
              <a:rPr kumimoji="0" lang="en-US" sz="13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 </a:t>
            </a:r>
            <a:br>
              <a:rPr kumimoji="0" lang="en-US" sz="13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br>
            <a:r>
              <a:rPr kumimoji="0" lang="en-US" sz="1333" b="0"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rPr>
              <a:t>(95% CI 88.7, 95.8)</a:t>
            </a:r>
            <a:endParaRPr kumimoji="0" lang="en-US" sz="1333" b="1" i="0" u="none" strike="noStrike" kern="1200" cap="none" spc="0" normalizeH="0" baseline="0" noProof="0">
              <a:ln>
                <a:noFill/>
              </a:ln>
              <a:solidFill>
                <a:srgbClr val="78777C"/>
              </a:solidFill>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E68C564A-BC19-1747-E7D6-881C16F423DA}"/>
              </a:ext>
            </a:extLst>
          </p:cNvPr>
          <p:cNvSpPr txBox="1"/>
          <p:nvPr/>
        </p:nvSpPr>
        <p:spPr>
          <a:xfrm>
            <a:off x="1283858" y="4179055"/>
            <a:ext cx="298480"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3145" name="TextBox 3144">
            <a:extLst>
              <a:ext uri="{FF2B5EF4-FFF2-40B4-BE49-F238E27FC236}">
                <a16:creationId xmlns:a16="http://schemas.microsoft.com/office/drawing/2014/main" id="{B52E89E1-E7A4-FBA9-8E02-11DE31B16235}"/>
              </a:ext>
            </a:extLst>
          </p:cNvPr>
          <p:cNvSpPr txBox="1"/>
          <p:nvPr/>
        </p:nvSpPr>
        <p:spPr>
          <a:xfrm>
            <a:off x="9567816" y="409696"/>
            <a:ext cx="1699820" cy="872098"/>
          </a:xfrm>
          <a:prstGeom prst="rect">
            <a:avLst/>
          </a:prstGeom>
          <a:solidFill>
            <a:schemeClr val="bg1"/>
          </a:solidFill>
        </p:spPr>
        <p:txBody>
          <a:bodyPr wrap="square">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Hazard</a:t>
            </a:r>
            <a:r>
              <a:rPr kumimoji="0" lang="en-US" sz="1867" b="1"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 ratio </a:t>
            </a:r>
            <a:br>
              <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867" b="1" i="0" u="none" strike="noStrike" kern="1200" cap="none" spc="0" normalizeH="0" baseline="0" noProof="0" dirty="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t>0.56 </a:t>
            </a:r>
            <a:br>
              <a:rPr kumimoji="0" lang="en-US" sz="1867" b="1" i="0" u="none" strike="noStrike" kern="1200" cap="none" spc="0" normalizeH="0" baseline="0" noProof="0" dirty="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br>
            <a:r>
              <a:rPr kumimoji="0" lang="en-US" sz="1333"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rPr>
              <a:t>(95% CI 0.26, 1.17)</a:t>
            </a:r>
            <a:endParaRPr kumimoji="0" lang="en-US" sz="1867" b="0" i="0" u="none" strike="noStrike" kern="120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2EFF744-A145-DFF6-B0CC-DF295F5B9906}"/>
              </a:ext>
            </a:extLst>
          </p:cNvPr>
          <p:cNvSpPr txBox="1"/>
          <p:nvPr/>
        </p:nvSpPr>
        <p:spPr>
          <a:xfrm>
            <a:off x="9244073" y="2296316"/>
            <a:ext cx="1847044" cy="2974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rPr>
              <a:t>EFS events: 18/320</a:t>
            </a:r>
            <a:endParaRPr kumimoji="0" lang="en-US" sz="1333" b="0" i="0" u="none" strike="noStrike" kern="1200" cap="none" spc="0" normalizeH="0" baseline="0" noProof="0">
              <a:ln>
                <a:noFill/>
              </a:ln>
              <a:solidFill>
                <a:srgbClr val="78777C"/>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03F52FC9-61E9-7872-C524-75E8D01AE43D}"/>
              </a:ext>
            </a:extLst>
          </p:cNvPr>
          <p:cNvSpPr txBox="1"/>
          <p:nvPr/>
        </p:nvSpPr>
        <p:spPr>
          <a:xfrm>
            <a:off x="9046443" y="3035912"/>
            <a:ext cx="1700436" cy="5025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rPr>
              <a:t>EFS events: 11/321</a:t>
            </a:r>
            <a:endParaRPr kumimoji="0" lang="en-US" sz="1333" b="0" i="0" u="none" strike="noStrike" kern="1200" cap="none" spc="0" normalizeH="0" baseline="0" noProof="0">
              <a:ln>
                <a:noFill/>
              </a:ln>
              <a:solidFill>
                <a:srgbClr val="125AA2"/>
              </a:solidFill>
              <a:effectLst/>
              <a:uLnTx/>
              <a:uFillTx/>
              <a:latin typeface="Arial" panose="020B0604020202020204" pitchFamily="34" charset="0"/>
              <a:ea typeface="Arial" panose="020B0604020202020204" pitchFamily="34" charset="0"/>
              <a:cs typeface="Arial" panose="020B0604020202020204" pitchFamily="34" charset="0"/>
            </a:endParaRPr>
          </a:p>
        </p:txBody>
      </p:sp>
      <p:sp>
        <p:nvSpPr>
          <p:cNvPr id="38" name="Text Placeholder 595">
            <a:extLst>
              <a:ext uri="{FF2B5EF4-FFF2-40B4-BE49-F238E27FC236}">
                <a16:creationId xmlns:a16="http://schemas.microsoft.com/office/drawing/2014/main" id="{5E16A3D1-E041-3B20-C54D-E4D9D2684F70}"/>
              </a:ext>
            </a:extLst>
          </p:cNvPr>
          <p:cNvSpPr txBox="1">
            <a:spLocks/>
          </p:cNvSpPr>
          <p:nvPr/>
        </p:nvSpPr>
        <p:spPr>
          <a:xfrm>
            <a:off x="9004679" y="6617034"/>
            <a:ext cx="2823144"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Harbeck, Modi et al, Ann Oncol 2026</a:t>
            </a:r>
          </a:p>
        </p:txBody>
      </p:sp>
    </p:spTree>
    <p:custDataLst>
      <p:tags r:id="rId1"/>
    </p:custDataLst>
    <p:extLst>
      <p:ext uri="{BB962C8B-B14F-4D97-AF65-F5344CB8AC3E}">
        <p14:creationId xmlns:p14="http://schemas.microsoft.com/office/powerpoint/2010/main" val="390888888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03ADB06-1738-6BA6-4B58-C614D06CC941}"/>
            </a:ext>
          </a:extLst>
        </p:cNvPr>
        <p:cNvGrpSpPr/>
        <p:nvPr/>
      </p:nvGrpSpPr>
      <p:grpSpPr>
        <a:xfrm>
          <a:off x="0" y="0"/>
          <a:ext cx="0" cy="0"/>
          <a:chOff x="0" y="0"/>
          <a:chExt cx="0" cy="0"/>
        </a:xfrm>
      </p:grpSpPr>
      <p:sp>
        <p:nvSpPr>
          <p:cNvPr id="7" name="Text Placeholder 17">
            <a:extLst>
              <a:ext uri="{FF2B5EF4-FFF2-40B4-BE49-F238E27FC236}">
                <a16:creationId xmlns:a16="http://schemas.microsoft.com/office/drawing/2014/main" id="{957E747C-0E01-FC49-B490-41F8AE76FAF7}"/>
              </a:ext>
            </a:extLst>
          </p:cNvPr>
          <p:cNvSpPr txBox="1">
            <a:spLocks/>
          </p:cNvSpPr>
          <p:nvPr/>
        </p:nvSpPr>
        <p:spPr>
          <a:xfrm>
            <a:off x="575734" y="5820787"/>
            <a:ext cx="10992909" cy="334433"/>
          </a:xfrm>
          <a:prstGeom prst="rect">
            <a:avLst/>
          </a:prstGeom>
        </p:spPr>
        <p:txBody>
          <a:bodyPr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667"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High-resolution computed tomography chest scans were performed every 6 weeks during treatment; if ILD/pneumonitis was suspected while receiving T-DXd, treatment was interrupted and a full investigation completed. Echocardiograms or multigated acquisition scans were performed during screening (&lt;28 days prior to randomization), during treatment (&lt;3 days before Cycle 5), and at end of treatment to assess left ventricular ejection fraction</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Median total treatment duration of whole regimen was 24.1 months (T-DXd-THP), and 21.0 months (ddAC-THP). *Safety analyses included all patients who received at least one dose of any study treatment; </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T-DXd-THP arm: death of unknown cause (n=1), drug-related pneumonitis adjudicated by the Independent ILD Adjudication Committee (n=1); ddAC-THP arm: investigator-determined drug-related bacterial encephalitis (n=1), drug-related pneumonitis adjudicated by the ILD Adjudication Committee (n=1); </a:t>
            </a:r>
            <a:r>
              <a:rPr kumimoji="0" lang="en-US" sz="667"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6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defined as surgery not occurring within 3–6 weeks after the last cycle of neoadjuvant treatment</a:t>
            </a:r>
          </a:p>
        </p:txBody>
      </p:sp>
      <p:sp>
        <p:nvSpPr>
          <p:cNvPr id="8" name="Text Placeholder 1">
            <a:extLst>
              <a:ext uri="{FF2B5EF4-FFF2-40B4-BE49-F238E27FC236}">
                <a16:creationId xmlns:a16="http://schemas.microsoft.com/office/drawing/2014/main" id="{DBEA243A-7145-7A65-B4C5-29641CFA0C7E}"/>
              </a:ext>
            </a:extLst>
          </p:cNvPr>
          <p:cNvSpPr>
            <a:spLocks noGrp="1"/>
          </p:cNvSpPr>
          <p:nvPr>
            <p:ph type="body" sz="quarter" idx="10"/>
          </p:nvPr>
        </p:nvSpPr>
        <p:spPr>
          <a:xfrm>
            <a:off x="575734" y="154878"/>
            <a:ext cx="11027217" cy="669925"/>
          </a:xfrm>
        </p:spPr>
        <p:txBody>
          <a:bodyPr/>
          <a:lstStyle/>
          <a:p>
            <a:r>
              <a:rPr lang="en-US" sz="3200" dirty="0">
                <a:solidFill>
                  <a:srgbClr val="002060"/>
                </a:solidFill>
              </a:rPr>
              <a:t>DB-11 Overall safety summary</a:t>
            </a:r>
          </a:p>
        </p:txBody>
      </p:sp>
      <p:graphicFrame>
        <p:nvGraphicFramePr>
          <p:cNvPr id="15" name="Table 16">
            <a:extLst>
              <a:ext uri="{FF2B5EF4-FFF2-40B4-BE49-F238E27FC236}">
                <a16:creationId xmlns:a16="http://schemas.microsoft.com/office/drawing/2014/main" id="{1F356916-7EF9-AAC2-D3BB-D7F3B8B9276D}"/>
              </a:ext>
            </a:extLst>
          </p:cNvPr>
          <p:cNvGraphicFramePr>
            <a:graphicFrameLocks noGrp="1"/>
          </p:cNvGraphicFramePr>
          <p:nvPr/>
        </p:nvGraphicFramePr>
        <p:xfrm>
          <a:off x="623359" y="876300"/>
          <a:ext cx="10945286" cy="4623824"/>
        </p:xfrm>
        <a:graphic>
          <a:graphicData uri="http://schemas.openxmlformats.org/drawingml/2006/table">
            <a:tbl>
              <a:tblPr firstRow="1"/>
              <a:tblGrid>
                <a:gridCol w="5532634">
                  <a:extLst>
                    <a:ext uri="{9D8B030D-6E8A-4147-A177-3AD203B41FA5}">
                      <a16:colId xmlns:a16="http://schemas.microsoft.com/office/drawing/2014/main" val="3117667708"/>
                    </a:ext>
                  </a:extLst>
                </a:gridCol>
                <a:gridCol w="1353163">
                  <a:extLst>
                    <a:ext uri="{9D8B030D-6E8A-4147-A177-3AD203B41FA5}">
                      <a16:colId xmlns:a16="http://schemas.microsoft.com/office/drawing/2014/main" val="1823048789"/>
                    </a:ext>
                  </a:extLst>
                </a:gridCol>
                <a:gridCol w="1353163">
                  <a:extLst>
                    <a:ext uri="{9D8B030D-6E8A-4147-A177-3AD203B41FA5}">
                      <a16:colId xmlns:a16="http://schemas.microsoft.com/office/drawing/2014/main" val="1951306317"/>
                    </a:ext>
                  </a:extLst>
                </a:gridCol>
                <a:gridCol w="1353163">
                  <a:extLst>
                    <a:ext uri="{9D8B030D-6E8A-4147-A177-3AD203B41FA5}">
                      <a16:colId xmlns:a16="http://schemas.microsoft.com/office/drawing/2014/main" val="2365816663"/>
                    </a:ext>
                  </a:extLst>
                </a:gridCol>
                <a:gridCol w="1353163">
                  <a:extLst>
                    <a:ext uri="{9D8B030D-6E8A-4147-A177-3AD203B41FA5}">
                      <a16:colId xmlns:a16="http://schemas.microsoft.com/office/drawing/2014/main" val="866689951"/>
                    </a:ext>
                  </a:extLst>
                </a:gridCol>
              </a:tblGrid>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457200" rtl="0" eaLnBrk="1" fontAlgn="auto" latinLnBrk="0" hangingPunct="1">
                        <a:lnSpc>
                          <a:spcPts val="2000"/>
                        </a:lnSpc>
                        <a:spcBef>
                          <a:spcPts val="0"/>
                        </a:spcBef>
                        <a:spcAft>
                          <a:spcPts val="0"/>
                        </a:spcAft>
                        <a:buClrTx/>
                        <a:buSzTx/>
                        <a:buFontTx/>
                        <a:buNone/>
                        <a:tabLst/>
                        <a:defRPr/>
                      </a:pPr>
                      <a:r>
                        <a:rPr lang="en-US" sz="1300" b="0" baseline="0" noProof="0">
                          <a:solidFill>
                            <a:schemeClr val="tx1"/>
                          </a:solidFill>
                          <a:latin typeface="Arial" panose="020B0604020202020204" pitchFamily="34" charset="0"/>
                          <a:cs typeface="Arial" panose="020B0604020202020204" pitchFamily="34" charset="0"/>
                        </a:rPr>
                        <a:t>n (%)</a:t>
                      </a:r>
                      <a:endParaRPr lang="en-US" sz="1300" b="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ctr">
                        <a:lnSpc>
                          <a:spcPts val="2000"/>
                        </a:lnSpc>
                      </a:pPr>
                      <a:r>
                        <a:rPr lang="en-US" sz="1300" baseline="0" noProof="0">
                          <a:solidFill>
                            <a:schemeClr val="bg1"/>
                          </a:solidFill>
                          <a:latin typeface="Arial" panose="020B0604020202020204" pitchFamily="34" charset="0"/>
                          <a:cs typeface="Arial" panose="020B0604020202020204" pitchFamily="34" charset="0"/>
                        </a:rPr>
                        <a:t>T-DXd-THP (n=320)*</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hMerge="1">
                  <a:txBody>
                    <a:bodyPr/>
                    <a:lstStyle/>
                    <a:p>
                      <a:endParaRPr lang="en-GB"/>
                    </a:p>
                  </a:txBody>
                  <a:tcPr/>
                </a:tc>
                <a:tc gridSpan="2">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ctr">
                        <a:lnSpc>
                          <a:spcPts val="2000"/>
                        </a:lnSpc>
                      </a:pPr>
                      <a:r>
                        <a:rPr lang="en-US" sz="1300" baseline="0" noProof="0">
                          <a:solidFill>
                            <a:schemeClr val="bg1"/>
                          </a:solidFill>
                          <a:latin typeface="Arial" panose="020B0604020202020204" pitchFamily="34" charset="0"/>
                          <a:cs typeface="Arial" panose="020B0604020202020204" pitchFamily="34" charset="0"/>
                        </a:rPr>
                        <a:t>ddAC-THP (n=312)*</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hMerge="1">
                  <a:txBody>
                    <a:bodyPr/>
                    <a:lstStyle/>
                    <a:p>
                      <a:endParaRPr lang="en-GB"/>
                    </a:p>
                  </a:txBody>
                  <a:tcPr/>
                </a:tc>
                <a:extLst>
                  <a:ext uri="{0D108BD9-81ED-4DB2-BD59-A6C34878D82A}">
                    <a16:rowId xmlns:a16="http://schemas.microsoft.com/office/drawing/2014/main" val="1974125487"/>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171" rtl="0" eaLnBrk="1" fontAlgn="auto" latinLnBrk="0" hangingPunct="1">
                        <a:lnSpc>
                          <a:spcPts val="2000"/>
                        </a:lnSpc>
                        <a:spcBef>
                          <a:spcPts val="0"/>
                        </a:spcBef>
                        <a:spcAft>
                          <a:spcPts val="0"/>
                        </a:spcAft>
                        <a:buClrTx/>
                        <a:buSzTx/>
                        <a:buFontTx/>
                        <a:buNone/>
                        <a:tabLst/>
                        <a:defRPr/>
                      </a:pPr>
                      <a:r>
                        <a:rPr lang="en-US" sz="1300" b="1" baseline="0" noProof="0">
                          <a:solidFill>
                            <a:schemeClr val="tx1"/>
                          </a:solidFill>
                          <a:latin typeface="Arial" panose="020B0604020202020204" pitchFamily="34" charset="0"/>
                          <a:cs typeface="Arial" panose="020B0604020202020204" pitchFamily="34" charset="0"/>
                        </a:rPr>
                        <a:t>Any AE</a:t>
                      </a:r>
                      <a:endParaRPr lang="en-US" sz="1300" baseline="0" noProof="0" dirty="0">
                        <a:solidFill>
                          <a:schemeClr val="tx1"/>
                        </a:solidFill>
                        <a:highlight>
                          <a:srgbClr val="00FFFF"/>
                        </a:highlight>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314</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(98.1)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308</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(98.7)</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405649343"/>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216000" lvl="7" indent="0">
                        <a:lnSpc>
                          <a:spcPts val="2000"/>
                        </a:lnSpc>
                        <a:spcAft>
                          <a:spcPts val="0"/>
                        </a:spcAft>
                      </a:pPr>
                      <a:r>
                        <a:rPr lang="en-US" sz="1300" b="0" baseline="0" noProof="0">
                          <a:solidFill>
                            <a:schemeClr val="tx1"/>
                          </a:solidFill>
                          <a:latin typeface="Arial" panose="020B0604020202020204" pitchFamily="34" charset="0"/>
                          <a:cs typeface="Arial" panose="020B0604020202020204" pitchFamily="34" charset="0"/>
                        </a:rPr>
                        <a:t>Grade ≥3</a:t>
                      </a:r>
                      <a:endParaRPr lang="en-US" sz="1300" b="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ts val="2000"/>
                        </a:lnSpc>
                        <a:spcBef>
                          <a:spcPts val="0"/>
                        </a:spcBef>
                        <a:spcAft>
                          <a:spcPts val="0"/>
                        </a:spcAft>
                        <a:buClr>
                          <a:srgbClr val="000000"/>
                        </a:buClr>
                        <a:buSzTx/>
                        <a:buFont typeface="Arial"/>
                        <a:buNone/>
                        <a:tabLst/>
                        <a:defRPr/>
                      </a:pPr>
                      <a:r>
                        <a:rPr lang="en-US" sz="1300" baseline="0" noProof="0">
                          <a:solidFill>
                            <a:schemeClr val="tx1"/>
                          </a:solidFill>
                          <a:latin typeface="Arial" panose="020B0604020202020204" pitchFamily="34" charset="0"/>
                          <a:cs typeface="Arial" panose="020B0604020202020204" pitchFamily="34" charset="0"/>
                        </a:rPr>
                        <a:t>120</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ts val="2000"/>
                        </a:lnSpc>
                        <a:spcBef>
                          <a:spcPts val="0"/>
                        </a:spcBef>
                        <a:spcAft>
                          <a:spcPts val="0"/>
                        </a:spcAft>
                        <a:buClr>
                          <a:srgbClr val="000000"/>
                        </a:buClr>
                        <a:buSzTx/>
                        <a:buFont typeface="Arial"/>
                        <a:buNone/>
                        <a:tabLst/>
                        <a:defRPr/>
                      </a:pPr>
                      <a:r>
                        <a:rPr lang="en-US" sz="1300" baseline="0" noProof="0">
                          <a:solidFill>
                            <a:schemeClr val="tx1"/>
                          </a:solidFill>
                          <a:latin typeface="Arial" panose="020B0604020202020204" pitchFamily="34" charset="0"/>
                          <a:cs typeface="Arial" panose="020B0604020202020204" pitchFamily="34" charset="0"/>
                        </a:rPr>
                        <a:t>(37.5)</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174</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(55.8)</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81578222"/>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609585" rtl="0" eaLnBrk="1" fontAlgn="auto" latinLnBrk="0" hangingPunct="1">
                        <a:lnSpc>
                          <a:spcPts val="2000"/>
                        </a:lnSpc>
                        <a:spcBef>
                          <a:spcPts val="0"/>
                        </a:spcBef>
                        <a:spcAft>
                          <a:spcPts val="0"/>
                        </a:spcAft>
                        <a:buClrTx/>
                        <a:buSzTx/>
                        <a:buFontTx/>
                        <a:buNone/>
                        <a:tabLst/>
                        <a:defRPr/>
                      </a:pPr>
                      <a:r>
                        <a:rPr lang="en-US" sz="1300" b="1" baseline="0" noProof="0">
                          <a:solidFill>
                            <a:schemeClr val="tx1"/>
                          </a:solidFill>
                          <a:latin typeface="Arial" panose="020B0604020202020204" pitchFamily="34" charset="0"/>
                          <a:cs typeface="Arial" panose="020B0604020202020204" pitchFamily="34" charset="0"/>
                        </a:rPr>
                        <a:t>Any serious AE</a:t>
                      </a:r>
                      <a:endParaRPr lang="en-US" sz="1300" baseline="0" noProof="0" dirty="0">
                        <a:solidFill>
                          <a:schemeClr val="tx1"/>
                        </a:solidFill>
                        <a:highlight>
                          <a:srgbClr val="00FFFF"/>
                        </a:highlight>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34</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(10.6)</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63</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(20.2)</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656901394"/>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a:lnSpc>
                          <a:spcPts val="2000"/>
                        </a:lnSpc>
                        <a:spcAft>
                          <a:spcPts val="0"/>
                        </a:spcAft>
                      </a:pPr>
                      <a:r>
                        <a:rPr lang="en-US" sz="1300" b="1" baseline="0" noProof="0">
                          <a:solidFill>
                            <a:schemeClr val="tx1"/>
                          </a:solidFill>
                          <a:latin typeface="Arial" panose="020B0604020202020204" pitchFamily="34" charset="0"/>
                          <a:cs typeface="Arial" panose="020B0604020202020204" pitchFamily="34" charset="0"/>
                        </a:rPr>
                        <a:t>AE leading to any dose reduction</a:t>
                      </a:r>
                      <a:endParaRPr lang="en-US" sz="1300" b="1"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58</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(18.1)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60</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(19.2)</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01053151"/>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a:lnSpc>
                          <a:spcPts val="2000"/>
                        </a:lnSpc>
                        <a:spcAft>
                          <a:spcPts val="0"/>
                        </a:spcAft>
                      </a:pPr>
                      <a:r>
                        <a:rPr lang="en-US" sz="1300" b="1" baseline="0" noProof="0">
                          <a:solidFill>
                            <a:schemeClr val="tx1"/>
                          </a:solidFill>
                          <a:latin typeface="Arial" panose="020B0604020202020204" pitchFamily="34" charset="0"/>
                          <a:cs typeface="Arial" panose="020B0604020202020204" pitchFamily="34" charset="0"/>
                        </a:rPr>
                        <a:t>AE leading to any drug interruption</a:t>
                      </a:r>
                      <a:endParaRPr lang="en-US" sz="1300" b="1"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121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(37.8)</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170</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(54.5)</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485061818"/>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2560320" rtl="0" eaLnBrk="1" fontAlgn="auto" latinLnBrk="0" hangingPunct="1">
                        <a:lnSpc>
                          <a:spcPts val="2000"/>
                        </a:lnSpc>
                        <a:spcBef>
                          <a:spcPts val="0"/>
                        </a:spcBef>
                        <a:spcAft>
                          <a:spcPts val="0"/>
                        </a:spcAft>
                        <a:buClrTx/>
                        <a:buSzTx/>
                        <a:buFontTx/>
                        <a:buNone/>
                        <a:tabLst/>
                        <a:defRPr/>
                      </a:pPr>
                      <a:r>
                        <a:rPr lang="en-US" sz="1300" b="1" baseline="0" noProof="0">
                          <a:solidFill>
                            <a:schemeClr val="tx1"/>
                          </a:solidFill>
                          <a:latin typeface="Arial" panose="020B0604020202020204" pitchFamily="34" charset="0"/>
                          <a:cs typeface="Arial" panose="020B0604020202020204" pitchFamily="34" charset="0"/>
                        </a:rPr>
                        <a:t>AE leading to any treatment discontinuation</a:t>
                      </a:r>
                      <a:endParaRPr lang="en-US" sz="1300" b="1" baseline="3000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45</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(14.1)</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31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(9.9)</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812337347"/>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a:lnSpc>
                          <a:spcPts val="2000"/>
                        </a:lnSpc>
                        <a:spcAft>
                          <a:spcPts val="0"/>
                        </a:spcAft>
                      </a:pPr>
                      <a:r>
                        <a:rPr lang="en-US" sz="1300" b="1" baseline="0" noProof="0">
                          <a:solidFill>
                            <a:schemeClr val="tx1"/>
                          </a:solidFill>
                          <a:latin typeface="Arial" panose="020B0604020202020204" pitchFamily="34" charset="0"/>
                          <a:cs typeface="Arial" panose="020B0604020202020204" pitchFamily="34" charset="0"/>
                        </a:rPr>
                        <a:t>Any AE with outcome of death</a:t>
                      </a:r>
                      <a:r>
                        <a:rPr lang="en-US" sz="1300" b="1" baseline="30000" noProof="0">
                          <a:solidFill>
                            <a:schemeClr val="tx1"/>
                          </a:solidFill>
                          <a:latin typeface="Arial" panose="020B0604020202020204" pitchFamily="34" charset="0"/>
                          <a:cs typeface="Arial" panose="020B0604020202020204" pitchFamily="34" charset="0"/>
                        </a:rPr>
                        <a:t>†</a:t>
                      </a:r>
                      <a:endParaRPr lang="en-US" sz="1300" b="1" baseline="3000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2</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(0.6)</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2</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(0.6)</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076710727"/>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a:lnSpc>
                          <a:spcPts val="2000"/>
                        </a:lnSpc>
                        <a:spcAft>
                          <a:spcPts val="0"/>
                        </a:spcAft>
                      </a:pPr>
                      <a:r>
                        <a:rPr lang="en-US" sz="1300" b="1" baseline="0" noProof="0">
                          <a:solidFill>
                            <a:schemeClr val="tx1"/>
                          </a:solidFill>
                          <a:latin typeface="Arial" panose="020B0604020202020204" pitchFamily="34" charset="0"/>
                          <a:cs typeface="Arial" panose="020B0604020202020204" pitchFamily="34" charset="0"/>
                        </a:rPr>
                        <a:t>AE of special interest</a:t>
                      </a:r>
                      <a:endParaRPr lang="en-US" sz="1300" b="1" strike="sngStrike" baseline="0" noProof="0">
                        <a:solidFill>
                          <a:schemeClr val="tx1"/>
                        </a:solidFill>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algn="r" defTabSz="457200" rtl="0" eaLnBrk="1" latinLnBrk="0" hangingPunct="1">
                        <a:lnSpc>
                          <a:spcPts val="2000"/>
                        </a:lnSpc>
                        <a:spcAft>
                          <a:spcPts val="0"/>
                        </a:spcAft>
                      </a:pPr>
                      <a:endParaRPr kumimoji="1" lang="en-US" sz="1300" kern="1200" baseline="0" noProof="0" dirty="0">
                        <a:solidFill>
                          <a:schemeClr val="tx1"/>
                        </a:solidFill>
                        <a:latin typeface="Arial" panose="020B0604020202020204" pitchFamily="34" charset="0"/>
                        <a:ea typeface="+mn-ea"/>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algn="l" defTabSz="457200" rtl="0" eaLnBrk="1" latinLnBrk="0" hangingPunct="1">
                        <a:lnSpc>
                          <a:spcPts val="2000"/>
                        </a:lnSpc>
                        <a:spcAft>
                          <a:spcPts val="0"/>
                        </a:spcAft>
                      </a:pPr>
                      <a:endParaRPr kumimoji="1" lang="en-US" sz="1300" kern="1200" baseline="0" noProof="0">
                        <a:solidFill>
                          <a:schemeClr val="tx1"/>
                        </a:solidFill>
                        <a:latin typeface="Arial" panose="020B0604020202020204" pitchFamily="34" charset="0"/>
                        <a:ea typeface="+mn-ea"/>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457200" rtl="0" eaLnBrk="1" fontAlgn="auto" latinLnBrk="0" hangingPunct="1">
                        <a:lnSpc>
                          <a:spcPts val="2000"/>
                        </a:lnSpc>
                        <a:spcBef>
                          <a:spcPts val="0"/>
                        </a:spcBef>
                        <a:spcAft>
                          <a:spcPts val="0"/>
                        </a:spcAft>
                        <a:buClrTx/>
                        <a:buSzTx/>
                        <a:buFontTx/>
                        <a:buNone/>
                        <a:tabLst/>
                        <a:defRPr/>
                      </a:pPr>
                      <a:endParaRPr kumimoji="1" lang="en-US" sz="1300" kern="1200" baseline="0" noProof="0">
                        <a:solidFill>
                          <a:schemeClr val="tx1"/>
                        </a:solidFill>
                        <a:latin typeface="Arial" panose="020B0604020202020204" pitchFamily="34" charset="0"/>
                        <a:ea typeface="+mn-ea"/>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457200" rtl="0" eaLnBrk="1" fontAlgn="auto" latinLnBrk="0" hangingPunct="1">
                        <a:lnSpc>
                          <a:spcPts val="2000"/>
                        </a:lnSpc>
                        <a:spcBef>
                          <a:spcPts val="0"/>
                        </a:spcBef>
                        <a:spcAft>
                          <a:spcPts val="0"/>
                        </a:spcAft>
                        <a:buClrTx/>
                        <a:buSzTx/>
                        <a:buFontTx/>
                        <a:buNone/>
                        <a:tabLst/>
                        <a:defRPr/>
                      </a:pPr>
                      <a:endParaRPr kumimoji="1" lang="en-US" sz="1300" kern="1200" baseline="0" noProof="0">
                        <a:solidFill>
                          <a:schemeClr val="tx1"/>
                        </a:solidFill>
                        <a:latin typeface="Arial" panose="020B0604020202020204" pitchFamily="34" charset="0"/>
                        <a:ea typeface="+mn-ea"/>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708451849"/>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216000" indent="0">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Drug-related adjudicated ILD/pneumonitis</a:t>
                      </a: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14</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(4.4)</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16</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(5.1)</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849965442"/>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432000" indent="0">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Grade ≥3</a:t>
                      </a: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2</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(0.6)</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6</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(1.9)</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727143965"/>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432000" indent="0">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Grade 5</a:t>
                      </a: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(0.3)</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(0.3)</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999881396"/>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216000" indent="0">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Left ventricular dysfunction</a:t>
                      </a:r>
                      <a:endParaRPr lang="en-US" sz="1300" baseline="30000" noProof="0">
                        <a:solidFill>
                          <a:schemeClr val="tx1"/>
                        </a:solidFill>
                        <a:latin typeface="Arial" panose="020B0604020202020204" pitchFamily="34" charset="0"/>
                        <a:cs typeface="Arial" panose="020B0604020202020204" pitchFamily="34" charset="0"/>
                      </a:endParaRP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4</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(1.3)</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19</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(6.1)</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765552783"/>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432000" indent="0">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Grade ≥3</a:t>
                      </a: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(0.3)</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6</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l">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(1.9)</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04681818"/>
                  </a:ext>
                </a:extLst>
              </a:tr>
              <a:tr h="230293">
                <a:tc>
                  <a:txBody>
                    <a:bodyPr/>
                    <a:lstStyle/>
                    <a:p>
                      <a:pPr marL="432000" indent="0">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Grade 5</a:t>
                      </a: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l">
                        <a:lnSpc>
                          <a:spcPts val="2000"/>
                        </a:lnSpc>
                        <a:spcAft>
                          <a:spcPts val="0"/>
                        </a:spcAft>
                      </a:pPr>
                      <a:endParaRPr lang="en-US" sz="1300" baseline="0" noProof="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r">
                        <a:lnSpc>
                          <a:spcPts val="2000"/>
                        </a:lnSpc>
                        <a:spcAft>
                          <a:spcPts val="0"/>
                        </a:spcAft>
                      </a:pPr>
                      <a:r>
                        <a:rPr lang="en-US" sz="1300" baseline="0" noProof="0">
                          <a:solidFill>
                            <a:schemeClr val="tx1"/>
                          </a:solidFill>
                          <a:latin typeface="Arial" panose="020B0604020202020204" pitchFamily="34" charset="0"/>
                          <a:cs typeface="Arial" panose="020B0604020202020204" pitchFamily="34" charset="0"/>
                        </a:rPr>
                        <a:t>0</a:t>
                      </a: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lnSpc>
                          <a:spcPts val="2000"/>
                        </a:lnSpc>
                        <a:spcAft>
                          <a:spcPts val="0"/>
                        </a:spcAft>
                      </a:pPr>
                      <a:endParaRPr lang="en-US" sz="1300" baseline="0" noProof="0" dirty="0">
                        <a:solidFill>
                          <a:schemeClr val="tx1"/>
                        </a:solidFill>
                        <a:latin typeface="Arial" panose="020B0604020202020204" pitchFamily="34" charset="0"/>
                        <a:cs typeface="Arial" panose="020B0604020202020204" pitchFamily="34" charset="0"/>
                      </a:endParaRP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50526963"/>
                  </a:ext>
                </a:extLst>
              </a:tr>
              <a:tr h="23029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indent="0">
                        <a:lnSpc>
                          <a:spcPts val="2000"/>
                        </a:lnSpc>
                        <a:spcAft>
                          <a:spcPts val="0"/>
                        </a:spcAft>
                      </a:pPr>
                      <a:r>
                        <a:rPr lang="en-US" sz="1300" b="1" baseline="0" noProof="0" dirty="0">
                          <a:solidFill>
                            <a:schemeClr val="tx1"/>
                          </a:solidFill>
                          <a:latin typeface="Arial" panose="020B0604020202020204" pitchFamily="34" charset="0"/>
                          <a:cs typeface="Arial" panose="020B0604020202020204" pitchFamily="34" charset="0"/>
                        </a:rPr>
                        <a:t>AE leading to surgical delay</a:t>
                      </a:r>
                      <a:r>
                        <a:rPr lang="en-US" sz="1300" b="1" baseline="30000" noProof="0" dirty="0">
                          <a:solidFill>
                            <a:schemeClr val="tx1"/>
                          </a:solidFill>
                          <a:latin typeface="Arial" panose="020B0604020202020204" pitchFamily="34" charset="0"/>
                          <a:cs typeface="Arial" panose="020B0604020202020204" pitchFamily="34" charset="0"/>
                        </a:rPr>
                        <a:t>‡</a:t>
                      </a:r>
                    </a:p>
                  </a:txBody>
                  <a:tcPr marL="60960" marR="60960" marT="30480" marB="30480" anchor="ctr">
                    <a:lnL w="2857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ts val="2000"/>
                        </a:lnSpc>
                        <a:spcBef>
                          <a:spcPts val="0"/>
                        </a:spcBef>
                        <a:spcAft>
                          <a:spcPts val="0"/>
                        </a:spcAft>
                        <a:buClr>
                          <a:srgbClr val="000000"/>
                        </a:buClr>
                        <a:buSzTx/>
                        <a:buFont typeface="Arial"/>
                        <a:buNone/>
                        <a:tabLst/>
                        <a:defRPr/>
                      </a:pPr>
                      <a:r>
                        <a:rPr lang="en-US" sz="1300" baseline="0" noProof="0">
                          <a:solidFill>
                            <a:schemeClr val="tx1"/>
                          </a:solidFill>
                          <a:latin typeface="Arial" panose="020B0604020202020204" pitchFamily="34" charset="0"/>
                          <a:cs typeface="Arial" panose="020B0604020202020204" pitchFamily="34" charset="0"/>
                        </a:rPr>
                        <a:t>11</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ts val="2000"/>
                        </a:lnSpc>
                        <a:spcBef>
                          <a:spcPts val="0"/>
                        </a:spcBef>
                        <a:spcAft>
                          <a:spcPts val="0"/>
                        </a:spcAft>
                        <a:buClr>
                          <a:srgbClr val="000000"/>
                        </a:buClr>
                        <a:buSzTx/>
                        <a:buFont typeface="Arial"/>
                        <a:buNone/>
                        <a:tabLst/>
                        <a:defRPr/>
                      </a:pPr>
                      <a:r>
                        <a:rPr lang="en-US" sz="1300" baseline="0" noProof="0">
                          <a:solidFill>
                            <a:schemeClr val="tx1"/>
                          </a:solidFill>
                          <a:latin typeface="Arial" panose="020B0604020202020204" pitchFamily="34" charset="0"/>
                          <a:cs typeface="Arial" panose="020B0604020202020204" pitchFamily="34" charset="0"/>
                        </a:rPr>
                        <a:t>(3.4)</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r" defTabSz="914400" rtl="0" eaLnBrk="1" fontAlgn="auto" latinLnBrk="0" hangingPunct="1">
                        <a:lnSpc>
                          <a:spcPts val="2000"/>
                        </a:lnSpc>
                        <a:spcBef>
                          <a:spcPts val="0"/>
                        </a:spcBef>
                        <a:spcAft>
                          <a:spcPts val="0"/>
                        </a:spcAft>
                        <a:buClr>
                          <a:srgbClr val="000000"/>
                        </a:buClr>
                        <a:buSzTx/>
                        <a:buFont typeface="Arial"/>
                        <a:buNone/>
                        <a:tabLst/>
                        <a:defRPr/>
                      </a:pPr>
                      <a:r>
                        <a:rPr lang="en-US" sz="1300" baseline="0" noProof="0">
                          <a:solidFill>
                            <a:schemeClr val="tx1"/>
                          </a:solidFill>
                          <a:latin typeface="Arial" panose="020B0604020202020204" pitchFamily="34" charset="0"/>
                          <a:cs typeface="Arial" panose="020B0604020202020204" pitchFamily="34" charset="0"/>
                        </a:rPr>
                        <a:t>8</a:t>
                      </a:r>
                    </a:p>
                  </a:txBody>
                  <a:tcPr marL="60960" marR="60960" marT="30480" marB="304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marL="0" marR="0" lvl="0" indent="0" algn="l" defTabSz="914400" rtl="0" eaLnBrk="1" fontAlgn="auto" latinLnBrk="0" hangingPunct="1">
                        <a:lnSpc>
                          <a:spcPts val="2000"/>
                        </a:lnSpc>
                        <a:spcBef>
                          <a:spcPts val="0"/>
                        </a:spcBef>
                        <a:spcAft>
                          <a:spcPts val="0"/>
                        </a:spcAft>
                        <a:buClr>
                          <a:srgbClr val="000000"/>
                        </a:buClr>
                        <a:buSzTx/>
                        <a:buFont typeface="Arial"/>
                        <a:buNone/>
                        <a:tabLst/>
                        <a:defRPr/>
                      </a:pPr>
                      <a:r>
                        <a:rPr lang="en-US" sz="1300" baseline="0" noProof="0" dirty="0">
                          <a:solidFill>
                            <a:schemeClr val="tx1"/>
                          </a:solidFill>
                          <a:latin typeface="Arial" panose="020B0604020202020204" pitchFamily="34" charset="0"/>
                          <a:cs typeface="Arial" panose="020B0604020202020204" pitchFamily="34" charset="0"/>
                        </a:rPr>
                        <a:t>(2.6)</a:t>
                      </a:r>
                    </a:p>
                  </a:txBody>
                  <a:tcPr marL="60960" marR="60960" marT="30480" marB="30480" anchor="ctr">
                    <a:lnL w="12700" cap="flat" cmpd="sng" algn="ctr">
                      <a:noFill/>
                      <a:prstDash val="solid"/>
                      <a:round/>
                      <a:headEnd type="none" w="med" len="med"/>
                      <a:tailEnd type="none" w="med" len="med"/>
                    </a:lnL>
                    <a:lnR w="28575"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38503997"/>
                  </a:ext>
                </a:extLst>
              </a:tr>
            </a:tbl>
          </a:graphicData>
        </a:graphic>
      </p:graphicFrame>
      <p:sp>
        <p:nvSpPr>
          <p:cNvPr id="5" name="Rounded Rectangle 4">
            <a:extLst>
              <a:ext uri="{FF2B5EF4-FFF2-40B4-BE49-F238E27FC236}">
                <a16:creationId xmlns:a16="http://schemas.microsoft.com/office/drawing/2014/main" id="{ABA33A51-DAEB-6307-4B7E-AB976B1F8409}"/>
              </a:ext>
            </a:extLst>
          </p:cNvPr>
          <p:cNvSpPr/>
          <p:nvPr/>
        </p:nvSpPr>
        <p:spPr>
          <a:xfrm>
            <a:off x="779929" y="3449730"/>
            <a:ext cx="10515600" cy="91440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EF34311B-4056-8F49-9009-F3954ED3DDC4}"/>
              </a:ext>
            </a:extLst>
          </p:cNvPr>
          <p:cNvSpPr/>
          <p:nvPr/>
        </p:nvSpPr>
        <p:spPr>
          <a:xfrm>
            <a:off x="575734" y="4384907"/>
            <a:ext cx="10515600" cy="569983"/>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96DCC01-9779-7F33-3D86-8F11301DB3FC}"/>
              </a:ext>
            </a:extLst>
          </p:cNvPr>
          <p:cNvSpPr/>
          <p:nvPr/>
        </p:nvSpPr>
        <p:spPr>
          <a:xfrm>
            <a:off x="575734" y="1442525"/>
            <a:ext cx="10515600" cy="569982"/>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 Placeholder 595">
            <a:extLst>
              <a:ext uri="{FF2B5EF4-FFF2-40B4-BE49-F238E27FC236}">
                <a16:creationId xmlns:a16="http://schemas.microsoft.com/office/drawing/2014/main" id="{1018B1E3-D4B2-E0A0-5940-2F400CE5B3CD}"/>
              </a:ext>
            </a:extLst>
          </p:cNvPr>
          <p:cNvSpPr txBox="1">
            <a:spLocks/>
          </p:cNvSpPr>
          <p:nvPr/>
        </p:nvSpPr>
        <p:spPr>
          <a:xfrm>
            <a:off x="1034387" y="6294041"/>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Harbeck, Modi et al, Ann Oncol 2026</a:t>
            </a:r>
          </a:p>
        </p:txBody>
      </p:sp>
      <p:sp>
        <p:nvSpPr>
          <p:cNvPr id="11" name="TextBox 10">
            <a:extLst>
              <a:ext uri="{FF2B5EF4-FFF2-40B4-BE49-F238E27FC236}">
                <a16:creationId xmlns:a16="http://schemas.microsoft.com/office/drawing/2014/main" id="{CD98EFBB-431C-A491-48D5-51FD98ECB4AD}"/>
              </a:ext>
            </a:extLst>
          </p:cNvPr>
          <p:cNvSpPr txBox="1"/>
          <p:nvPr/>
        </p:nvSpPr>
        <p:spPr>
          <a:xfrm>
            <a:off x="202018" y="5016523"/>
            <a:ext cx="11787963" cy="1569660"/>
          </a:xfrm>
          <a:prstGeom prst="rect">
            <a:avLst/>
          </a:prstGeom>
          <a:solidFill>
            <a:schemeClr val="bg1"/>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rPr>
              <a:t>T-</a:t>
            </a:r>
            <a:r>
              <a:rPr kumimoji="0" lang="en-US" sz="2400" b="1" i="0" u="none" strike="noStrike" kern="1200" cap="none" spc="0" normalizeH="0" baseline="0" noProof="0" dirty="0" err="1">
                <a:ln>
                  <a:noFill/>
                </a:ln>
                <a:solidFill>
                  <a:srgbClr val="C00000"/>
                </a:solidFill>
                <a:effectLst/>
                <a:uLnTx/>
                <a:uFillTx/>
                <a:latin typeface="Calibri" panose="020F0502020204030204"/>
                <a:ea typeface="+mn-ea"/>
                <a:cs typeface="+mn-cs"/>
              </a:rPr>
              <a:t>DXd</a:t>
            </a: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rPr>
              <a:t>-THP is more effective and less toxic than SOC AC-THP and is poised to become a preferred neoadjuvant regimen for high risk HER2+ EBC</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
        <p:nvSpPr>
          <p:cNvPr id="2" name="Text Placeholder 595">
            <a:extLst>
              <a:ext uri="{FF2B5EF4-FFF2-40B4-BE49-F238E27FC236}">
                <a16:creationId xmlns:a16="http://schemas.microsoft.com/office/drawing/2014/main" id="{6267491B-355D-934E-19E6-134431E2DCD0}"/>
              </a:ext>
            </a:extLst>
          </p:cNvPr>
          <p:cNvSpPr txBox="1">
            <a:spLocks/>
          </p:cNvSpPr>
          <p:nvPr/>
        </p:nvSpPr>
        <p:spPr>
          <a:xfrm>
            <a:off x="9639300" y="6627644"/>
            <a:ext cx="2473531" cy="373593"/>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Narrow" panose="020B0604020202020204" pitchFamily="34" charset="0"/>
                <a:ea typeface="+mn-ea"/>
                <a:cs typeface="Arial Narrow"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Harbeck, Modi et al, Ann Oncol 2026</a:t>
            </a:r>
          </a:p>
        </p:txBody>
      </p:sp>
    </p:spTree>
    <p:custDataLst>
      <p:tags r:id="rId1"/>
    </p:custDataLst>
    <p:extLst>
      <p:ext uri="{BB962C8B-B14F-4D97-AF65-F5344CB8AC3E}">
        <p14:creationId xmlns:p14="http://schemas.microsoft.com/office/powerpoint/2010/main" val="2486998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xit" presetSubtype="0" fill="hold" grpId="1" nodeType="withEffect">
                                  <p:stCondLst>
                                    <p:cond delay="0"/>
                                  </p:stCondLst>
                                  <p:childTnLst>
                                    <p:set>
                                      <p:cBhvr>
                                        <p:cTn id="14" dur="1" fill="hold">
                                          <p:stCondLst>
                                            <p:cond delay="0"/>
                                          </p:stCondLst>
                                        </p:cTn>
                                        <p:tgtEl>
                                          <p:spTgt spid="6"/>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9"/>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xit" presetSubtype="0" fill="hold" grpId="1" nodeType="withEffect">
                                  <p:stCondLst>
                                    <p:cond delay="0"/>
                                  </p:stCondLst>
                                  <p:childTnLst>
                                    <p:set>
                                      <p:cBhvr>
                                        <p:cTn id="22"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9" grpId="0" animBg="1"/>
      <p:bldP spid="9" grpId="1" animBg="1"/>
      <p:bldP spid="11" grpId="0" animBg="1"/>
    </p:bldLst>
  </p:timing>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9656A45-CDA4-4015-9E42-C640DA31EEE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DFAC671-C26B-9C86-9AC0-13BE934D6362}"/>
              </a:ext>
            </a:extLst>
          </p:cNvPr>
          <p:cNvSpPr txBox="1"/>
          <p:nvPr/>
        </p:nvSpPr>
        <p:spPr>
          <a:xfrm>
            <a:off x="2438400" y="2844225"/>
            <a:ext cx="783099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2060"/>
                </a:solidFill>
                <a:effectLst/>
                <a:uLnTx/>
                <a:uFillTx/>
                <a:latin typeface="Calibri" panose="020F0502020204030204"/>
                <a:ea typeface="+mn-ea"/>
                <a:cs typeface="+mn-cs"/>
              </a:rPr>
              <a:t>Escalation in Residual Disease/Adjuvant Trials</a:t>
            </a:r>
          </a:p>
        </p:txBody>
      </p:sp>
    </p:spTree>
    <p:extLst>
      <p:ext uri="{BB962C8B-B14F-4D97-AF65-F5344CB8AC3E}">
        <p14:creationId xmlns:p14="http://schemas.microsoft.com/office/powerpoint/2010/main" val="7584633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E06AB1F-43B1-AD1A-D599-8ED24225B89A}"/>
            </a:ext>
          </a:extLst>
        </p:cNvPr>
        <p:cNvGrpSpPr/>
        <p:nvPr/>
      </p:nvGrpSpPr>
      <p:grpSpPr>
        <a:xfrm>
          <a:off x="0" y="0"/>
          <a:ext cx="0" cy="0"/>
          <a:chOff x="0" y="0"/>
          <a:chExt cx="0" cy="0"/>
        </a:xfrm>
      </p:grpSpPr>
      <p:sp>
        <p:nvSpPr>
          <p:cNvPr id="6" name="Text Placeholder 1">
            <a:extLst>
              <a:ext uri="{FF2B5EF4-FFF2-40B4-BE49-F238E27FC236}">
                <a16:creationId xmlns:a16="http://schemas.microsoft.com/office/drawing/2014/main" id="{5439E4D0-362B-A87A-FC60-17515FF00E69}"/>
              </a:ext>
            </a:extLst>
          </p:cNvPr>
          <p:cNvSpPr>
            <a:spLocks noGrp="1"/>
          </p:cNvSpPr>
          <p:nvPr>
            <p:ph type="body" sz="quarter" idx="10"/>
          </p:nvPr>
        </p:nvSpPr>
        <p:spPr>
          <a:xfrm>
            <a:off x="252943" y="128388"/>
            <a:ext cx="11685855" cy="670052"/>
          </a:xfrm>
        </p:spPr>
        <p:txBody>
          <a:bodyPr/>
          <a:lstStyle/>
          <a:p>
            <a:r>
              <a:rPr lang="en-US" sz="2600" dirty="0"/>
              <a:t>DESTINY B-05 (RP3): Adjuvant T-</a:t>
            </a:r>
            <a:r>
              <a:rPr lang="en-US" sz="2600" dirty="0" err="1"/>
              <a:t>DXd</a:t>
            </a:r>
            <a:r>
              <a:rPr lang="en-US" sz="2600" dirty="0"/>
              <a:t> in High Risk HER2+ BC with RD</a:t>
            </a:r>
          </a:p>
        </p:txBody>
      </p:sp>
      <p:sp>
        <p:nvSpPr>
          <p:cNvPr id="3" name="TextBox 2">
            <a:extLst>
              <a:ext uri="{FF2B5EF4-FFF2-40B4-BE49-F238E27FC236}">
                <a16:creationId xmlns:a16="http://schemas.microsoft.com/office/drawing/2014/main" id="{6F6F988A-C2FD-9D02-44B2-EECAFFE5C528}"/>
              </a:ext>
            </a:extLst>
          </p:cNvPr>
          <p:cNvSpPr txBox="1"/>
          <p:nvPr/>
        </p:nvSpPr>
        <p:spPr>
          <a:xfrm>
            <a:off x="223803" y="639440"/>
            <a:ext cx="5870903" cy="338554"/>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C00000"/>
                </a:solidFill>
                <a:effectLst/>
                <a:uLnTx/>
                <a:uFillTx/>
                <a:latin typeface="Arial"/>
                <a:ea typeface="+mn-ea"/>
                <a:cs typeface="+mn-cs"/>
              </a:rPr>
              <a:t>Escalation with ADC therapy for high-risk residual disease</a:t>
            </a:r>
            <a:endParaRPr kumimoji="0" lang="en-US" sz="1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46" name="TextBox 45">
            <a:extLst>
              <a:ext uri="{FF2B5EF4-FFF2-40B4-BE49-F238E27FC236}">
                <a16:creationId xmlns:a16="http://schemas.microsoft.com/office/drawing/2014/main" id="{23515D8E-6D19-1B9D-1C13-43A5D7F0D783}"/>
              </a:ext>
            </a:extLst>
          </p:cNvPr>
          <p:cNvSpPr txBox="1"/>
          <p:nvPr/>
        </p:nvSpPr>
        <p:spPr>
          <a:xfrm>
            <a:off x="357158" y="5898749"/>
            <a:ext cx="11424968" cy="584775"/>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a:ea typeface="+mn-ea"/>
                <a:cs typeface="+mn-cs"/>
              </a:rPr>
              <a:t>BMFI, brain metastasis–free interval; CT, computed tomography; eBC, early breast cancer; DCO, data cutoff; DFS, disease-free survival; DRFI, distant recurrence–free interval; ECOG PS, Eastern Cooperative Oncology Group performance status; ET, endocrine therapy; HER2, human epidermal growth factor receptor 2; </a:t>
            </a:r>
            <a:r>
              <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IDFS, invasive </a:t>
            </a:r>
            <a:r>
              <a:rPr kumimoji="0" lang="en-US" sz="8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disease–free survival; </a:t>
            </a:r>
            <a:r>
              <a:rPr kumimoji="0" lang="en-US" sz="800" b="0" i="0" u="none" strike="noStrike" kern="1200" cap="none" spc="0" normalizeH="0" baseline="0" noProof="0" dirty="0">
                <a:ln>
                  <a:noFill/>
                </a:ln>
                <a:solidFill>
                  <a:srgbClr val="000000"/>
                </a:solidFill>
                <a:effectLst/>
                <a:uLnTx/>
                <a:uFillTx/>
                <a:latin typeface="Arial"/>
                <a:ea typeface="+mn-ea"/>
                <a:cs typeface="+mn-cs"/>
              </a:rPr>
              <a:t>IHC, immunohistochemistry; ILD, interstitial lung disease; ISH, in situ hybridization; IV, intravenous; NAT, neoadjuvant therapy; OS, overall survival; Q3W, every 3 weeks; R, randomization; RT, radiotherapy; T-DM1, trastuzumab emtansine; T-DXd, trastuzumab deruxtecan.</a:t>
            </a:r>
            <a:endParaRPr kumimoji="0" lang="en-US" sz="800" b="1" i="0" u="none" strike="noStrike" kern="1200" cap="none" spc="0" normalizeH="0" baseline="0" noProof="0" dirty="0">
              <a:ln>
                <a:noFill/>
              </a:ln>
              <a:solidFill>
                <a:srgbClr val="000000"/>
              </a:solidFill>
              <a:effectLst/>
              <a:uLnTx/>
              <a:uFillTx/>
              <a:latin typeface="Arial"/>
              <a:ea typeface="+mn-ea"/>
              <a:cs typeface="+mn-cs"/>
            </a:endParaRP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30000" noProof="0" dirty="0" err="1">
                <a:ln>
                  <a:noFill/>
                </a:ln>
                <a:solidFill>
                  <a:srgbClr val="000000"/>
                </a:solidFill>
                <a:effectLst/>
                <a:uLnTx/>
                <a:uFillTx/>
                <a:latin typeface="Arial"/>
                <a:ea typeface="+mn-ea"/>
                <a:cs typeface="+mn-cs"/>
              </a:rPr>
              <a:t>a</a:t>
            </a:r>
            <a:r>
              <a:rPr kumimoji="0" lang="en-US" sz="800" b="0" i="0" u="none" strike="noStrike" kern="1200" cap="none" spc="0" normalizeH="0" baseline="0" noProof="0" dirty="0" err="1">
                <a:ln>
                  <a:noFill/>
                </a:ln>
                <a:solidFill>
                  <a:srgbClr val="000000"/>
                </a:solidFill>
                <a:effectLst/>
                <a:uLnTx/>
                <a:uFillTx/>
                <a:latin typeface="Arial"/>
                <a:ea typeface="+mn-ea"/>
                <a:cs typeface="+mn-cs"/>
              </a:rPr>
              <a:t>NAT</a:t>
            </a:r>
            <a:r>
              <a:rPr kumimoji="0" lang="en-US" sz="800" b="0" i="0" u="none" strike="noStrike" kern="1200" cap="none" spc="0" normalizeH="0" baseline="0" noProof="0" dirty="0">
                <a:ln>
                  <a:noFill/>
                </a:ln>
                <a:solidFill>
                  <a:srgbClr val="000000"/>
                </a:solidFill>
                <a:effectLst/>
                <a:uLnTx/>
                <a:uFillTx/>
                <a:latin typeface="Arial"/>
                <a:ea typeface="+mn-ea"/>
                <a:cs typeface="+mn-cs"/>
              </a:rPr>
              <a:t> is defined as ≥16 weeks’ NAT with ≥9 weeks trastuzumab ± pertuzumab and ≥9 weeks taxane-based chemotherapy.</a:t>
            </a:r>
          </a:p>
        </p:txBody>
      </p:sp>
      <p:sp>
        <p:nvSpPr>
          <p:cNvPr id="122" name="Rectangle 121">
            <a:extLst>
              <a:ext uri="{FF2B5EF4-FFF2-40B4-BE49-F238E27FC236}">
                <a16:creationId xmlns:a16="http://schemas.microsoft.com/office/drawing/2014/main" id="{EC863A1F-CD84-47C4-B4B7-6BE89ED05E1B}"/>
              </a:ext>
            </a:extLst>
          </p:cNvPr>
          <p:cNvSpPr/>
          <p:nvPr/>
        </p:nvSpPr>
        <p:spPr>
          <a:xfrm>
            <a:off x="382222" y="1633054"/>
            <a:ext cx="11424968" cy="4040964"/>
          </a:xfrm>
          <a:prstGeom prst="rect">
            <a:avLst/>
          </a:prstGeom>
          <a:solidFill>
            <a:schemeClr val="bg1">
              <a:lumMod val="95000"/>
              <a:alpha val="58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333"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F9195358-28A5-0072-0617-F6E0B5BED113}"/>
              </a:ext>
            </a:extLst>
          </p:cNvPr>
          <p:cNvGrpSpPr/>
          <p:nvPr/>
        </p:nvGrpSpPr>
        <p:grpSpPr>
          <a:xfrm>
            <a:off x="550305" y="1736644"/>
            <a:ext cx="4186627" cy="2296442"/>
            <a:chOff x="825458" y="2140778"/>
            <a:chExt cx="6139745" cy="3444663"/>
          </a:xfrm>
        </p:grpSpPr>
        <p:sp>
          <p:nvSpPr>
            <p:cNvPr id="118" name="Rectangle 117">
              <a:extLst>
                <a:ext uri="{FF2B5EF4-FFF2-40B4-BE49-F238E27FC236}">
                  <a16:creationId xmlns:a16="http://schemas.microsoft.com/office/drawing/2014/main" id="{84DDDB41-3C20-4412-D556-9BC341C8F799}"/>
                </a:ext>
              </a:extLst>
            </p:cNvPr>
            <p:cNvSpPr/>
            <p:nvPr/>
          </p:nvSpPr>
          <p:spPr>
            <a:xfrm>
              <a:off x="825458" y="2532838"/>
              <a:ext cx="6139745" cy="3052603"/>
            </a:xfrm>
            <a:prstGeom prst="rect">
              <a:avLst/>
            </a:prstGeom>
            <a:solidFill>
              <a:srgbClr val="BDE4DA"/>
            </a:solidFill>
            <a:ln>
              <a:noFill/>
            </a:ln>
            <a:effectLst/>
          </p:spPr>
          <p:txBody>
            <a:bodyPr rtlCol="0" anchor="ctr"/>
            <a:lstStyle/>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Residual invasive disease in the breast and/or axillary lymph nodes </a:t>
              </a:r>
              <a:r>
                <a:rPr kumimoji="0" lang="en-GB" sz="1200" b="0" i="0" u="none" strike="noStrike" kern="0" cap="none" spc="0" normalizeH="0" baseline="0" noProof="0" dirty="0">
                  <a:ln>
                    <a:noFill/>
                  </a:ln>
                  <a:solidFill>
                    <a:srgbClr val="000000"/>
                  </a:solidFill>
                  <a:effectLst/>
                  <a:uLnTx/>
                  <a:uFillTx/>
                  <a:latin typeface="Arial"/>
                  <a:ea typeface="+mn-ea"/>
                  <a:cs typeface="+mn-cs"/>
                </a:rPr>
                <a:t>after neoadjuvant chemotherapy with HER2-directed therapy (NAT)</a:t>
              </a:r>
              <a:r>
                <a:rPr kumimoji="0" lang="en-GB" sz="1200" b="0" i="0" u="none" strike="noStrike" kern="0" cap="none" spc="0" normalizeH="0" baseline="30000" noProof="0" dirty="0">
                  <a:ln>
                    <a:noFill/>
                  </a:ln>
                  <a:solidFill>
                    <a:srgbClr val="000000"/>
                  </a:solidFill>
                  <a:effectLst/>
                  <a:uLnTx/>
                  <a:uFillTx/>
                  <a:latin typeface="Arial"/>
                  <a:ea typeface="+mn-ea"/>
                  <a:cs typeface="+mn-cs"/>
                </a:rPr>
                <a:t>a</a:t>
              </a:r>
              <a:endParaRPr kumimoji="0" lang="en-GB" sz="1200" b="0" i="0" u="none" strike="noStrike" kern="0" cap="none" spc="0" normalizeH="0" baseline="0" noProof="0" dirty="0">
                <a:ln>
                  <a:noFill/>
                </a:ln>
                <a:solidFill>
                  <a:srgbClr val="000000"/>
                </a:solidFill>
                <a:effectLst/>
                <a:uLnTx/>
                <a:uFillTx/>
                <a:latin typeface="Arial"/>
                <a:ea typeface="+mn-ea"/>
                <a:cs typeface="+mn-cs"/>
              </a:endParaRP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High-risk defined as presentation prior to NAT with:</a:t>
              </a:r>
            </a:p>
            <a:p>
              <a:pPr marL="533427" marR="0" lvl="1" indent="-228611" algn="l" defTabSz="60963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200" b="1" i="0" u="none" strike="noStrike" kern="1200" cap="none" spc="0" normalizeH="0" baseline="0" noProof="0" dirty="0">
                  <a:ln>
                    <a:noFill/>
                  </a:ln>
                  <a:solidFill>
                    <a:srgbClr val="000000"/>
                  </a:solidFill>
                  <a:effectLst/>
                  <a:uLnTx/>
                  <a:uFillTx/>
                  <a:latin typeface="Arial"/>
                  <a:ea typeface="+mn-ea"/>
                  <a:cs typeface="+mn-cs"/>
                </a:rPr>
                <a:t>Inoperable </a:t>
              </a:r>
              <a:r>
                <a:rPr kumimoji="0" lang="en-US" sz="1200" b="1" i="0" u="none" strike="noStrike" kern="1200" cap="none" spc="0" normalizeH="0" baseline="0" noProof="0" dirty="0" err="1">
                  <a:ln>
                    <a:noFill/>
                  </a:ln>
                  <a:solidFill>
                    <a:srgbClr val="000000"/>
                  </a:solidFill>
                  <a:effectLst/>
                  <a:uLnTx/>
                  <a:uFillTx/>
                  <a:latin typeface="Arial"/>
                  <a:ea typeface="+mn-ea"/>
                  <a:cs typeface="+mn-cs"/>
                </a:rPr>
                <a:t>eBC</a:t>
              </a:r>
              <a:r>
                <a:rPr kumimoji="0" lang="en-US" sz="1200" b="1" i="0" u="none" strike="noStrike" kern="1200" cap="none" spc="0" normalizeH="0" baseline="0" noProof="0" dirty="0">
                  <a:ln>
                    <a:noFill/>
                  </a:ln>
                  <a:solidFill>
                    <a:srgbClr val="000000"/>
                  </a:solidFill>
                  <a:effectLst/>
                  <a:uLnTx/>
                  <a:uFillTx/>
                  <a:latin typeface="Arial"/>
                  <a:ea typeface="+mn-ea"/>
                  <a:cs typeface="+mn-cs"/>
                </a:rPr>
                <a:t> (cT4</a:t>
              </a:r>
              <a:r>
                <a:rPr kumimoji="0" lang="en-US" sz="1200" b="0" i="0" u="none" strike="noStrike" kern="1200" cap="none" spc="0" normalizeH="0" baseline="0" noProof="0" dirty="0">
                  <a:ln>
                    <a:noFill/>
                  </a:ln>
                  <a:solidFill>
                    <a:srgbClr val="000000"/>
                  </a:solidFill>
                  <a:effectLst/>
                  <a:uLnTx/>
                  <a:uFillTx/>
                  <a:latin typeface="Arial"/>
                  <a:ea typeface="+mn-ea"/>
                  <a:cs typeface="+mn-cs"/>
                </a:rPr>
                <a:t>,</a:t>
              </a:r>
              <a:r>
                <a:rPr kumimoji="0" lang="en-US" sz="1200" b="1" i="0" u="none" strike="noStrike" kern="1200" cap="none" spc="0" normalizeH="0" baseline="0" noProof="0" dirty="0">
                  <a:ln>
                    <a:noFill/>
                  </a:ln>
                  <a:solidFill>
                    <a:srgbClr val="000000"/>
                  </a:solidFill>
                  <a:effectLst/>
                  <a:uLnTx/>
                  <a:uFillTx/>
                  <a:latin typeface="Arial"/>
                  <a:ea typeface="+mn-ea"/>
                  <a:cs typeface="+mn-cs"/>
                </a:rPr>
                <a:t>N0-3,</a:t>
              </a:r>
              <a:r>
                <a:rPr kumimoji="0" lang="en-US" sz="1200" b="0" i="0" u="none" strike="noStrike" kern="1200" cap="none" spc="0" normalizeH="0" baseline="0" noProof="0" dirty="0">
                  <a:ln>
                    <a:noFill/>
                  </a:ln>
                  <a:solidFill>
                    <a:srgbClr val="000000"/>
                  </a:solidFill>
                  <a:effectLst/>
                  <a:uLnTx/>
                  <a:uFillTx/>
                  <a:latin typeface="Arial"/>
                  <a:ea typeface="+mn-ea"/>
                  <a:cs typeface="+mn-cs"/>
                </a:rPr>
                <a:t>M0 </a:t>
              </a:r>
              <a:r>
                <a:rPr kumimoji="0" lang="en-US" sz="1200" b="1" i="0" u="none" strike="noStrike" kern="1200" cap="none" spc="0" normalizeH="0" baseline="0" noProof="0" dirty="0">
                  <a:ln>
                    <a:noFill/>
                  </a:ln>
                  <a:solidFill>
                    <a:srgbClr val="000000"/>
                  </a:solidFill>
                  <a:effectLst/>
                  <a:uLnTx/>
                  <a:uFillTx/>
                  <a:latin typeface="Arial"/>
                  <a:ea typeface="+mn-ea"/>
                  <a:cs typeface="+mn-cs"/>
                </a:rPr>
                <a:t>or</a:t>
              </a:r>
              <a:r>
                <a:rPr kumimoji="0" lang="en-US" sz="1200" b="0" i="0" u="none" strike="noStrike" kern="1200" cap="none" spc="0" normalizeH="0" baseline="0" noProof="0" dirty="0">
                  <a:ln>
                    <a:noFill/>
                  </a:ln>
                  <a:solidFill>
                    <a:srgbClr val="000000"/>
                  </a:solidFill>
                  <a:effectLst/>
                  <a:uLnTx/>
                  <a:uFillTx/>
                  <a:latin typeface="Arial"/>
                  <a:ea typeface="+mn-ea"/>
                  <a:cs typeface="+mn-cs"/>
                </a:rPr>
                <a:t> </a:t>
              </a:r>
              <a:r>
                <a:rPr kumimoji="0" lang="en-US" sz="1200" b="1" i="0" u="none" strike="noStrike" kern="1200" cap="none" spc="0" normalizeH="0" baseline="0" noProof="0" dirty="0">
                  <a:ln>
                    <a:noFill/>
                  </a:ln>
                  <a:solidFill>
                    <a:srgbClr val="000000"/>
                  </a:solidFill>
                  <a:effectLst/>
                  <a:uLnTx/>
                  <a:uFillTx/>
                  <a:latin typeface="Arial"/>
                  <a:ea typeface="+mn-ea"/>
                  <a:cs typeface="+mn-cs"/>
                </a:rPr>
                <a:t>cT1-3,N2-3</a:t>
              </a:r>
              <a:r>
                <a:rPr kumimoji="0" lang="en-US" sz="1200" b="0" i="0" u="none" strike="noStrike" kern="1200" cap="none" spc="0" normalizeH="0" baseline="0" noProof="0" dirty="0">
                  <a:ln>
                    <a:noFill/>
                  </a:ln>
                  <a:solidFill>
                    <a:srgbClr val="000000"/>
                  </a:solidFill>
                  <a:effectLst/>
                  <a:uLnTx/>
                  <a:uFillTx/>
                  <a:latin typeface="Arial"/>
                  <a:ea typeface="+mn-ea"/>
                  <a:cs typeface="+mn-cs"/>
                </a:rPr>
                <a:t>,M0</a:t>
              </a:r>
              <a:r>
                <a:rPr kumimoji="0" lang="en-US" sz="1200" b="1" i="0" u="none" strike="noStrike" kern="1200" cap="none" spc="0" normalizeH="0" baseline="0" noProof="0" dirty="0">
                  <a:ln>
                    <a:noFill/>
                  </a:ln>
                  <a:solidFill>
                    <a:srgbClr val="000000"/>
                  </a:solidFill>
                  <a:effectLst/>
                  <a:uLnTx/>
                  <a:uFillTx/>
                  <a:latin typeface="Arial"/>
                  <a:ea typeface="+mn-ea"/>
                  <a:cs typeface="+mn-cs"/>
                </a:rPr>
                <a:t>)         OR</a:t>
              </a:r>
            </a:p>
            <a:p>
              <a:pPr marL="533427" marR="0" lvl="1" indent="-228611" algn="l" defTabSz="60963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200" b="1" i="0" u="none" strike="noStrike" kern="1200" cap="none" spc="0" normalizeH="0" baseline="0" noProof="0" dirty="0">
                  <a:ln>
                    <a:noFill/>
                  </a:ln>
                  <a:solidFill>
                    <a:srgbClr val="000000"/>
                  </a:solidFill>
                  <a:effectLst/>
                  <a:uLnTx/>
                  <a:uFillTx/>
                  <a:latin typeface="Arial"/>
                  <a:ea typeface="+mn-ea"/>
                  <a:cs typeface="+mn-cs"/>
                </a:rPr>
                <a:t>Operable </a:t>
              </a:r>
              <a:r>
                <a:rPr kumimoji="0" lang="en-US" sz="1200" b="1" i="0" u="none" strike="noStrike" kern="1200" cap="none" spc="0" normalizeH="0" baseline="0" noProof="0" dirty="0" err="1">
                  <a:ln>
                    <a:noFill/>
                  </a:ln>
                  <a:solidFill>
                    <a:srgbClr val="000000"/>
                  </a:solidFill>
                  <a:effectLst/>
                  <a:uLnTx/>
                  <a:uFillTx/>
                  <a:latin typeface="Arial"/>
                  <a:ea typeface="+mn-ea"/>
                  <a:cs typeface="+mn-cs"/>
                </a:rPr>
                <a:t>eBC</a:t>
              </a:r>
              <a:r>
                <a:rPr kumimoji="0" lang="en-US" sz="1200" b="1" i="0" u="none" strike="noStrike" kern="1200" cap="none" spc="0" normalizeH="0" baseline="0" noProof="0" dirty="0">
                  <a:ln>
                    <a:noFill/>
                  </a:ln>
                  <a:solidFill>
                    <a:srgbClr val="000000"/>
                  </a:solidFill>
                  <a:effectLst/>
                  <a:uLnTx/>
                  <a:uFillTx/>
                  <a:latin typeface="Arial"/>
                  <a:ea typeface="+mn-ea"/>
                  <a:cs typeface="+mn-cs"/>
                </a:rPr>
                <a:t> (cT1-3,N0-1</a:t>
              </a:r>
              <a:r>
                <a:rPr kumimoji="0" lang="en-US" sz="1200" b="0" i="0" u="none" strike="noStrike" kern="1200" cap="none" spc="0" normalizeH="0" baseline="0" noProof="0" dirty="0">
                  <a:ln>
                    <a:noFill/>
                  </a:ln>
                  <a:solidFill>
                    <a:srgbClr val="000000"/>
                  </a:solidFill>
                  <a:effectLst/>
                  <a:uLnTx/>
                  <a:uFillTx/>
                  <a:latin typeface="Arial"/>
                  <a:ea typeface="+mn-ea"/>
                  <a:cs typeface="+mn-cs"/>
                </a:rPr>
                <a:t>,M0</a:t>
              </a:r>
              <a:r>
                <a:rPr kumimoji="0" lang="en-US" sz="1200" b="1" i="0" u="none" strike="noStrike" kern="1200" cap="none" spc="0" normalizeH="0" baseline="0" noProof="0" dirty="0">
                  <a:ln>
                    <a:noFill/>
                  </a:ln>
                  <a:solidFill>
                    <a:srgbClr val="000000"/>
                  </a:solidFill>
                  <a:effectLst/>
                  <a:uLnTx/>
                  <a:uFillTx/>
                  <a:latin typeface="Arial"/>
                  <a:ea typeface="+mn-ea"/>
                  <a:cs typeface="+mn-cs"/>
                </a:rPr>
                <a:t>) with axillary node</a:t>
              </a:r>
              <a:r>
                <a:rPr kumimoji="0" lang="en-US" sz="1200" b="1" i="0" u="none" strike="noStrike" kern="1200" cap="none" spc="0" normalizeH="0" baseline="0" noProof="0" dirty="0">
                  <a:ln>
                    <a:noFill/>
                  </a:ln>
                  <a:solidFill>
                    <a:prstClr val="black"/>
                  </a:solidFill>
                  <a:effectLst/>
                  <a:uLnTx/>
                  <a:uFillTx/>
                  <a:latin typeface="Arial"/>
                  <a:ea typeface="+mn-ea"/>
                  <a:cs typeface="+mn-cs"/>
                </a:rPr>
                <a:t>–</a:t>
              </a:r>
              <a:r>
                <a:rPr kumimoji="0" lang="en-US" sz="1200" b="1" i="0" u="none" strike="noStrike" kern="1200" cap="none" spc="0" normalizeH="0" baseline="0" noProof="0" dirty="0">
                  <a:ln>
                    <a:noFill/>
                  </a:ln>
                  <a:solidFill>
                    <a:srgbClr val="000000"/>
                  </a:solidFill>
                  <a:effectLst/>
                  <a:uLnTx/>
                  <a:uFillTx/>
                  <a:latin typeface="Arial"/>
                  <a:ea typeface="+mn-ea"/>
                  <a:cs typeface="+mn-cs"/>
                </a:rPr>
                <a:t>positive disease (ypN1-3) after NAT</a:t>
              </a: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0" cap="none" spc="0" normalizeH="0" baseline="0" noProof="0" dirty="0">
                  <a:ln>
                    <a:noFill/>
                  </a:ln>
                  <a:solidFill>
                    <a:srgbClr val="000000"/>
                  </a:solidFill>
                  <a:effectLst/>
                  <a:uLnTx/>
                  <a:uFillTx/>
                  <a:latin typeface="Arial"/>
                  <a:ea typeface="+mn-ea"/>
                  <a:cs typeface="+mn-cs"/>
                </a:rPr>
                <a:t>Centrally confirmed HER2+ </a:t>
              </a:r>
              <a:r>
                <a:rPr kumimoji="0" lang="en-GB" sz="1200" b="0" i="0" u="none" strike="noStrike" kern="0" cap="none" spc="0" normalizeH="0" baseline="0" noProof="0" dirty="0">
                  <a:ln>
                    <a:noFill/>
                  </a:ln>
                  <a:solidFill>
                    <a:srgbClr val="000000"/>
                  </a:solidFill>
                  <a:effectLst/>
                  <a:uLnTx/>
                  <a:uFillTx/>
                  <a:latin typeface="Arial"/>
                  <a:ea typeface="+mn-ea"/>
                  <a:cs typeface="+mn-cs"/>
                </a:rPr>
                <a:t>(IHC 3+ or ISH+) </a:t>
              </a:r>
              <a:r>
                <a:rPr kumimoji="0" lang="en-GB" sz="1200" b="0" i="0" u="none" strike="noStrike" kern="0" cap="none" spc="0" normalizeH="0" baseline="0" noProof="0" dirty="0" err="1">
                  <a:ln>
                    <a:noFill/>
                  </a:ln>
                  <a:solidFill>
                    <a:srgbClr val="000000"/>
                  </a:solidFill>
                  <a:effectLst/>
                  <a:uLnTx/>
                  <a:uFillTx/>
                  <a:latin typeface="Arial"/>
                  <a:ea typeface="+mn-ea"/>
                  <a:cs typeface="+mn-cs"/>
                </a:rPr>
                <a:t>eBC</a:t>
              </a:r>
              <a:endParaRPr kumimoji="0" lang="en-GB" sz="1200" b="0" i="0" u="none" strike="noStrike" kern="0" cap="none" spc="0" normalizeH="0" baseline="0" noProof="0" dirty="0">
                <a:ln>
                  <a:noFill/>
                </a:ln>
                <a:solidFill>
                  <a:srgbClr val="000000"/>
                </a:solidFill>
                <a:effectLst/>
                <a:uLnTx/>
                <a:uFillTx/>
                <a:latin typeface="Arial"/>
                <a:ea typeface="+mn-ea"/>
                <a:cs typeface="+mn-cs"/>
              </a:endParaRPr>
            </a:p>
            <a:p>
              <a:pPr marL="114306" marR="0" lvl="0" indent="-114306"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ECOG PS 0 or 1</a:t>
              </a:r>
            </a:p>
          </p:txBody>
        </p:sp>
        <p:sp>
          <p:nvSpPr>
            <p:cNvPr id="119" name="Rectangle 118">
              <a:extLst>
                <a:ext uri="{FF2B5EF4-FFF2-40B4-BE49-F238E27FC236}">
                  <a16:creationId xmlns:a16="http://schemas.microsoft.com/office/drawing/2014/main" id="{260CF5F7-7D50-ACB7-09ED-5F78CA34D6F4}"/>
                </a:ext>
              </a:extLst>
            </p:cNvPr>
            <p:cNvSpPr/>
            <p:nvPr/>
          </p:nvSpPr>
          <p:spPr>
            <a:xfrm>
              <a:off x="825458" y="2140778"/>
              <a:ext cx="6139745" cy="392060"/>
            </a:xfrm>
            <a:prstGeom prst="rect">
              <a:avLst/>
            </a:prstGeom>
            <a:solidFill>
              <a:srgbClr val="17AD86"/>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rial"/>
                  <a:ea typeface="+mn-ea"/>
                  <a:cs typeface="+mn-cs"/>
                </a:rPr>
                <a:t>Key Eligibility Criteria</a:t>
              </a:r>
              <a:endParaRPr kumimoji="0" lang="en-ZA" sz="1600" b="1" i="0" u="none" strike="noStrike" kern="0" cap="none" spc="0" normalizeH="0" baseline="0" noProof="0" dirty="0">
                <a:ln>
                  <a:noFill/>
                </a:ln>
                <a:solidFill>
                  <a:srgbClr val="FFFFFF"/>
                </a:solidFill>
                <a:effectLst/>
                <a:uLnTx/>
                <a:uFillTx/>
                <a:latin typeface="Arial"/>
                <a:ea typeface="+mn-ea"/>
                <a:cs typeface="+mn-cs"/>
              </a:endParaRPr>
            </a:p>
          </p:txBody>
        </p:sp>
      </p:grpSp>
      <p:grpSp>
        <p:nvGrpSpPr>
          <p:cNvPr id="7" name="Group 6">
            <a:extLst>
              <a:ext uri="{FF2B5EF4-FFF2-40B4-BE49-F238E27FC236}">
                <a16:creationId xmlns:a16="http://schemas.microsoft.com/office/drawing/2014/main" id="{57982A4A-60B7-5CA6-6AC7-B16C39502B65}"/>
              </a:ext>
            </a:extLst>
          </p:cNvPr>
          <p:cNvGrpSpPr/>
          <p:nvPr/>
        </p:nvGrpSpPr>
        <p:grpSpPr>
          <a:xfrm>
            <a:off x="5000148" y="1744806"/>
            <a:ext cx="4119759" cy="2097841"/>
            <a:chOff x="5935810" y="3223486"/>
            <a:chExt cx="6179639" cy="3146761"/>
          </a:xfrm>
        </p:grpSpPr>
        <p:grpSp>
          <p:nvGrpSpPr>
            <p:cNvPr id="101" name="Group 100">
              <a:extLst>
                <a:ext uri="{FF2B5EF4-FFF2-40B4-BE49-F238E27FC236}">
                  <a16:creationId xmlns:a16="http://schemas.microsoft.com/office/drawing/2014/main" id="{EFB7F4E6-3154-1874-BE30-D18727B1E44F}"/>
                </a:ext>
              </a:extLst>
            </p:cNvPr>
            <p:cNvGrpSpPr/>
            <p:nvPr/>
          </p:nvGrpSpPr>
          <p:grpSpPr>
            <a:xfrm>
              <a:off x="5935811" y="3223486"/>
              <a:ext cx="5389259" cy="3146761"/>
              <a:chOff x="3468932" y="1834745"/>
              <a:chExt cx="3013349" cy="1759480"/>
            </a:xfrm>
          </p:grpSpPr>
          <p:sp>
            <p:nvSpPr>
              <p:cNvPr id="111" name="Rectangle 110">
                <a:extLst>
                  <a:ext uri="{FF2B5EF4-FFF2-40B4-BE49-F238E27FC236}">
                    <a16:creationId xmlns:a16="http://schemas.microsoft.com/office/drawing/2014/main" id="{2C05A502-5650-FF32-BF1A-28A506B38E39}"/>
                  </a:ext>
                </a:extLst>
              </p:cNvPr>
              <p:cNvSpPr/>
              <p:nvPr/>
            </p:nvSpPr>
            <p:spPr>
              <a:xfrm>
                <a:off x="4553893" y="1834745"/>
                <a:ext cx="1928388" cy="705600"/>
              </a:xfrm>
              <a:prstGeom prst="rect">
                <a:avLst/>
              </a:prstGeom>
              <a:solidFill>
                <a:srgbClr val="00305D"/>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T-DXd 5.4 mg/kg IV Q3W </a:t>
                </a:r>
                <a:br>
                  <a:rPr kumimoji="0" lang="en-US" sz="1333" b="1" i="0" u="none" strike="noStrike" kern="0" cap="none" spc="0" normalizeH="0" baseline="0" noProof="0" dirty="0">
                    <a:ln>
                      <a:noFill/>
                    </a:ln>
                    <a:solidFill>
                      <a:srgbClr val="FFFFFF"/>
                    </a:solidFill>
                    <a:effectLst/>
                    <a:uLnTx/>
                    <a:uFillTx/>
                    <a:latin typeface="Arial"/>
                    <a:ea typeface="+mn-ea"/>
                    <a:cs typeface="+mn-cs"/>
                  </a:rPr>
                </a:br>
                <a:r>
                  <a:rPr kumimoji="0" lang="en-US" sz="1333" b="1" i="0" u="none" strike="noStrike" kern="0" cap="none" spc="0" normalizeH="0" baseline="0" noProof="0" dirty="0">
                    <a:ln>
                      <a:noFill/>
                    </a:ln>
                    <a:solidFill>
                      <a:srgbClr val="FFFFFF"/>
                    </a:solidFill>
                    <a:effectLst/>
                    <a:uLnTx/>
                    <a:uFillTx/>
                    <a:latin typeface="Arial"/>
                    <a:ea typeface="+mn-ea"/>
                    <a:cs typeface="+mn-cs"/>
                  </a:rPr>
                  <a:t>for 14 cycles</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N</a:t>
                </a:r>
                <a:r>
                  <a:rPr kumimoji="0" lang="en-US" sz="1333" b="1" i="0" u="none" strike="noStrike" kern="0" cap="none" spc="0" normalizeH="0" baseline="0" noProof="0" dirty="0">
                    <a:ln>
                      <a:noFill/>
                    </a:ln>
                    <a:solidFill>
                      <a:prstClr val="white"/>
                    </a:solidFill>
                    <a:effectLst/>
                    <a:uLnTx/>
                    <a:uFillTx/>
                    <a:latin typeface="Arial"/>
                    <a:ea typeface="+mn-ea"/>
                    <a:cs typeface="+mn-cs"/>
                  </a:rPr>
                  <a:t> ≅ </a:t>
                </a:r>
                <a:r>
                  <a:rPr kumimoji="0" lang="en-US" sz="1333" b="1" i="0" u="none" strike="noStrike" kern="0" cap="none" spc="0" normalizeH="0" baseline="0" noProof="0" dirty="0">
                    <a:ln>
                      <a:noFill/>
                    </a:ln>
                    <a:solidFill>
                      <a:srgbClr val="FFFFFF"/>
                    </a:solidFill>
                    <a:effectLst/>
                    <a:uLnTx/>
                    <a:uFillTx/>
                    <a:latin typeface="Arial"/>
                    <a:ea typeface="+mn-ea"/>
                    <a:cs typeface="+mn-cs"/>
                  </a:rPr>
                  <a:t>800</a:t>
                </a:r>
                <a:endParaRPr kumimoji="0" lang="en-ZA" sz="1333" b="1" i="0" u="none" strike="noStrike" kern="0" cap="none" spc="0" normalizeH="0" baseline="0" noProof="0" dirty="0">
                  <a:ln>
                    <a:noFill/>
                  </a:ln>
                  <a:solidFill>
                    <a:srgbClr val="FFFFFF"/>
                  </a:solidFill>
                  <a:effectLst/>
                  <a:uLnTx/>
                  <a:uFillTx/>
                  <a:latin typeface="Arial"/>
                  <a:ea typeface="+mn-ea"/>
                  <a:cs typeface="+mn-cs"/>
                </a:endParaRPr>
              </a:p>
            </p:txBody>
          </p:sp>
          <p:grpSp>
            <p:nvGrpSpPr>
              <p:cNvPr id="113" name="Group 112">
                <a:extLst>
                  <a:ext uri="{FF2B5EF4-FFF2-40B4-BE49-F238E27FC236}">
                    <a16:creationId xmlns:a16="http://schemas.microsoft.com/office/drawing/2014/main" id="{186DAAF9-C800-CA7E-EBFE-BAF94B5BD219}"/>
                  </a:ext>
                </a:extLst>
              </p:cNvPr>
              <p:cNvGrpSpPr/>
              <p:nvPr/>
            </p:nvGrpSpPr>
            <p:grpSpPr>
              <a:xfrm>
                <a:off x="3468932" y="2187544"/>
                <a:ext cx="1097661" cy="1054461"/>
                <a:chOff x="3468932" y="2187544"/>
                <a:chExt cx="1097661" cy="1054461"/>
              </a:xfrm>
            </p:grpSpPr>
            <p:sp>
              <p:nvSpPr>
                <p:cNvPr id="114" name="Oval 113">
                  <a:extLst>
                    <a:ext uri="{FF2B5EF4-FFF2-40B4-BE49-F238E27FC236}">
                      <a16:creationId xmlns:a16="http://schemas.microsoft.com/office/drawing/2014/main" id="{72E35A5B-C474-388B-D570-9F455FE8234E}"/>
                    </a:ext>
                  </a:extLst>
                </p:cNvPr>
                <p:cNvSpPr/>
                <p:nvPr/>
              </p:nvSpPr>
              <p:spPr>
                <a:xfrm>
                  <a:off x="3468932" y="2454661"/>
                  <a:ext cx="710131" cy="641419"/>
                </a:xfrm>
                <a:prstGeom prst="ellipse">
                  <a:avLst/>
                </a:prstGeom>
                <a:solidFill>
                  <a:srgbClr val="000000"/>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rPr>
                    <a:t>R</a:t>
                  </a:r>
                  <a:br>
                    <a:rPr kumimoji="0" lang="en-US" sz="1867" b="0" i="0" u="none" strike="noStrike" kern="0" cap="none" spc="0" normalizeH="0" baseline="0" noProof="0" dirty="0">
                      <a:ln>
                        <a:noFill/>
                      </a:ln>
                      <a:solidFill>
                        <a:srgbClr val="FFFFFF"/>
                      </a:solidFill>
                      <a:effectLst/>
                      <a:uLnTx/>
                      <a:uFillTx/>
                      <a:latin typeface="Arial"/>
                      <a:ea typeface="+mn-ea"/>
                      <a:cs typeface="+mn-cs"/>
                    </a:rPr>
                  </a:br>
                  <a:r>
                    <a:rPr kumimoji="0" lang="en-US" sz="1867" b="0" i="0" u="none" strike="noStrike" kern="0" cap="none" spc="0" normalizeH="0" baseline="0" noProof="0" dirty="0">
                      <a:ln>
                        <a:noFill/>
                      </a:ln>
                      <a:solidFill>
                        <a:srgbClr val="FFFFFF"/>
                      </a:solidFill>
                      <a:effectLst/>
                      <a:uLnTx/>
                      <a:uFillTx/>
                      <a:latin typeface="Arial"/>
                      <a:ea typeface="+mn-ea"/>
                      <a:cs typeface="+mn-cs"/>
                    </a:rPr>
                    <a:t>1:1</a:t>
                  </a:r>
                  <a:endParaRPr kumimoji="0" lang="en-ZA" sz="1867" b="0" i="0" u="none" strike="noStrike" kern="0" cap="none" spc="0" normalizeH="0" baseline="0" noProof="0" dirty="0">
                    <a:ln>
                      <a:noFill/>
                    </a:ln>
                    <a:solidFill>
                      <a:srgbClr val="FFFFFF"/>
                    </a:solidFill>
                    <a:effectLst/>
                    <a:uLnTx/>
                    <a:uFillTx/>
                    <a:latin typeface="Arial"/>
                    <a:ea typeface="+mn-ea"/>
                    <a:cs typeface="+mn-cs"/>
                  </a:endParaRPr>
                </a:p>
              </p:txBody>
            </p:sp>
            <p:grpSp>
              <p:nvGrpSpPr>
                <p:cNvPr id="115" name="Group 114">
                  <a:extLst>
                    <a:ext uri="{FF2B5EF4-FFF2-40B4-BE49-F238E27FC236}">
                      <a16:creationId xmlns:a16="http://schemas.microsoft.com/office/drawing/2014/main" id="{C67DBA39-646D-7CBE-E8A3-BAE06E7DA386}"/>
                    </a:ext>
                  </a:extLst>
                </p:cNvPr>
                <p:cNvGrpSpPr/>
                <p:nvPr/>
              </p:nvGrpSpPr>
              <p:grpSpPr>
                <a:xfrm>
                  <a:off x="4179063" y="2187544"/>
                  <a:ext cx="387530" cy="1054461"/>
                  <a:chOff x="4179063" y="2187544"/>
                  <a:chExt cx="387530" cy="1054461"/>
                </a:xfrm>
              </p:grpSpPr>
              <p:cxnSp>
                <p:nvCxnSpPr>
                  <p:cNvPr id="116" name="Connector: Elbow 115">
                    <a:extLst>
                      <a:ext uri="{FF2B5EF4-FFF2-40B4-BE49-F238E27FC236}">
                        <a16:creationId xmlns:a16="http://schemas.microsoft.com/office/drawing/2014/main" id="{A507C3E5-0914-1250-3EDF-53F2A791A4E2}"/>
                      </a:ext>
                    </a:extLst>
                  </p:cNvPr>
                  <p:cNvCxnSpPr>
                    <a:stCxn id="111" idx="1"/>
                    <a:endCxn id="112" idx="1"/>
                  </p:cNvCxnSpPr>
                  <p:nvPr/>
                </p:nvCxnSpPr>
                <p:spPr>
                  <a:xfrm rot="10800000" flipV="1">
                    <a:off x="4553893" y="2187544"/>
                    <a:ext cx="12700" cy="1054461"/>
                  </a:xfrm>
                  <a:prstGeom prst="bentConnector3">
                    <a:avLst>
                      <a:gd name="adj1" fmla="val 1416004"/>
                    </a:avLst>
                  </a:prstGeom>
                  <a:noFill/>
                  <a:ln w="25400" cap="flat" cmpd="sng" algn="ctr">
                    <a:solidFill>
                      <a:srgbClr val="000000"/>
                    </a:solidFill>
                    <a:prstDash val="solid"/>
                    <a:headEnd type="triangle"/>
                    <a:tailEnd type="triangle"/>
                  </a:ln>
                  <a:effectLst/>
                </p:spPr>
              </p:cxnSp>
              <p:cxnSp>
                <p:nvCxnSpPr>
                  <p:cNvPr id="117" name="Straight Connector 116">
                    <a:extLst>
                      <a:ext uri="{FF2B5EF4-FFF2-40B4-BE49-F238E27FC236}">
                        <a16:creationId xmlns:a16="http://schemas.microsoft.com/office/drawing/2014/main" id="{038922A8-16BB-812A-73FF-0A3CDC25F443}"/>
                      </a:ext>
                    </a:extLst>
                  </p:cNvPr>
                  <p:cNvCxnSpPr>
                    <a:cxnSpLocks/>
                    <a:stCxn id="114" idx="6"/>
                  </p:cNvCxnSpPr>
                  <p:nvPr/>
                </p:nvCxnSpPr>
                <p:spPr>
                  <a:xfrm>
                    <a:off x="4179063" y="2775371"/>
                    <a:ext cx="186863" cy="0"/>
                  </a:xfrm>
                  <a:prstGeom prst="line">
                    <a:avLst/>
                  </a:prstGeom>
                  <a:noFill/>
                  <a:ln w="25400" cap="flat" cmpd="sng" algn="ctr">
                    <a:solidFill>
                      <a:srgbClr val="000000"/>
                    </a:solidFill>
                    <a:prstDash val="solid"/>
                  </a:ln>
                  <a:effectLst/>
                </p:spPr>
              </p:cxnSp>
            </p:grpSp>
          </p:grpSp>
          <p:sp>
            <p:nvSpPr>
              <p:cNvPr id="112" name="Rectangle 111">
                <a:extLst>
                  <a:ext uri="{FF2B5EF4-FFF2-40B4-BE49-F238E27FC236}">
                    <a16:creationId xmlns:a16="http://schemas.microsoft.com/office/drawing/2014/main" id="{5D3E46E6-4EF8-3CAE-96EB-590F94FC7C24}"/>
                  </a:ext>
                </a:extLst>
              </p:cNvPr>
              <p:cNvSpPr/>
              <p:nvPr/>
            </p:nvSpPr>
            <p:spPr>
              <a:xfrm>
                <a:off x="4553893" y="2889786"/>
                <a:ext cx="1928388" cy="704439"/>
              </a:xfrm>
              <a:prstGeom prst="rect">
                <a:avLst/>
              </a:prstGeom>
              <a:solidFill>
                <a:srgbClr val="595C60"/>
              </a:solid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T-DM1 3.6 mg/kg IV Q3W </a:t>
                </a:r>
                <a:br>
                  <a:rPr kumimoji="0" lang="en-US" sz="1333" b="1" i="0" u="none" strike="noStrike" kern="0" cap="none" spc="0" normalizeH="0" baseline="0" noProof="0" dirty="0">
                    <a:ln>
                      <a:noFill/>
                    </a:ln>
                    <a:solidFill>
                      <a:srgbClr val="FFFFFF"/>
                    </a:solidFill>
                    <a:effectLst/>
                    <a:uLnTx/>
                    <a:uFillTx/>
                    <a:latin typeface="Arial"/>
                    <a:ea typeface="+mn-ea"/>
                    <a:cs typeface="+mn-cs"/>
                  </a:rPr>
                </a:br>
                <a:r>
                  <a:rPr kumimoji="0" lang="en-US" sz="1333" b="1" i="0" u="none" strike="noStrike" kern="0" cap="none" spc="0" normalizeH="0" baseline="0" noProof="0" dirty="0">
                    <a:ln>
                      <a:noFill/>
                    </a:ln>
                    <a:solidFill>
                      <a:srgbClr val="FFFFFF"/>
                    </a:solidFill>
                    <a:effectLst/>
                    <a:uLnTx/>
                    <a:uFillTx/>
                    <a:latin typeface="Arial"/>
                    <a:ea typeface="+mn-ea"/>
                    <a:cs typeface="+mn-cs"/>
                  </a:rPr>
                  <a:t>for 14 cycles</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FFFFFF"/>
                    </a:solidFill>
                    <a:effectLst/>
                    <a:uLnTx/>
                    <a:uFillTx/>
                    <a:latin typeface="Arial"/>
                    <a:ea typeface="+mn-ea"/>
                    <a:cs typeface="+mn-cs"/>
                  </a:rPr>
                  <a:t>N</a:t>
                </a:r>
                <a:r>
                  <a:rPr kumimoji="0" lang="en-US" sz="1333" b="1" i="0" u="none" strike="noStrike" kern="0" cap="none" spc="0" normalizeH="0" baseline="0" noProof="0" dirty="0">
                    <a:ln>
                      <a:noFill/>
                    </a:ln>
                    <a:solidFill>
                      <a:prstClr val="white"/>
                    </a:solidFill>
                    <a:effectLst/>
                    <a:uLnTx/>
                    <a:uFillTx/>
                    <a:latin typeface="Arial"/>
                    <a:ea typeface="+mn-ea"/>
                    <a:cs typeface="+mn-cs"/>
                  </a:rPr>
                  <a:t> ≅ </a:t>
                </a:r>
                <a:r>
                  <a:rPr kumimoji="0" lang="en-US" sz="1333" b="1" i="0" u="none" strike="noStrike" kern="0" cap="none" spc="0" normalizeH="0" baseline="0" noProof="0" dirty="0">
                    <a:ln>
                      <a:noFill/>
                    </a:ln>
                    <a:solidFill>
                      <a:srgbClr val="FFFFFF"/>
                    </a:solidFill>
                    <a:effectLst/>
                    <a:uLnTx/>
                    <a:uFillTx/>
                    <a:latin typeface="Arial"/>
                    <a:ea typeface="+mn-ea"/>
                    <a:cs typeface="+mn-cs"/>
                  </a:rPr>
                  <a:t>800</a:t>
                </a:r>
                <a:endParaRPr kumimoji="0" lang="en-ZA" sz="1333" b="1" i="0" u="none" strike="noStrike" kern="0" cap="none" spc="0" normalizeH="0" baseline="0" noProof="0" dirty="0">
                  <a:ln>
                    <a:noFill/>
                  </a:ln>
                  <a:solidFill>
                    <a:srgbClr val="FFFFFF"/>
                  </a:solidFill>
                  <a:effectLst/>
                  <a:uLnTx/>
                  <a:uFillTx/>
                  <a:latin typeface="Arial"/>
                  <a:ea typeface="+mn-ea"/>
                  <a:cs typeface="+mn-cs"/>
                </a:endParaRPr>
              </a:p>
            </p:txBody>
          </p:sp>
        </p:grpSp>
        <p:cxnSp>
          <p:nvCxnSpPr>
            <p:cNvPr id="102" name="Straight Connector 101">
              <a:extLst>
                <a:ext uri="{FF2B5EF4-FFF2-40B4-BE49-F238E27FC236}">
                  <a16:creationId xmlns:a16="http://schemas.microsoft.com/office/drawing/2014/main" id="{FF81C316-A1EB-D7D2-CAA9-1CE605E85D53}"/>
                </a:ext>
              </a:extLst>
            </p:cNvPr>
            <p:cNvCxnSpPr>
              <a:stCxn id="111" idx="3"/>
            </p:cNvCxnSpPr>
            <p:nvPr/>
          </p:nvCxnSpPr>
          <p:spPr>
            <a:xfrm flipV="1">
              <a:off x="11325073" y="3854453"/>
              <a:ext cx="307644" cy="2"/>
            </a:xfrm>
            <a:prstGeom prst="line">
              <a:avLst/>
            </a:prstGeom>
            <a:noFill/>
            <a:ln w="25400" cap="flat" cmpd="sng" algn="ctr">
              <a:solidFill>
                <a:srgbClr val="000000"/>
              </a:solidFill>
              <a:prstDash val="solid"/>
            </a:ln>
            <a:effectLst/>
          </p:spPr>
        </p:cxnSp>
        <p:cxnSp>
          <p:nvCxnSpPr>
            <p:cNvPr id="103" name="Straight Connector 102">
              <a:extLst>
                <a:ext uri="{FF2B5EF4-FFF2-40B4-BE49-F238E27FC236}">
                  <a16:creationId xmlns:a16="http://schemas.microsoft.com/office/drawing/2014/main" id="{59744767-44DE-95F1-9098-21C07932B19B}"/>
                </a:ext>
              </a:extLst>
            </p:cNvPr>
            <p:cNvCxnSpPr>
              <a:cxnSpLocks/>
              <a:stCxn id="112" idx="3"/>
            </p:cNvCxnSpPr>
            <p:nvPr/>
          </p:nvCxnSpPr>
          <p:spPr>
            <a:xfrm flipV="1">
              <a:off x="11325073" y="5740315"/>
              <a:ext cx="307644" cy="2"/>
            </a:xfrm>
            <a:prstGeom prst="line">
              <a:avLst/>
            </a:prstGeom>
            <a:noFill/>
            <a:ln w="25400" cap="flat" cmpd="sng" algn="ctr">
              <a:solidFill>
                <a:srgbClr val="000000"/>
              </a:solidFill>
              <a:prstDash val="solid"/>
            </a:ln>
            <a:effectLst/>
          </p:spPr>
        </p:cxnSp>
        <p:sp>
          <p:nvSpPr>
            <p:cNvPr id="104" name="Rectangle 103">
              <a:extLst>
                <a:ext uri="{FF2B5EF4-FFF2-40B4-BE49-F238E27FC236}">
                  <a16:creationId xmlns:a16="http://schemas.microsoft.com/office/drawing/2014/main" id="{F07C5337-508C-90EC-F50D-EC4AD36D9056}"/>
                </a:ext>
              </a:extLst>
            </p:cNvPr>
            <p:cNvSpPr/>
            <p:nvPr/>
          </p:nvSpPr>
          <p:spPr>
            <a:xfrm>
              <a:off x="11613041" y="3335332"/>
              <a:ext cx="502408" cy="2967576"/>
            </a:xfrm>
            <a:prstGeom prst="rect">
              <a:avLst/>
            </a:prstGeom>
            <a:solidFill>
              <a:srgbClr val="000000"/>
            </a:solidFill>
            <a:ln w="9525" cap="flat" cmpd="sng" algn="ctr">
              <a:noFill/>
              <a:prstDash val="solid"/>
            </a:ln>
            <a:effectLst/>
          </p:spPr>
          <p:txBody>
            <a:bodyPr vert="vert270"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0" i="0" u="none" strike="noStrike" kern="0" cap="none" spc="0" normalizeH="0" baseline="0" noProof="0">
                  <a:ln>
                    <a:noFill/>
                  </a:ln>
                  <a:solidFill>
                    <a:srgbClr val="FFFFFF"/>
                  </a:solidFill>
                  <a:effectLst/>
                  <a:uLnTx/>
                  <a:uFillTx/>
                  <a:latin typeface="Arial"/>
                  <a:ea typeface="+mn-ea"/>
                  <a:cs typeface="+mn-cs"/>
                </a:rPr>
                <a:t>40-day safety follow-up</a:t>
              </a:r>
              <a:endParaRPr kumimoji="0" lang="en-ZA" sz="1333" b="0" i="0" u="none" strike="noStrike" kern="0" cap="none" spc="0" normalizeH="0" baseline="0" noProof="0">
                <a:ln>
                  <a:noFill/>
                </a:ln>
                <a:solidFill>
                  <a:srgbClr val="FFFFFF"/>
                </a:solidFill>
                <a:effectLst/>
                <a:uLnTx/>
                <a:uFillTx/>
                <a:latin typeface="Arial"/>
                <a:ea typeface="+mn-ea"/>
                <a:cs typeface="+mn-cs"/>
              </a:endParaRPr>
            </a:p>
          </p:txBody>
        </p:sp>
        <p:sp>
          <p:nvSpPr>
            <p:cNvPr id="121" name="Rectangle 120">
              <a:extLst>
                <a:ext uri="{FF2B5EF4-FFF2-40B4-BE49-F238E27FC236}">
                  <a16:creationId xmlns:a16="http://schemas.microsoft.com/office/drawing/2014/main" id="{51C4210F-49D4-A86E-578C-E7A34FAD7E5A}"/>
                </a:ext>
              </a:extLst>
            </p:cNvPr>
            <p:cNvSpPr/>
            <p:nvPr/>
          </p:nvSpPr>
          <p:spPr>
            <a:xfrm>
              <a:off x="5935810" y="3854455"/>
              <a:ext cx="1474537" cy="418532"/>
            </a:xfrm>
            <a:prstGeom prst="rect">
              <a:avLst/>
            </a:prstGeom>
            <a:noFill/>
            <a:ln w="9525" cap="flat" cmpd="sng" algn="ctr">
              <a:noFill/>
              <a:prstDash val="solid"/>
            </a:ln>
            <a:effectLst/>
          </p:spPr>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0" cap="none" spc="0" normalizeH="0" baseline="0" noProof="0" dirty="0">
                  <a:ln>
                    <a:noFill/>
                  </a:ln>
                  <a:solidFill>
                    <a:srgbClr val="000000"/>
                  </a:solidFill>
                  <a:effectLst/>
                  <a:uLnTx/>
                  <a:uFillTx/>
                  <a:latin typeface="Arial"/>
                  <a:ea typeface="+mn-ea"/>
                  <a:cs typeface="+mn-cs"/>
                </a:rPr>
                <a:t>N ≅ 1600</a:t>
              </a:r>
              <a:endParaRPr kumimoji="0" lang="en-ZA" sz="1333" b="0" i="0" u="none" strike="noStrike" kern="0" cap="none" spc="0" normalizeH="0" baseline="0" noProof="0" dirty="0">
                <a:ln>
                  <a:noFill/>
                </a:ln>
                <a:solidFill>
                  <a:srgbClr val="000000"/>
                </a:solidFill>
                <a:effectLst/>
                <a:uLnTx/>
                <a:uFillTx/>
                <a:latin typeface="Arial"/>
                <a:ea typeface="+mn-ea"/>
                <a:cs typeface="+mn-cs"/>
              </a:endParaRPr>
            </a:p>
          </p:txBody>
        </p:sp>
      </p:grpSp>
      <p:sp>
        <p:nvSpPr>
          <p:cNvPr id="36" name="Text Placeholder 2">
            <a:extLst>
              <a:ext uri="{FF2B5EF4-FFF2-40B4-BE49-F238E27FC236}">
                <a16:creationId xmlns:a16="http://schemas.microsoft.com/office/drawing/2014/main" id="{A1625FA9-B79E-0F66-E8DA-221B87E979F0}"/>
              </a:ext>
            </a:extLst>
          </p:cNvPr>
          <p:cNvSpPr txBox="1">
            <a:spLocks/>
          </p:cNvSpPr>
          <p:nvPr/>
        </p:nvSpPr>
        <p:spPr bwMode="auto">
          <a:xfrm>
            <a:off x="9485869" y="1844195"/>
            <a:ext cx="2372904" cy="1928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0960" tIns="30480" rIns="60960" bIns="30480" numCol="1" anchor="t" anchorCtr="0" compatLnSpc="1">
            <a:prstTxWarp prst="textNoShape">
              <a:avLst/>
            </a:prstTxWarp>
            <a:spAutoFit/>
          </a:bodyPr>
          <a:lstStyle>
            <a:lvl1pPr marL="0" indent="0" algn="l" rtl="0" eaLnBrk="1" fontAlgn="base" hangingPunct="1">
              <a:spcBef>
                <a:spcPct val="20000"/>
              </a:spcBef>
              <a:spcAft>
                <a:spcPct val="0"/>
              </a:spcAft>
              <a:buClr>
                <a:srgbClr val="00B0F0"/>
              </a:buClr>
              <a:buFontTx/>
              <a:buNone/>
              <a:defRPr sz="2800" kern="1200">
                <a:solidFill>
                  <a:schemeClr val="tx1"/>
                </a:solidFill>
                <a:latin typeface="Arial" pitchFamily="34" charset="0"/>
                <a:ea typeface="+mn-ea"/>
                <a:cs typeface="Arial" pitchFamily="34" charset="0"/>
              </a:defRPr>
            </a:lvl1pPr>
            <a:lvl2pPr marL="231775" indent="-231775" algn="l" rtl="0" eaLnBrk="1" fontAlgn="base" hangingPunct="1">
              <a:spcBef>
                <a:spcPct val="20000"/>
              </a:spcBef>
              <a:spcAft>
                <a:spcPct val="0"/>
              </a:spcAft>
              <a:buClr>
                <a:srgbClr val="00B0F0"/>
              </a:buClr>
              <a:buFont typeface="Arial" pitchFamily="34" charset="0"/>
              <a:buChar char="•"/>
              <a:defRPr sz="2400" kern="1200">
                <a:solidFill>
                  <a:schemeClr val="tx1"/>
                </a:solidFill>
                <a:latin typeface="Arial" pitchFamily="34" charset="0"/>
                <a:ea typeface="+mn-ea"/>
                <a:cs typeface="Arial" pitchFamily="34" charset="0"/>
              </a:defRPr>
            </a:lvl2pPr>
            <a:lvl3pPr marL="457200" indent="-225425" algn="l" rtl="0" eaLnBrk="1" fontAlgn="base" hangingPunct="1">
              <a:spcBef>
                <a:spcPct val="20000"/>
              </a:spcBef>
              <a:spcAft>
                <a:spcPct val="0"/>
              </a:spcAft>
              <a:buClr>
                <a:srgbClr val="00B0F0"/>
              </a:buClr>
              <a:buFont typeface="Arial" pitchFamily="34" charset="0"/>
              <a:buChar char="•"/>
              <a:defRPr sz="2200" kern="1200">
                <a:solidFill>
                  <a:schemeClr val="tx1"/>
                </a:solidFill>
                <a:latin typeface="Arial" pitchFamily="34" charset="0"/>
                <a:ea typeface="+mn-ea"/>
                <a:cs typeface="Arial" pitchFamily="34" charset="0"/>
              </a:defRPr>
            </a:lvl3pPr>
            <a:lvl4pPr marL="685800" indent="-228600" algn="l" rtl="0" eaLnBrk="1" fontAlgn="base" hangingPunct="1">
              <a:spcBef>
                <a:spcPct val="20000"/>
              </a:spcBef>
              <a:spcAft>
                <a:spcPct val="0"/>
              </a:spcAft>
              <a:buClr>
                <a:srgbClr val="00B0F0"/>
              </a:buClr>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rtl="0" eaLnBrk="1" fontAlgn="base" hangingPunct="1">
              <a:spcBef>
                <a:spcPct val="20000"/>
              </a:spcBef>
              <a:spcAft>
                <a:spcPct val="0"/>
              </a:spcAft>
              <a:buClr>
                <a:srgbClr val="00B0F0"/>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15" rtl="0" eaLnBrk="1" fontAlgn="base" latinLnBrk="0" hangingPunct="1">
              <a:lnSpc>
                <a:spcPct val="100000"/>
              </a:lnSpc>
              <a:spcBef>
                <a:spcPct val="20000"/>
              </a:spcBef>
              <a:spcAft>
                <a:spcPct val="0"/>
              </a:spcAft>
              <a:buClr>
                <a:srgbClr val="00B0F0"/>
              </a:buClr>
              <a:buSzTx/>
              <a:buFontTx/>
              <a:buNone/>
              <a:tabLst/>
              <a:defRPr/>
            </a:pPr>
            <a:r>
              <a:rPr kumimoji="0" lang="en-US" sz="1333" b="1" i="0" u="none" strike="noStrike" kern="1200" cap="none" spc="0" normalizeH="0" baseline="0" noProof="0" dirty="0">
                <a:ln>
                  <a:noFill/>
                </a:ln>
                <a:solidFill>
                  <a:srgbClr val="003865"/>
                </a:solidFill>
                <a:effectLst/>
                <a:uLnTx/>
                <a:uFillTx/>
                <a:latin typeface="Arial" pitchFamily="34" charset="0"/>
                <a:ea typeface="+mn-ea"/>
                <a:cs typeface="Arial" pitchFamily="34" charset="0"/>
              </a:rPr>
              <a:t>Primary endpoint</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IDFS </a:t>
            </a:r>
            <a:endParaRPr kumimoji="0" lang="en-US" sz="1333" b="0" i="0" u="none" strike="sngStrike" kern="1200" cap="none" spc="0" normalizeH="0" baseline="0" noProof="0" dirty="0">
              <a:ln>
                <a:noFill/>
              </a:ln>
              <a:solidFill>
                <a:srgbClr val="FF0000"/>
              </a:solidFill>
              <a:effectLst/>
              <a:uLnTx/>
              <a:uFillTx/>
              <a:latin typeface="Arial" pitchFamily="34" charset="0"/>
              <a:ea typeface="+mn-ea"/>
              <a:cs typeface="Arial" pitchFamily="34" charset="0"/>
            </a:endParaRPr>
          </a:p>
          <a:p>
            <a:pPr marL="0" marR="0" lvl="1" indent="0" algn="l" defTabSz="609615" rtl="0" eaLnBrk="1" fontAlgn="base" latinLnBrk="0" hangingPunct="1">
              <a:lnSpc>
                <a:spcPct val="100000"/>
              </a:lnSpc>
              <a:spcBef>
                <a:spcPts val="800"/>
              </a:spcBef>
              <a:spcAft>
                <a:spcPct val="0"/>
              </a:spcAft>
              <a:buClr>
                <a:srgbClr val="00B0F0"/>
              </a:buClr>
              <a:buSzTx/>
              <a:buFont typeface="Arial" pitchFamily="34" charset="0"/>
              <a:buNone/>
              <a:tabLst/>
              <a:defRPr/>
            </a:pPr>
            <a:r>
              <a:rPr kumimoji="0" lang="en-US" sz="1333" b="1" i="0" u="none" strike="noStrike" kern="1200" cap="none" spc="0" normalizeH="0" baseline="0" noProof="0" dirty="0">
                <a:ln>
                  <a:noFill/>
                </a:ln>
                <a:solidFill>
                  <a:srgbClr val="003865"/>
                </a:solidFill>
                <a:effectLst/>
                <a:uLnTx/>
                <a:uFillTx/>
                <a:latin typeface="Arial" pitchFamily="34" charset="0"/>
                <a:ea typeface="+mn-ea"/>
                <a:cs typeface="Arial" pitchFamily="34" charset="0"/>
              </a:rPr>
              <a:t>Key secondary endpoint</a:t>
            </a:r>
          </a:p>
          <a:p>
            <a:pPr marL="154524" marR="0" lvl="1" indent="-154524" algn="l" defTabSz="609615" rtl="0" eaLnBrk="1" fontAlgn="base" latinLnBrk="0" hangingPunct="1">
              <a:lnSpc>
                <a:spcPct val="100000"/>
              </a:lnSpc>
              <a:spcBef>
                <a:spcPts val="8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DFS </a:t>
            </a:r>
            <a:endParaRPr kumimoji="0" lang="en-US" sz="1333" b="0" i="0" u="none" strike="sngStrike" kern="1200" cap="none" spc="0" normalizeH="0" baseline="0" noProof="0" dirty="0">
              <a:ln>
                <a:noFill/>
              </a:ln>
              <a:solidFill>
                <a:srgbClr val="FF0000"/>
              </a:solidFill>
              <a:effectLst/>
              <a:uLnTx/>
              <a:uFillTx/>
              <a:latin typeface="Arial" pitchFamily="34" charset="0"/>
              <a:ea typeface="+mn-ea"/>
              <a:cs typeface="Arial" pitchFamily="34" charset="0"/>
            </a:endParaRPr>
          </a:p>
          <a:p>
            <a:pPr marL="0" marR="0" lvl="1" indent="0" algn="l" defTabSz="609615" rtl="0" eaLnBrk="1" fontAlgn="base" latinLnBrk="0" hangingPunct="1">
              <a:lnSpc>
                <a:spcPct val="100000"/>
              </a:lnSpc>
              <a:spcBef>
                <a:spcPts val="800"/>
              </a:spcBef>
              <a:spcAft>
                <a:spcPct val="0"/>
              </a:spcAft>
              <a:buClr>
                <a:srgbClr val="00B0F0"/>
              </a:buClr>
              <a:buSzTx/>
              <a:buFont typeface="Arial" pitchFamily="34" charset="0"/>
              <a:buNone/>
              <a:tabLst/>
              <a:defRPr/>
            </a:pPr>
            <a:r>
              <a:rPr kumimoji="0" lang="en-US" sz="1333" b="1" i="0" u="none" strike="noStrike" kern="1200" cap="none" spc="0" normalizeH="0" baseline="0" noProof="0" dirty="0">
                <a:ln>
                  <a:noFill/>
                </a:ln>
                <a:solidFill>
                  <a:srgbClr val="003865"/>
                </a:solidFill>
                <a:effectLst/>
                <a:uLnTx/>
                <a:uFillTx/>
                <a:latin typeface="Arial" pitchFamily="34" charset="0"/>
                <a:ea typeface="+mn-ea"/>
                <a:cs typeface="Arial" pitchFamily="34" charset="0"/>
              </a:rPr>
              <a:t>Other secondary endpoints</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OS</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DRFI</a:t>
            </a:r>
          </a:p>
        </p:txBody>
      </p:sp>
      <p:sp>
        <p:nvSpPr>
          <p:cNvPr id="11" name="TextBox 10">
            <a:extLst>
              <a:ext uri="{FF2B5EF4-FFF2-40B4-BE49-F238E27FC236}">
                <a16:creationId xmlns:a16="http://schemas.microsoft.com/office/drawing/2014/main" id="{21128B84-CCFF-7CE9-850D-79AD1D583DBF}"/>
              </a:ext>
            </a:extLst>
          </p:cNvPr>
          <p:cNvSpPr txBox="1"/>
          <p:nvPr/>
        </p:nvSpPr>
        <p:spPr>
          <a:xfrm>
            <a:off x="10515437" y="3249371"/>
            <a:ext cx="1423361" cy="543610"/>
          </a:xfrm>
          <a:prstGeom prst="rect">
            <a:avLst/>
          </a:prstGeom>
        </p:spPr>
        <p:txBody>
          <a:bodyPr wrap="square">
            <a:spAutoFit/>
          </a:bodyPr>
          <a:lstStyle/>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BMFI </a:t>
            </a:r>
          </a:p>
          <a:p>
            <a:pPr marL="154520" marR="0" lvl="1" indent="-154520" algn="l" defTabSz="609615" rtl="0" eaLnBrk="1" fontAlgn="base" latinLnBrk="0" hangingPunct="1">
              <a:lnSpc>
                <a:spcPct val="100000"/>
              </a:lnSpc>
              <a:spcBef>
                <a:spcPct val="20000"/>
              </a:spcBef>
              <a:spcAft>
                <a:spcPct val="0"/>
              </a:spcAft>
              <a:buClr>
                <a:srgbClr val="17AD86"/>
              </a:buClr>
              <a:buSzTx/>
              <a:buFont typeface="Arial" pitchFamily="34" charset="0"/>
              <a:buChar char="•"/>
              <a:tabLst/>
              <a:defRPr/>
            </a:pPr>
            <a:r>
              <a:rPr kumimoji="0" lang="en-US" sz="1333"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Safety </a:t>
            </a:r>
          </a:p>
        </p:txBody>
      </p:sp>
      <p:sp>
        <p:nvSpPr>
          <p:cNvPr id="15" name="TextBox 14">
            <a:extLst>
              <a:ext uri="{FF2B5EF4-FFF2-40B4-BE49-F238E27FC236}">
                <a16:creationId xmlns:a16="http://schemas.microsoft.com/office/drawing/2014/main" id="{85B2E06A-D742-9D65-98EC-85793275F838}"/>
              </a:ext>
            </a:extLst>
          </p:cNvPr>
          <p:cNvSpPr txBox="1"/>
          <p:nvPr/>
        </p:nvSpPr>
        <p:spPr>
          <a:xfrm>
            <a:off x="5181028" y="3954397"/>
            <a:ext cx="6474947" cy="1754326"/>
          </a:xfrm>
          <a:prstGeom prst="rect">
            <a:avLst/>
          </a:prstGeom>
          <a:noFill/>
        </p:spPr>
        <p:txBody>
          <a:bodyPr wrap="square">
            <a:spAutoFit/>
          </a:bodyPr>
          <a:lstStyle/>
          <a:p>
            <a:pPr marL="190510" marR="0" lvl="0"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Concomitant adjuvant ET was allowed per local practices </a:t>
            </a:r>
          </a:p>
          <a:p>
            <a:pPr marL="190510" marR="0" lvl="0"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administered, RT could be initiated </a:t>
            </a:r>
            <a:r>
              <a:rPr kumimoji="0" lang="en-US" sz="1200" b="1" i="0" u="sng"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concurrent</a:t>
            </a: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with study therapy or completed prior to initiation of study therapy (</a:t>
            </a:r>
            <a:r>
              <a:rPr kumimoji="0" lang="en-US" sz="1200" b="1" i="0" u="sng"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sequential</a:t>
            </a:r>
            <a:r>
              <a:rPr kumimoji="0" lang="en-US" sz="12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per investigator</a:t>
            </a:r>
            <a:endParaRPr kumimoji="0" lang="en-US" sz="1200" b="1" i="0" u="none" strike="noStrike" kern="0" cap="none" spc="0" normalizeH="0" baseline="0" noProof="0" dirty="0">
              <a:ln>
                <a:noFill/>
              </a:ln>
              <a:solidFill>
                <a:prstClr val="black"/>
              </a:solidFill>
              <a:effectLst/>
              <a:uLnTx/>
              <a:uFillTx/>
              <a:latin typeface="Arial"/>
              <a:ea typeface="+mn-ea"/>
              <a:cs typeface="+mn-cs"/>
            </a:endParaRPr>
          </a:p>
          <a:p>
            <a:pPr marL="190510" marR="0" lvl="0"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0" cap="none" spc="0" normalizeH="0" baseline="0" noProof="0" dirty="0">
                <a:ln>
                  <a:noFill/>
                </a:ln>
                <a:solidFill>
                  <a:prstClr val="black"/>
                </a:solidFill>
                <a:effectLst/>
                <a:uLnTx/>
                <a:uFillTx/>
                <a:latin typeface="Arial"/>
                <a:ea typeface="+mn-ea"/>
                <a:cs typeface="+mn-cs"/>
              </a:rPr>
              <a:t>ILD monitoring program for patients treated with RT</a:t>
            </a:r>
          </a:p>
          <a:p>
            <a:pPr marL="495325" marR="0" lvl="1"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a:ea typeface="+mn-ea"/>
                <a:cs typeface="+mn-cs"/>
              </a:rPr>
              <a:t>All patients had baseline non-contrast, low dose (LD) chest CT during screening</a:t>
            </a:r>
          </a:p>
          <a:p>
            <a:pPr marL="495325" marR="0" lvl="1"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a:ea typeface="+mn-ea"/>
                <a:cs typeface="+mn-cs"/>
              </a:rPr>
              <a:t>All RT patients (concurrent and sequential) had LD chest CT 6 weeks after start of study therapy, then every 12 weeks while on therapy, and at 40-day follow-up </a:t>
            </a:r>
          </a:p>
          <a:p>
            <a:pPr marL="495325" marR="0" lvl="1" indent="-190510" algn="l" defTabSz="60963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dirty="0">
                <a:ln>
                  <a:noFill/>
                </a:ln>
                <a:solidFill>
                  <a:prstClr val="black"/>
                </a:solidFill>
                <a:effectLst/>
                <a:uLnTx/>
                <a:uFillTx/>
                <a:latin typeface="Arial"/>
                <a:ea typeface="+mn-ea"/>
                <a:cs typeface="+mn-cs"/>
              </a:rPr>
              <a:t>Sequential RT patients had additional LD chest CT after completion of RT prior to start of study therapy</a:t>
            </a:r>
          </a:p>
        </p:txBody>
      </p:sp>
      <p:sp>
        <p:nvSpPr>
          <p:cNvPr id="17" name="Rectangle 16">
            <a:extLst>
              <a:ext uri="{FF2B5EF4-FFF2-40B4-BE49-F238E27FC236}">
                <a16:creationId xmlns:a16="http://schemas.microsoft.com/office/drawing/2014/main" id="{D33D9B67-425D-F36F-75D3-DD680E91CA74}"/>
              </a:ext>
            </a:extLst>
          </p:cNvPr>
          <p:cNvSpPr/>
          <p:nvPr/>
        </p:nvSpPr>
        <p:spPr>
          <a:xfrm>
            <a:off x="331366" y="3942812"/>
            <a:ext cx="11476551" cy="18537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Concomitant endocrine therapy was permitted</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Adjuvant XRT permitted (sequential or concurrent)</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Rigorous ILD monitoring with CT Chest scans</a:t>
            </a:r>
          </a:p>
        </p:txBody>
      </p:sp>
      <p:sp>
        <p:nvSpPr>
          <p:cNvPr id="2" name="Text Placeholder 2">
            <a:extLst>
              <a:ext uri="{FF2B5EF4-FFF2-40B4-BE49-F238E27FC236}">
                <a16:creationId xmlns:a16="http://schemas.microsoft.com/office/drawing/2014/main" id="{484791A3-F3CC-2CF7-3DE2-46512783D1F3}"/>
              </a:ext>
            </a:extLst>
          </p:cNvPr>
          <p:cNvSpPr txBox="1">
            <a:spLocks/>
          </p:cNvSpPr>
          <p:nvPr/>
        </p:nvSpPr>
        <p:spPr>
          <a:xfrm>
            <a:off x="383516" y="6467289"/>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Dr Charles E Geyer Jr, ESMO 2025; RD= residual disease</a:t>
            </a:r>
          </a:p>
        </p:txBody>
      </p:sp>
    </p:spTree>
    <p:extLst>
      <p:ext uri="{BB962C8B-B14F-4D97-AF65-F5344CB8AC3E}">
        <p14:creationId xmlns:p14="http://schemas.microsoft.com/office/powerpoint/2010/main" val="271747921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8B0A11A-9CE4-2EB0-D2F6-7BB62E524E96}"/>
            </a:ext>
          </a:extLst>
        </p:cNvPr>
        <p:cNvGrpSpPr/>
        <p:nvPr/>
      </p:nvGrpSpPr>
      <p:grpSpPr>
        <a:xfrm>
          <a:off x="0" y="0"/>
          <a:ext cx="0" cy="0"/>
          <a:chOff x="0" y="0"/>
          <a:chExt cx="0" cy="0"/>
        </a:xfrm>
      </p:grpSpPr>
      <p:sp>
        <p:nvSpPr>
          <p:cNvPr id="3" name="Text Placeholder 1">
            <a:extLst>
              <a:ext uri="{FF2B5EF4-FFF2-40B4-BE49-F238E27FC236}">
                <a16:creationId xmlns:a16="http://schemas.microsoft.com/office/drawing/2014/main" id="{2641A745-8F44-BE1B-F5D4-3BCAA119EA87}"/>
              </a:ext>
            </a:extLst>
          </p:cNvPr>
          <p:cNvSpPr txBox="1">
            <a:spLocks/>
          </p:cNvSpPr>
          <p:nvPr/>
        </p:nvSpPr>
        <p:spPr>
          <a:xfrm>
            <a:off x="419220" y="249192"/>
            <a:ext cx="11353559" cy="670052"/>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rgbClr val="00305D"/>
                </a:solidFill>
                <a:effectLst/>
                <a:uLnTx/>
                <a:uFillTx/>
                <a:latin typeface="Calibri" panose="020F0502020204030204" pitchFamily="34" charset="0"/>
                <a:ea typeface="+mn-ea"/>
                <a:cs typeface="Calibri" panose="020F0502020204030204" pitchFamily="34" charset="0"/>
              </a:rPr>
              <a:t>DB-05: Baseline demographics and clinical characteristics</a:t>
            </a:r>
          </a:p>
        </p:txBody>
      </p:sp>
      <p:graphicFrame>
        <p:nvGraphicFramePr>
          <p:cNvPr id="12" name="Table 11">
            <a:extLst>
              <a:ext uri="{FF2B5EF4-FFF2-40B4-BE49-F238E27FC236}">
                <a16:creationId xmlns:a16="http://schemas.microsoft.com/office/drawing/2014/main" id="{D5CA9BC2-F716-B396-C8C6-A516E5298C86}"/>
              </a:ext>
            </a:extLst>
          </p:cNvPr>
          <p:cNvGraphicFramePr>
            <a:graphicFrameLocks noGrp="1"/>
          </p:cNvGraphicFramePr>
          <p:nvPr/>
        </p:nvGraphicFramePr>
        <p:xfrm>
          <a:off x="426276" y="955773"/>
          <a:ext cx="5642177" cy="4832223"/>
        </p:xfrm>
        <a:graphic>
          <a:graphicData uri="http://schemas.openxmlformats.org/drawingml/2006/table">
            <a:tbl>
              <a:tblPr firstRow="1" firstCol="1" bandRow="1"/>
              <a:tblGrid>
                <a:gridCol w="3369269">
                  <a:extLst>
                    <a:ext uri="{9D8B030D-6E8A-4147-A177-3AD203B41FA5}">
                      <a16:colId xmlns:a16="http://schemas.microsoft.com/office/drawing/2014/main" val="1644137479"/>
                    </a:ext>
                  </a:extLst>
                </a:gridCol>
                <a:gridCol w="1136454">
                  <a:extLst>
                    <a:ext uri="{9D8B030D-6E8A-4147-A177-3AD203B41FA5}">
                      <a16:colId xmlns:a16="http://schemas.microsoft.com/office/drawing/2014/main" val="1802270447"/>
                    </a:ext>
                  </a:extLst>
                </a:gridCol>
                <a:gridCol w="1136454">
                  <a:extLst>
                    <a:ext uri="{9D8B030D-6E8A-4147-A177-3AD203B41FA5}">
                      <a16:colId xmlns:a16="http://schemas.microsoft.com/office/drawing/2014/main" val="2856447747"/>
                    </a:ext>
                  </a:extLst>
                </a:gridCol>
              </a:tblGrid>
              <a:tr h="325120">
                <a:tc>
                  <a:txBody>
                    <a:bodyPr/>
                    <a:lstStyle/>
                    <a:p>
                      <a:pP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a:t>
                      </a:r>
                      <a:r>
                        <a:rPr lang="en-US" sz="1100" b="1" kern="100" err="1">
                          <a:solidFill>
                            <a:schemeClr val="bg1"/>
                          </a:solidFill>
                          <a:effectLst/>
                          <a:latin typeface="Arial" panose="020B0604020202020204" pitchFamily="34" charset="0"/>
                          <a:ea typeface="Yu Gothic" panose="020B0400000000000000" pitchFamily="34" charset="-128"/>
                          <a:cs typeface="Arial" panose="020B0604020202020204" pitchFamily="34" charset="0"/>
                        </a:rPr>
                        <a:t>DXd</a:t>
                      </a: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 </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GB"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818</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T-DM1 </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fr-FR"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817</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2468962422"/>
                  </a:ext>
                </a:extLst>
              </a:tr>
              <a:tr h="176234">
                <a:tc>
                  <a:txBody>
                    <a:bodyPr/>
                    <a:lstStyle/>
                    <a:p>
                      <a:pP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Age, median (range), years</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50.3 (24-78)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50.6 (21-83)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08496198"/>
                  </a:ext>
                </a:extLst>
              </a:tr>
              <a:tr h="171027">
                <a:tc>
                  <a:txBody>
                    <a:bodyPr/>
                    <a:lstStyle/>
                    <a:p>
                      <a:pPr marL="7200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&lt;65</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735 (89.9)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736 (90.1)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065497507"/>
                  </a:ext>
                </a:extLst>
              </a:tr>
              <a:tr h="171027">
                <a:tc>
                  <a:txBody>
                    <a:bodyPr/>
                    <a:lstStyle/>
                    <a:p>
                      <a:pPr marL="7200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≥65</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83 (10.1)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81 (9.9)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D9D9D9"/>
                    </a:solidFill>
                  </a:tcPr>
                </a:tc>
                <a:extLst>
                  <a:ext uri="{0D108BD9-81ED-4DB2-BD59-A6C34878D82A}">
                    <a16:rowId xmlns:a16="http://schemas.microsoft.com/office/drawing/2014/main" val="1375801514"/>
                  </a:ext>
                </a:extLst>
              </a:tr>
              <a:tr h="176234">
                <a:tc>
                  <a:txBody>
                    <a:bodyPr/>
                    <a:lstStyle/>
                    <a:p>
                      <a:pPr>
                        <a:lnSpc>
                          <a:spcPct val="115000"/>
                        </a:lnSpc>
                        <a:spcAft>
                          <a:spcPts val="800"/>
                        </a:spcAft>
                        <a:buNone/>
                      </a:pPr>
                      <a:r>
                        <a:rPr lang="it-IT" sz="1100" b="1" kern="100">
                          <a:effectLst/>
                          <a:latin typeface="Arial" panose="020B0604020202020204" pitchFamily="34" charset="0"/>
                          <a:ea typeface="Yu Gothic" panose="020B0400000000000000" pitchFamily="34" charset="-128"/>
                          <a:cs typeface="Arial" panose="020B0604020202020204" pitchFamily="34" charset="0"/>
                        </a:rPr>
                        <a:t>Female sex</a:t>
                      </a:r>
                      <a:r>
                        <a:rPr lang="en-GB" sz="1100" b="1" kern="10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814 (99.5)</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814 (99.6)</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992065633"/>
                  </a:ext>
                </a:extLst>
              </a:tr>
              <a:tr h="177715">
                <a:tc>
                  <a:txBody>
                    <a:bodyPr/>
                    <a:lstStyle/>
                    <a:p>
                      <a:pPr>
                        <a:lnSpc>
                          <a:spcPct val="115000"/>
                        </a:lnSpc>
                        <a:spcAft>
                          <a:spcPts val="80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Race</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593191166"/>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White</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301 (36.8)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kern="100">
                          <a:solidFill>
                            <a:schemeClr val="tx1"/>
                          </a:solidFill>
                          <a:effectLst/>
                          <a:latin typeface="Arial" panose="020B0604020202020204" pitchFamily="34" charset="0"/>
                          <a:ea typeface="SimSun" panose="02010600030101010101" pitchFamily="2" charset="-122"/>
                          <a:cs typeface="Arial" panose="020B0604020202020204" pitchFamily="34" charset="0"/>
                        </a:rPr>
                        <a:t>333 (40.8)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277733544"/>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Black or African American</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22 (2.7)</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kern="100">
                          <a:solidFill>
                            <a:schemeClr val="tx1"/>
                          </a:solidFill>
                          <a:effectLst/>
                          <a:latin typeface="Arial" panose="020B0604020202020204" pitchFamily="34" charset="0"/>
                          <a:ea typeface="SimSun" panose="02010600030101010101" pitchFamily="2" charset="-122"/>
                          <a:cs typeface="Arial" panose="020B0604020202020204" pitchFamily="34" charset="0"/>
                        </a:rPr>
                        <a:t>13 (1.6)</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827764644"/>
                  </a:ext>
                </a:extLst>
              </a:tr>
              <a:tr h="171027">
                <a:tc>
                  <a:txBody>
                    <a:bodyPr/>
                    <a:lstStyle/>
                    <a:p>
                      <a:pPr marL="91440">
                        <a:lnSpc>
                          <a:spcPct val="115000"/>
                        </a:lnSpc>
                        <a:spcAft>
                          <a:spcPts val="80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Asian</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b="1" kern="100" dirty="0">
                          <a:effectLst/>
                          <a:latin typeface="Arial" panose="020B0604020202020204" pitchFamily="34" charset="0"/>
                          <a:ea typeface="SimSun" panose="02010600030101010101" pitchFamily="2" charset="-122"/>
                          <a:cs typeface="Arial" panose="020B0604020202020204" pitchFamily="34" charset="0"/>
                        </a:rPr>
                        <a:t>399 (48.8)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b="1" kern="100" dirty="0">
                          <a:solidFill>
                            <a:schemeClr val="tx1"/>
                          </a:solidFill>
                          <a:effectLst/>
                          <a:latin typeface="Arial" panose="020B0604020202020204" pitchFamily="34" charset="0"/>
                          <a:ea typeface="SimSun" panose="02010600030101010101" pitchFamily="2" charset="-122"/>
                          <a:cs typeface="Arial" panose="020B0604020202020204" pitchFamily="34" charset="0"/>
                        </a:rPr>
                        <a:t>386 (47.2)</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435272782"/>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Other</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865"/>
                      </a:solid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 96 (11.7)</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865"/>
                      </a:solidFill>
                      <a:prstDash val="solid"/>
                      <a:round/>
                      <a:headEnd type="none" w="med" len="med"/>
                      <a:tailEnd type="none" w="med" len="med"/>
                    </a:lnB>
                    <a:solidFill>
                      <a:srgbClr val="EBEEF5"/>
                    </a:solidFill>
                  </a:tcPr>
                </a:tc>
                <a:tc>
                  <a:txBody>
                    <a:bodyPr/>
                    <a:lstStyle/>
                    <a:p>
                      <a:pPr marL="0" algn="ctr" defTabSz="914400" rtl="0" eaLnBrk="1" latinLnBrk="0" hangingPunct="1">
                        <a:lnSpc>
                          <a:spcPct val="115000"/>
                        </a:lnSpc>
                        <a:spcAft>
                          <a:spcPts val="800"/>
                        </a:spcAft>
                        <a:buNone/>
                      </a:pPr>
                      <a:r>
                        <a:rPr lang="en-US" sz="1100" kern="100">
                          <a:solidFill>
                            <a:schemeClr val="tx1"/>
                          </a:solidFill>
                          <a:effectLst/>
                          <a:latin typeface="Arial" panose="020B0604020202020204" pitchFamily="34" charset="0"/>
                          <a:ea typeface="SimSun" panose="02010600030101010101" pitchFamily="2" charset="-122"/>
                          <a:cs typeface="Arial" panose="020B0604020202020204" pitchFamily="34" charset="0"/>
                        </a:rPr>
                        <a:t> 85 (10.4)</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865"/>
                      </a:solidFill>
                      <a:prstDash val="solid"/>
                      <a:round/>
                      <a:headEnd type="none" w="med" len="med"/>
                      <a:tailEnd type="none" w="med" len="med"/>
                    </a:lnB>
                    <a:solidFill>
                      <a:srgbClr val="D9D9D9"/>
                    </a:solidFill>
                  </a:tcPr>
                </a:tc>
                <a:extLst>
                  <a:ext uri="{0D108BD9-81ED-4DB2-BD59-A6C34878D82A}">
                    <a16:rowId xmlns:a16="http://schemas.microsoft.com/office/drawing/2014/main" val="519797489"/>
                  </a:ext>
                </a:extLst>
              </a:tr>
              <a:tr h="176234">
                <a:tc>
                  <a:txBody>
                    <a:bodyPr/>
                    <a:lstStyle/>
                    <a:p>
                      <a:pP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Region,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865"/>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865"/>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3865"/>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150677885"/>
                  </a:ext>
                </a:extLst>
              </a:tr>
              <a:tr h="176234">
                <a:tc>
                  <a:txBody>
                    <a:bodyPr/>
                    <a:lstStyle/>
                    <a:p>
                      <a:pPr marL="91440">
                        <a:lnSpc>
                          <a:spcPct val="115000"/>
                        </a:lnSpc>
                        <a:spcAft>
                          <a:spcPts val="800"/>
                        </a:spcAft>
                        <a:buNone/>
                      </a:pPr>
                      <a:r>
                        <a:rPr lang="en-NZ" sz="1100" b="1" kern="1200" dirty="0">
                          <a:solidFill>
                            <a:srgbClr val="000000"/>
                          </a:solidFill>
                          <a:effectLst/>
                          <a:latin typeface="Arial" panose="020B0604020202020204" pitchFamily="34" charset="0"/>
                          <a:ea typeface="Yu Gothic" panose="020B0400000000000000" pitchFamily="34" charset="-128"/>
                          <a:cs typeface="Arial" panose="020B0604020202020204" pitchFamily="34" charset="0"/>
                        </a:rPr>
                        <a:t>Asia</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392 (47.9)</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380 (46.5)</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585411621"/>
                  </a:ext>
                </a:extLst>
              </a:tr>
              <a:tr h="176234">
                <a:tc>
                  <a:txBody>
                    <a:bodyPr/>
                    <a:lstStyle/>
                    <a:p>
                      <a:pPr marL="91440">
                        <a:lnSpc>
                          <a:spcPct val="115000"/>
                        </a:lnSpc>
                        <a:spcAft>
                          <a:spcPts val="800"/>
                        </a:spcAft>
                        <a:buNone/>
                      </a:pPr>
                      <a:r>
                        <a:rPr lang="en-NZ" sz="1100" kern="1200">
                          <a:solidFill>
                            <a:srgbClr val="000000"/>
                          </a:solidFill>
                          <a:effectLst/>
                          <a:latin typeface="Arial" panose="020B0604020202020204" pitchFamily="34" charset="0"/>
                          <a:ea typeface="Yu Gothic" panose="020B0400000000000000" pitchFamily="34" charset="-128"/>
                          <a:cs typeface="Arial" panose="020B0604020202020204" pitchFamily="34" charset="0"/>
                        </a:rPr>
                        <a:t>Europe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222 (27.1)</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223 (27.3)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601031654"/>
                  </a:ext>
                </a:extLst>
              </a:tr>
              <a:tr h="176234">
                <a:tc>
                  <a:txBody>
                    <a:bodyPr/>
                    <a:lstStyle/>
                    <a:p>
                      <a:pPr marL="91440" marR="0" lvl="0" indent="0" algn="l" defTabSz="914400" rtl="0" eaLnBrk="1" fontAlgn="auto" latinLnBrk="0" hangingPunct="1">
                        <a:lnSpc>
                          <a:spcPct val="115000"/>
                        </a:lnSpc>
                        <a:spcBef>
                          <a:spcPts val="0"/>
                        </a:spcBef>
                        <a:spcAft>
                          <a:spcPts val="800"/>
                        </a:spcAft>
                        <a:buClrTx/>
                        <a:buSzTx/>
                        <a:buFontTx/>
                        <a:buNone/>
                        <a:tabLst/>
                        <a:defRPr/>
                      </a:pPr>
                      <a:r>
                        <a:rPr lang="en-NZ" sz="1100" kern="1200">
                          <a:solidFill>
                            <a:srgbClr val="000000"/>
                          </a:solidFill>
                          <a:effectLst/>
                          <a:latin typeface="Arial" panose="020B0604020202020204" pitchFamily="34" charset="0"/>
                          <a:ea typeface="Yu Gothic" panose="020B0400000000000000" pitchFamily="34" charset="-128"/>
                          <a:cs typeface="Arial" panose="020B0604020202020204" pitchFamily="34" charset="0"/>
                        </a:rPr>
                        <a:t>North America + Australia</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57 (7.0)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72 (8.8)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959386584"/>
                  </a:ext>
                </a:extLst>
              </a:tr>
              <a:tr h="176234">
                <a:tc>
                  <a:txBody>
                    <a:bodyPr/>
                    <a:lstStyle/>
                    <a:p>
                      <a:pPr marL="91440">
                        <a:lnSpc>
                          <a:spcPct val="115000"/>
                        </a:lnSpc>
                        <a:spcAft>
                          <a:spcPts val="800"/>
                        </a:spcAft>
                        <a:buNone/>
                      </a:pPr>
                      <a:r>
                        <a:rPr lang="en-NZ" sz="1100" kern="1200">
                          <a:solidFill>
                            <a:srgbClr val="000000"/>
                          </a:solidFill>
                          <a:effectLst/>
                          <a:latin typeface="Arial" panose="020B0604020202020204" pitchFamily="34" charset="0"/>
                          <a:ea typeface="Yu Gothic" panose="020B0400000000000000" pitchFamily="34" charset="-128"/>
                          <a:cs typeface="Arial" panose="020B0604020202020204" pitchFamily="34" charset="0"/>
                        </a:rPr>
                        <a:t>Rest of </a:t>
                      </a:r>
                      <a:r>
                        <a:rPr lang="en-NZ" sz="1100" kern="1200" err="1">
                          <a:solidFill>
                            <a:srgbClr val="000000"/>
                          </a:solidFill>
                          <a:effectLst/>
                          <a:latin typeface="Arial" panose="020B0604020202020204" pitchFamily="34" charset="0"/>
                          <a:ea typeface="Yu Gothic" panose="020B0400000000000000" pitchFamily="34" charset="-128"/>
                          <a:cs typeface="Arial" panose="020B0604020202020204" pitchFamily="34" charset="0"/>
                        </a:rPr>
                        <a:t>world</a:t>
                      </a:r>
                      <a:r>
                        <a:rPr lang="en-NZ" sz="1100" kern="1200" baseline="30000" err="1">
                          <a:solidFill>
                            <a:srgbClr val="000000"/>
                          </a:solidFill>
                          <a:effectLst/>
                          <a:latin typeface="Arial" panose="020B0604020202020204" pitchFamily="34" charset="0"/>
                          <a:ea typeface="Yu Gothic" panose="020B0400000000000000" pitchFamily="34" charset="-128"/>
                          <a:cs typeface="Arial" panose="020B0604020202020204" pitchFamily="34" charset="0"/>
                        </a:rPr>
                        <a:t>a</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147 (18.0)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142 (17.4)</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016787110"/>
                  </a:ext>
                </a:extLst>
              </a:tr>
              <a:tr h="176234">
                <a:tc>
                  <a:txBody>
                    <a:bodyPr/>
                    <a:lstStyle/>
                    <a:p>
                      <a:pPr>
                        <a:lnSpc>
                          <a:spcPct val="115000"/>
                        </a:lnSpc>
                        <a:spcAft>
                          <a:spcPts val="800"/>
                        </a:spcAft>
                        <a:buNone/>
                      </a:pPr>
                      <a:r>
                        <a:rPr lang="en-US" sz="1100" b="1" kern="100">
                          <a:effectLst/>
                          <a:latin typeface="Arial" panose="020B0604020202020204" pitchFamily="34" charset="0"/>
                          <a:ea typeface="Yu Gothic" panose="020B0400000000000000" pitchFamily="34" charset="-128"/>
                          <a:cs typeface="Arial" panose="020B0604020202020204" pitchFamily="34" charset="0"/>
                        </a:rPr>
                        <a:t>ECOG PS score</a:t>
                      </a:r>
                      <a:r>
                        <a:rPr lang="en-GB" sz="1100" b="1" kern="10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i="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i="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139655376"/>
                  </a:ext>
                </a:extLst>
              </a:tr>
              <a:tr h="176234">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656 (80.2)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652 (79.8)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412992374"/>
                  </a:ext>
                </a:extLst>
              </a:tr>
              <a:tr h="176234">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1</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162 (19.8)</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165 (20.2)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429317036"/>
                  </a:ext>
                </a:extLst>
              </a:tr>
              <a:tr h="176234">
                <a:tc>
                  <a:txBody>
                    <a:bodyPr/>
                    <a:lstStyle/>
                    <a:p>
                      <a:pPr>
                        <a:lnSpc>
                          <a:spcPct val="115000"/>
                        </a:lnSpc>
                        <a:spcAft>
                          <a:spcPts val="800"/>
                        </a:spcAft>
                        <a:buNone/>
                      </a:pPr>
                      <a:r>
                        <a:rPr lang="it-IT" sz="1100" b="1" kern="100" dirty="0">
                          <a:effectLst/>
                          <a:latin typeface="Arial" panose="020B0604020202020204" pitchFamily="34" charset="0"/>
                          <a:ea typeface="Yu Gothic" panose="020B0400000000000000" pitchFamily="34" charset="-128"/>
                          <a:cs typeface="Arial" panose="020B0604020202020204" pitchFamily="34" charset="0"/>
                        </a:rPr>
                        <a:t>HER2 </a:t>
                      </a:r>
                      <a:r>
                        <a:rPr lang="it-IT" sz="1100" b="1" kern="100" dirty="0" err="1">
                          <a:effectLst/>
                          <a:latin typeface="Arial" panose="020B0604020202020204" pitchFamily="34" charset="0"/>
                          <a:ea typeface="Yu Gothic" panose="020B0400000000000000" pitchFamily="34" charset="-128"/>
                          <a:cs typeface="Arial" panose="020B0604020202020204" pitchFamily="34" charset="0"/>
                        </a:rPr>
                        <a:t>expression,</a:t>
                      </a:r>
                      <a:r>
                        <a:rPr lang="it-IT" sz="1100" b="1" kern="100" baseline="30000" dirty="0" err="1">
                          <a:effectLst/>
                          <a:latin typeface="Arial" panose="020B0604020202020204" pitchFamily="34" charset="0"/>
                          <a:ea typeface="Yu Gothic" panose="020B0400000000000000" pitchFamily="34" charset="-128"/>
                          <a:cs typeface="Arial" panose="020B0604020202020204" pitchFamily="34" charset="0"/>
                        </a:rPr>
                        <a:t>b</a:t>
                      </a:r>
                      <a:r>
                        <a:rPr lang="it-IT" sz="1100" b="1" kern="100" dirty="0">
                          <a:effectLst/>
                          <a:latin typeface="Arial" panose="020B0604020202020204" pitchFamily="34" charset="0"/>
                          <a:ea typeface="Yu Gothic" panose="020B0400000000000000" pitchFamily="34" charset="-128"/>
                          <a:cs typeface="Arial" panose="020B0604020202020204" pitchFamily="34" charset="0"/>
                        </a:rPr>
                        <a:t> </a:t>
                      </a:r>
                      <a:r>
                        <a:rPr lang="it-IT" sz="1100" b="1" kern="100" dirty="0" err="1">
                          <a:effectLst/>
                          <a:latin typeface="Arial" panose="020B0604020202020204" pitchFamily="34" charset="0"/>
                          <a:ea typeface="Yu Gothic" panose="020B0400000000000000" pitchFamily="34" charset="-128"/>
                          <a:cs typeface="Arial" panose="020B0604020202020204" pitchFamily="34" charset="0"/>
                        </a:rPr>
                        <a:t>n</a:t>
                      </a:r>
                      <a:r>
                        <a:rPr lang="it-IT" sz="1100" b="1" kern="100" dirty="0">
                          <a:effectLst/>
                          <a:latin typeface="Arial" panose="020B0604020202020204" pitchFamily="34" charset="0"/>
                          <a:ea typeface="Yu Gothic" panose="020B0400000000000000" pitchFamily="34" charset="-128"/>
                          <a:cs typeface="Arial" panose="020B0604020202020204" pitchFamily="34" charset="0"/>
                        </a:rPr>
                        <a:t> (%)</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730063699"/>
                  </a:ext>
                </a:extLst>
              </a:tr>
              <a:tr h="176234">
                <a:tc>
                  <a:txBody>
                    <a:bodyPr/>
                    <a:lstStyle/>
                    <a:p>
                      <a:pPr marL="91440">
                        <a:lnSpc>
                          <a:spcPct val="115000"/>
                        </a:lnSpc>
                        <a:spcAft>
                          <a:spcPts val="800"/>
                        </a:spcAft>
                        <a:buNone/>
                      </a:pPr>
                      <a:r>
                        <a:rPr lang="it-IT" sz="1100" b="1" kern="100" dirty="0">
                          <a:effectLst/>
                          <a:latin typeface="Arial" panose="020B0604020202020204" pitchFamily="34" charset="0"/>
                          <a:ea typeface="Yu Gothic" panose="020B0400000000000000" pitchFamily="34" charset="-128"/>
                          <a:cs typeface="Arial" panose="020B0604020202020204" pitchFamily="34" charset="0"/>
                        </a:rPr>
                        <a:t>IHC 3+</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676 (82.6)</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670 (82.0)</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135824822"/>
                  </a:ext>
                </a:extLst>
              </a:tr>
              <a:tr h="171027">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IHC 2+ and ISH+</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129 (15.8)</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133 (16.3)</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212180060"/>
                  </a:ext>
                </a:extLst>
              </a:tr>
              <a:tr h="171027">
                <a:tc>
                  <a:txBody>
                    <a:bodyPr/>
                    <a:lstStyle/>
                    <a:p>
                      <a:pPr marL="91440">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IHC 2+ and ISH−</a:t>
                      </a: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2 (0.2)</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0</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65142316"/>
                  </a:ext>
                </a:extLst>
              </a:tr>
              <a:tr h="171027">
                <a:tc>
                  <a:txBody>
                    <a:bodyPr/>
                    <a:lstStyle/>
                    <a:p>
                      <a:pPr marL="91440">
                        <a:lnSpc>
                          <a:spcPct val="115000"/>
                        </a:lnSpc>
                        <a:spcAft>
                          <a:spcPts val="800"/>
                        </a:spcAft>
                        <a:buNone/>
                      </a:pPr>
                      <a:r>
                        <a:rPr lang="it-IT" sz="1100" kern="100">
                          <a:effectLst/>
                          <a:latin typeface="Arial" panose="020B0604020202020204" pitchFamily="34" charset="0"/>
                          <a:ea typeface="Yu Gothic" panose="020B0400000000000000" pitchFamily="34" charset="-128"/>
                          <a:cs typeface="Arial" panose="020B0604020202020204" pitchFamily="34" charset="0"/>
                        </a:rPr>
                        <a:t>IHC 1+ and ISH+</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11 (1.3)</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14 (1.7)</a:t>
                      </a:r>
                      <a:endParaRPr lang="en-US" sz="1100" kern="100">
                        <a:effectLst/>
                        <a:latin typeface="Arial" panose="020B06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305D"/>
                      </a:solidFill>
                      <a:prstDash val="solid"/>
                      <a:round/>
                      <a:headEnd type="none" w="med" len="med"/>
                      <a:tailEnd type="none" w="med" len="med"/>
                    </a:lnB>
                    <a:solidFill>
                      <a:srgbClr val="D9D9D9"/>
                    </a:solidFill>
                  </a:tcPr>
                </a:tc>
                <a:extLst>
                  <a:ext uri="{0D108BD9-81ED-4DB2-BD59-A6C34878D82A}">
                    <a16:rowId xmlns:a16="http://schemas.microsoft.com/office/drawing/2014/main" val="4184482121"/>
                  </a:ext>
                </a:extLst>
              </a:tr>
              <a:tr h="176234">
                <a:tc>
                  <a:txBody>
                    <a:bodyPr/>
                    <a:lstStyle/>
                    <a:p>
                      <a:pPr>
                        <a:lnSpc>
                          <a:spcPct val="115000"/>
                        </a:lnSpc>
                        <a:spcAft>
                          <a:spcPts val="800"/>
                        </a:spcAft>
                        <a:buNone/>
                      </a:pPr>
                      <a:r>
                        <a:rPr lang="it-IT" sz="1100" b="1" kern="0">
                          <a:effectLst/>
                          <a:latin typeface="Arial" panose="020B0604020202020204" pitchFamily="34" charset="0"/>
                          <a:ea typeface="Yu Gothic" panose="020B0400000000000000" pitchFamily="34" charset="-128"/>
                          <a:cs typeface="Arial" panose="020B0604020202020204" pitchFamily="34" charset="0"/>
                        </a:rPr>
                        <a:t>Hormone receptor status,</a:t>
                      </a:r>
                      <a:r>
                        <a:rPr lang="it-IT" sz="1100" b="1" kern="0" baseline="30000">
                          <a:effectLst/>
                          <a:latin typeface="Arial" panose="020B0604020202020204" pitchFamily="34" charset="0"/>
                          <a:ea typeface="Yu Gothic" panose="020B0400000000000000" pitchFamily="34" charset="-128"/>
                          <a:cs typeface="Arial" panose="020B0604020202020204" pitchFamily="34" charset="0"/>
                        </a:rPr>
                        <a:t>c</a:t>
                      </a:r>
                      <a:r>
                        <a:rPr lang="it-IT" sz="1100" b="1" kern="0">
                          <a:effectLst/>
                          <a:latin typeface="Arial" panose="020B0604020202020204" pitchFamily="34" charset="0"/>
                          <a:ea typeface="Yu Gothic" panose="020B0400000000000000" pitchFamily="34"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305D"/>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982313194"/>
                  </a:ext>
                </a:extLst>
              </a:tr>
              <a:tr h="176234">
                <a:tc>
                  <a:txBody>
                    <a:bodyPr/>
                    <a:lstStyle/>
                    <a:p>
                      <a:pPr marL="91440">
                        <a:lnSpc>
                          <a:spcPct val="115000"/>
                        </a:lnSpc>
                        <a:spcAft>
                          <a:spcPts val="800"/>
                        </a:spcAft>
                        <a:buNone/>
                      </a:pPr>
                      <a:r>
                        <a:rPr lang="it-IT" sz="1100" b="1" kern="0">
                          <a:effectLst/>
                          <a:latin typeface="Arial" panose="020B0604020202020204" pitchFamily="34" charset="0"/>
                          <a:ea typeface="Yu Gothic" panose="020B0400000000000000" pitchFamily="34" charset="-128"/>
                          <a:cs typeface="Arial" panose="020B0604020202020204" pitchFamily="34" charset="0"/>
                        </a:rPr>
                        <a:t>Positive</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581 (71.0)</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583 (71.4)</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202594882"/>
                  </a:ext>
                </a:extLst>
              </a:tr>
              <a:tr h="176234">
                <a:tc>
                  <a:txBody>
                    <a:bodyPr/>
                    <a:lstStyle/>
                    <a:p>
                      <a:pPr marL="91440">
                        <a:lnSpc>
                          <a:spcPct val="115000"/>
                        </a:lnSpc>
                        <a:spcAft>
                          <a:spcPts val="800"/>
                        </a:spcAft>
                        <a:buNone/>
                      </a:pPr>
                      <a:r>
                        <a:rPr lang="it-IT" sz="1100" kern="0" dirty="0">
                          <a:effectLst/>
                          <a:latin typeface="Arial" panose="020B0604020202020204" pitchFamily="34" charset="0"/>
                          <a:ea typeface="Yu Gothic" panose="020B0400000000000000" pitchFamily="34" charset="-128"/>
                          <a:cs typeface="Arial" panose="020B0604020202020204" pitchFamily="34" charset="0"/>
                        </a:rPr>
                        <a:t>Negative</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237 (29.0)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dirty="0">
                          <a:effectLst/>
                          <a:latin typeface="Arial" panose="020B0604020202020204" pitchFamily="34" charset="0"/>
                          <a:ea typeface="Yu Gothic" panose="020B0400000000000000" pitchFamily="34" charset="-128"/>
                          <a:cs typeface="Arial" panose="020B0604020202020204" pitchFamily="34" charset="0"/>
                        </a:rPr>
                        <a:t>234 (28.6)</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019053526"/>
                  </a:ext>
                </a:extLst>
              </a:tr>
            </a:tbl>
          </a:graphicData>
        </a:graphic>
      </p:graphicFrame>
      <p:graphicFrame>
        <p:nvGraphicFramePr>
          <p:cNvPr id="13" name="Table 12">
            <a:extLst>
              <a:ext uri="{FF2B5EF4-FFF2-40B4-BE49-F238E27FC236}">
                <a16:creationId xmlns:a16="http://schemas.microsoft.com/office/drawing/2014/main" id="{D21EA47E-E540-753F-326A-8C90F907E932}"/>
              </a:ext>
            </a:extLst>
          </p:cNvPr>
          <p:cNvGraphicFramePr>
            <a:graphicFrameLocks noGrp="1"/>
          </p:cNvGraphicFramePr>
          <p:nvPr/>
        </p:nvGraphicFramePr>
        <p:xfrm>
          <a:off x="6163994" y="919244"/>
          <a:ext cx="5642178" cy="4540965"/>
        </p:xfrm>
        <a:graphic>
          <a:graphicData uri="http://schemas.openxmlformats.org/drawingml/2006/table">
            <a:tbl>
              <a:tblPr firstRow="1" firstCol="1" bandRow="1"/>
              <a:tblGrid>
                <a:gridCol w="3695084">
                  <a:extLst>
                    <a:ext uri="{9D8B030D-6E8A-4147-A177-3AD203B41FA5}">
                      <a16:colId xmlns:a16="http://schemas.microsoft.com/office/drawing/2014/main" val="1644137479"/>
                    </a:ext>
                  </a:extLst>
                </a:gridCol>
                <a:gridCol w="983622">
                  <a:extLst>
                    <a:ext uri="{9D8B030D-6E8A-4147-A177-3AD203B41FA5}">
                      <a16:colId xmlns:a16="http://schemas.microsoft.com/office/drawing/2014/main" val="1802270447"/>
                    </a:ext>
                  </a:extLst>
                </a:gridCol>
                <a:gridCol w="963472">
                  <a:extLst>
                    <a:ext uri="{9D8B030D-6E8A-4147-A177-3AD203B41FA5}">
                      <a16:colId xmlns:a16="http://schemas.microsoft.com/office/drawing/2014/main" val="2856447747"/>
                    </a:ext>
                  </a:extLst>
                </a:gridCol>
              </a:tblGrid>
              <a:tr h="374224">
                <a:tc>
                  <a:txBody>
                    <a:bodyPr/>
                    <a:lstStyle/>
                    <a:p>
                      <a:pPr>
                        <a:lnSpc>
                          <a:spcPct val="115000"/>
                        </a:lnSpc>
                        <a:spcAft>
                          <a:spcPts val="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T-DXd </a:t>
                      </a:r>
                      <a:b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br>
                      <a:r>
                        <a:rPr lang="en-GB"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818</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T-DM1 </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fr-FR" sz="1100" b="1" kern="100">
                          <a:solidFill>
                            <a:schemeClr val="bg1"/>
                          </a:solidFill>
                          <a:effectLst/>
                          <a:latin typeface="Arial" panose="020B0604020202020204" pitchFamily="34" charset="0"/>
                          <a:ea typeface="Yu Gothic" panose="020B0400000000000000" pitchFamily="34" charset="-128"/>
                          <a:cs typeface="Arial" panose="020B0604020202020204" pitchFamily="34" charset="0"/>
                        </a:rPr>
                        <a:t>n = 817</a:t>
                      </a:r>
                      <a:endParaRPr lang="en-US" sz="1100" kern="100">
                        <a:solidFill>
                          <a:schemeClr val="bg1"/>
                        </a:solidFill>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2468962422"/>
                  </a:ext>
                </a:extLst>
              </a:tr>
              <a:tr h="202899">
                <a:tc>
                  <a:txBody>
                    <a:bodyPr/>
                    <a:lstStyle/>
                    <a:p>
                      <a:pPr marL="1397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Operative status at disease </a:t>
                      </a:r>
                      <a:r>
                        <a:rPr lang="en-US" sz="1100" b="1" kern="12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presentation,</a:t>
                      </a:r>
                      <a:r>
                        <a:rPr lang="en-US" sz="1100" b="1" kern="1200" baseline="300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c</a:t>
                      </a: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202335869"/>
                  </a:ext>
                </a:extLst>
              </a:tr>
              <a:tr h="202899">
                <a:tc>
                  <a:txBody>
                    <a:bodyPr/>
                    <a:lstStyle/>
                    <a:p>
                      <a:pPr marL="91440">
                        <a:lnSpc>
                          <a:spcPct val="115000"/>
                        </a:lnSpc>
                        <a:spcAft>
                          <a:spcPts val="800"/>
                        </a:spcAft>
                        <a:buNone/>
                      </a:pPr>
                      <a:r>
                        <a:rPr lang="en-US" sz="1100"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Operable (</a:t>
                      </a:r>
                      <a:r>
                        <a:rPr lang="fr-FR" sz="1100"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cT1-3, N0-1, M0)</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rgbClr val="003865"/>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387 (47.3)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3865"/>
                      </a:solidFill>
                      <a:prstDash val="solid"/>
                      <a:round/>
                      <a:headEnd type="none" w="med" len="med"/>
                      <a:tailEnd type="none" w="med" len="med"/>
                    </a:lnL>
                    <a:lnR w="12700" cap="flat" cmpd="sng" algn="ctr">
                      <a:solidFill>
                        <a:srgbClr val="003865"/>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393 (48.1)</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rgbClr val="003865"/>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2292297282"/>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Inoperable (c</a:t>
                      </a:r>
                      <a:r>
                        <a:rPr lang="fr-FR"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T4, N0-3, M0 or cT1-3, N2-3, M0)</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431 (52.7)</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424 (51.9)</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879265149"/>
                  </a:ext>
                </a:extLst>
              </a:tr>
              <a:tr h="202899">
                <a:tc>
                  <a:txBody>
                    <a:bodyPr/>
                    <a:lstStyle/>
                    <a:p>
                      <a:pPr marL="13970">
                        <a:lnSpc>
                          <a:spcPct val="115000"/>
                        </a:lnSpc>
                        <a:spcAft>
                          <a:spcPts val="800"/>
                        </a:spcAft>
                        <a:buNone/>
                      </a:pPr>
                      <a:r>
                        <a:rPr lang="en-US" sz="1100" b="1"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Post-NAT pathologic nodal </a:t>
                      </a:r>
                      <a:r>
                        <a:rPr lang="en-US" sz="1100" b="1" kern="1200" dirty="0" err="1">
                          <a:solidFill>
                            <a:srgbClr val="000000"/>
                          </a:solidFill>
                          <a:effectLst/>
                          <a:latin typeface="Arial" panose="020B0604020202020204" pitchFamily="34" charset="0"/>
                          <a:ea typeface="MS Mincho" panose="02020609040205080304" pitchFamily="49" charset="-128"/>
                          <a:cs typeface="Arial" panose="020B0604020202020204" pitchFamily="34" charset="0"/>
                        </a:rPr>
                        <a:t>status,</a:t>
                      </a:r>
                      <a:r>
                        <a:rPr lang="en-US" sz="1100" b="1" kern="1200" baseline="30000" dirty="0" err="1">
                          <a:solidFill>
                            <a:srgbClr val="000000"/>
                          </a:solidFill>
                          <a:effectLst/>
                          <a:latin typeface="Arial" panose="020B0604020202020204" pitchFamily="34" charset="0"/>
                          <a:ea typeface="MS Mincho" panose="02020609040205080304" pitchFamily="49" charset="-128"/>
                          <a:cs typeface="Arial" panose="020B0604020202020204" pitchFamily="34" charset="0"/>
                        </a:rPr>
                        <a:t>c</a:t>
                      </a:r>
                      <a:r>
                        <a:rPr lang="en-US" sz="1100" b="1" kern="1200" dirty="0">
                          <a:solidFill>
                            <a:srgbClr val="000000"/>
                          </a:solidFill>
                          <a:effectLst/>
                          <a:latin typeface="Arial" panose="020B0604020202020204" pitchFamily="34" charset="0"/>
                          <a:ea typeface="MS Mincho" panose="02020609040205080304" pitchFamily="49" charset="-128"/>
                          <a:cs typeface="Arial" panose="020B0604020202020204" pitchFamily="34" charset="0"/>
                        </a:rPr>
                        <a:t> n (%)</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dirty="0">
                          <a:effectLst/>
                          <a:latin typeface="Arial" panose="020B0604020202020204" pitchFamily="34" charset="0"/>
                          <a:ea typeface="Yu Gothic" panose="020B0400000000000000" pitchFamily="34" charset="-128"/>
                          <a:cs typeface="Arial" panose="020B0604020202020204" pitchFamily="34" charset="0"/>
                        </a:rPr>
                        <a:t> </a:t>
                      </a: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451367617"/>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Positive </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660 (80.7)</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658 (80.5)</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71304054"/>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Negative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158 (19.3)</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159 (19.5)</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182902496"/>
                  </a:ext>
                </a:extLst>
              </a:tr>
              <a:tr h="202899">
                <a:tc>
                  <a:txBody>
                    <a:bodyPr/>
                    <a:lstStyle/>
                    <a:p>
                      <a:pPr>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Neoadjuvant HER2-targeted therapy,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269086559"/>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alone</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176 (21.5)</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171 (20.9)</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648181419"/>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 pertuzumab</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637 (77.9)</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641 (78.5)</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456506049"/>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 other HER2-targeted therapy</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 (0.4)</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 (0.4)</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139669769"/>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Trastuzumab + </a:t>
                      </a:r>
                      <a:r>
                        <a:rPr lang="en-US" sz="1100" kern="12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pertuzumab</a:t>
                      </a: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 other HER2-targeted therapy</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 (0.2)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2 (0.2)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345272496"/>
                  </a:ext>
                </a:extLst>
              </a:tr>
              <a:tr h="202899">
                <a:tc>
                  <a:txBody>
                    <a:bodyPr/>
                    <a:lstStyle/>
                    <a:p>
                      <a:pPr>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Neoadjuvant chemotherapy,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0">
                          <a:effectLst/>
                          <a:latin typeface="Arial" panose="020B0604020202020204" pitchFamily="34" charset="0"/>
                          <a:ea typeface="Yu Gothic" panose="020B0400000000000000" pitchFamily="34" charset="-128"/>
                          <a:cs typeface="Arial" panose="020B0604020202020204" pitchFamily="34" charset="0"/>
                        </a:rPr>
                        <a:t>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912687873"/>
                  </a:ext>
                </a:extLst>
              </a:tr>
              <a:tr h="202899">
                <a:tc>
                  <a:txBody>
                    <a:bodyPr/>
                    <a:lstStyle/>
                    <a:p>
                      <a:pPr marL="91440">
                        <a:lnSpc>
                          <a:spcPct val="115000"/>
                        </a:lnSpc>
                        <a:spcAft>
                          <a:spcPts val="800"/>
                        </a:spcAft>
                        <a:buNone/>
                      </a:pPr>
                      <a:r>
                        <a:rPr lang="en-US" sz="1100" kern="1200" err="1">
                          <a:solidFill>
                            <a:srgbClr val="000000"/>
                          </a:solidFill>
                          <a:effectLst/>
                          <a:latin typeface="Arial" panose="020B0604020202020204" pitchFamily="34" charset="0"/>
                          <a:ea typeface="MS Mincho" panose="02020609040205080304" pitchFamily="49" charset="-128"/>
                          <a:cs typeface="Arial" panose="020B0604020202020204" pitchFamily="34" charset="0"/>
                        </a:rPr>
                        <a:t>Taxanes</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818 (100)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817 (100)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258532689"/>
                  </a:ext>
                </a:extLst>
              </a:tr>
              <a:tr h="202899">
                <a:tc>
                  <a:txBody>
                    <a:bodyPr/>
                    <a:lstStyle/>
                    <a:p>
                      <a:pPr marL="91440">
                        <a:lnSpc>
                          <a:spcPct val="115000"/>
                        </a:lnSpc>
                        <a:spcAft>
                          <a:spcPts val="80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Platinum compounds</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386 (47.2)</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kern="100">
                          <a:effectLst/>
                          <a:latin typeface="Arial" panose="020B0604020202020204" pitchFamily="34" charset="0"/>
                          <a:ea typeface="Yu Gothic" panose="020B0400000000000000" pitchFamily="34" charset="-128"/>
                          <a:cs typeface="Arial" panose="020B0604020202020204" pitchFamily="34" charset="0"/>
                        </a:rPr>
                        <a:t>392 (48.0)</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011918956"/>
                  </a:ext>
                </a:extLst>
              </a:tr>
              <a:tr h="202899">
                <a:tc>
                  <a:txBody>
                    <a:bodyPr/>
                    <a:lstStyle/>
                    <a:p>
                      <a:pPr marL="91440">
                        <a:lnSpc>
                          <a:spcPct val="115000"/>
                        </a:lnSpc>
                        <a:spcAft>
                          <a:spcPts val="80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Anthracycline</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15000"/>
                        </a:lnSpc>
                        <a:spcAft>
                          <a:spcPts val="800"/>
                        </a:spcAft>
                        <a:buNone/>
                      </a:pPr>
                      <a:r>
                        <a:rPr lang="en-GB" sz="1100" b="1" kern="100">
                          <a:effectLst/>
                          <a:latin typeface="Arial" panose="020B0604020202020204" pitchFamily="34" charset="0"/>
                          <a:ea typeface="Yu Gothic" panose="020B0400000000000000" pitchFamily="34" charset="-128"/>
                          <a:cs typeface="Arial" panose="020B0604020202020204" pitchFamily="34" charset="0"/>
                        </a:rPr>
                        <a:t>423 (51.7)</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15000"/>
                        </a:lnSpc>
                        <a:spcAft>
                          <a:spcPts val="800"/>
                        </a:spcAft>
                        <a:buNone/>
                      </a:pPr>
                      <a:r>
                        <a:rPr lang="en-GB" sz="1100" b="1" kern="100" dirty="0">
                          <a:effectLst/>
                          <a:latin typeface="Arial" panose="020B0604020202020204" pitchFamily="34" charset="0"/>
                          <a:ea typeface="Yu Gothic" panose="020B0400000000000000" pitchFamily="34" charset="-128"/>
                          <a:cs typeface="Arial" panose="020B0604020202020204" pitchFamily="34" charset="0"/>
                        </a:rPr>
                        <a:t>399 (48.8)</a:t>
                      </a:r>
                      <a:endParaRPr lang="en-US" sz="1100" b="1"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854623992"/>
                  </a:ext>
                </a:extLst>
              </a:tr>
              <a:tr h="1981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Radiotherapy treatment, n (%)</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endParaRPr lang="en-US" sz="1100" kern="100" dirty="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198384405"/>
                  </a:ext>
                </a:extLst>
              </a:tr>
              <a:tr h="198175">
                <a:tc>
                  <a:txBody>
                    <a:bodyPr/>
                    <a:lstStyle/>
                    <a:p>
                      <a:pPr marL="91440">
                        <a:lnSpc>
                          <a:spcPct val="100000"/>
                        </a:lnSpc>
                        <a:spcAft>
                          <a:spcPts val="0"/>
                        </a:spcAft>
                        <a:buNone/>
                      </a:pPr>
                      <a:r>
                        <a:rPr lang="en-US" sz="1100" b="1"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Adjuvant radiotherapy </a:t>
                      </a:r>
                      <a:endParaRPr lang="en-US" sz="1100" b="1"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b="1" kern="100">
                          <a:effectLst/>
                          <a:latin typeface="Arial" panose="020B0604020202020204" pitchFamily="34" charset="0"/>
                          <a:ea typeface="SimSun" panose="02010600030101010101" pitchFamily="2" charset="-122"/>
                          <a:cs typeface="Arial" panose="020B0604020202020204" pitchFamily="34" charset="0"/>
                        </a:rPr>
                        <a:t>764 (93.4)</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b="1" kern="100" dirty="0">
                          <a:effectLst/>
                          <a:latin typeface="Arial" panose="020B0604020202020204" pitchFamily="34" charset="0"/>
                          <a:ea typeface="SimSun" panose="02010600030101010101" pitchFamily="2" charset="-122"/>
                          <a:cs typeface="Arial" panose="020B0604020202020204" pitchFamily="34" charset="0"/>
                        </a:rPr>
                        <a:t>759 (92.9)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1614709528"/>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Concurrent</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438 (53.5)</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480 (58.8)</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421260289"/>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   Sequential</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326 (39.9)</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279 (34.1)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9D9D9"/>
                    </a:solidFill>
                  </a:tcPr>
                </a:tc>
                <a:extLst>
                  <a:ext uri="{0D108BD9-81ED-4DB2-BD59-A6C34878D82A}">
                    <a16:rowId xmlns:a16="http://schemas.microsoft.com/office/drawing/2014/main" val="3499039095"/>
                  </a:ext>
                </a:extLst>
              </a:tr>
              <a:tr h="198175">
                <a:tc>
                  <a:txBody>
                    <a:bodyPr/>
                    <a:lstStyle/>
                    <a:p>
                      <a:pPr marL="91440">
                        <a:lnSpc>
                          <a:spcPct val="100000"/>
                        </a:lnSpc>
                        <a:spcAft>
                          <a:spcPts val="0"/>
                        </a:spcAft>
                        <a:buNone/>
                      </a:pPr>
                      <a:r>
                        <a:rPr lang="en-US" sz="1100" kern="1200">
                          <a:solidFill>
                            <a:srgbClr val="000000"/>
                          </a:solidFill>
                          <a:effectLst/>
                          <a:latin typeface="Arial" panose="020B0604020202020204" pitchFamily="34" charset="0"/>
                          <a:ea typeface="MS Mincho" panose="02020609040205080304" pitchFamily="49" charset="-128"/>
                          <a:cs typeface="Arial" panose="020B0604020202020204" pitchFamily="34" charset="0"/>
                        </a:rPr>
                        <a:t>No radiotherapy</a:t>
                      </a:r>
                      <a:endParaRPr lang="en-US" sz="1100" kern="100">
                        <a:effectLst/>
                        <a:latin typeface="Aptos" panose="020B0004020202020204" pitchFamily="34" charset="0"/>
                        <a:ea typeface="SimSun" panose="02010600030101010101" pitchFamily="2" charset="-122"/>
                        <a:cs typeface="Arial" panose="020B0604020202020204" pitchFamily="34" charset="0"/>
                      </a:endParaRPr>
                    </a:p>
                  </a:txBody>
                  <a:tcPr marL="27293" marR="27293"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100" kern="100">
                          <a:effectLst/>
                          <a:latin typeface="Arial" panose="020B0604020202020204" pitchFamily="34" charset="0"/>
                          <a:ea typeface="SimSun" panose="02010600030101010101" pitchFamily="2" charset="-122"/>
                          <a:cs typeface="Arial" panose="020B0604020202020204" pitchFamily="34" charset="0"/>
                        </a:rPr>
                        <a:t>54 (6.6)</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100" kern="100" dirty="0">
                          <a:effectLst/>
                          <a:latin typeface="Arial" panose="020B0604020202020204" pitchFamily="34" charset="0"/>
                          <a:ea typeface="SimSun" panose="02010600030101010101" pitchFamily="2" charset="-122"/>
                          <a:cs typeface="Arial" panose="020B0604020202020204" pitchFamily="34" charset="0"/>
                        </a:rPr>
                        <a:t>58 (7.1)</a:t>
                      </a:r>
                    </a:p>
                  </a:txBody>
                  <a:tcPr marL="27293" marR="2729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720105952"/>
                  </a:ext>
                </a:extLst>
              </a:tr>
            </a:tbl>
          </a:graphicData>
        </a:graphic>
      </p:graphicFrame>
      <p:sp>
        <p:nvSpPr>
          <p:cNvPr id="14" name="TextBox 13">
            <a:extLst>
              <a:ext uri="{FF2B5EF4-FFF2-40B4-BE49-F238E27FC236}">
                <a16:creationId xmlns:a16="http://schemas.microsoft.com/office/drawing/2014/main" id="{08CF978A-C4B7-8908-CADE-DCFFBC198383}"/>
              </a:ext>
            </a:extLst>
          </p:cNvPr>
          <p:cNvSpPr txBox="1"/>
          <p:nvPr/>
        </p:nvSpPr>
        <p:spPr>
          <a:xfrm>
            <a:off x="383516" y="5812849"/>
            <a:ext cx="11518198" cy="317908"/>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733" b="0" i="0" u="none" strike="noStrike" kern="1200" cap="none" spc="0" normalizeH="0" baseline="0" noProof="0" dirty="0">
                <a:ln>
                  <a:noFill/>
                </a:ln>
                <a:solidFill>
                  <a:srgbClr val="000000"/>
                </a:solidFill>
                <a:effectLst/>
                <a:uLnTx/>
                <a:uFillTx/>
                <a:latin typeface="Arial"/>
                <a:ea typeface="+mn-ea"/>
                <a:cs typeface="+mn-cs"/>
              </a:rPr>
              <a:t>ECOG PS, Eastern Cooperative Oncology Group performance status; HER2, human epidermal growth factor receptor 2; IHC, immunohistochemistry; ISH, in situ hybridization; NAT, neoadjuvant therapy; T-DM1, trastuzumab emtansine; T-</a:t>
            </a:r>
            <a:r>
              <a:rPr kumimoji="0" lang="en-US" sz="733" b="0" i="0" u="none" strike="noStrike" kern="1200" cap="none" spc="0" normalizeH="0" baseline="0" noProof="0" dirty="0" err="1">
                <a:ln>
                  <a:noFill/>
                </a:ln>
                <a:solidFill>
                  <a:srgbClr val="000000"/>
                </a:solidFill>
                <a:effectLst/>
                <a:uLnTx/>
                <a:uFillTx/>
                <a:latin typeface="Arial"/>
                <a:ea typeface="+mn-ea"/>
                <a:cs typeface="+mn-cs"/>
              </a:rPr>
              <a:t>DXd</a:t>
            </a:r>
            <a:r>
              <a:rPr kumimoji="0" lang="en-US" sz="733" b="0" i="0" u="none" strike="noStrike" kern="1200" cap="none" spc="0" normalizeH="0" baseline="0" noProof="0" dirty="0">
                <a:ln>
                  <a:noFill/>
                </a:ln>
                <a:solidFill>
                  <a:srgbClr val="000000"/>
                </a:solidFill>
                <a:effectLst/>
                <a:uLnTx/>
                <a:uFillTx/>
                <a:latin typeface="Arial"/>
                <a:ea typeface="+mn-ea"/>
                <a:cs typeface="+mn-cs"/>
              </a:rPr>
              <a:t>, trastuzumab </a:t>
            </a:r>
            <a:r>
              <a:rPr kumimoji="0" lang="en-US" sz="733" b="0" i="0" u="none" strike="noStrike" kern="1200" cap="none" spc="0" normalizeH="0" baseline="0" noProof="0" dirty="0" err="1">
                <a:ln>
                  <a:noFill/>
                </a:ln>
                <a:solidFill>
                  <a:srgbClr val="000000"/>
                </a:solidFill>
                <a:effectLst/>
                <a:uLnTx/>
                <a:uFillTx/>
                <a:latin typeface="Arial"/>
                <a:ea typeface="+mn-ea"/>
                <a:cs typeface="+mn-cs"/>
              </a:rPr>
              <a:t>deruxtecan</a:t>
            </a:r>
            <a:r>
              <a:rPr kumimoji="0" lang="en-US" sz="733" b="0" i="0" u="none" strike="noStrike" kern="1200" cap="none" spc="0" normalizeH="0" baseline="0" noProof="0" dirty="0">
                <a:ln>
                  <a:noFill/>
                </a:ln>
                <a:solidFill>
                  <a:srgbClr val="000000"/>
                </a:solidFill>
                <a:effectLst/>
                <a:uLnTx/>
                <a:uFillTx/>
                <a:latin typeface="Arial"/>
                <a:ea typeface="+mn-ea"/>
                <a:cs typeface="+mn-cs"/>
              </a:rPr>
              <a:t>.</a:t>
            </a: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733" b="0" i="0" u="none" strike="noStrike" kern="1200" cap="none" spc="0" normalizeH="0" baseline="30000" noProof="0" dirty="0" err="1">
                <a:ln>
                  <a:noFill/>
                </a:ln>
                <a:solidFill>
                  <a:srgbClr val="000000"/>
                </a:solidFill>
                <a:effectLst/>
                <a:uLnTx/>
                <a:uFillTx/>
                <a:latin typeface="Arial"/>
                <a:ea typeface="+mn-ea"/>
                <a:cs typeface="+mn-cs"/>
              </a:rPr>
              <a:t>a</a:t>
            </a:r>
            <a:r>
              <a:rPr kumimoji="0" lang="en-US" sz="733" b="0" i="0" u="none" strike="noStrike" kern="1200" cap="none" spc="0" normalizeH="0" baseline="0" noProof="0" dirty="0" err="1">
                <a:ln>
                  <a:noFill/>
                </a:ln>
                <a:solidFill>
                  <a:srgbClr val="000000"/>
                </a:solidFill>
                <a:effectLst/>
                <a:uLnTx/>
                <a:uFillTx/>
                <a:latin typeface="Arial"/>
                <a:ea typeface="+mn-ea"/>
                <a:cs typeface="+mn-cs"/>
              </a:rPr>
              <a:t>Included</a:t>
            </a:r>
            <a:r>
              <a:rPr kumimoji="0" lang="en-US" sz="733" b="0" i="0" u="none" strike="noStrike" kern="1200" cap="none" spc="0" normalizeH="0" baseline="0" noProof="0" dirty="0">
                <a:ln>
                  <a:noFill/>
                </a:ln>
                <a:solidFill>
                  <a:srgbClr val="000000"/>
                </a:solidFill>
                <a:effectLst/>
                <a:uLnTx/>
                <a:uFillTx/>
                <a:latin typeface="Arial"/>
                <a:ea typeface="+mn-ea"/>
                <a:cs typeface="+mn-cs"/>
              </a:rPr>
              <a:t> regions: Argentina, Brazil, Chile, Czech Republic, Israel, Mexico, Peru, Poland, Romania, Russian Federation.</a:t>
            </a:r>
            <a:r>
              <a:rPr kumimoji="0" lang="en-US" sz="733" b="0" i="0" u="none" strike="noStrike" kern="1200" cap="none" spc="0" normalizeH="0" baseline="30000" noProof="0" dirty="0">
                <a:ln>
                  <a:noFill/>
                </a:ln>
                <a:solidFill>
                  <a:srgbClr val="000000"/>
                </a:solidFill>
                <a:effectLst/>
                <a:uLnTx/>
                <a:uFillTx/>
                <a:latin typeface="Arial"/>
                <a:ea typeface="+mn-ea"/>
                <a:cs typeface="+mn-cs"/>
              </a:rPr>
              <a:t> </a:t>
            </a:r>
            <a:r>
              <a:rPr kumimoji="0" lang="en-US" sz="733" b="0" i="0" u="none" strike="noStrike" kern="1200" cap="none" spc="0" normalizeH="0" baseline="30000" noProof="0" dirty="0" err="1">
                <a:ln>
                  <a:noFill/>
                </a:ln>
                <a:solidFill>
                  <a:srgbClr val="000000"/>
                </a:solidFill>
                <a:effectLst/>
                <a:uLnTx/>
                <a:uFillTx/>
                <a:latin typeface="Arial"/>
                <a:ea typeface="+mn-ea"/>
                <a:cs typeface="+mn-cs"/>
              </a:rPr>
              <a:t>b</a:t>
            </a:r>
            <a:r>
              <a:rPr kumimoji="0" lang="en-US" sz="733" b="0" i="0" u="none" strike="noStrike" kern="1200" cap="none" spc="0" normalizeH="0" baseline="0" noProof="0" dirty="0" err="1">
                <a:ln>
                  <a:noFill/>
                </a:ln>
                <a:solidFill>
                  <a:srgbClr val="000000"/>
                </a:solidFill>
                <a:effectLst/>
                <a:uLnTx/>
                <a:uFillTx/>
                <a:latin typeface="Arial"/>
                <a:ea typeface="+mn-ea"/>
                <a:cs typeface="+mn-cs"/>
              </a:rPr>
              <a:t>Centrally</a:t>
            </a:r>
            <a:r>
              <a:rPr kumimoji="0" lang="en-US" sz="733" b="0" i="0" u="none" strike="noStrike" kern="1200" cap="none" spc="0" normalizeH="0" baseline="0" noProof="0" dirty="0">
                <a:ln>
                  <a:noFill/>
                </a:ln>
                <a:solidFill>
                  <a:srgbClr val="000000"/>
                </a:solidFill>
                <a:effectLst/>
                <a:uLnTx/>
                <a:uFillTx/>
                <a:latin typeface="Arial"/>
                <a:ea typeface="+mn-ea"/>
                <a:cs typeface="+mn-cs"/>
              </a:rPr>
              <a:t> confirmed. </a:t>
            </a:r>
            <a:r>
              <a:rPr kumimoji="0" lang="en-US" sz="733" b="0" i="0" u="none" strike="noStrike" kern="1200" cap="none" spc="0" normalizeH="0" baseline="30000" noProof="0" dirty="0" err="1">
                <a:ln>
                  <a:noFill/>
                </a:ln>
                <a:solidFill>
                  <a:srgbClr val="000000"/>
                </a:solidFill>
                <a:effectLst/>
                <a:uLnTx/>
                <a:uFillTx/>
                <a:latin typeface="Arial"/>
                <a:ea typeface="+mn-ea"/>
                <a:cs typeface="+mn-cs"/>
              </a:rPr>
              <a:t>c</a:t>
            </a:r>
            <a:r>
              <a:rPr kumimoji="0" lang="en-US" sz="733" b="0" i="0" u="none" strike="noStrike" kern="1200" cap="none" spc="0" normalizeH="0" baseline="0" noProof="0" dirty="0" err="1">
                <a:ln>
                  <a:noFill/>
                </a:ln>
                <a:solidFill>
                  <a:srgbClr val="000000"/>
                </a:solidFill>
                <a:effectLst/>
                <a:uLnTx/>
                <a:uFillTx/>
                <a:latin typeface="Arial"/>
                <a:ea typeface="+mn-ea"/>
                <a:cs typeface="+mn-cs"/>
              </a:rPr>
              <a:t>As</a:t>
            </a:r>
            <a:r>
              <a:rPr kumimoji="0" lang="en-US" sz="733" b="0" i="0" u="none" strike="noStrike" kern="1200" cap="none" spc="0" normalizeH="0" baseline="0" noProof="0" dirty="0">
                <a:ln>
                  <a:noFill/>
                </a:ln>
                <a:solidFill>
                  <a:srgbClr val="000000"/>
                </a:solidFill>
                <a:effectLst/>
                <a:uLnTx/>
                <a:uFillTx/>
                <a:latin typeface="Arial"/>
                <a:ea typeface="+mn-ea"/>
                <a:cs typeface="+mn-cs"/>
              </a:rPr>
              <a:t> reported in electronic data capture.</a:t>
            </a:r>
            <a:endParaRPr kumimoji="0" lang="en-US" sz="733" b="1" i="0" u="none" strike="noStrike" kern="1200" cap="none" spc="0" normalizeH="0" baseline="0" noProof="0" dirty="0">
              <a:ln>
                <a:noFill/>
              </a:ln>
              <a:solidFill>
                <a:srgbClr val="000000"/>
              </a:solidFill>
              <a:effectLst/>
              <a:uLnTx/>
              <a:uFillTx/>
              <a:latin typeface="Arial"/>
              <a:ea typeface="+mn-ea"/>
              <a:cs typeface="+mn-cs"/>
            </a:endParaRPr>
          </a:p>
        </p:txBody>
      </p:sp>
      <p:sp>
        <p:nvSpPr>
          <p:cNvPr id="2" name="Rounded Rectangle 1">
            <a:extLst>
              <a:ext uri="{FF2B5EF4-FFF2-40B4-BE49-F238E27FC236}">
                <a16:creationId xmlns:a16="http://schemas.microsoft.com/office/drawing/2014/main" id="{2A694003-8BA3-16F1-9CD7-48F0420B4185}"/>
              </a:ext>
            </a:extLst>
          </p:cNvPr>
          <p:cNvSpPr/>
          <p:nvPr/>
        </p:nvSpPr>
        <p:spPr>
          <a:xfrm>
            <a:off x="383516" y="4325257"/>
            <a:ext cx="5684937" cy="43045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ounded Rectangle 4">
            <a:extLst>
              <a:ext uri="{FF2B5EF4-FFF2-40B4-BE49-F238E27FC236}">
                <a16:creationId xmlns:a16="http://schemas.microsoft.com/office/drawing/2014/main" id="{A482EB0D-7B05-57F3-87E2-B17547401FF4}"/>
              </a:ext>
            </a:extLst>
          </p:cNvPr>
          <p:cNvSpPr/>
          <p:nvPr/>
        </p:nvSpPr>
        <p:spPr>
          <a:xfrm>
            <a:off x="383516" y="5244983"/>
            <a:ext cx="5684937" cy="543013"/>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88A5D8DE-B22E-D9D6-1123-5E7B560831CE}"/>
              </a:ext>
            </a:extLst>
          </p:cNvPr>
          <p:cNvSpPr/>
          <p:nvPr/>
        </p:nvSpPr>
        <p:spPr>
          <a:xfrm>
            <a:off x="6123549" y="1271883"/>
            <a:ext cx="5684937" cy="125670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2">
            <a:extLst>
              <a:ext uri="{FF2B5EF4-FFF2-40B4-BE49-F238E27FC236}">
                <a16:creationId xmlns:a16="http://schemas.microsoft.com/office/drawing/2014/main" id="{1D6D1C7D-370A-8BEA-47B1-4982BF4D9172}"/>
              </a:ext>
            </a:extLst>
          </p:cNvPr>
          <p:cNvSpPr txBox="1">
            <a:spLocks/>
          </p:cNvSpPr>
          <p:nvPr/>
        </p:nvSpPr>
        <p:spPr>
          <a:xfrm>
            <a:off x="383516" y="6467289"/>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Dr Charles E Geyer Jr, ESMO 2025; RD= residual disease</a:t>
            </a:r>
          </a:p>
        </p:txBody>
      </p:sp>
    </p:spTree>
    <p:extLst>
      <p:ext uri="{BB962C8B-B14F-4D97-AF65-F5344CB8AC3E}">
        <p14:creationId xmlns:p14="http://schemas.microsoft.com/office/powerpoint/2010/main" val="318984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FBED1B1-E974-1336-638C-2027BC6F227E}"/>
            </a:ext>
          </a:extLst>
        </p:cNvPr>
        <p:cNvGrpSpPr/>
        <p:nvPr/>
      </p:nvGrpSpPr>
      <p:grpSpPr>
        <a:xfrm>
          <a:off x="0" y="0"/>
          <a:ext cx="0" cy="0"/>
          <a:chOff x="0" y="0"/>
          <a:chExt cx="0" cy="0"/>
        </a:xfrm>
      </p:grpSpPr>
      <p:sp>
        <p:nvSpPr>
          <p:cNvPr id="9" name="Text Placeholder 1">
            <a:extLst>
              <a:ext uri="{FF2B5EF4-FFF2-40B4-BE49-F238E27FC236}">
                <a16:creationId xmlns:a16="http://schemas.microsoft.com/office/drawing/2014/main" id="{469789FA-3D2A-C2D3-4874-E4F528DE4426}"/>
              </a:ext>
            </a:extLst>
          </p:cNvPr>
          <p:cNvSpPr txBox="1">
            <a:spLocks/>
          </p:cNvSpPr>
          <p:nvPr/>
        </p:nvSpPr>
        <p:spPr>
          <a:xfrm>
            <a:off x="358030" y="174120"/>
            <a:ext cx="11353559" cy="670052"/>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DB-05 Primary endpoint: </a:t>
            </a:r>
            <a:r>
              <a:rPr kumimoji="0" lang="en-US" sz="3200" b="1" i="0" u="none" strike="noStrike" kern="1200" cap="none" spc="0" normalizeH="0" baseline="0" noProof="0" dirty="0" err="1">
                <a:ln>
                  <a:noFill/>
                </a:ln>
                <a:solidFill>
                  <a:srgbClr val="00305D"/>
                </a:solidFill>
                <a:effectLst/>
                <a:uLnTx/>
                <a:uFillTx/>
                <a:latin typeface="Arial" panose="020B0604020202020204" pitchFamily="34" charset="0"/>
                <a:ea typeface="+mn-ea"/>
                <a:cs typeface="Arial" panose="020B0604020202020204" pitchFamily="34" charset="0"/>
              </a:rPr>
              <a:t>IDFS</a:t>
            </a:r>
            <a:r>
              <a:rPr kumimoji="0" lang="en-US" sz="3200" b="1" i="0" u="none" strike="noStrike" kern="1200" cap="none" spc="0" normalizeH="0" baseline="30000" noProof="0" dirty="0" err="1">
                <a:ln>
                  <a:noFill/>
                </a:ln>
                <a:solidFill>
                  <a:srgbClr val="00305D"/>
                </a:solidFill>
                <a:effectLst/>
                <a:uLnTx/>
                <a:uFillTx/>
                <a:latin typeface="Arial" panose="020B0604020202020204" pitchFamily="34" charset="0"/>
                <a:ea typeface="+mn-ea"/>
                <a:cs typeface="Arial" panose="020B0604020202020204" pitchFamily="34" charset="0"/>
              </a:rPr>
              <a:t>a</a:t>
            </a:r>
            <a:endParaRPr kumimoji="0" lang="en-US" sz="3200" b="1" i="0" u="none" strike="noStrike" kern="1200" cap="none" spc="0" normalizeH="0" baseline="30000" noProof="0" dirty="0">
              <a:ln>
                <a:noFill/>
              </a:ln>
              <a:solidFill>
                <a:srgbClr val="00305D"/>
              </a:solidFill>
              <a:effectLst/>
              <a:uLnTx/>
              <a:uFillTx/>
              <a:latin typeface="Arial" panose="020B0604020202020204" pitchFamily="34" charset="0"/>
              <a:ea typeface="+mn-ea"/>
              <a:cs typeface="Arial" panose="020B0604020202020204" pitchFamily="34" charset="0"/>
            </a:endParaRPr>
          </a:p>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endParaRPr kumimoji="0" lang="en-US" sz="32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endParaRPr>
          </a:p>
        </p:txBody>
      </p:sp>
      <p:sp>
        <p:nvSpPr>
          <p:cNvPr id="12" name="Text Placeholder 2">
            <a:extLst>
              <a:ext uri="{FF2B5EF4-FFF2-40B4-BE49-F238E27FC236}">
                <a16:creationId xmlns:a16="http://schemas.microsoft.com/office/drawing/2014/main" id="{FAFFF03E-1703-FE81-4663-3AF9B1EDF668}"/>
              </a:ext>
            </a:extLst>
          </p:cNvPr>
          <p:cNvSpPr txBox="1">
            <a:spLocks/>
          </p:cNvSpPr>
          <p:nvPr/>
        </p:nvSpPr>
        <p:spPr>
          <a:xfrm>
            <a:off x="383516" y="6467289"/>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Dr Charles E Geyer Jr, ESMO 2025</a:t>
            </a:r>
          </a:p>
        </p:txBody>
      </p:sp>
      <p:sp>
        <p:nvSpPr>
          <p:cNvPr id="14" name="TextBox 13">
            <a:extLst>
              <a:ext uri="{FF2B5EF4-FFF2-40B4-BE49-F238E27FC236}">
                <a16:creationId xmlns:a16="http://schemas.microsoft.com/office/drawing/2014/main" id="{4CF64F92-5B6B-B319-BC34-8D50F8F7CA60}"/>
              </a:ext>
            </a:extLst>
          </p:cNvPr>
          <p:cNvSpPr txBox="1"/>
          <p:nvPr/>
        </p:nvSpPr>
        <p:spPr>
          <a:xfrm>
            <a:off x="383516" y="5947474"/>
            <a:ext cx="11335361" cy="523220"/>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000000"/>
                </a:solidFill>
                <a:effectLst/>
                <a:uLnTx/>
                <a:uFillTx/>
                <a:latin typeface="Arial"/>
                <a:ea typeface="+mn-ea"/>
                <a:cs typeface="+mn-cs"/>
              </a:rPr>
              <a:t>HR, hazard ratio; IDFS, invasive disease–free survival; T-DM1, trastuzumab emtansine; T-</a:t>
            </a:r>
            <a:r>
              <a:rPr kumimoji="0" lang="en-US" sz="700" b="0" i="0" u="none" strike="noStrike" kern="1200" cap="none" spc="0" normalizeH="0" baseline="0" noProof="0" dirty="0" err="1">
                <a:ln>
                  <a:noFill/>
                </a:ln>
                <a:solidFill>
                  <a:srgbClr val="000000"/>
                </a:solidFill>
                <a:effectLst/>
                <a:uLnTx/>
                <a:uFillTx/>
                <a:latin typeface="Arial"/>
                <a:ea typeface="+mn-ea"/>
                <a:cs typeface="+mn-cs"/>
              </a:rPr>
              <a:t>DXd</a:t>
            </a:r>
            <a:r>
              <a:rPr kumimoji="0" lang="en-US" sz="700" b="0" i="0" u="none" strike="noStrike" kern="1200" cap="none" spc="0" normalizeH="0" baseline="0" noProof="0" dirty="0">
                <a:ln>
                  <a:noFill/>
                </a:ln>
                <a:solidFill>
                  <a:srgbClr val="000000"/>
                </a:solidFill>
                <a:effectLst/>
                <a:uLnTx/>
                <a:uFillTx/>
                <a:latin typeface="Arial"/>
                <a:ea typeface="+mn-ea"/>
                <a:cs typeface="+mn-cs"/>
              </a:rPr>
              <a:t>, trastuzumab </a:t>
            </a:r>
            <a:r>
              <a:rPr kumimoji="0" lang="en-US" sz="700" b="0" i="0" u="none" strike="noStrike" kern="1200" cap="none" spc="0" normalizeH="0" baseline="0" noProof="0" dirty="0" err="1">
                <a:ln>
                  <a:noFill/>
                </a:ln>
                <a:solidFill>
                  <a:srgbClr val="000000"/>
                </a:solidFill>
                <a:effectLst/>
                <a:uLnTx/>
                <a:uFillTx/>
                <a:latin typeface="Arial"/>
                <a:ea typeface="+mn-ea"/>
                <a:cs typeface="+mn-cs"/>
              </a:rPr>
              <a:t>deruxtecan</a:t>
            </a:r>
            <a:r>
              <a:rPr kumimoji="0" lang="en-US" sz="700" b="0" i="0" u="none" strike="noStrike" kern="1200" cap="none" spc="0" normalizeH="0" baseline="0" noProof="0" dirty="0">
                <a:ln>
                  <a:noFill/>
                </a:ln>
                <a:solidFill>
                  <a:srgbClr val="000000"/>
                </a:solidFill>
                <a:effectLst/>
                <a:uLnTx/>
                <a:uFillTx/>
                <a:latin typeface="Arial"/>
                <a:ea typeface="+mn-ea"/>
                <a:cs typeface="+mn-cs"/>
              </a:rPr>
              <a:t>. </a:t>
            </a:r>
            <a:br>
              <a:rPr kumimoji="0" lang="en-US" sz="700" b="0" i="0" u="none" strike="noStrike" kern="1200" cap="none" spc="0" normalizeH="0" baseline="0" noProof="0" dirty="0">
                <a:ln>
                  <a:noFill/>
                </a:ln>
                <a:solidFill>
                  <a:srgbClr val="000000"/>
                </a:solidFill>
                <a:effectLst/>
                <a:uLnTx/>
                <a:uFillTx/>
                <a:latin typeface="Arial"/>
                <a:ea typeface="+mn-ea"/>
                <a:cs typeface="+mn-cs"/>
              </a:rPr>
            </a:br>
            <a:r>
              <a:rPr kumimoji="0" lang="en-US" sz="700" b="1" i="0" u="none" strike="noStrike" kern="1200" cap="none" spc="0" normalizeH="0" baseline="0" noProof="0" dirty="0">
                <a:ln>
                  <a:noFill/>
                </a:ln>
                <a:solidFill>
                  <a:srgbClr val="000000"/>
                </a:solidFill>
                <a:effectLst/>
                <a:uLnTx/>
                <a:uFillTx/>
                <a:latin typeface="Arial"/>
                <a:ea typeface="+mn-ea"/>
                <a:cs typeface="+mn-cs"/>
              </a:rPr>
              <a:t>E</a:t>
            </a:r>
            <a:r>
              <a:rPr kumimoji="0" lang="en-GB" sz="700" b="1" i="0" u="none" strike="noStrike" kern="0" cap="none" spc="0" normalizeH="0" baseline="0" noProof="0" dirty="0" err="1">
                <a:ln>
                  <a:noFill/>
                </a:ln>
                <a:solidFill>
                  <a:srgbClr val="000000"/>
                </a:solidFill>
                <a:effectLst/>
                <a:uLnTx/>
                <a:uFillTx/>
                <a:latin typeface="Arial"/>
                <a:ea typeface="+mn-ea"/>
                <a:cs typeface="+mn-cs"/>
              </a:rPr>
              <a:t>fficacy</a:t>
            </a:r>
            <a:r>
              <a:rPr kumimoji="0" lang="en-GB" sz="700" b="1" i="0" u="none" strike="noStrike" kern="0" cap="none" spc="0" normalizeH="0" baseline="0" noProof="0" dirty="0">
                <a:ln>
                  <a:noFill/>
                </a:ln>
                <a:solidFill>
                  <a:srgbClr val="000000"/>
                </a:solidFill>
                <a:effectLst/>
                <a:uLnTx/>
                <a:uFillTx/>
                <a:latin typeface="Arial"/>
                <a:ea typeface="+mn-ea"/>
                <a:cs typeface="+mn-cs"/>
              </a:rPr>
              <a:t> stopping boundary, </a:t>
            </a:r>
            <a:r>
              <a:rPr kumimoji="0" lang="en-GB" sz="700" b="1" i="1" u="none" strike="noStrike" kern="0" cap="none" spc="0" normalizeH="0" baseline="0" noProof="0" dirty="0">
                <a:ln>
                  <a:noFill/>
                </a:ln>
                <a:solidFill>
                  <a:srgbClr val="000000"/>
                </a:solidFill>
                <a:effectLst/>
                <a:uLnTx/>
                <a:uFillTx/>
                <a:latin typeface="Arial"/>
                <a:ea typeface="+mn-ea"/>
                <a:cs typeface="+mn-cs"/>
              </a:rPr>
              <a:t>P</a:t>
            </a:r>
            <a:r>
              <a:rPr kumimoji="0" lang="en-GB" sz="700" b="1" i="0" u="none" strike="noStrike" kern="0" cap="none" spc="0" normalizeH="0" baseline="0" noProof="0" dirty="0">
                <a:ln>
                  <a:noFill/>
                </a:ln>
                <a:solidFill>
                  <a:srgbClr val="000000"/>
                </a:solidFill>
                <a:effectLst/>
                <a:uLnTx/>
                <a:uFillTx/>
                <a:latin typeface="Arial"/>
                <a:ea typeface="+mn-ea"/>
                <a:cs typeface="+mn-cs"/>
              </a:rPr>
              <a:t> = 0.0183.</a:t>
            </a:r>
            <a:br>
              <a:rPr kumimoji="0" lang="en-US" sz="700" b="0" i="0" u="none" strike="noStrike" kern="1200" cap="none" spc="0" normalizeH="0" baseline="0" noProof="0" dirty="0">
                <a:ln>
                  <a:noFill/>
                </a:ln>
                <a:solidFill>
                  <a:srgbClr val="000000"/>
                </a:solidFill>
                <a:effectLst/>
                <a:uLnTx/>
                <a:uFillTx/>
                <a:latin typeface="Arial"/>
                <a:ea typeface="+mn-ea"/>
                <a:cs typeface="+mn-cs"/>
              </a:rPr>
            </a:br>
            <a:r>
              <a:rPr kumimoji="0" lang="en-US" sz="700" b="0" i="0" u="none" strike="noStrike" kern="1200" cap="none" spc="0" normalizeH="0" baseline="30000" noProof="0" dirty="0" err="1">
                <a:ln>
                  <a:noFill/>
                </a:ln>
                <a:solidFill>
                  <a:srgbClr val="000000"/>
                </a:solidFill>
                <a:effectLst/>
                <a:uLnTx/>
                <a:uFillTx/>
                <a:latin typeface="Arial"/>
                <a:ea typeface="+mn-ea"/>
                <a:cs typeface="+mn-cs"/>
              </a:rPr>
              <a:t>a</a:t>
            </a:r>
            <a:r>
              <a:rPr kumimoji="0" lang="en-US" sz="700" b="0" i="0" u="none" strike="noStrike" kern="1200" cap="none" spc="0" normalizeH="0" baseline="0" noProof="0" dirty="0" err="1">
                <a:ln>
                  <a:noFill/>
                </a:ln>
                <a:solidFill>
                  <a:srgbClr val="000000"/>
                </a:solidFill>
                <a:effectLst/>
                <a:uLnTx/>
                <a:uFillTx/>
                <a:latin typeface="Arial"/>
                <a:ea typeface="+mn-ea"/>
                <a:cs typeface="+mn-cs"/>
              </a:rPr>
              <a:t>IDFS</a:t>
            </a:r>
            <a:r>
              <a:rPr kumimoji="0" lang="en-US" sz="700" b="0" i="0" u="none" strike="noStrike" kern="1200" cap="none" spc="0" normalizeH="0" baseline="0" noProof="0" dirty="0">
                <a:ln>
                  <a:noFill/>
                </a:ln>
                <a:solidFill>
                  <a:srgbClr val="000000"/>
                </a:solidFill>
                <a:effectLst/>
                <a:uLnTx/>
                <a:uFillTx/>
                <a:latin typeface="Arial"/>
                <a:ea typeface="+mn-ea"/>
                <a:cs typeface="+mn-cs"/>
              </a:rPr>
              <a:t> is defined as the time from randomization until the date of first occurrence of one of the following events: recurrence of ipsilateral invasive breast tumor, recurrence of ipsilateral locoregional invasive breast cancer, contralateral invasive breast cancer, a distant disease recurrence, or death from any cause. </a:t>
            </a:r>
            <a:r>
              <a:rPr kumimoji="0" lang="en-US" sz="700" b="0" i="0" u="none" strike="noStrike" kern="1200" cap="none" spc="0" normalizeH="0" baseline="30000" noProof="0" dirty="0" err="1">
                <a:ln>
                  <a:noFill/>
                </a:ln>
                <a:solidFill>
                  <a:prstClr val="black"/>
                </a:solidFill>
                <a:effectLst/>
                <a:uLnTx/>
                <a:uFillTx/>
                <a:latin typeface="Arial" panose="020B0604020202020204" pitchFamily="34" charset="0"/>
                <a:ea typeface="+mn-ea"/>
                <a:cs typeface="Arial" panose="020B0604020202020204" pitchFamily="34" charset="0"/>
              </a:rPr>
              <a:t>b</a:t>
            </a:r>
            <a:r>
              <a:rPr kumimoji="0" lang="en-US" sz="7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Two</a:t>
            </a:r>
            <a:r>
              <a:rPr kumimoji="0" lang="en-US" sz="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-sided </a:t>
            </a:r>
            <a:r>
              <a:rPr kumimoji="0" lang="en-US" sz="7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 </a:t>
            </a:r>
            <a:r>
              <a:rPr kumimoji="0" lang="en-US" sz="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from stratified log-rank test. Hazard ratio and 95% CI from stratified Cox proportional hazards model with stratification factor of operative status at disease presentation.</a:t>
            </a:r>
          </a:p>
        </p:txBody>
      </p:sp>
      <p:grpSp>
        <p:nvGrpSpPr>
          <p:cNvPr id="6" name="Group 5">
            <a:extLst>
              <a:ext uri="{FF2B5EF4-FFF2-40B4-BE49-F238E27FC236}">
                <a16:creationId xmlns:a16="http://schemas.microsoft.com/office/drawing/2014/main" id="{BAD8CD7E-3CAB-AAE0-8A28-A5FE82FE3F2D}"/>
              </a:ext>
            </a:extLst>
          </p:cNvPr>
          <p:cNvGrpSpPr/>
          <p:nvPr/>
        </p:nvGrpSpPr>
        <p:grpSpPr>
          <a:xfrm>
            <a:off x="999744" y="1464823"/>
            <a:ext cx="9515867" cy="3786531"/>
            <a:chOff x="1328926" y="2267950"/>
            <a:chExt cx="15588031" cy="5640117"/>
          </a:xfrm>
        </p:grpSpPr>
        <p:sp>
          <p:nvSpPr>
            <p:cNvPr id="2" name="Rectangle 1">
              <a:extLst>
                <a:ext uri="{FF2B5EF4-FFF2-40B4-BE49-F238E27FC236}">
                  <a16:creationId xmlns:a16="http://schemas.microsoft.com/office/drawing/2014/main" id="{508E80AB-05EA-D78E-D899-F66105932F2A}"/>
                </a:ext>
              </a:extLst>
            </p:cNvPr>
            <p:cNvSpPr/>
            <p:nvPr/>
          </p:nvSpPr>
          <p:spPr>
            <a:xfrm>
              <a:off x="7391400" y="5485014"/>
              <a:ext cx="4161564" cy="80519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63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3F8CB43D-0F2E-C22A-E016-4724B34D5C62}"/>
                </a:ext>
              </a:extLst>
            </p:cNvPr>
            <p:cNvGrpSpPr>
              <a:grpSpLocks noChangeAspect="1"/>
            </p:cNvGrpSpPr>
            <p:nvPr/>
          </p:nvGrpSpPr>
          <p:grpSpPr>
            <a:xfrm>
              <a:off x="1328926" y="2267950"/>
              <a:ext cx="15588031" cy="5640117"/>
              <a:chOff x="2773468" y="2663832"/>
              <a:chExt cx="6610773" cy="2391940"/>
            </a:xfrm>
          </p:grpSpPr>
          <p:grpSp>
            <p:nvGrpSpPr>
              <p:cNvPr id="10" name="Graphic 4">
                <a:extLst>
                  <a:ext uri="{FF2B5EF4-FFF2-40B4-BE49-F238E27FC236}">
                    <a16:creationId xmlns:a16="http://schemas.microsoft.com/office/drawing/2014/main" id="{E205A0B5-8752-7166-E88B-C4B248DD9885}"/>
                  </a:ext>
                </a:extLst>
              </p:cNvPr>
              <p:cNvGrpSpPr/>
              <p:nvPr/>
            </p:nvGrpSpPr>
            <p:grpSpPr>
              <a:xfrm>
                <a:off x="3272359" y="4254844"/>
                <a:ext cx="6008823" cy="176211"/>
                <a:chOff x="3272359" y="4254844"/>
                <a:chExt cx="6008823" cy="176211"/>
              </a:xfrm>
              <a:solidFill>
                <a:srgbClr val="000000"/>
              </a:solidFill>
            </p:grpSpPr>
            <p:sp>
              <p:nvSpPr>
                <p:cNvPr id="2755" name="TextBox 2754">
                  <a:extLst>
                    <a:ext uri="{FF2B5EF4-FFF2-40B4-BE49-F238E27FC236}">
                      <a16:creationId xmlns:a16="http://schemas.microsoft.com/office/drawing/2014/main" id="{689EA6CB-5DD0-5C87-1901-D378B0B924E7}"/>
                    </a:ext>
                  </a:extLst>
                </p:cNvPr>
                <p:cNvSpPr txBox="1"/>
                <p:nvPr/>
              </p:nvSpPr>
              <p:spPr>
                <a:xfrm>
                  <a:off x="3272359"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a:t>
                  </a:r>
                </a:p>
              </p:txBody>
            </p:sp>
            <p:sp>
              <p:nvSpPr>
                <p:cNvPr id="2756" name="TextBox 2755">
                  <a:extLst>
                    <a:ext uri="{FF2B5EF4-FFF2-40B4-BE49-F238E27FC236}">
                      <a16:creationId xmlns:a16="http://schemas.microsoft.com/office/drawing/2014/main" id="{2E26F376-2D1A-1328-EDAC-5FE32256C49D}"/>
                    </a:ext>
                  </a:extLst>
                </p:cNvPr>
                <p:cNvSpPr txBox="1"/>
                <p:nvPr/>
              </p:nvSpPr>
              <p:spPr>
                <a:xfrm>
                  <a:off x="3488260" y="4254844"/>
                  <a:ext cx="171520" cy="176211"/>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a:t>
                  </a:r>
                </a:p>
              </p:txBody>
            </p:sp>
            <p:sp>
              <p:nvSpPr>
                <p:cNvPr id="2757" name="TextBox 2756">
                  <a:extLst>
                    <a:ext uri="{FF2B5EF4-FFF2-40B4-BE49-F238E27FC236}">
                      <a16:creationId xmlns:a16="http://schemas.microsoft.com/office/drawing/2014/main" id="{1BD75E93-9827-65B3-D7FB-E03F1C4367EE}"/>
                    </a:ext>
                  </a:extLst>
                </p:cNvPr>
                <p:cNvSpPr txBox="1"/>
                <p:nvPr/>
              </p:nvSpPr>
              <p:spPr>
                <a:xfrm>
                  <a:off x="3703100"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a:t>
                  </a:r>
                </a:p>
              </p:txBody>
            </p:sp>
            <p:sp>
              <p:nvSpPr>
                <p:cNvPr id="2758" name="TextBox 2757">
                  <a:extLst>
                    <a:ext uri="{FF2B5EF4-FFF2-40B4-BE49-F238E27FC236}">
                      <a16:creationId xmlns:a16="http://schemas.microsoft.com/office/drawing/2014/main" id="{81B41477-D0F8-B260-D357-D920AED27B5E}"/>
                    </a:ext>
                  </a:extLst>
                </p:cNvPr>
                <p:cNvSpPr txBox="1"/>
                <p:nvPr/>
              </p:nvSpPr>
              <p:spPr>
                <a:xfrm>
                  <a:off x="3917942"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6</a:t>
                  </a:r>
                </a:p>
              </p:txBody>
            </p:sp>
            <p:sp>
              <p:nvSpPr>
                <p:cNvPr id="2759" name="TextBox 2758">
                  <a:extLst>
                    <a:ext uri="{FF2B5EF4-FFF2-40B4-BE49-F238E27FC236}">
                      <a16:creationId xmlns:a16="http://schemas.microsoft.com/office/drawing/2014/main" id="{74D914D5-792D-E54C-46D8-C1E9B6A44365}"/>
                    </a:ext>
                  </a:extLst>
                </p:cNvPr>
                <p:cNvSpPr txBox="1"/>
                <p:nvPr/>
              </p:nvSpPr>
              <p:spPr>
                <a:xfrm>
                  <a:off x="4133844" y="4254844"/>
                  <a:ext cx="171520"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8</a:t>
                  </a:r>
                </a:p>
              </p:txBody>
            </p:sp>
            <p:sp>
              <p:nvSpPr>
                <p:cNvPr id="2760" name="TextBox 2759">
                  <a:extLst>
                    <a:ext uri="{FF2B5EF4-FFF2-40B4-BE49-F238E27FC236}">
                      <a16:creationId xmlns:a16="http://schemas.microsoft.com/office/drawing/2014/main" id="{5B46AD6A-530C-30DE-DEC4-B0BA40B69165}"/>
                    </a:ext>
                  </a:extLst>
                </p:cNvPr>
                <p:cNvSpPr txBox="1"/>
                <p:nvPr/>
              </p:nvSpPr>
              <p:spPr>
                <a:xfrm>
                  <a:off x="4319577"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10</a:t>
                  </a:r>
                </a:p>
              </p:txBody>
            </p:sp>
            <p:sp>
              <p:nvSpPr>
                <p:cNvPr id="2761" name="TextBox 2760">
                  <a:extLst>
                    <a:ext uri="{FF2B5EF4-FFF2-40B4-BE49-F238E27FC236}">
                      <a16:creationId xmlns:a16="http://schemas.microsoft.com/office/drawing/2014/main" id="{AB0E4B54-33C0-16FB-5F8A-BC2C5F5860F1}"/>
                    </a:ext>
                  </a:extLst>
                </p:cNvPr>
                <p:cNvSpPr txBox="1"/>
                <p:nvPr/>
              </p:nvSpPr>
              <p:spPr>
                <a:xfrm>
                  <a:off x="4535476"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12</a:t>
                  </a:r>
                </a:p>
              </p:txBody>
            </p:sp>
            <p:sp>
              <p:nvSpPr>
                <p:cNvPr id="2762" name="TextBox 2761">
                  <a:extLst>
                    <a:ext uri="{FF2B5EF4-FFF2-40B4-BE49-F238E27FC236}">
                      <a16:creationId xmlns:a16="http://schemas.microsoft.com/office/drawing/2014/main" id="{A609133D-36AA-4246-6AE8-B02C12BCF53F}"/>
                    </a:ext>
                  </a:extLst>
                </p:cNvPr>
                <p:cNvSpPr txBox="1"/>
                <p:nvPr/>
              </p:nvSpPr>
              <p:spPr>
                <a:xfrm>
                  <a:off x="475031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14</a:t>
                  </a:r>
                </a:p>
              </p:txBody>
            </p:sp>
            <p:sp>
              <p:nvSpPr>
                <p:cNvPr id="2763" name="TextBox 2762">
                  <a:extLst>
                    <a:ext uri="{FF2B5EF4-FFF2-40B4-BE49-F238E27FC236}">
                      <a16:creationId xmlns:a16="http://schemas.microsoft.com/office/drawing/2014/main" id="{75EBA35B-475B-BA4D-EC8C-7AF1D502B724}"/>
                    </a:ext>
                  </a:extLst>
                </p:cNvPr>
                <p:cNvSpPr txBox="1"/>
                <p:nvPr/>
              </p:nvSpPr>
              <p:spPr>
                <a:xfrm>
                  <a:off x="4965159"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16</a:t>
                  </a:r>
                </a:p>
              </p:txBody>
            </p:sp>
            <p:sp>
              <p:nvSpPr>
                <p:cNvPr id="2764" name="TextBox 2763">
                  <a:extLst>
                    <a:ext uri="{FF2B5EF4-FFF2-40B4-BE49-F238E27FC236}">
                      <a16:creationId xmlns:a16="http://schemas.microsoft.com/office/drawing/2014/main" id="{8686BE22-3B7C-A3FD-9C31-15AF6584BA0B}"/>
                    </a:ext>
                  </a:extLst>
                </p:cNvPr>
                <p:cNvSpPr txBox="1"/>
                <p:nvPr/>
              </p:nvSpPr>
              <p:spPr>
                <a:xfrm>
                  <a:off x="5181059"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18</a:t>
                  </a:r>
                </a:p>
              </p:txBody>
            </p:sp>
            <p:sp>
              <p:nvSpPr>
                <p:cNvPr id="2765" name="TextBox 2764">
                  <a:extLst>
                    <a:ext uri="{FF2B5EF4-FFF2-40B4-BE49-F238E27FC236}">
                      <a16:creationId xmlns:a16="http://schemas.microsoft.com/office/drawing/2014/main" id="{A89CDAC7-5051-D75C-B706-0A0549833512}"/>
                    </a:ext>
                  </a:extLst>
                </p:cNvPr>
                <p:cNvSpPr txBox="1"/>
                <p:nvPr/>
              </p:nvSpPr>
              <p:spPr>
                <a:xfrm>
                  <a:off x="5395900"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20</a:t>
                  </a:r>
                </a:p>
              </p:txBody>
            </p:sp>
            <p:sp>
              <p:nvSpPr>
                <p:cNvPr id="2766" name="TextBox 2765">
                  <a:extLst>
                    <a:ext uri="{FF2B5EF4-FFF2-40B4-BE49-F238E27FC236}">
                      <a16:creationId xmlns:a16="http://schemas.microsoft.com/office/drawing/2014/main" id="{5A4D2B88-2761-0E61-1778-2BF31C7D1B93}"/>
                    </a:ext>
                  </a:extLst>
                </p:cNvPr>
                <p:cNvSpPr txBox="1"/>
                <p:nvPr/>
              </p:nvSpPr>
              <p:spPr>
                <a:xfrm>
                  <a:off x="5611801"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22</a:t>
                  </a:r>
                </a:p>
              </p:txBody>
            </p:sp>
            <p:sp>
              <p:nvSpPr>
                <p:cNvPr id="2767" name="TextBox 2766">
                  <a:extLst>
                    <a:ext uri="{FF2B5EF4-FFF2-40B4-BE49-F238E27FC236}">
                      <a16:creationId xmlns:a16="http://schemas.microsoft.com/office/drawing/2014/main" id="{AF46D376-DB12-2DB1-008B-36C5EEF0305C}"/>
                    </a:ext>
                  </a:extLst>
                </p:cNvPr>
                <p:cNvSpPr txBox="1"/>
                <p:nvPr/>
              </p:nvSpPr>
              <p:spPr>
                <a:xfrm>
                  <a:off x="582664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24</a:t>
                  </a:r>
                </a:p>
              </p:txBody>
            </p:sp>
            <p:sp>
              <p:nvSpPr>
                <p:cNvPr id="2768" name="TextBox 2767">
                  <a:extLst>
                    <a:ext uri="{FF2B5EF4-FFF2-40B4-BE49-F238E27FC236}">
                      <a16:creationId xmlns:a16="http://schemas.microsoft.com/office/drawing/2014/main" id="{FD573491-386B-D277-7218-0F0E26D911B8}"/>
                    </a:ext>
                  </a:extLst>
                </p:cNvPr>
                <p:cNvSpPr txBox="1"/>
                <p:nvPr/>
              </p:nvSpPr>
              <p:spPr>
                <a:xfrm>
                  <a:off x="604148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26</a:t>
                  </a:r>
                </a:p>
              </p:txBody>
            </p:sp>
            <p:sp>
              <p:nvSpPr>
                <p:cNvPr id="2769" name="TextBox 2768">
                  <a:extLst>
                    <a:ext uri="{FF2B5EF4-FFF2-40B4-BE49-F238E27FC236}">
                      <a16:creationId xmlns:a16="http://schemas.microsoft.com/office/drawing/2014/main" id="{BB01D582-17D7-ACAD-1270-3B0B4B10B1D6}"/>
                    </a:ext>
                  </a:extLst>
                </p:cNvPr>
                <p:cNvSpPr txBox="1"/>
                <p:nvPr/>
              </p:nvSpPr>
              <p:spPr>
                <a:xfrm>
                  <a:off x="6257384"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28</a:t>
                  </a:r>
                </a:p>
              </p:txBody>
            </p:sp>
            <p:sp>
              <p:nvSpPr>
                <p:cNvPr id="2770" name="TextBox 2769">
                  <a:extLst>
                    <a:ext uri="{FF2B5EF4-FFF2-40B4-BE49-F238E27FC236}">
                      <a16:creationId xmlns:a16="http://schemas.microsoft.com/office/drawing/2014/main" id="{D92DCB66-6A06-6275-6F43-FCA4BF14C258}"/>
                    </a:ext>
                  </a:extLst>
                </p:cNvPr>
                <p:cNvSpPr txBox="1"/>
                <p:nvPr/>
              </p:nvSpPr>
              <p:spPr>
                <a:xfrm>
                  <a:off x="6472226"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30</a:t>
                  </a:r>
                </a:p>
              </p:txBody>
            </p:sp>
            <p:sp>
              <p:nvSpPr>
                <p:cNvPr id="2771" name="TextBox 2770">
                  <a:extLst>
                    <a:ext uri="{FF2B5EF4-FFF2-40B4-BE49-F238E27FC236}">
                      <a16:creationId xmlns:a16="http://schemas.microsoft.com/office/drawing/2014/main" id="{4277C69D-0FC2-C24B-25DC-0D74F453F639}"/>
                    </a:ext>
                  </a:extLst>
                </p:cNvPr>
                <p:cNvSpPr txBox="1"/>
                <p:nvPr/>
              </p:nvSpPr>
              <p:spPr>
                <a:xfrm>
                  <a:off x="6688125"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solidFill>
                        <a:srgbClr val="000000"/>
                      </a:solidFill>
                      <a:effectLst/>
                      <a:uLnTx/>
                      <a:uFillTx/>
                      <a:latin typeface="Arial"/>
                      <a:ea typeface="+mn-ea"/>
                      <a:cs typeface="Arial"/>
                      <a:sym typeface="Arial"/>
                      <a:rtl val="0"/>
                    </a:rPr>
                    <a:t>32</a:t>
                  </a:r>
                </a:p>
              </p:txBody>
            </p:sp>
            <p:sp>
              <p:nvSpPr>
                <p:cNvPr id="2772" name="TextBox 2771">
                  <a:extLst>
                    <a:ext uri="{FF2B5EF4-FFF2-40B4-BE49-F238E27FC236}">
                      <a16:creationId xmlns:a16="http://schemas.microsoft.com/office/drawing/2014/main" id="{107201EF-007B-C3B8-62E0-1BEE4466B1F8}"/>
                    </a:ext>
                  </a:extLst>
                </p:cNvPr>
                <p:cNvSpPr txBox="1"/>
                <p:nvPr/>
              </p:nvSpPr>
              <p:spPr>
                <a:xfrm>
                  <a:off x="690296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34</a:t>
                  </a:r>
                </a:p>
              </p:txBody>
            </p:sp>
            <p:sp>
              <p:nvSpPr>
                <p:cNvPr id="2773" name="TextBox 2772">
                  <a:extLst>
                    <a:ext uri="{FF2B5EF4-FFF2-40B4-BE49-F238E27FC236}">
                      <a16:creationId xmlns:a16="http://schemas.microsoft.com/office/drawing/2014/main" id="{1EFE8C76-A62D-37FB-CFE4-23A36E49104C}"/>
                    </a:ext>
                  </a:extLst>
                </p:cNvPr>
                <p:cNvSpPr txBox="1"/>
                <p:nvPr/>
              </p:nvSpPr>
              <p:spPr>
                <a:xfrm>
                  <a:off x="711780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36</a:t>
                  </a:r>
                </a:p>
              </p:txBody>
            </p:sp>
            <p:sp>
              <p:nvSpPr>
                <p:cNvPr id="2774" name="TextBox 2773">
                  <a:extLst>
                    <a:ext uri="{FF2B5EF4-FFF2-40B4-BE49-F238E27FC236}">
                      <a16:creationId xmlns:a16="http://schemas.microsoft.com/office/drawing/2014/main" id="{54974C6C-C8DE-A35A-0EE1-D667CB0D3A98}"/>
                    </a:ext>
                  </a:extLst>
                </p:cNvPr>
                <p:cNvSpPr txBox="1"/>
                <p:nvPr/>
              </p:nvSpPr>
              <p:spPr>
                <a:xfrm>
                  <a:off x="7333708"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38</a:t>
                  </a:r>
                </a:p>
              </p:txBody>
            </p:sp>
            <p:sp>
              <p:nvSpPr>
                <p:cNvPr id="2775" name="TextBox 2774">
                  <a:extLst>
                    <a:ext uri="{FF2B5EF4-FFF2-40B4-BE49-F238E27FC236}">
                      <a16:creationId xmlns:a16="http://schemas.microsoft.com/office/drawing/2014/main" id="{67E4BC7C-45CE-2AFD-C357-5795793AEE31}"/>
                    </a:ext>
                  </a:extLst>
                </p:cNvPr>
                <p:cNvSpPr txBox="1"/>
                <p:nvPr/>
              </p:nvSpPr>
              <p:spPr>
                <a:xfrm>
                  <a:off x="7548551"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40</a:t>
                  </a:r>
                </a:p>
              </p:txBody>
            </p:sp>
            <p:sp>
              <p:nvSpPr>
                <p:cNvPr id="2776" name="TextBox 2775">
                  <a:extLst>
                    <a:ext uri="{FF2B5EF4-FFF2-40B4-BE49-F238E27FC236}">
                      <a16:creationId xmlns:a16="http://schemas.microsoft.com/office/drawing/2014/main" id="{A499D201-5387-3C6C-544D-C83841AA401C}"/>
                    </a:ext>
                  </a:extLst>
                </p:cNvPr>
                <p:cNvSpPr txBox="1"/>
                <p:nvPr/>
              </p:nvSpPr>
              <p:spPr>
                <a:xfrm>
                  <a:off x="7764450"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42</a:t>
                  </a:r>
                </a:p>
              </p:txBody>
            </p:sp>
            <p:sp>
              <p:nvSpPr>
                <p:cNvPr id="2777" name="TextBox 2776">
                  <a:extLst>
                    <a:ext uri="{FF2B5EF4-FFF2-40B4-BE49-F238E27FC236}">
                      <a16:creationId xmlns:a16="http://schemas.microsoft.com/office/drawing/2014/main" id="{0ED20EE1-C64A-A5AF-11D3-4A0689AB3443}"/>
                    </a:ext>
                  </a:extLst>
                </p:cNvPr>
                <p:cNvSpPr txBox="1"/>
                <p:nvPr/>
              </p:nvSpPr>
              <p:spPr>
                <a:xfrm>
                  <a:off x="797929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44</a:t>
                  </a:r>
                </a:p>
              </p:txBody>
            </p:sp>
            <p:sp>
              <p:nvSpPr>
                <p:cNvPr id="2778" name="TextBox 2777">
                  <a:extLst>
                    <a:ext uri="{FF2B5EF4-FFF2-40B4-BE49-F238E27FC236}">
                      <a16:creationId xmlns:a16="http://schemas.microsoft.com/office/drawing/2014/main" id="{1DBDCA32-9FD0-F18C-9E5C-F51208796BEE}"/>
                    </a:ext>
                  </a:extLst>
                </p:cNvPr>
                <p:cNvSpPr txBox="1"/>
                <p:nvPr/>
              </p:nvSpPr>
              <p:spPr>
                <a:xfrm>
                  <a:off x="8195193"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46</a:t>
                  </a:r>
                </a:p>
              </p:txBody>
            </p:sp>
            <p:sp>
              <p:nvSpPr>
                <p:cNvPr id="2779" name="TextBox 2778">
                  <a:extLst>
                    <a:ext uri="{FF2B5EF4-FFF2-40B4-BE49-F238E27FC236}">
                      <a16:creationId xmlns:a16="http://schemas.microsoft.com/office/drawing/2014/main" id="{561D09ED-F104-DD02-9561-FC62BB40B52E}"/>
                    </a:ext>
                  </a:extLst>
                </p:cNvPr>
                <p:cNvSpPr txBox="1"/>
                <p:nvPr/>
              </p:nvSpPr>
              <p:spPr>
                <a:xfrm>
                  <a:off x="8410034"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48</a:t>
                  </a:r>
                </a:p>
              </p:txBody>
            </p:sp>
            <p:sp>
              <p:nvSpPr>
                <p:cNvPr id="2780" name="TextBox 2779">
                  <a:extLst>
                    <a:ext uri="{FF2B5EF4-FFF2-40B4-BE49-F238E27FC236}">
                      <a16:creationId xmlns:a16="http://schemas.microsoft.com/office/drawing/2014/main" id="{68FAE1BA-C6F3-003C-5904-E2DAE85F072C}"/>
                    </a:ext>
                  </a:extLst>
                </p:cNvPr>
                <p:cNvSpPr txBox="1"/>
                <p:nvPr/>
              </p:nvSpPr>
              <p:spPr>
                <a:xfrm>
                  <a:off x="8624875"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50</a:t>
                  </a:r>
                </a:p>
              </p:txBody>
            </p:sp>
            <p:sp>
              <p:nvSpPr>
                <p:cNvPr id="2781" name="TextBox 2780">
                  <a:extLst>
                    <a:ext uri="{FF2B5EF4-FFF2-40B4-BE49-F238E27FC236}">
                      <a16:creationId xmlns:a16="http://schemas.microsoft.com/office/drawing/2014/main" id="{00B1ED95-8A15-1711-3BCB-62012A7C4E39}"/>
                    </a:ext>
                  </a:extLst>
                </p:cNvPr>
                <p:cNvSpPr txBox="1"/>
                <p:nvPr/>
              </p:nvSpPr>
              <p:spPr>
                <a:xfrm>
                  <a:off x="8840775"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52</a:t>
                  </a:r>
                </a:p>
              </p:txBody>
            </p:sp>
            <p:sp>
              <p:nvSpPr>
                <p:cNvPr id="2782" name="TextBox 2781">
                  <a:extLst>
                    <a:ext uri="{FF2B5EF4-FFF2-40B4-BE49-F238E27FC236}">
                      <a16:creationId xmlns:a16="http://schemas.microsoft.com/office/drawing/2014/main" id="{72104350-F114-4B3C-9235-A224899EFDE7}"/>
                    </a:ext>
                  </a:extLst>
                </p:cNvPr>
                <p:cNvSpPr txBox="1"/>
                <p:nvPr/>
              </p:nvSpPr>
              <p:spPr>
                <a:xfrm>
                  <a:off x="9055617" y="4254844"/>
                  <a:ext cx="225565" cy="176210"/>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54</a:t>
                  </a:r>
                </a:p>
              </p:txBody>
            </p:sp>
          </p:grpSp>
          <p:grpSp>
            <p:nvGrpSpPr>
              <p:cNvPr id="11" name="Graphic 4">
                <a:extLst>
                  <a:ext uri="{FF2B5EF4-FFF2-40B4-BE49-F238E27FC236}">
                    <a16:creationId xmlns:a16="http://schemas.microsoft.com/office/drawing/2014/main" id="{1F0E2353-BE72-3985-2617-94F94B976BB6}"/>
                  </a:ext>
                </a:extLst>
              </p:cNvPr>
              <p:cNvGrpSpPr/>
              <p:nvPr/>
            </p:nvGrpSpPr>
            <p:grpSpPr>
              <a:xfrm>
                <a:off x="3092142" y="2842109"/>
                <a:ext cx="253098" cy="1434568"/>
                <a:chOff x="3092142" y="2842109"/>
                <a:chExt cx="253098" cy="1434568"/>
              </a:xfrm>
              <a:solidFill>
                <a:srgbClr val="000000"/>
              </a:solidFill>
            </p:grpSpPr>
            <p:sp>
              <p:nvSpPr>
                <p:cNvPr id="2751" name="TextBox 2750">
                  <a:extLst>
                    <a:ext uri="{FF2B5EF4-FFF2-40B4-BE49-F238E27FC236}">
                      <a16:creationId xmlns:a16="http://schemas.microsoft.com/office/drawing/2014/main" id="{A57D428E-CC34-A455-69FA-6096C5089270}"/>
                    </a:ext>
                  </a:extLst>
                </p:cNvPr>
                <p:cNvSpPr txBox="1"/>
                <p:nvPr/>
              </p:nvSpPr>
              <p:spPr>
                <a:xfrm>
                  <a:off x="3092142" y="4100467"/>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0.0</a:t>
                  </a:r>
                </a:p>
              </p:txBody>
            </p:sp>
            <p:sp>
              <p:nvSpPr>
                <p:cNvPr id="2752" name="TextBox 2751">
                  <a:extLst>
                    <a:ext uri="{FF2B5EF4-FFF2-40B4-BE49-F238E27FC236}">
                      <a16:creationId xmlns:a16="http://schemas.microsoft.com/office/drawing/2014/main" id="{29122949-B15E-8D33-CF3F-8F1B0CC37079}"/>
                    </a:ext>
                  </a:extLst>
                </p:cNvPr>
                <p:cNvSpPr txBox="1"/>
                <p:nvPr/>
              </p:nvSpPr>
              <p:spPr>
                <a:xfrm>
                  <a:off x="3092142" y="3681367"/>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0.6</a:t>
                  </a:r>
                </a:p>
              </p:txBody>
            </p:sp>
            <p:sp>
              <p:nvSpPr>
                <p:cNvPr id="2753" name="TextBox 2752">
                  <a:extLst>
                    <a:ext uri="{FF2B5EF4-FFF2-40B4-BE49-F238E27FC236}">
                      <a16:creationId xmlns:a16="http://schemas.microsoft.com/office/drawing/2014/main" id="{E865E45C-7F50-03B7-6D36-7AC6BA6459A6}"/>
                    </a:ext>
                  </a:extLst>
                </p:cNvPr>
                <p:cNvSpPr txBox="1"/>
                <p:nvPr/>
              </p:nvSpPr>
              <p:spPr>
                <a:xfrm>
                  <a:off x="3092142" y="3261209"/>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0.8</a:t>
                  </a:r>
                </a:p>
              </p:txBody>
            </p:sp>
            <p:sp>
              <p:nvSpPr>
                <p:cNvPr id="2754" name="TextBox 2753">
                  <a:extLst>
                    <a:ext uri="{FF2B5EF4-FFF2-40B4-BE49-F238E27FC236}">
                      <a16:creationId xmlns:a16="http://schemas.microsoft.com/office/drawing/2014/main" id="{2B414866-9EF0-6716-644B-BF6C12B69196}"/>
                    </a:ext>
                  </a:extLst>
                </p:cNvPr>
                <p:cNvSpPr txBox="1"/>
                <p:nvPr/>
              </p:nvSpPr>
              <p:spPr>
                <a:xfrm>
                  <a:off x="3092142" y="2842109"/>
                  <a:ext cx="253098" cy="176210"/>
                </a:xfrm>
                <a:prstGeom prst="rect">
                  <a:avLst/>
                </a:prstGeom>
                <a:noFill/>
              </p:spPr>
              <p:txBody>
                <a:bodyPr wrap="none" rtlCol="0">
                  <a:spAutoFit/>
                </a:bodyPr>
                <a:lstStyle/>
                <a:p>
                  <a:pPr marL="0" marR="0" lvl="0" indent="0" algn="r" defTabSz="60963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solidFill>
                        <a:srgbClr val="000000"/>
                      </a:solidFill>
                      <a:effectLst/>
                      <a:uLnTx/>
                      <a:uFillTx/>
                      <a:latin typeface="Arial"/>
                      <a:ea typeface="+mn-ea"/>
                      <a:cs typeface="Arial"/>
                      <a:sym typeface="Arial"/>
                      <a:rtl val="0"/>
                    </a:rPr>
                    <a:t>1.0</a:t>
                  </a:r>
                </a:p>
              </p:txBody>
            </p:sp>
          </p:grpSp>
          <p:grpSp>
            <p:nvGrpSpPr>
              <p:cNvPr id="13" name="Graphic 4">
                <a:extLst>
                  <a:ext uri="{FF2B5EF4-FFF2-40B4-BE49-F238E27FC236}">
                    <a16:creationId xmlns:a16="http://schemas.microsoft.com/office/drawing/2014/main" id="{07FD96F7-B712-9F87-A87B-FCFE38DC85BC}"/>
                  </a:ext>
                </a:extLst>
              </p:cNvPr>
              <p:cNvGrpSpPr/>
              <p:nvPr/>
            </p:nvGrpSpPr>
            <p:grpSpPr>
              <a:xfrm>
                <a:off x="3312285" y="2695575"/>
                <a:ext cx="6071956" cy="1571624"/>
                <a:chOff x="3312285" y="2695575"/>
                <a:chExt cx="6071956" cy="1571624"/>
              </a:xfrm>
            </p:grpSpPr>
            <p:sp>
              <p:nvSpPr>
                <p:cNvPr id="2712" name="Freeform 10">
                  <a:extLst>
                    <a:ext uri="{FF2B5EF4-FFF2-40B4-BE49-F238E27FC236}">
                      <a16:creationId xmlns:a16="http://schemas.microsoft.com/office/drawing/2014/main" id="{8D4606A5-0895-D605-C42A-8219F26B3487}"/>
                    </a:ext>
                  </a:extLst>
                </p:cNvPr>
                <p:cNvSpPr/>
                <p:nvPr/>
              </p:nvSpPr>
              <p:spPr>
                <a:xfrm>
                  <a:off x="3358091" y="4222750"/>
                  <a:ext cx="6026150" cy="10583"/>
                </a:xfrm>
                <a:custGeom>
                  <a:avLst/>
                  <a:gdLst>
                    <a:gd name="connsiteX0" fmla="*/ 0 w 6026150"/>
                    <a:gd name="connsiteY0" fmla="*/ 0 h 10583"/>
                    <a:gd name="connsiteX1" fmla="*/ 6026150 w 6026150"/>
                    <a:gd name="connsiteY1" fmla="*/ 0 h 10583"/>
                  </a:gdLst>
                  <a:ahLst/>
                  <a:cxnLst>
                    <a:cxn ang="0">
                      <a:pos x="connsiteX0" y="connsiteY0"/>
                    </a:cxn>
                    <a:cxn ang="0">
                      <a:pos x="connsiteX1" y="connsiteY1"/>
                    </a:cxn>
                  </a:cxnLst>
                  <a:rect l="l" t="t" r="r" b="b"/>
                  <a:pathLst>
                    <a:path w="6026150" h="10583">
                      <a:moveTo>
                        <a:pt x="0" y="0"/>
                      </a:moveTo>
                      <a:lnTo>
                        <a:pt x="602615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3" name="Freeform 11">
                  <a:extLst>
                    <a:ext uri="{FF2B5EF4-FFF2-40B4-BE49-F238E27FC236}">
                      <a16:creationId xmlns:a16="http://schemas.microsoft.com/office/drawing/2014/main" id="{459D5BFF-7173-3623-CF26-4C376691CBF6}"/>
                    </a:ext>
                  </a:extLst>
                </p:cNvPr>
                <p:cNvSpPr/>
                <p:nvPr/>
              </p:nvSpPr>
              <p:spPr>
                <a:xfrm>
                  <a:off x="335673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4" name="Freeform 12">
                  <a:extLst>
                    <a:ext uri="{FF2B5EF4-FFF2-40B4-BE49-F238E27FC236}">
                      <a16:creationId xmlns:a16="http://schemas.microsoft.com/office/drawing/2014/main" id="{77328747-D9FB-758B-660D-92FC3D5777D2}"/>
                    </a:ext>
                  </a:extLst>
                </p:cNvPr>
                <p:cNvSpPr/>
                <p:nvPr/>
              </p:nvSpPr>
              <p:spPr>
                <a:xfrm>
                  <a:off x="357399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5" name="Freeform 13">
                  <a:extLst>
                    <a:ext uri="{FF2B5EF4-FFF2-40B4-BE49-F238E27FC236}">
                      <a16:creationId xmlns:a16="http://schemas.microsoft.com/office/drawing/2014/main" id="{257C342B-A96F-506F-1029-06047BCF65EC}"/>
                    </a:ext>
                  </a:extLst>
                </p:cNvPr>
                <p:cNvSpPr/>
                <p:nvPr/>
              </p:nvSpPr>
              <p:spPr>
                <a:xfrm>
                  <a:off x="378883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6" name="Freeform 14">
                  <a:extLst>
                    <a:ext uri="{FF2B5EF4-FFF2-40B4-BE49-F238E27FC236}">
                      <a16:creationId xmlns:a16="http://schemas.microsoft.com/office/drawing/2014/main" id="{AAAC050D-76DD-52CC-8E68-D900CFC91C7D}"/>
                    </a:ext>
                  </a:extLst>
                </p:cNvPr>
                <p:cNvSpPr/>
                <p:nvPr/>
              </p:nvSpPr>
              <p:spPr>
                <a:xfrm>
                  <a:off x="400367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7" name="Freeform 15">
                  <a:extLst>
                    <a:ext uri="{FF2B5EF4-FFF2-40B4-BE49-F238E27FC236}">
                      <a16:creationId xmlns:a16="http://schemas.microsoft.com/office/drawing/2014/main" id="{3444EFFF-B58D-CB66-3CE9-1C9DD6F90026}"/>
                    </a:ext>
                  </a:extLst>
                </p:cNvPr>
                <p:cNvSpPr/>
                <p:nvPr/>
              </p:nvSpPr>
              <p:spPr>
                <a:xfrm>
                  <a:off x="421957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8" name="Freeform 16">
                  <a:extLst>
                    <a:ext uri="{FF2B5EF4-FFF2-40B4-BE49-F238E27FC236}">
                      <a16:creationId xmlns:a16="http://schemas.microsoft.com/office/drawing/2014/main" id="{D0C3964F-1DBF-3F3C-E6B4-A278E792C9B2}"/>
                    </a:ext>
                  </a:extLst>
                </p:cNvPr>
                <p:cNvSpPr/>
                <p:nvPr/>
              </p:nvSpPr>
              <p:spPr>
                <a:xfrm>
                  <a:off x="44344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9" name="Freeform 17">
                  <a:extLst>
                    <a:ext uri="{FF2B5EF4-FFF2-40B4-BE49-F238E27FC236}">
                      <a16:creationId xmlns:a16="http://schemas.microsoft.com/office/drawing/2014/main" id="{12D82288-C017-D676-1030-86F1893ABFE1}"/>
                    </a:ext>
                  </a:extLst>
                </p:cNvPr>
                <p:cNvSpPr/>
                <p:nvPr/>
              </p:nvSpPr>
              <p:spPr>
                <a:xfrm>
                  <a:off x="46503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0" name="Freeform 18">
                  <a:extLst>
                    <a:ext uri="{FF2B5EF4-FFF2-40B4-BE49-F238E27FC236}">
                      <a16:creationId xmlns:a16="http://schemas.microsoft.com/office/drawing/2014/main" id="{AC9BB94F-E6EA-9141-26B3-8F0A09402943}"/>
                    </a:ext>
                  </a:extLst>
                </p:cNvPr>
                <p:cNvSpPr/>
                <p:nvPr/>
              </p:nvSpPr>
              <p:spPr>
                <a:xfrm>
                  <a:off x="486515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1" name="Freeform 19">
                  <a:extLst>
                    <a:ext uri="{FF2B5EF4-FFF2-40B4-BE49-F238E27FC236}">
                      <a16:creationId xmlns:a16="http://schemas.microsoft.com/office/drawing/2014/main" id="{829DC39D-AF83-3B05-D484-678E301AE87C}"/>
                    </a:ext>
                  </a:extLst>
                </p:cNvPr>
                <p:cNvSpPr/>
                <p:nvPr/>
              </p:nvSpPr>
              <p:spPr>
                <a:xfrm>
                  <a:off x="5080000"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2" name="Freeform 20">
                  <a:extLst>
                    <a:ext uri="{FF2B5EF4-FFF2-40B4-BE49-F238E27FC236}">
                      <a16:creationId xmlns:a16="http://schemas.microsoft.com/office/drawing/2014/main" id="{3301A863-F013-5F82-CF7B-BFF26CC3A66D}"/>
                    </a:ext>
                  </a:extLst>
                </p:cNvPr>
                <p:cNvSpPr/>
                <p:nvPr/>
              </p:nvSpPr>
              <p:spPr>
                <a:xfrm>
                  <a:off x="5295900"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3" name="Freeform 21">
                  <a:extLst>
                    <a:ext uri="{FF2B5EF4-FFF2-40B4-BE49-F238E27FC236}">
                      <a16:creationId xmlns:a16="http://schemas.microsoft.com/office/drawing/2014/main" id="{7CF5D178-882B-41CA-A905-03E7647E3492}"/>
                    </a:ext>
                  </a:extLst>
                </p:cNvPr>
                <p:cNvSpPr/>
                <p:nvPr/>
              </p:nvSpPr>
              <p:spPr>
                <a:xfrm>
                  <a:off x="551074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4" name="Freeform 22">
                  <a:extLst>
                    <a:ext uri="{FF2B5EF4-FFF2-40B4-BE49-F238E27FC236}">
                      <a16:creationId xmlns:a16="http://schemas.microsoft.com/office/drawing/2014/main" id="{CE2DD995-801A-B625-D4EB-4D4B714C8CCF}"/>
                    </a:ext>
                  </a:extLst>
                </p:cNvPr>
                <p:cNvSpPr/>
                <p:nvPr/>
              </p:nvSpPr>
              <p:spPr>
                <a:xfrm>
                  <a:off x="572664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5" name="Freeform 23">
                  <a:extLst>
                    <a:ext uri="{FF2B5EF4-FFF2-40B4-BE49-F238E27FC236}">
                      <a16:creationId xmlns:a16="http://schemas.microsoft.com/office/drawing/2014/main" id="{F0A0F990-AB22-87C0-10C6-4C4CF932B7BF}"/>
                    </a:ext>
                  </a:extLst>
                </p:cNvPr>
                <p:cNvSpPr/>
                <p:nvPr/>
              </p:nvSpPr>
              <p:spPr>
                <a:xfrm>
                  <a:off x="594148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6" name="Freeform 24">
                  <a:extLst>
                    <a:ext uri="{FF2B5EF4-FFF2-40B4-BE49-F238E27FC236}">
                      <a16:creationId xmlns:a16="http://schemas.microsoft.com/office/drawing/2014/main" id="{A0B53D67-63FA-DF28-925C-2600E7884624}"/>
                    </a:ext>
                  </a:extLst>
                </p:cNvPr>
                <p:cNvSpPr/>
                <p:nvPr/>
              </p:nvSpPr>
              <p:spPr>
                <a:xfrm>
                  <a:off x="615632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7" name="Freeform 25">
                  <a:extLst>
                    <a:ext uri="{FF2B5EF4-FFF2-40B4-BE49-F238E27FC236}">
                      <a16:creationId xmlns:a16="http://schemas.microsoft.com/office/drawing/2014/main" id="{C8724210-06BB-4764-4C4F-C4B476696B2D}"/>
                    </a:ext>
                  </a:extLst>
                </p:cNvPr>
                <p:cNvSpPr/>
                <p:nvPr/>
              </p:nvSpPr>
              <p:spPr>
                <a:xfrm>
                  <a:off x="637222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8" name="Freeform 26">
                  <a:extLst>
                    <a:ext uri="{FF2B5EF4-FFF2-40B4-BE49-F238E27FC236}">
                      <a16:creationId xmlns:a16="http://schemas.microsoft.com/office/drawing/2014/main" id="{EC50156B-2318-8C2E-F31B-4238E6F1BCD4}"/>
                    </a:ext>
                  </a:extLst>
                </p:cNvPr>
                <p:cNvSpPr/>
                <p:nvPr/>
              </p:nvSpPr>
              <p:spPr>
                <a:xfrm>
                  <a:off x="658706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9" name="Freeform 27">
                  <a:extLst>
                    <a:ext uri="{FF2B5EF4-FFF2-40B4-BE49-F238E27FC236}">
                      <a16:creationId xmlns:a16="http://schemas.microsoft.com/office/drawing/2014/main" id="{F0F0353C-EE5E-D821-638B-492D68DD4703}"/>
                    </a:ext>
                  </a:extLst>
                </p:cNvPr>
                <p:cNvSpPr/>
                <p:nvPr/>
              </p:nvSpPr>
              <p:spPr>
                <a:xfrm>
                  <a:off x="680296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0" name="Freeform 28">
                  <a:extLst>
                    <a:ext uri="{FF2B5EF4-FFF2-40B4-BE49-F238E27FC236}">
                      <a16:creationId xmlns:a16="http://schemas.microsoft.com/office/drawing/2014/main" id="{316CE672-6016-58E6-22B7-34E1B25DEBF7}"/>
                    </a:ext>
                  </a:extLst>
                </p:cNvPr>
                <p:cNvSpPr/>
                <p:nvPr/>
              </p:nvSpPr>
              <p:spPr>
                <a:xfrm>
                  <a:off x="701780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1" name="Freeform 29">
                  <a:extLst>
                    <a:ext uri="{FF2B5EF4-FFF2-40B4-BE49-F238E27FC236}">
                      <a16:creationId xmlns:a16="http://schemas.microsoft.com/office/drawing/2014/main" id="{8A07071F-1B7A-5BE7-111F-3DA3D010D964}"/>
                    </a:ext>
                  </a:extLst>
                </p:cNvPr>
                <p:cNvSpPr/>
                <p:nvPr/>
              </p:nvSpPr>
              <p:spPr>
                <a:xfrm>
                  <a:off x="723370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2" name="Freeform 30">
                  <a:extLst>
                    <a:ext uri="{FF2B5EF4-FFF2-40B4-BE49-F238E27FC236}">
                      <a16:creationId xmlns:a16="http://schemas.microsoft.com/office/drawing/2014/main" id="{04321396-A655-38C0-5F16-9BA5CF719D7E}"/>
                    </a:ext>
                  </a:extLst>
                </p:cNvPr>
                <p:cNvSpPr/>
                <p:nvPr/>
              </p:nvSpPr>
              <p:spPr>
                <a:xfrm>
                  <a:off x="7448550"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3" name="Freeform 31">
                  <a:extLst>
                    <a:ext uri="{FF2B5EF4-FFF2-40B4-BE49-F238E27FC236}">
                      <a16:creationId xmlns:a16="http://schemas.microsoft.com/office/drawing/2014/main" id="{3D87D758-9A81-DF1A-3053-2124BD6CFB96}"/>
                    </a:ext>
                  </a:extLst>
                </p:cNvPr>
                <p:cNvSpPr/>
                <p:nvPr/>
              </p:nvSpPr>
              <p:spPr>
                <a:xfrm>
                  <a:off x="766339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4" name="Freeform 32">
                  <a:extLst>
                    <a:ext uri="{FF2B5EF4-FFF2-40B4-BE49-F238E27FC236}">
                      <a16:creationId xmlns:a16="http://schemas.microsoft.com/office/drawing/2014/main" id="{6E02E8CD-680A-BED4-CD53-73B39583E46E}"/>
                    </a:ext>
                  </a:extLst>
                </p:cNvPr>
                <p:cNvSpPr/>
                <p:nvPr/>
              </p:nvSpPr>
              <p:spPr>
                <a:xfrm>
                  <a:off x="7879291"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5" name="Freeform 33">
                  <a:extLst>
                    <a:ext uri="{FF2B5EF4-FFF2-40B4-BE49-F238E27FC236}">
                      <a16:creationId xmlns:a16="http://schemas.microsoft.com/office/drawing/2014/main" id="{8AE1EF8C-D14A-700D-DFB6-28AB916DD297}"/>
                    </a:ext>
                  </a:extLst>
                </p:cNvPr>
                <p:cNvSpPr/>
                <p:nvPr/>
              </p:nvSpPr>
              <p:spPr>
                <a:xfrm>
                  <a:off x="809413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6" name="Freeform 34">
                  <a:extLst>
                    <a:ext uri="{FF2B5EF4-FFF2-40B4-BE49-F238E27FC236}">
                      <a16:creationId xmlns:a16="http://schemas.microsoft.com/office/drawing/2014/main" id="{C692E123-6B2C-96DF-CD95-31A4DBC5C38E}"/>
                    </a:ext>
                  </a:extLst>
                </p:cNvPr>
                <p:cNvSpPr/>
                <p:nvPr/>
              </p:nvSpPr>
              <p:spPr>
                <a:xfrm>
                  <a:off x="8310033"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7" name="Freeform 35">
                  <a:extLst>
                    <a:ext uri="{FF2B5EF4-FFF2-40B4-BE49-F238E27FC236}">
                      <a16:creationId xmlns:a16="http://schemas.microsoft.com/office/drawing/2014/main" id="{0F815C29-87DF-7B54-5A79-0CE724FAD5AF}"/>
                    </a:ext>
                  </a:extLst>
                </p:cNvPr>
                <p:cNvSpPr/>
                <p:nvPr/>
              </p:nvSpPr>
              <p:spPr>
                <a:xfrm>
                  <a:off x="8524875"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8" name="Freeform 36">
                  <a:extLst>
                    <a:ext uri="{FF2B5EF4-FFF2-40B4-BE49-F238E27FC236}">
                      <a16:creationId xmlns:a16="http://schemas.microsoft.com/office/drawing/2014/main" id="{C8A6A7FF-C280-F83E-B8D7-89CC0ACF6F63}"/>
                    </a:ext>
                  </a:extLst>
                </p:cNvPr>
                <p:cNvSpPr/>
                <p:nvPr/>
              </p:nvSpPr>
              <p:spPr>
                <a:xfrm>
                  <a:off x="87397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9" name="Freeform 37">
                  <a:extLst>
                    <a:ext uri="{FF2B5EF4-FFF2-40B4-BE49-F238E27FC236}">
                      <a16:creationId xmlns:a16="http://schemas.microsoft.com/office/drawing/2014/main" id="{82679FE4-23BF-21BE-1703-49D5D9655925}"/>
                    </a:ext>
                  </a:extLst>
                </p:cNvPr>
                <p:cNvSpPr/>
                <p:nvPr/>
              </p:nvSpPr>
              <p:spPr>
                <a:xfrm>
                  <a:off x="8955616"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0" name="Freeform 38">
                  <a:extLst>
                    <a:ext uri="{FF2B5EF4-FFF2-40B4-BE49-F238E27FC236}">
                      <a16:creationId xmlns:a16="http://schemas.microsoft.com/office/drawing/2014/main" id="{9C402981-0211-2337-676B-C17BAA9D8359}"/>
                    </a:ext>
                  </a:extLst>
                </p:cNvPr>
                <p:cNvSpPr/>
                <p:nvPr/>
              </p:nvSpPr>
              <p:spPr>
                <a:xfrm>
                  <a:off x="9170458" y="4222750"/>
                  <a:ext cx="10583" cy="44449"/>
                </a:xfrm>
                <a:custGeom>
                  <a:avLst/>
                  <a:gdLst>
                    <a:gd name="connsiteX0" fmla="*/ 0 w 10583"/>
                    <a:gd name="connsiteY0" fmla="*/ 0 h 44449"/>
                    <a:gd name="connsiteX1" fmla="*/ 0 w 10583"/>
                    <a:gd name="connsiteY1" fmla="*/ 44450 h 44449"/>
                  </a:gdLst>
                  <a:ahLst/>
                  <a:cxnLst>
                    <a:cxn ang="0">
                      <a:pos x="connsiteX0" y="connsiteY0"/>
                    </a:cxn>
                    <a:cxn ang="0">
                      <a:pos x="connsiteX1" y="connsiteY1"/>
                    </a:cxn>
                  </a:cxnLst>
                  <a:rect l="l" t="t" r="r" b="b"/>
                  <a:pathLst>
                    <a:path w="10583" h="44449">
                      <a:moveTo>
                        <a:pt x="0" y="0"/>
                      </a:moveTo>
                      <a:lnTo>
                        <a:pt x="0" y="4445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1" name="Freeform 39">
                  <a:extLst>
                    <a:ext uri="{FF2B5EF4-FFF2-40B4-BE49-F238E27FC236}">
                      <a16:creationId xmlns:a16="http://schemas.microsoft.com/office/drawing/2014/main" id="{0F20FBBE-E221-8AD3-758A-D47EBB867840}"/>
                    </a:ext>
                  </a:extLst>
                </p:cNvPr>
                <p:cNvSpPr/>
                <p:nvPr/>
              </p:nvSpPr>
              <p:spPr>
                <a:xfrm>
                  <a:off x="3335866" y="3554941"/>
                  <a:ext cx="22225" cy="10583"/>
                </a:xfrm>
                <a:custGeom>
                  <a:avLst/>
                  <a:gdLst>
                    <a:gd name="connsiteX0" fmla="*/ 22225 w 22225"/>
                    <a:gd name="connsiteY0" fmla="*/ 0 h 10583"/>
                    <a:gd name="connsiteX1" fmla="*/ 0 w 22225"/>
                    <a:gd name="connsiteY1" fmla="*/ 0 h 10583"/>
                  </a:gdLst>
                  <a:ahLst/>
                  <a:cxnLst>
                    <a:cxn ang="0">
                      <a:pos x="connsiteX0" y="connsiteY0"/>
                    </a:cxn>
                    <a:cxn ang="0">
                      <a:pos x="connsiteX1" y="connsiteY1"/>
                    </a:cxn>
                  </a:cxnLst>
                  <a:rect l="l" t="t" r="r" b="b"/>
                  <a:pathLst>
                    <a:path w="22225" h="10583">
                      <a:moveTo>
                        <a:pt x="22225"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2" name="Freeform 40">
                  <a:extLst>
                    <a:ext uri="{FF2B5EF4-FFF2-40B4-BE49-F238E27FC236}">
                      <a16:creationId xmlns:a16="http://schemas.microsoft.com/office/drawing/2014/main" id="{E4EFB84D-6DE1-6203-115E-24D7C55A589A}"/>
                    </a:ext>
                  </a:extLst>
                </p:cNvPr>
                <p:cNvSpPr/>
                <p:nvPr/>
              </p:nvSpPr>
              <p:spPr>
                <a:xfrm>
                  <a:off x="3335866" y="3134783"/>
                  <a:ext cx="22225" cy="10583"/>
                </a:xfrm>
                <a:custGeom>
                  <a:avLst/>
                  <a:gdLst>
                    <a:gd name="connsiteX0" fmla="*/ 22225 w 22225"/>
                    <a:gd name="connsiteY0" fmla="*/ 0 h 10583"/>
                    <a:gd name="connsiteX1" fmla="*/ 0 w 22225"/>
                    <a:gd name="connsiteY1" fmla="*/ 0 h 10583"/>
                  </a:gdLst>
                  <a:ahLst/>
                  <a:cxnLst>
                    <a:cxn ang="0">
                      <a:pos x="connsiteX0" y="connsiteY0"/>
                    </a:cxn>
                    <a:cxn ang="0">
                      <a:pos x="connsiteX1" y="connsiteY1"/>
                    </a:cxn>
                  </a:cxnLst>
                  <a:rect l="l" t="t" r="r" b="b"/>
                  <a:pathLst>
                    <a:path w="22225" h="10583">
                      <a:moveTo>
                        <a:pt x="22225"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3" name="Freeform 41">
                  <a:extLst>
                    <a:ext uri="{FF2B5EF4-FFF2-40B4-BE49-F238E27FC236}">
                      <a16:creationId xmlns:a16="http://schemas.microsoft.com/office/drawing/2014/main" id="{777DE507-888D-6239-D212-65F8E9E73217}"/>
                    </a:ext>
                  </a:extLst>
                </p:cNvPr>
                <p:cNvSpPr/>
                <p:nvPr/>
              </p:nvSpPr>
              <p:spPr>
                <a:xfrm>
                  <a:off x="3312285" y="4183591"/>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4" name="Freeform 42">
                  <a:extLst>
                    <a:ext uri="{FF2B5EF4-FFF2-40B4-BE49-F238E27FC236}">
                      <a16:creationId xmlns:a16="http://schemas.microsoft.com/office/drawing/2014/main" id="{F5654C52-0B61-F634-E9FE-515E2B14FE37}"/>
                    </a:ext>
                  </a:extLst>
                </p:cNvPr>
                <p:cNvSpPr/>
                <p:nvPr/>
              </p:nvSpPr>
              <p:spPr>
                <a:xfrm>
                  <a:off x="3313641" y="3764491"/>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5" name="Freeform 43">
                  <a:extLst>
                    <a:ext uri="{FF2B5EF4-FFF2-40B4-BE49-F238E27FC236}">
                      <a16:creationId xmlns:a16="http://schemas.microsoft.com/office/drawing/2014/main" id="{9C899D0C-A9C9-1E19-B840-23D729012726}"/>
                    </a:ext>
                  </a:extLst>
                </p:cNvPr>
                <p:cNvSpPr/>
                <p:nvPr/>
              </p:nvSpPr>
              <p:spPr>
                <a:xfrm>
                  <a:off x="3313641" y="3344333"/>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6" name="Freeform 44">
                  <a:extLst>
                    <a:ext uri="{FF2B5EF4-FFF2-40B4-BE49-F238E27FC236}">
                      <a16:creationId xmlns:a16="http://schemas.microsoft.com/office/drawing/2014/main" id="{326378E4-71AC-D27D-C6FC-42A6B0744826}"/>
                    </a:ext>
                  </a:extLst>
                </p:cNvPr>
                <p:cNvSpPr/>
                <p:nvPr/>
              </p:nvSpPr>
              <p:spPr>
                <a:xfrm>
                  <a:off x="3313641" y="2925233"/>
                  <a:ext cx="44449" cy="10583"/>
                </a:xfrm>
                <a:custGeom>
                  <a:avLst/>
                  <a:gdLst>
                    <a:gd name="connsiteX0" fmla="*/ 44450 w 44449"/>
                    <a:gd name="connsiteY0" fmla="*/ 0 h 10583"/>
                    <a:gd name="connsiteX1" fmla="*/ 0 w 44449"/>
                    <a:gd name="connsiteY1" fmla="*/ 0 h 10583"/>
                  </a:gdLst>
                  <a:ahLst/>
                  <a:cxnLst>
                    <a:cxn ang="0">
                      <a:pos x="connsiteX0" y="connsiteY0"/>
                    </a:cxn>
                    <a:cxn ang="0">
                      <a:pos x="connsiteX1" y="connsiteY1"/>
                    </a:cxn>
                  </a:cxnLst>
                  <a:rect l="l" t="t" r="r" b="b"/>
                  <a:pathLst>
                    <a:path w="44449" h="10583">
                      <a:moveTo>
                        <a:pt x="44450" y="0"/>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7" name="Freeform 45">
                  <a:extLst>
                    <a:ext uri="{FF2B5EF4-FFF2-40B4-BE49-F238E27FC236}">
                      <a16:creationId xmlns:a16="http://schemas.microsoft.com/office/drawing/2014/main" id="{B90E4CE9-5AD2-6EED-4FDC-7CBF32CF72C5}"/>
                    </a:ext>
                  </a:extLst>
                </p:cNvPr>
                <p:cNvSpPr/>
                <p:nvPr/>
              </p:nvSpPr>
              <p:spPr>
                <a:xfrm>
                  <a:off x="3357033" y="2695575"/>
                  <a:ext cx="10583" cy="1239308"/>
                </a:xfrm>
                <a:custGeom>
                  <a:avLst/>
                  <a:gdLst>
                    <a:gd name="connsiteX0" fmla="*/ 0 w 10583"/>
                    <a:gd name="connsiteY0" fmla="*/ 1239308 h 1239308"/>
                    <a:gd name="connsiteX1" fmla="*/ 0 w 10583"/>
                    <a:gd name="connsiteY1" fmla="*/ 0 h 1239308"/>
                  </a:gdLst>
                  <a:ahLst/>
                  <a:cxnLst>
                    <a:cxn ang="0">
                      <a:pos x="connsiteX0" y="connsiteY0"/>
                    </a:cxn>
                    <a:cxn ang="0">
                      <a:pos x="connsiteX1" y="connsiteY1"/>
                    </a:cxn>
                  </a:cxnLst>
                  <a:rect l="l" t="t" r="r" b="b"/>
                  <a:pathLst>
                    <a:path w="10583" h="1239308">
                      <a:moveTo>
                        <a:pt x="0" y="1239308"/>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8" name="Freeform 46">
                  <a:extLst>
                    <a:ext uri="{FF2B5EF4-FFF2-40B4-BE49-F238E27FC236}">
                      <a16:creationId xmlns:a16="http://schemas.microsoft.com/office/drawing/2014/main" id="{9E694A0E-81CE-01F4-0B3F-DCE1223A9798}"/>
                    </a:ext>
                  </a:extLst>
                </p:cNvPr>
                <p:cNvSpPr/>
                <p:nvPr/>
              </p:nvSpPr>
              <p:spPr>
                <a:xfrm>
                  <a:off x="3357033" y="4012141"/>
                  <a:ext cx="10583" cy="210608"/>
                </a:xfrm>
                <a:custGeom>
                  <a:avLst/>
                  <a:gdLst>
                    <a:gd name="connsiteX0" fmla="*/ 0 w 10583"/>
                    <a:gd name="connsiteY0" fmla="*/ 210608 h 210608"/>
                    <a:gd name="connsiteX1" fmla="*/ 0 w 10583"/>
                    <a:gd name="connsiteY1" fmla="*/ 0 h 210608"/>
                  </a:gdLst>
                  <a:ahLst/>
                  <a:cxnLst>
                    <a:cxn ang="0">
                      <a:pos x="connsiteX0" y="connsiteY0"/>
                    </a:cxn>
                    <a:cxn ang="0">
                      <a:pos x="connsiteX1" y="connsiteY1"/>
                    </a:cxn>
                  </a:cxnLst>
                  <a:rect l="l" t="t" r="r" b="b"/>
                  <a:pathLst>
                    <a:path w="10583" h="210608">
                      <a:moveTo>
                        <a:pt x="0" y="210608"/>
                      </a:moveTo>
                      <a:lnTo>
                        <a:pt x="0" y="0"/>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9" name="Freeform 47">
                  <a:extLst>
                    <a:ext uri="{FF2B5EF4-FFF2-40B4-BE49-F238E27FC236}">
                      <a16:creationId xmlns:a16="http://schemas.microsoft.com/office/drawing/2014/main" id="{9948FD60-1253-5EEE-363D-80642C05A550}"/>
                    </a:ext>
                  </a:extLst>
                </p:cNvPr>
                <p:cNvSpPr/>
                <p:nvPr/>
              </p:nvSpPr>
              <p:spPr>
                <a:xfrm>
                  <a:off x="3312583" y="3907366"/>
                  <a:ext cx="88899" cy="55033"/>
                </a:xfrm>
                <a:custGeom>
                  <a:avLst/>
                  <a:gdLst>
                    <a:gd name="connsiteX0" fmla="*/ 88900 w 88899"/>
                    <a:gd name="connsiteY0" fmla="*/ 0 h 55033"/>
                    <a:gd name="connsiteX1" fmla="*/ 0 w 88899"/>
                    <a:gd name="connsiteY1" fmla="*/ 55033 h 55033"/>
                  </a:gdLst>
                  <a:ahLst/>
                  <a:cxnLst>
                    <a:cxn ang="0">
                      <a:pos x="connsiteX0" y="connsiteY0"/>
                    </a:cxn>
                    <a:cxn ang="0">
                      <a:pos x="connsiteX1" y="connsiteY1"/>
                    </a:cxn>
                  </a:cxnLst>
                  <a:rect l="l" t="t" r="r" b="b"/>
                  <a:pathLst>
                    <a:path w="88899" h="55033">
                      <a:moveTo>
                        <a:pt x="88900" y="0"/>
                      </a:moveTo>
                      <a:lnTo>
                        <a:pt x="0" y="55033"/>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0" name="Freeform 48">
                  <a:extLst>
                    <a:ext uri="{FF2B5EF4-FFF2-40B4-BE49-F238E27FC236}">
                      <a16:creationId xmlns:a16="http://schemas.microsoft.com/office/drawing/2014/main" id="{32A8A47E-52CC-6C93-414F-8846740109B6}"/>
                    </a:ext>
                  </a:extLst>
                </p:cNvPr>
                <p:cNvSpPr/>
                <p:nvPr/>
              </p:nvSpPr>
              <p:spPr>
                <a:xfrm>
                  <a:off x="3312583" y="3984625"/>
                  <a:ext cx="88899" cy="55033"/>
                </a:xfrm>
                <a:custGeom>
                  <a:avLst/>
                  <a:gdLst>
                    <a:gd name="connsiteX0" fmla="*/ 88900 w 88899"/>
                    <a:gd name="connsiteY0" fmla="*/ 0 h 55033"/>
                    <a:gd name="connsiteX1" fmla="*/ 0 w 88899"/>
                    <a:gd name="connsiteY1" fmla="*/ 55033 h 55033"/>
                  </a:gdLst>
                  <a:ahLst/>
                  <a:cxnLst>
                    <a:cxn ang="0">
                      <a:pos x="connsiteX0" y="connsiteY0"/>
                    </a:cxn>
                    <a:cxn ang="0">
                      <a:pos x="connsiteX1" y="connsiteY1"/>
                    </a:cxn>
                  </a:cxnLst>
                  <a:rect l="l" t="t" r="r" b="b"/>
                  <a:pathLst>
                    <a:path w="88899" h="55033">
                      <a:moveTo>
                        <a:pt x="88900" y="0"/>
                      </a:moveTo>
                      <a:lnTo>
                        <a:pt x="0" y="55033"/>
                      </a:lnTo>
                    </a:path>
                  </a:pathLst>
                </a:custGeom>
                <a:ln w="12700"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5" name="Graphic 4">
                <a:extLst>
                  <a:ext uri="{FF2B5EF4-FFF2-40B4-BE49-F238E27FC236}">
                    <a16:creationId xmlns:a16="http://schemas.microsoft.com/office/drawing/2014/main" id="{E0B80D27-0A52-96F9-A675-42BEC2351C1A}"/>
                  </a:ext>
                </a:extLst>
              </p:cNvPr>
              <p:cNvGrpSpPr/>
              <p:nvPr/>
            </p:nvGrpSpPr>
            <p:grpSpPr>
              <a:xfrm>
                <a:off x="3329516" y="2893483"/>
                <a:ext cx="5223933" cy="433916"/>
                <a:chOff x="3329516" y="2893483"/>
                <a:chExt cx="5223933" cy="433916"/>
              </a:xfrm>
              <a:noFill/>
            </p:grpSpPr>
            <p:sp>
              <p:nvSpPr>
                <p:cNvPr id="1395" name="Freeform 50">
                  <a:extLst>
                    <a:ext uri="{FF2B5EF4-FFF2-40B4-BE49-F238E27FC236}">
                      <a16:creationId xmlns:a16="http://schemas.microsoft.com/office/drawing/2014/main" id="{A1485B11-EDAE-C584-4ED0-CF8CC46C3E4D}"/>
                    </a:ext>
                  </a:extLst>
                </p:cNvPr>
                <p:cNvSpPr/>
                <p:nvPr/>
              </p:nvSpPr>
              <p:spPr>
                <a:xfrm>
                  <a:off x="3358091" y="2925233"/>
                  <a:ext cx="5163608" cy="370416"/>
                </a:xfrm>
                <a:custGeom>
                  <a:avLst/>
                  <a:gdLst>
                    <a:gd name="connsiteX0" fmla="*/ 0 w 5163608"/>
                    <a:gd name="connsiteY0" fmla="*/ 0 h 370416"/>
                    <a:gd name="connsiteX1" fmla="*/ 3175 w 5163608"/>
                    <a:gd name="connsiteY1" fmla="*/ 0 h 370416"/>
                    <a:gd name="connsiteX2" fmla="*/ 120650 w 5163608"/>
                    <a:gd name="connsiteY2" fmla="*/ 0 h 370416"/>
                    <a:gd name="connsiteX3" fmla="*/ 120650 w 5163608"/>
                    <a:gd name="connsiteY3" fmla="*/ 3175 h 370416"/>
                    <a:gd name="connsiteX4" fmla="*/ 237067 w 5163608"/>
                    <a:gd name="connsiteY4" fmla="*/ 3175 h 370416"/>
                    <a:gd name="connsiteX5" fmla="*/ 279400 w 5163608"/>
                    <a:gd name="connsiteY5" fmla="*/ 3175 h 370416"/>
                    <a:gd name="connsiteX6" fmla="*/ 300567 w 5163608"/>
                    <a:gd name="connsiteY6" fmla="*/ 3175 h 370416"/>
                    <a:gd name="connsiteX7" fmla="*/ 300567 w 5163608"/>
                    <a:gd name="connsiteY7" fmla="*/ 5292 h 370416"/>
                    <a:gd name="connsiteX8" fmla="*/ 307975 w 5163608"/>
                    <a:gd name="connsiteY8" fmla="*/ 5292 h 370416"/>
                    <a:gd name="connsiteX9" fmla="*/ 311150 w 5163608"/>
                    <a:gd name="connsiteY9" fmla="*/ 5292 h 370416"/>
                    <a:gd name="connsiteX10" fmla="*/ 336550 w 5163608"/>
                    <a:gd name="connsiteY10" fmla="*/ 5292 h 370416"/>
                    <a:gd name="connsiteX11" fmla="*/ 353484 w 5163608"/>
                    <a:gd name="connsiteY11" fmla="*/ 5292 h 370416"/>
                    <a:gd name="connsiteX12" fmla="*/ 484717 w 5163608"/>
                    <a:gd name="connsiteY12" fmla="*/ 5292 h 370416"/>
                    <a:gd name="connsiteX13" fmla="*/ 484717 w 5163608"/>
                    <a:gd name="connsiteY13" fmla="*/ 8467 h 370416"/>
                    <a:gd name="connsiteX14" fmla="*/ 548217 w 5163608"/>
                    <a:gd name="connsiteY14" fmla="*/ 8467 h 370416"/>
                    <a:gd name="connsiteX15" fmla="*/ 572558 w 5163608"/>
                    <a:gd name="connsiteY15" fmla="*/ 8467 h 370416"/>
                    <a:gd name="connsiteX16" fmla="*/ 572558 w 5163608"/>
                    <a:gd name="connsiteY16" fmla="*/ 10583 h 370416"/>
                    <a:gd name="connsiteX17" fmla="*/ 597958 w 5163608"/>
                    <a:gd name="connsiteY17" fmla="*/ 10583 h 370416"/>
                    <a:gd name="connsiteX18" fmla="*/ 597958 w 5163608"/>
                    <a:gd name="connsiteY18" fmla="*/ 13759 h 370416"/>
                    <a:gd name="connsiteX19" fmla="*/ 615950 w 5163608"/>
                    <a:gd name="connsiteY19" fmla="*/ 13759 h 370416"/>
                    <a:gd name="connsiteX20" fmla="*/ 650875 w 5163608"/>
                    <a:gd name="connsiteY20" fmla="*/ 13759 h 370416"/>
                    <a:gd name="connsiteX21" fmla="*/ 672042 w 5163608"/>
                    <a:gd name="connsiteY21" fmla="*/ 13759 h 370416"/>
                    <a:gd name="connsiteX22" fmla="*/ 767292 w 5163608"/>
                    <a:gd name="connsiteY22" fmla="*/ 13759 h 370416"/>
                    <a:gd name="connsiteX23" fmla="*/ 767292 w 5163608"/>
                    <a:gd name="connsiteY23" fmla="*/ 15875 h 370416"/>
                    <a:gd name="connsiteX24" fmla="*/ 841375 w 5163608"/>
                    <a:gd name="connsiteY24" fmla="*/ 15875 h 370416"/>
                    <a:gd name="connsiteX25" fmla="*/ 841375 w 5163608"/>
                    <a:gd name="connsiteY25" fmla="*/ 19050 h 370416"/>
                    <a:gd name="connsiteX26" fmla="*/ 845609 w 5163608"/>
                    <a:gd name="connsiteY26" fmla="*/ 19050 h 370416"/>
                    <a:gd name="connsiteX27" fmla="*/ 845609 w 5163608"/>
                    <a:gd name="connsiteY27" fmla="*/ 22225 h 370416"/>
                    <a:gd name="connsiteX28" fmla="*/ 962025 w 5163608"/>
                    <a:gd name="connsiteY28" fmla="*/ 22225 h 370416"/>
                    <a:gd name="connsiteX29" fmla="*/ 962025 w 5163608"/>
                    <a:gd name="connsiteY29" fmla="*/ 24342 h 370416"/>
                    <a:gd name="connsiteX30" fmla="*/ 983192 w 5163608"/>
                    <a:gd name="connsiteY30" fmla="*/ 24342 h 370416"/>
                    <a:gd name="connsiteX31" fmla="*/ 1001183 w 5163608"/>
                    <a:gd name="connsiteY31" fmla="*/ 24342 h 370416"/>
                    <a:gd name="connsiteX32" fmla="*/ 1120775 w 5163608"/>
                    <a:gd name="connsiteY32" fmla="*/ 24342 h 370416"/>
                    <a:gd name="connsiteX33" fmla="*/ 1120775 w 5163608"/>
                    <a:gd name="connsiteY33" fmla="*/ 27517 h 370416"/>
                    <a:gd name="connsiteX34" fmla="*/ 1217083 w 5163608"/>
                    <a:gd name="connsiteY34" fmla="*/ 27517 h 370416"/>
                    <a:gd name="connsiteX35" fmla="*/ 1217083 w 5163608"/>
                    <a:gd name="connsiteY35" fmla="*/ 29634 h 370416"/>
                    <a:gd name="connsiteX36" fmla="*/ 1241425 w 5163608"/>
                    <a:gd name="connsiteY36" fmla="*/ 29634 h 370416"/>
                    <a:gd name="connsiteX37" fmla="*/ 1248833 w 5163608"/>
                    <a:gd name="connsiteY37" fmla="*/ 29634 h 370416"/>
                    <a:gd name="connsiteX38" fmla="*/ 1248833 w 5163608"/>
                    <a:gd name="connsiteY38" fmla="*/ 32808 h 370416"/>
                    <a:gd name="connsiteX39" fmla="*/ 1252009 w 5163608"/>
                    <a:gd name="connsiteY39" fmla="*/ 32808 h 370416"/>
                    <a:gd name="connsiteX40" fmla="*/ 1265767 w 5163608"/>
                    <a:gd name="connsiteY40" fmla="*/ 32808 h 370416"/>
                    <a:gd name="connsiteX41" fmla="*/ 1265767 w 5163608"/>
                    <a:gd name="connsiteY41" fmla="*/ 34925 h 370416"/>
                    <a:gd name="connsiteX42" fmla="*/ 1273175 w 5163608"/>
                    <a:gd name="connsiteY42" fmla="*/ 34925 h 370416"/>
                    <a:gd name="connsiteX43" fmla="*/ 1280583 w 5163608"/>
                    <a:gd name="connsiteY43" fmla="*/ 34925 h 370416"/>
                    <a:gd name="connsiteX44" fmla="*/ 1286933 w 5163608"/>
                    <a:gd name="connsiteY44" fmla="*/ 34925 h 370416"/>
                    <a:gd name="connsiteX45" fmla="*/ 1286933 w 5163608"/>
                    <a:gd name="connsiteY45" fmla="*/ 38100 h 370416"/>
                    <a:gd name="connsiteX46" fmla="*/ 1297517 w 5163608"/>
                    <a:gd name="connsiteY46" fmla="*/ 38100 h 370416"/>
                    <a:gd name="connsiteX47" fmla="*/ 1297517 w 5163608"/>
                    <a:gd name="connsiteY47" fmla="*/ 40217 h 370416"/>
                    <a:gd name="connsiteX48" fmla="*/ 1308100 w 5163608"/>
                    <a:gd name="connsiteY48" fmla="*/ 40217 h 370416"/>
                    <a:gd name="connsiteX49" fmla="*/ 1414992 w 5163608"/>
                    <a:gd name="connsiteY49" fmla="*/ 40217 h 370416"/>
                    <a:gd name="connsiteX50" fmla="*/ 1414992 w 5163608"/>
                    <a:gd name="connsiteY50" fmla="*/ 43392 h 370416"/>
                    <a:gd name="connsiteX51" fmla="*/ 1446742 w 5163608"/>
                    <a:gd name="connsiteY51" fmla="*/ 43392 h 370416"/>
                    <a:gd name="connsiteX52" fmla="*/ 1481667 w 5163608"/>
                    <a:gd name="connsiteY52" fmla="*/ 43392 h 370416"/>
                    <a:gd name="connsiteX53" fmla="*/ 1481667 w 5163608"/>
                    <a:gd name="connsiteY53" fmla="*/ 46567 h 370416"/>
                    <a:gd name="connsiteX54" fmla="*/ 1545167 w 5163608"/>
                    <a:gd name="connsiteY54" fmla="*/ 46567 h 370416"/>
                    <a:gd name="connsiteX55" fmla="*/ 1545167 w 5163608"/>
                    <a:gd name="connsiteY55" fmla="*/ 48683 h 370416"/>
                    <a:gd name="connsiteX56" fmla="*/ 1559984 w 5163608"/>
                    <a:gd name="connsiteY56" fmla="*/ 48683 h 370416"/>
                    <a:gd name="connsiteX57" fmla="*/ 1563159 w 5163608"/>
                    <a:gd name="connsiteY57" fmla="*/ 48683 h 370416"/>
                    <a:gd name="connsiteX58" fmla="*/ 1581150 w 5163608"/>
                    <a:gd name="connsiteY58" fmla="*/ 48683 h 370416"/>
                    <a:gd name="connsiteX59" fmla="*/ 1587500 w 5163608"/>
                    <a:gd name="connsiteY59" fmla="*/ 48683 h 370416"/>
                    <a:gd name="connsiteX60" fmla="*/ 1587500 w 5163608"/>
                    <a:gd name="connsiteY60" fmla="*/ 51858 h 370416"/>
                    <a:gd name="connsiteX61" fmla="*/ 1598083 w 5163608"/>
                    <a:gd name="connsiteY61" fmla="*/ 51858 h 370416"/>
                    <a:gd name="connsiteX62" fmla="*/ 1602317 w 5163608"/>
                    <a:gd name="connsiteY62" fmla="*/ 51858 h 370416"/>
                    <a:gd name="connsiteX63" fmla="*/ 1608667 w 5163608"/>
                    <a:gd name="connsiteY63" fmla="*/ 51858 h 370416"/>
                    <a:gd name="connsiteX64" fmla="*/ 1612900 w 5163608"/>
                    <a:gd name="connsiteY64" fmla="*/ 51858 h 370416"/>
                    <a:gd name="connsiteX65" fmla="*/ 1616075 w 5163608"/>
                    <a:gd name="connsiteY65" fmla="*/ 51858 h 370416"/>
                    <a:gd name="connsiteX66" fmla="*/ 1620308 w 5163608"/>
                    <a:gd name="connsiteY66" fmla="*/ 51858 h 370416"/>
                    <a:gd name="connsiteX67" fmla="*/ 1620308 w 5163608"/>
                    <a:gd name="connsiteY67" fmla="*/ 53975 h 370416"/>
                    <a:gd name="connsiteX68" fmla="*/ 1626659 w 5163608"/>
                    <a:gd name="connsiteY68" fmla="*/ 53975 h 370416"/>
                    <a:gd name="connsiteX69" fmla="*/ 1626659 w 5163608"/>
                    <a:gd name="connsiteY69" fmla="*/ 57150 h 370416"/>
                    <a:gd name="connsiteX70" fmla="*/ 1634067 w 5163608"/>
                    <a:gd name="connsiteY70" fmla="*/ 57150 h 370416"/>
                    <a:gd name="connsiteX71" fmla="*/ 1634067 w 5163608"/>
                    <a:gd name="connsiteY71" fmla="*/ 60325 h 370416"/>
                    <a:gd name="connsiteX72" fmla="*/ 1662642 w 5163608"/>
                    <a:gd name="connsiteY72" fmla="*/ 60325 h 370416"/>
                    <a:gd name="connsiteX73" fmla="*/ 1686984 w 5163608"/>
                    <a:gd name="connsiteY73" fmla="*/ 60325 h 370416"/>
                    <a:gd name="connsiteX74" fmla="*/ 1686984 w 5163608"/>
                    <a:gd name="connsiteY74" fmla="*/ 65617 h 370416"/>
                    <a:gd name="connsiteX75" fmla="*/ 1711325 w 5163608"/>
                    <a:gd name="connsiteY75" fmla="*/ 65617 h 370416"/>
                    <a:gd name="connsiteX76" fmla="*/ 1715558 w 5163608"/>
                    <a:gd name="connsiteY76" fmla="*/ 65617 h 370416"/>
                    <a:gd name="connsiteX77" fmla="*/ 1715558 w 5163608"/>
                    <a:gd name="connsiteY77" fmla="*/ 67733 h 370416"/>
                    <a:gd name="connsiteX78" fmla="*/ 1747308 w 5163608"/>
                    <a:gd name="connsiteY78" fmla="*/ 67733 h 370416"/>
                    <a:gd name="connsiteX79" fmla="*/ 1747308 w 5163608"/>
                    <a:gd name="connsiteY79" fmla="*/ 70908 h 370416"/>
                    <a:gd name="connsiteX80" fmla="*/ 1761067 w 5163608"/>
                    <a:gd name="connsiteY80" fmla="*/ 70908 h 370416"/>
                    <a:gd name="connsiteX81" fmla="*/ 1800225 w 5163608"/>
                    <a:gd name="connsiteY81" fmla="*/ 70908 h 370416"/>
                    <a:gd name="connsiteX82" fmla="*/ 1800225 w 5163608"/>
                    <a:gd name="connsiteY82" fmla="*/ 74083 h 370416"/>
                    <a:gd name="connsiteX83" fmla="*/ 1803400 w 5163608"/>
                    <a:gd name="connsiteY83" fmla="*/ 74083 h 370416"/>
                    <a:gd name="connsiteX84" fmla="*/ 1803400 w 5163608"/>
                    <a:gd name="connsiteY84" fmla="*/ 76200 h 370416"/>
                    <a:gd name="connsiteX85" fmla="*/ 1810808 w 5163608"/>
                    <a:gd name="connsiteY85" fmla="*/ 76200 h 370416"/>
                    <a:gd name="connsiteX86" fmla="*/ 1813984 w 5163608"/>
                    <a:gd name="connsiteY86" fmla="*/ 76200 h 370416"/>
                    <a:gd name="connsiteX87" fmla="*/ 1828800 w 5163608"/>
                    <a:gd name="connsiteY87" fmla="*/ 76200 h 370416"/>
                    <a:gd name="connsiteX88" fmla="*/ 1849967 w 5163608"/>
                    <a:gd name="connsiteY88" fmla="*/ 76200 h 370416"/>
                    <a:gd name="connsiteX89" fmla="*/ 1871134 w 5163608"/>
                    <a:gd name="connsiteY89" fmla="*/ 76200 h 370416"/>
                    <a:gd name="connsiteX90" fmla="*/ 1877484 w 5163608"/>
                    <a:gd name="connsiteY90" fmla="*/ 76200 h 370416"/>
                    <a:gd name="connsiteX91" fmla="*/ 1881717 w 5163608"/>
                    <a:gd name="connsiteY91" fmla="*/ 76200 h 370416"/>
                    <a:gd name="connsiteX92" fmla="*/ 1884892 w 5163608"/>
                    <a:gd name="connsiteY92" fmla="*/ 76200 h 370416"/>
                    <a:gd name="connsiteX93" fmla="*/ 1892300 w 5163608"/>
                    <a:gd name="connsiteY93" fmla="*/ 76200 h 370416"/>
                    <a:gd name="connsiteX94" fmla="*/ 1895475 w 5163608"/>
                    <a:gd name="connsiteY94" fmla="*/ 76200 h 370416"/>
                    <a:gd name="connsiteX95" fmla="*/ 1898650 w 5163608"/>
                    <a:gd name="connsiteY95" fmla="*/ 76200 h 370416"/>
                    <a:gd name="connsiteX96" fmla="*/ 1898650 w 5163608"/>
                    <a:gd name="connsiteY96" fmla="*/ 79375 h 370416"/>
                    <a:gd name="connsiteX97" fmla="*/ 1902884 w 5163608"/>
                    <a:gd name="connsiteY97" fmla="*/ 79375 h 370416"/>
                    <a:gd name="connsiteX98" fmla="*/ 1906058 w 5163608"/>
                    <a:gd name="connsiteY98" fmla="*/ 79375 h 370416"/>
                    <a:gd name="connsiteX99" fmla="*/ 1910292 w 5163608"/>
                    <a:gd name="connsiteY99" fmla="*/ 79375 h 370416"/>
                    <a:gd name="connsiteX100" fmla="*/ 1913467 w 5163608"/>
                    <a:gd name="connsiteY100" fmla="*/ 79375 h 370416"/>
                    <a:gd name="connsiteX101" fmla="*/ 1916642 w 5163608"/>
                    <a:gd name="connsiteY101" fmla="*/ 79375 h 370416"/>
                    <a:gd name="connsiteX102" fmla="*/ 1920875 w 5163608"/>
                    <a:gd name="connsiteY102" fmla="*/ 79375 h 370416"/>
                    <a:gd name="connsiteX103" fmla="*/ 1924050 w 5163608"/>
                    <a:gd name="connsiteY103" fmla="*/ 79375 h 370416"/>
                    <a:gd name="connsiteX104" fmla="*/ 1927225 w 5163608"/>
                    <a:gd name="connsiteY104" fmla="*/ 79375 h 370416"/>
                    <a:gd name="connsiteX105" fmla="*/ 1931458 w 5163608"/>
                    <a:gd name="connsiteY105" fmla="*/ 79375 h 370416"/>
                    <a:gd name="connsiteX106" fmla="*/ 1934634 w 5163608"/>
                    <a:gd name="connsiteY106" fmla="*/ 79375 h 370416"/>
                    <a:gd name="connsiteX107" fmla="*/ 1937808 w 5163608"/>
                    <a:gd name="connsiteY107" fmla="*/ 79375 h 370416"/>
                    <a:gd name="connsiteX108" fmla="*/ 1942042 w 5163608"/>
                    <a:gd name="connsiteY108" fmla="*/ 79375 h 370416"/>
                    <a:gd name="connsiteX109" fmla="*/ 1945217 w 5163608"/>
                    <a:gd name="connsiteY109" fmla="*/ 79375 h 370416"/>
                    <a:gd name="connsiteX110" fmla="*/ 1948392 w 5163608"/>
                    <a:gd name="connsiteY110" fmla="*/ 79375 h 370416"/>
                    <a:gd name="connsiteX111" fmla="*/ 1952625 w 5163608"/>
                    <a:gd name="connsiteY111" fmla="*/ 79375 h 370416"/>
                    <a:gd name="connsiteX112" fmla="*/ 1955800 w 5163608"/>
                    <a:gd name="connsiteY112" fmla="*/ 79375 h 370416"/>
                    <a:gd name="connsiteX113" fmla="*/ 1955800 w 5163608"/>
                    <a:gd name="connsiteY113" fmla="*/ 82550 h 370416"/>
                    <a:gd name="connsiteX114" fmla="*/ 1958975 w 5163608"/>
                    <a:gd name="connsiteY114" fmla="*/ 82550 h 370416"/>
                    <a:gd name="connsiteX115" fmla="*/ 1963208 w 5163608"/>
                    <a:gd name="connsiteY115" fmla="*/ 82550 h 370416"/>
                    <a:gd name="connsiteX116" fmla="*/ 1966384 w 5163608"/>
                    <a:gd name="connsiteY116" fmla="*/ 82550 h 370416"/>
                    <a:gd name="connsiteX117" fmla="*/ 1969558 w 5163608"/>
                    <a:gd name="connsiteY117" fmla="*/ 82550 h 370416"/>
                    <a:gd name="connsiteX118" fmla="*/ 1973792 w 5163608"/>
                    <a:gd name="connsiteY118" fmla="*/ 82550 h 370416"/>
                    <a:gd name="connsiteX119" fmla="*/ 1980142 w 5163608"/>
                    <a:gd name="connsiteY119" fmla="*/ 82550 h 370416"/>
                    <a:gd name="connsiteX120" fmla="*/ 1984375 w 5163608"/>
                    <a:gd name="connsiteY120" fmla="*/ 82550 h 370416"/>
                    <a:gd name="connsiteX121" fmla="*/ 1987550 w 5163608"/>
                    <a:gd name="connsiteY121" fmla="*/ 82550 h 370416"/>
                    <a:gd name="connsiteX122" fmla="*/ 2001308 w 5163608"/>
                    <a:gd name="connsiteY122" fmla="*/ 82550 h 370416"/>
                    <a:gd name="connsiteX123" fmla="*/ 2005542 w 5163608"/>
                    <a:gd name="connsiteY123" fmla="*/ 82550 h 370416"/>
                    <a:gd name="connsiteX124" fmla="*/ 2033058 w 5163608"/>
                    <a:gd name="connsiteY124" fmla="*/ 82550 h 370416"/>
                    <a:gd name="connsiteX125" fmla="*/ 2047875 w 5163608"/>
                    <a:gd name="connsiteY125" fmla="*/ 82550 h 370416"/>
                    <a:gd name="connsiteX126" fmla="*/ 2047875 w 5163608"/>
                    <a:gd name="connsiteY126" fmla="*/ 85725 h 370416"/>
                    <a:gd name="connsiteX127" fmla="*/ 2051050 w 5163608"/>
                    <a:gd name="connsiteY127" fmla="*/ 85725 h 370416"/>
                    <a:gd name="connsiteX128" fmla="*/ 2058458 w 5163608"/>
                    <a:gd name="connsiteY128" fmla="*/ 85725 h 370416"/>
                    <a:gd name="connsiteX129" fmla="*/ 2069042 w 5163608"/>
                    <a:gd name="connsiteY129" fmla="*/ 85725 h 370416"/>
                    <a:gd name="connsiteX130" fmla="*/ 2069042 w 5163608"/>
                    <a:gd name="connsiteY130" fmla="*/ 88900 h 370416"/>
                    <a:gd name="connsiteX131" fmla="*/ 2082800 w 5163608"/>
                    <a:gd name="connsiteY131" fmla="*/ 88900 h 370416"/>
                    <a:gd name="connsiteX132" fmla="*/ 2114550 w 5163608"/>
                    <a:gd name="connsiteY132" fmla="*/ 88900 h 370416"/>
                    <a:gd name="connsiteX133" fmla="*/ 2114550 w 5163608"/>
                    <a:gd name="connsiteY133" fmla="*/ 92075 h 370416"/>
                    <a:gd name="connsiteX134" fmla="*/ 2135717 w 5163608"/>
                    <a:gd name="connsiteY134" fmla="*/ 92075 h 370416"/>
                    <a:gd name="connsiteX135" fmla="*/ 2135717 w 5163608"/>
                    <a:gd name="connsiteY135" fmla="*/ 95250 h 370416"/>
                    <a:gd name="connsiteX136" fmla="*/ 2150534 w 5163608"/>
                    <a:gd name="connsiteY136" fmla="*/ 95250 h 370416"/>
                    <a:gd name="connsiteX137" fmla="*/ 2150534 w 5163608"/>
                    <a:gd name="connsiteY137" fmla="*/ 98425 h 370416"/>
                    <a:gd name="connsiteX138" fmla="*/ 2167467 w 5163608"/>
                    <a:gd name="connsiteY138" fmla="*/ 98425 h 370416"/>
                    <a:gd name="connsiteX139" fmla="*/ 2178050 w 5163608"/>
                    <a:gd name="connsiteY139" fmla="*/ 98425 h 370416"/>
                    <a:gd name="connsiteX140" fmla="*/ 2188633 w 5163608"/>
                    <a:gd name="connsiteY140" fmla="*/ 98425 h 370416"/>
                    <a:gd name="connsiteX141" fmla="*/ 2192867 w 5163608"/>
                    <a:gd name="connsiteY141" fmla="*/ 98425 h 370416"/>
                    <a:gd name="connsiteX142" fmla="*/ 2200275 w 5163608"/>
                    <a:gd name="connsiteY142" fmla="*/ 98425 h 370416"/>
                    <a:gd name="connsiteX143" fmla="*/ 2206625 w 5163608"/>
                    <a:gd name="connsiteY143" fmla="*/ 98425 h 370416"/>
                    <a:gd name="connsiteX144" fmla="*/ 2210859 w 5163608"/>
                    <a:gd name="connsiteY144" fmla="*/ 98425 h 370416"/>
                    <a:gd name="connsiteX145" fmla="*/ 2217208 w 5163608"/>
                    <a:gd name="connsiteY145" fmla="*/ 98425 h 370416"/>
                    <a:gd name="connsiteX146" fmla="*/ 2221442 w 5163608"/>
                    <a:gd name="connsiteY146" fmla="*/ 98425 h 370416"/>
                    <a:gd name="connsiteX147" fmla="*/ 2224617 w 5163608"/>
                    <a:gd name="connsiteY147" fmla="*/ 98425 h 370416"/>
                    <a:gd name="connsiteX148" fmla="*/ 2227792 w 5163608"/>
                    <a:gd name="connsiteY148" fmla="*/ 98425 h 370416"/>
                    <a:gd name="connsiteX149" fmla="*/ 2232025 w 5163608"/>
                    <a:gd name="connsiteY149" fmla="*/ 98425 h 370416"/>
                    <a:gd name="connsiteX150" fmla="*/ 2235200 w 5163608"/>
                    <a:gd name="connsiteY150" fmla="*/ 98425 h 370416"/>
                    <a:gd name="connsiteX151" fmla="*/ 2238375 w 5163608"/>
                    <a:gd name="connsiteY151" fmla="*/ 98425 h 370416"/>
                    <a:gd name="connsiteX152" fmla="*/ 2242609 w 5163608"/>
                    <a:gd name="connsiteY152" fmla="*/ 98425 h 370416"/>
                    <a:gd name="connsiteX153" fmla="*/ 2245784 w 5163608"/>
                    <a:gd name="connsiteY153" fmla="*/ 98425 h 370416"/>
                    <a:gd name="connsiteX154" fmla="*/ 2248958 w 5163608"/>
                    <a:gd name="connsiteY154" fmla="*/ 98425 h 370416"/>
                    <a:gd name="connsiteX155" fmla="*/ 2253192 w 5163608"/>
                    <a:gd name="connsiteY155" fmla="*/ 98425 h 370416"/>
                    <a:gd name="connsiteX156" fmla="*/ 2256367 w 5163608"/>
                    <a:gd name="connsiteY156" fmla="*/ 98425 h 370416"/>
                    <a:gd name="connsiteX157" fmla="*/ 2259542 w 5163608"/>
                    <a:gd name="connsiteY157" fmla="*/ 98425 h 370416"/>
                    <a:gd name="connsiteX158" fmla="*/ 2263775 w 5163608"/>
                    <a:gd name="connsiteY158" fmla="*/ 98425 h 370416"/>
                    <a:gd name="connsiteX159" fmla="*/ 2274359 w 5163608"/>
                    <a:gd name="connsiteY159" fmla="*/ 98425 h 370416"/>
                    <a:gd name="connsiteX160" fmla="*/ 2277534 w 5163608"/>
                    <a:gd name="connsiteY160" fmla="*/ 98425 h 370416"/>
                    <a:gd name="connsiteX161" fmla="*/ 2280708 w 5163608"/>
                    <a:gd name="connsiteY161" fmla="*/ 98425 h 370416"/>
                    <a:gd name="connsiteX162" fmla="*/ 2284942 w 5163608"/>
                    <a:gd name="connsiteY162" fmla="*/ 98425 h 370416"/>
                    <a:gd name="connsiteX163" fmla="*/ 2288117 w 5163608"/>
                    <a:gd name="connsiteY163" fmla="*/ 98425 h 370416"/>
                    <a:gd name="connsiteX164" fmla="*/ 2295525 w 5163608"/>
                    <a:gd name="connsiteY164" fmla="*/ 98425 h 370416"/>
                    <a:gd name="connsiteX165" fmla="*/ 2298700 w 5163608"/>
                    <a:gd name="connsiteY165" fmla="*/ 98425 h 370416"/>
                    <a:gd name="connsiteX166" fmla="*/ 2301875 w 5163608"/>
                    <a:gd name="connsiteY166" fmla="*/ 98425 h 370416"/>
                    <a:gd name="connsiteX167" fmla="*/ 2306109 w 5163608"/>
                    <a:gd name="connsiteY167" fmla="*/ 98425 h 370416"/>
                    <a:gd name="connsiteX168" fmla="*/ 2309284 w 5163608"/>
                    <a:gd name="connsiteY168" fmla="*/ 98425 h 370416"/>
                    <a:gd name="connsiteX169" fmla="*/ 2309284 w 5163608"/>
                    <a:gd name="connsiteY169" fmla="*/ 101600 h 370416"/>
                    <a:gd name="connsiteX170" fmla="*/ 2327275 w 5163608"/>
                    <a:gd name="connsiteY170" fmla="*/ 101600 h 370416"/>
                    <a:gd name="connsiteX171" fmla="*/ 2327275 w 5163608"/>
                    <a:gd name="connsiteY171" fmla="*/ 105833 h 370416"/>
                    <a:gd name="connsiteX172" fmla="*/ 2362200 w 5163608"/>
                    <a:gd name="connsiteY172" fmla="*/ 105833 h 370416"/>
                    <a:gd name="connsiteX173" fmla="*/ 2377017 w 5163608"/>
                    <a:gd name="connsiteY173" fmla="*/ 105833 h 370416"/>
                    <a:gd name="connsiteX174" fmla="*/ 2377017 w 5163608"/>
                    <a:gd name="connsiteY174" fmla="*/ 109009 h 370416"/>
                    <a:gd name="connsiteX175" fmla="*/ 2398184 w 5163608"/>
                    <a:gd name="connsiteY175" fmla="*/ 109009 h 370416"/>
                    <a:gd name="connsiteX176" fmla="*/ 2404534 w 5163608"/>
                    <a:gd name="connsiteY176" fmla="*/ 109009 h 370416"/>
                    <a:gd name="connsiteX177" fmla="*/ 2436284 w 5163608"/>
                    <a:gd name="connsiteY177" fmla="*/ 109009 h 370416"/>
                    <a:gd name="connsiteX178" fmla="*/ 2443692 w 5163608"/>
                    <a:gd name="connsiteY178" fmla="*/ 109009 h 370416"/>
                    <a:gd name="connsiteX179" fmla="*/ 2451101 w 5163608"/>
                    <a:gd name="connsiteY179" fmla="*/ 109009 h 370416"/>
                    <a:gd name="connsiteX180" fmla="*/ 2457450 w 5163608"/>
                    <a:gd name="connsiteY180" fmla="*/ 109009 h 370416"/>
                    <a:gd name="connsiteX181" fmla="*/ 2486025 w 5163608"/>
                    <a:gd name="connsiteY181" fmla="*/ 109009 h 370416"/>
                    <a:gd name="connsiteX182" fmla="*/ 2490258 w 5163608"/>
                    <a:gd name="connsiteY182" fmla="*/ 109009 h 370416"/>
                    <a:gd name="connsiteX183" fmla="*/ 2496609 w 5163608"/>
                    <a:gd name="connsiteY183" fmla="*/ 109009 h 370416"/>
                    <a:gd name="connsiteX184" fmla="*/ 2496609 w 5163608"/>
                    <a:gd name="connsiteY184" fmla="*/ 113242 h 370416"/>
                    <a:gd name="connsiteX185" fmla="*/ 2504017 w 5163608"/>
                    <a:gd name="connsiteY185" fmla="*/ 113242 h 370416"/>
                    <a:gd name="connsiteX186" fmla="*/ 2507192 w 5163608"/>
                    <a:gd name="connsiteY186" fmla="*/ 113242 h 370416"/>
                    <a:gd name="connsiteX187" fmla="*/ 2511425 w 5163608"/>
                    <a:gd name="connsiteY187" fmla="*/ 113242 h 370416"/>
                    <a:gd name="connsiteX188" fmla="*/ 2514601 w 5163608"/>
                    <a:gd name="connsiteY188" fmla="*/ 113242 h 370416"/>
                    <a:gd name="connsiteX189" fmla="*/ 2517775 w 5163608"/>
                    <a:gd name="connsiteY189" fmla="*/ 113242 h 370416"/>
                    <a:gd name="connsiteX190" fmla="*/ 2522008 w 5163608"/>
                    <a:gd name="connsiteY190" fmla="*/ 113242 h 370416"/>
                    <a:gd name="connsiteX191" fmla="*/ 2525184 w 5163608"/>
                    <a:gd name="connsiteY191" fmla="*/ 113242 h 370416"/>
                    <a:gd name="connsiteX192" fmla="*/ 2525184 w 5163608"/>
                    <a:gd name="connsiteY192" fmla="*/ 116417 h 370416"/>
                    <a:gd name="connsiteX193" fmla="*/ 2528359 w 5163608"/>
                    <a:gd name="connsiteY193" fmla="*/ 116417 h 370416"/>
                    <a:gd name="connsiteX194" fmla="*/ 2532592 w 5163608"/>
                    <a:gd name="connsiteY194" fmla="*/ 116417 h 370416"/>
                    <a:gd name="connsiteX195" fmla="*/ 2535767 w 5163608"/>
                    <a:gd name="connsiteY195" fmla="*/ 116417 h 370416"/>
                    <a:gd name="connsiteX196" fmla="*/ 2538942 w 5163608"/>
                    <a:gd name="connsiteY196" fmla="*/ 116417 h 370416"/>
                    <a:gd name="connsiteX197" fmla="*/ 2543175 w 5163608"/>
                    <a:gd name="connsiteY197" fmla="*/ 116417 h 370416"/>
                    <a:gd name="connsiteX198" fmla="*/ 2546351 w 5163608"/>
                    <a:gd name="connsiteY198" fmla="*/ 116417 h 370416"/>
                    <a:gd name="connsiteX199" fmla="*/ 2549525 w 5163608"/>
                    <a:gd name="connsiteY199" fmla="*/ 116417 h 370416"/>
                    <a:gd name="connsiteX200" fmla="*/ 2553758 w 5163608"/>
                    <a:gd name="connsiteY200" fmla="*/ 116417 h 370416"/>
                    <a:gd name="connsiteX201" fmla="*/ 2556934 w 5163608"/>
                    <a:gd name="connsiteY201" fmla="*/ 116417 h 370416"/>
                    <a:gd name="connsiteX202" fmla="*/ 2556934 w 5163608"/>
                    <a:gd name="connsiteY202" fmla="*/ 120650 h 370416"/>
                    <a:gd name="connsiteX203" fmla="*/ 2560109 w 5163608"/>
                    <a:gd name="connsiteY203" fmla="*/ 120650 h 370416"/>
                    <a:gd name="connsiteX204" fmla="*/ 2564342 w 5163608"/>
                    <a:gd name="connsiteY204" fmla="*/ 120650 h 370416"/>
                    <a:gd name="connsiteX205" fmla="*/ 2567517 w 5163608"/>
                    <a:gd name="connsiteY205" fmla="*/ 120650 h 370416"/>
                    <a:gd name="connsiteX206" fmla="*/ 2570692 w 5163608"/>
                    <a:gd name="connsiteY206" fmla="*/ 120650 h 370416"/>
                    <a:gd name="connsiteX207" fmla="*/ 2574925 w 5163608"/>
                    <a:gd name="connsiteY207" fmla="*/ 120650 h 370416"/>
                    <a:gd name="connsiteX208" fmla="*/ 2578101 w 5163608"/>
                    <a:gd name="connsiteY208" fmla="*/ 120650 h 370416"/>
                    <a:gd name="connsiteX209" fmla="*/ 2581275 w 5163608"/>
                    <a:gd name="connsiteY209" fmla="*/ 120650 h 370416"/>
                    <a:gd name="connsiteX210" fmla="*/ 2585508 w 5163608"/>
                    <a:gd name="connsiteY210" fmla="*/ 120650 h 370416"/>
                    <a:gd name="connsiteX211" fmla="*/ 2588684 w 5163608"/>
                    <a:gd name="connsiteY211" fmla="*/ 120650 h 370416"/>
                    <a:gd name="connsiteX212" fmla="*/ 2591859 w 5163608"/>
                    <a:gd name="connsiteY212" fmla="*/ 120650 h 370416"/>
                    <a:gd name="connsiteX213" fmla="*/ 2596092 w 5163608"/>
                    <a:gd name="connsiteY213" fmla="*/ 120650 h 370416"/>
                    <a:gd name="connsiteX214" fmla="*/ 2599267 w 5163608"/>
                    <a:gd name="connsiteY214" fmla="*/ 120650 h 370416"/>
                    <a:gd name="connsiteX215" fmla="*/ 2602442 w 5163608"/>
                    <a:gd name="connsiteY215" fmla="*/ 120650 h 370416"/>
                    <a:gd name="connsiteX216" fmla="*/ 2606675 w 5163608"/>
                    <a:gd name="connsiteY216" fmla="*/ 120650 h 370416"/>
                    <a:gd name="connsiteX217" fmla="*/ 2609851 w 5163608"/>
                    <a:gd name="connsiteY217" fmla="*/ 120650 h 370416"/>
                    <a:gd name="connsiteX218" fmla="*/ 2613025 w 5163608"/>
                    <a:gd name="connsiteY218" fmla="*/ 120650 h 370416"/>
                    <a:gd name="connsiteX219" fmla="*/ 2620434 w 5163608"/>
                    <a:gd name="connsiteY219" fmla="*/ 120650 h 370416"/>
                    <a:gd name="connsiteX220" fmla="*/ 2627842 w 5163608"/>
                    <a:gd name="connsiteY220" fmla="*/ 120650 h 370416"/>
                    <a:gd name="connsiteX221" fmla="*/ 2631017 w 5163608"/>
                    <a:gd name="connsiteY221" fmla="*/ 120650 h 370416"/>
                    <a:gd name="connsiteX222" fmla="*/ 2635250 w 5163608"/>
                    <a:gd name="connsiteY222" fmla="*/ 120650 h 370416"/>
                    <a:gd name="connsiteX223" fmla="*/ 2638425 w 5163608"/>
                    <a:gd name="connsiteY223" fmla="*/ 120650 h 370416"/>
                    <a:gd name="connsiteX224" fmla="*/ 2641601 w 5163608"/>
                    <a:gd name="connsiteY224" fmla="*/ 120650 h 370416"/>
                    <a:gd name="connsiteX225" fmla="*/ 2645833 w 5163608"/>
                    <a:gd name="connsiteY225" fmla="*/ 120650 h 370416"/>
                    <a:gd name="connsiteX226" fmla="*/ 2649008 w 5163608"/>
                    <a:gd name="connsiteY226" fmla="*/ 120650 h 370416"/>
                    <a:gd name="connsiteX227" fmla="*/ 2659592 w 5163608"/>
                    <a:gd name="connsiteY227" fmla="*/ 120650 h 370416"/>
                    <a:gd name="connsiteX228" fmla="*/ 2662767 w 5163608"/>
                    <a:gd name="connsiteY228" fmla="*/ 120650 h 370416"/>
                    <a:gd name="connsiteX229" fmla="*/ 2709333 w 5163608"/>
                    <a:gd name="connsiteY229" fmla="*/ 120650 h 370416"/>
                    <a:gd name="connsiteX230" fmla="*/ 2712508 w 5163608"/>
                    <a:gd name="connsiteY230" fmla="*/ 120650 h 370416"/>
                    <a:gd name="connsiteX231" fmla="*/ 2715684 w 5163608"/>
                    <a:gd name="connsiteY231" fmla="*/ 120650 h 370416"/>
                    <a:gd name="connsiteX232" fmla="*/ 2726267 w 5163608"/>
                    <a:gd name="connsiteY232" fmla="*/ 120650 h 370416"/>
                    <a:gd name="connsiteX233" fmla="*/ 2744258 w 5163608"/>
                    <a:gd name="connsiteY233" fmla="*/ 120650 h 370416"/>
                    <a:gd name="connsiteX234" fmla="*/ 2754842 w 5163608"/>
                    <a:gd name="connsiteY234" fmla="*/ 120650 h 370416"/>
                    <a:gd name="connsiteX235" fmla="*/ 2776008 w 5163608"/>
                    <a:gd name="connsiteY235" fmla="*/ 120650 h 370416"/>
                    <a:gd name="connsiteX236" fmla="*/ 2783417 w 5163608"/>
                    <a:gd name="connsiteY236" fmla="*/ 120650 h 370416"/>
                    <a:gd name="connsiteX237" fmla="*/ 2828925 w 5163608"/>
                    <a:gd name="connsiteY237" fmla="*/ 120650 h 370416"/>
                    <a:gd name="connsiteX238" fmla="*/ 2846917 w 5163608"/>
                    <a:gd name="connsiteY238" fmla="*/ 120650 h 370416"/>
                    <a:gd name="connsiteX239" fmla="*/ 2854325 w 5163608"/>
                    <a:gd name="connsiteY239" fmla="*/ 120650 h 370416"/>
                    <a:gd name="connsiteX240" fmla="*/ 2878667 w 5163608"/>
                    <a:gd name="connsiteY240" fmla="*/ 120650 h 370416"/>
                    <a:gd name="connsiteX241" fmla="*/ 2903008 w 5163608"/>
                    <a:gd name="connsiteY241" fmla="*/ 120650 h 370416"/>
                    <a:gd name="connsiteX242" fmla="*/ 2907242 w 5163608"/>
                    <a:gd name="connsiteY242" fmla="*/ 120650 h 370416"/>
                    <a:gd name="connsiteX243" fmla="*/ 2973917 w 5163608"/>
                    <a:gd name="connsiteY243" fmla="*/ 120650 h 370416"/>
                    <a:gd name="connsiteX244" fmla="*/ 2978150 w 5163608"/>
                    <a:gd name="connsiteY244" fmla="*/ 120650 h 370416"/>
                    <a:gd name="connsiteX245" fmla="*/ 2978150 w 5163608"/>
                    <a:gd name="connsiteY245" fmla="*/ 125942 h 370416"/>
                    <a:gd name="connsiteX246" fmla="*/ 3005667 w 5163608"/>
                    <a:gd name="connsiteY246" fmla="*/ 125942 h 370416"/>
                    <a:gd name="connsiteX247" fmla="*/ 3073400 w 5163608"/>
                    <a:gd name="connsiteY247" fmla="*/ 125942 h 370416"/>
                    <a:gd name="connsiteX248" fmla="*/ 3101976 w 5163608"/>
                    <a:gd name="connsiteY248" fmla="*/ 125942 h 370416"/>
                    <a:gd name="connsiteX249" fmla="*/ 3133726 w 5163608"/>
                    <a:gd name="connsiteY249" fmla="*/ 125942 h 370416"/>
                    <a:gd name="connsiteX250" fmla="*/ 3147484 w 5163608"/>
                    <a:gd name="connsiteY250" fmla="*/ 125942 h 370416"/>
                    <a:gd name="connsiteX251" fmla="*/ 3158067 w 5163608"/>
                    <a:gd name="connsiteY251" fmla="*/ 125942 h 370416"/>
                    <a:gd name="connsiteX252" fmla="*/ 3161242 w 5163608"/>
                    <a:gd name="connsiteY252" fmla="*/ 125942 h 370416"/>
                    <a:gd name="connsiteX253" fmla="*/ 3165476 w 5163608"/>
                    <a:gd name="connsiteY253" fmla="*/ 125942 h 370416"/>
                    <a:gd name="connsiteX254" fmla="*/ 3168650 w 5163608"/>
                    <a:gd name="connsiteY254" fmla="*/ 125942 h 370416"/>
                    <a:gd name="connsiteX255" fmla="*/ 3171825 w 5163608"/>
                    <a:gd name="connsiteY255" fmla="*/ 125942 h 370416"/>
                    <a:gd name="connsiteX256" fmla="*/ 3176059 w 5163608"/>
                    <a:gd name="connsiteY256" fmla="*/ 125942 h 370416"/>
                    <a:gd name="connsiteX257" fmla="*/ 3179234 w 5163608"/>
                    <a:gd name="connsiteY257" fmla="*/ 125942 h 370416"/>
                    <a:gd name="connsiteX258" fmla="*/ 3182409 w 5163608"/>
                    <a:gd name="connsiteY258" fmla="*/ 125942 h 370416"/>
                    <a:gd name="connsiteX259" fmla="*/ 3186642 w 5163608"/>
                    <a:gd name="connsiteY259" fmla="*/ 125942 h 370416"/>
                    <a:gd name="connsiteX260" fmla="*/ 3189817 w 5163608"/>
                    <a:gd name="connsiteY260" fmla="*/ 125942 h 370416"/>
                    <a:gd name="connsiteX261" fmla="*/ 3192992 w 5163608"/>
                    <a:gd name="connsiteY261" fmla="*/ 125942 h 370416"/>
                    <a:gd name="connsiteX262" fmla="*/ 3197226 w 5163608"/>
                    <a:gd name="connsiteY262" fmla="*/ 125942 h 370416"/>
                    <a:gd name="connsiteX263" fmla="*/ 3200400 w 5163608"/>
                    <a:gd name="connsiteY263" fmla="*/ 125942 h 370416"/>
                    <a:gd name="connsiteX264" fmla="*/ 3203575 w 5163608"/>
                    <a:gd name="connsiteY264" fmla="*/ 125942 h 370416"/>
                    <a:gd name="connsiteX265" fmla="*/ 3207809 w 5163608"/>
                    <a:gd name="connsiteY265" fmla="*/ 125942 h 370416"/>
                    <a:gd name="connsiteX266" fmla="*/ 3210984 w 5163608"/>
                    <a:gd name="connsiteY266" fmla="*/ 125942 h 370416"/>
                    <a:gd name="connsiteX267" fmla="*/ 3210984 w 5163608"/>
                    <a:gd name="connsiteY267" fmla="*/ 132292 h 370416"/>
                    <a:gd name="connsiteX268" fmla="*/ 3215217 w 5163608"/>
                    <a:gd name="connsiteY268" fmla="*/ 132292 h 370416"/>
                    <a:gd name="connsiteX269" fmla="*/ 3218392 w 5163608"/>
                    <a:gd name="connsiteY269" fmla="*/ 132292 h 370416"/>
                    <a:gd name="connsiteX270" fmla="*/ 3221567 w 5163608"/>
                    <a:gd name="connsiteY270" fmla="*/ 132292 h 370416"/>
                    <a:gd name="connsiteX271" fmla="*/ 3225800 w 5163608"/>
                    <a:gd name="connsiteY271" fmla="*/ 132292 h 370416"/>
                    <a:gd name="connsiteX272" fmla="*/ 3228976 w 5163608"/>
                    <a:gd name="connsiteY272" fmla="*/ 132292 h 370416"/>
                    <a:gd name="connsiteX273" fmla="*/ 3232150 w 5163608"/>
                    <a:gd name="connsiteY273" fmla="*/ 132292 h 370416"/>
                    <a:gd name="connsiteX274" fmla="*/ 3236383 w 5163608"/>
                    <a:gd name="connsiteY274" fmla="*/ 132292 h 370416"/>
                    <a:gd name="connsiteX275" fmla="*/ 3239559 w 5163608"/>
                    <a:gd name="connsiteY275" fmla="*/ 132292 h 370416"/>
                    <a:gd name="connsiteX276" fmla="*/ 3242734 w 5163608"/>
                    <a:gd name="connsiteY276" fmla="*/ 132292 h 370416"/>
                    <a:gd name="connsiteX277" fmla="*/ 3246967 w 5163608"/>
                    <a:gd name="connsiteY277" fmla="*/ 132292 h 370416"/>
                    <a:gd name="connsiteX278" fmla="*/ 3250142 w 5163608"/>
                    <a:gd name="connsiteY278" fmla="*/ 132292 h 370416"/>
                    <a:gd name="connsiteX279" fmla="*/ 3253317 w 5163608"/>
                    <a:gd name="connsiteY279" fmla="*/ 132292 h 370416"/>
                    <a:gd name="connsiteX280" fmla="*/ 3257550 w 5163608"/>
                    <a:gd name="connsiteY280" fmla="*/ 132292 h 370416"/>
                    <a:gd name="connsiteX281" fmla="*/ 3260726 w 5163608"/>
                    <a:gd name="connsiteY281" fmla="*/ 132292 h 370416"/>
                    <a:gd name="connsiteX282" fmla="*/ 3263900 w 5163608"/>
                    <a:gd name="connsiteY282" fmla="*/ 132292 h 370416"/>
                    <a:gd name="connsiteX283" fmla="*/ 3268133 w 5163608"/>
                    <a:gd name="connsiteY283" fmla="*/ 132292 h 370416"/>
                    <a:gd name="connsiteX284" fmla="*/ 3271309 w 5163608"/>
                    <a:gd name="connsiteY284" fmla="*/ 132292 h 370416"/>
                    <a:gd name="connsiteX285" fmla="*/ 3274484 w 5163608"/>
                    <a:gd name="connsiteY285" fmla="*/ 132292 h 370416"/>
                    <a:gd name="connsiteX286" fmla="*/ 3278717 w 5163608"/>
                    <a:gd name="connsiteY286" fmla="*/ 132292 h 370416"/>
                    <a:gd name="connsiteX287" fmla="*/ 3281892 w 5163608"/>
                    <a:gd name="connsiteY287" fmla="*/ 132292 h 370416"/>
                    <a:gd name="connsiteX288" fmla="*/ 3292476 w 5163608"/>
                    <a:gd name="connsiteY288" fmla="*/ 132292 h 370416"/>
                    <a:gd name="connsiteX289" fmla="*/ 3313642 w 5163608"/>
                    <a:gd name="connsiteY289" fmla="*/ 132292 h 370416"/>
                    <a:gd name="connsiteX290" fmla="*/ 3316817 w 5163608"/>
                    <a:gd name="connsiteY290" fmla="*/ 132292 h 370416"/>
                    <a:gd name="connsiteX291" fmla="*/ 3321050 w 5163608"/>
                    <a:gd name="connsiteY291" fmla="*/ 132292 h 370416"/>
                    <a:gd name="connsiteX292" fmla="*/ 3324226 w 5163608"/>
                    <a:gd name="connsiteY292" fmla="*/ 132292 h 370416"/>
                    <a:gd name="connsiteX293" fmla="*/ 3337984 w 5163608"/>
                    <a:gd name="connsiteY293" fmla="*/ 132292 h 370416"/>
                    <a:gd name="connsiteX294" fmla="*/ 3352800 w 5163608"/>
                    <a:gd name="connsiteY294" fmla="*/ 132292 h 370416"/>
                    <a:gd name="connsiteX295" fmla="*/ 3413125 w 5163608"/>
                    <a:gd name="connsiteY295" fmla="*/ 132292 h 370416"/>
                    <a:gd name="connsiteX296" fmla="*/ 3419476 w 5163608"/>
                    <a:gd name="connsiteY296" fmla="*/ 132292 h 370416"/>
                    <a:gd name="connsiteX297" fmla="*/ 3419476 w 5163608"/>
                    <a:gd name="connsiteY297" fmla="*/ 141817 h 370416"/>
                    <a:gd name="connsiteX298" fmla="*/ 3437467 w 5163608"/>
                    <a:gd name="connsiteY298" fmla="*/ 141817 h 370416"/>
                    <a:gd name="connsiteX299" fmla="*/ 3437467 w 5163608"/>
                    <a:gd name="connsiteY299" fmla="*/ 150283 h 370416"/>
                    <a:gd name="connsiteX300" fmla="*/ 3500967 w 5163608"/>
                    <a:gd name="connsiteY300" fmla="*/ 150283 h 370416"/>
                    <a:gd name="connsiteX301" fmla="*/ 3518958 w 5163608"/>
                    <a:gd name="connsiteY301" fmla="*/ 150283 h 370416"/>
                    <a:gd name="connsiteX302" fmla="*/ 3522133 w 5163608"/>
                    <a:gd name="connsiteY302" fmla="*/ 150283 h 370416"/>
                    <a:gd name="connsiteX303" fmla="*/ 3600450 w 5163608"/>
                    <a:gd name="connsiteY303" fmla="*/ 150283 h 370416"/>
                    <a:gd name="connsiteX304" fmla="*/ 3600450 w 5163608"/>
                    <a:gd name="connsiteY304" fmla="*/ 159808 h 370416"/>
                    <a:gd name="connsiteX305" fmla="*/ 3642784 w 5163608"/>
                    <a:gd name="connsiteY305" fmla="*/ 159808 h 370416"/>
                    <a:gd name="connsiteX306" fmla="*/ 3645958 w 5163608"/>
                    <a:gd name="connsiteY306" fmla="*/ 159808 h 370416"/>
                    <a:gd name="connsiteX307" fmla="*/ 3698875 w 5163608"/>
                    <a:gd name="connsiteY307" fmla="*/ 159808 h 370416"/>
                    <a:gd name="connsiteX308" fmla="*/ 3741208 w 5163608"/>
                    <a:gd name="connsiteY308" fmla="*/ 159808 h 370416"/>
                    <a:gd name="connsiteX309" fmla="*/ 3748617 w 5163608"/>
                    <a:gd name="connsiteY309" fmla="*/ 159808 h 370416"/>
                    <a:gd name="connsiteX310" fmla="*/ 3766609 w 5163608"/>
                    <a:gd name="connsiteY310" fmla="*/ 159808 h 370416"/>
                    <a:gd name="connsiteX311" fmla="*/ 3769784 w 5163608"/>
                    <a:gd name="connsiteY311" fmla="*/ 159808 h 370416"/>
                    <a:gd name="connsiteX312" fmla="*/ 3777192 w 5163608"/>
                    <a:gd name="connsiteY312" fmla="*/ 159808 h 370416"/>
                    <a:gd name="connsiteX313" fmla="*/ 3780367 w 5163608"/>
                    <a:gd name="connsiteY313" fmla="*/ 159808 h 370416"/>
                    <a:gd name="connsiteX314" fmla="*/ 3784601 w 5163608"/>
                    <a:gd name="connsiteY314" fmla="*/ 159808 h 370416"/>
                    <a:gd name="connsiteX315" fmla="*/ 3790950 w 5163608"/>
                    <a:gd name="connsiteY315" fmla="*/ 159808 h 370416"/>
                    <a:gd name="connsiteX316" fmla="*/ 3798359 w 5163608"/>
                    <a:gd name="connsiteY316" fmla="*/ 159808 h 370416"/>
                    <a:gd name="connsiteX317" fmla="*/ 3801534 w 5163608"/>
                    <a:gd name="connsiteY317" fmla="*/ 159808 h 370416"/>
                    <a:gd name="connsiteX318" fmla="*/ 3808942 w 5163608"/>
                    <a:gd name="connsiteY318" fmla="*/ 159808 h 370416"/>
                    <a:gd name="connsiteX319" fmla="*/ 3816351 w 5163608"/>
                    <a:gd name="connsiteY319" fmla="*/ 159808 h 370416"/>
                    <a:gd name="connsiteX320" fmla="*/ 3819525 w 5163608"/>
                    <a:gd name="connsiteY320" fmla="*/ 159808 h 370416"/>
                    <a:gd name="connsiteX321" fmla="*/ 3822700 w 5163608"/>
                    <a:gd name="connsiteY321" fmla="*/ 159808 h 370416"/>
                    <a:gd name="connsiteX322" fmla="*/ 3826934 w 5163608"/>
                    <a:gd name="connsiteY322" fmla="*/ 159808 h 370416"/>
                    <a:gd name="connsiteX323" fmla="*/ 3830109 w 5163608"/>
                    <a:gd name="connsiteY323" fmla="*/ 159808 h 370416"/>
                    <a:gd name="connsiteX324" fmla="*/ 3833284 w 5163608"/>
                    <a:gd name="connsiteY324" fmla="*/ 159808 h 370416"/>
                    <a:gd name="connsiteX325" fmla="*/ 3837517 w 5163608"/>
                    <a:gd name="connsiteY325" fmla="*/ 159808 h 370416"/>
                    <a:gd name="connsiteX326" fmla="*/ 3840692 w 5163608"/>
                    <a:gd name="connsiteY326" fmla="*/ 159808 h 370416"/>
                    <a:gd name="connsiteX327" fmla="*/ 3843867 w 5163608"/>
                    <a:gd name="connsiteY327" fmla="*/ 159808 h 370416"/>
                    <a:gd name="connsiteX328" fmla="*/ 3848101 w 5163608"/>
                    <a:gd name="connsiteY328" fmla="*/ 159808 h 370416"/>
                    <a:gd name="connsiteX329" fmla="*/ 3851275 w 5163608"/>
                    <a:gd name="connsiteY329" fmla="*/ 159808 h 370416"/>
                    <a:gd name="connsiteX330" fmla="*/ 3854450 w 5163608"/>
                    <a:gd name="connsiteY330" fmla="*/ 159808 h 370416"/>
                    <a:gd name="connsiteX331" fmla="*/ 3858684 w 5163608"/>
                    <a:gd name="connsiteY331" fmla="*/ 159808 h 370416"/>
                    <a:gd name="connsiteX332" fmla="*/ 3861859 w 5163608"/>
                    <a:gd name="connsiteY332" fmla="*/ 159808 h 370416"/>
                    <a:gd name="connsiteX333" fmla="*/ 3865034 w 5163608"/>
                    <a:gd name="connsiteY333" fmla="*/ 159808 h 370416"/>
                    <a:gd name="connsiteX334" fmla="*/ 3869267 w 5163608"/>
                    <a:gd name="connsiteY334" fmla="*/ 159808 h 370416"/>
                    <a:gd name="connsiteX335" fmla="*/ 3872442 w 5163608"/>
                    <a:gd name="connsiteY335" fmla="*/ 159808 h 370416"/>
                    <a:gd name="connsiteX336" fmla="*/ 3875617 w 5163608"/>
                    <a:gd name="connsiteY336" fmla="*/ 159808 h 370416"/>
                    <a:gd name="connsiteX337" fmla="*/ 3879851 w 5163608"/>
                    <a:gd name="connsiteY337" fmla="*/ 159808 h 370416"/>
                    <a:gd name="connsiteX338" fmla="*/ 3883025 w 5163608"/>
                    <a:gd name="connsiteY338" fmla="*/ 159808 h 370416"/>
                    <a:gd name="connsiteX339" fmla="*/ 3886200 w 5163608"/>
                    <a:gd name="connsiteY339" fmla="*/ 159808 h 370416"/>
                    <a:gd name="connsiteX340" fmla="*/ 3890434 w 5163608"/>
                    <a:gd name="connsiteY340" fmla="*/ 159808 h 370416"/>
                    <a:gd name="connsiteX341" fmla="*/ 3893609 w 5163608"/>
                    <a:gd name="connsiteY341" fmla="*/ 159808 h 370416"/>
                    <a:gd name="connsiteX342" fmla="*/ 3896784 w 5163608"/>
                    <a:gd name="connsiteY342" fmla="*/ 159808 h 370416"/>
                    <a:gd name="connsiteX343" fmla="*/ 3901017 w 5163608"/>
                    <a:gd name="connsiteY343" fmla="*/ 159808 h 370416"/>
                    <a:gd name="connsiteX344" fmla="*/ 3904192 w 5163608"/>
                    <a:gd name="connsiteY344" fmla="*/ 159808 h 370416"/>
                    <a:gd name="connsiteX345" fmla="*/ 3911601 w 5163608"/>
                    <a:gd name="connsiteY345" fmla="*/ 159808 h 370416"/>
                    <a:gd name="connsiteX346" fmla="*/ 3914775 w 5163608"/>
                    <a:gd name="connsiteY346" fmla="*/ 159808 h 370416"/>
                    <a:gd name="connsiteX347" fmla="*/ 3914775 w 5163608"/>
                    <a:gd name="connsiteY347" fmla="*/ 177800 h 370416"/>
                    <a:gd name="connsiteX348" fmla="*/ 3922184 w 5163608"/>
                    <a:gd name="connsiteY348" fmla="*/ 177800 h 370416"/>
                    <a:gd name="connsiteX349" fmla="*/ 3925359 w 5163608"/>
                    <a:gd name="connsiteY349" fmla="*/ 177800 h 370416"/>
                    <a:gd name="connsiteX350" fmla="*/ 3925359 w 5163608"/>
                    <a:gd name="connsiteY350" fmla="*/ 195792 h 370416"/>
                    <a:gd name="connsiteX351" fmla="*/ 3935942 w 5163608"/>
                    <a:gd name="connsiteY351" fmla="*/ 195792 h 370416"/>
                    <a:gd name="connsiteX352" fmla="*/ 3946525 w 5163608"/>
                    <a:gd name="connsiteY352" fmla="*/ 195792 h 370416"/>
                    <a:gd name="connsiteX353" fmla="*/ 3982508 w 5163608"/>
                    <a:gd name="connsiteY353" fmla="*/ 195792 h 370416"/>
                    <a:gd name="connsiteX354" fmla="*/ 4006851 w 5163608"/>
                    <a:gd name="connsiteY354" fmla="*/ 195792 h 370416"/>
                    <a:gd name="connsiteX355" fmla="*/ 4010025 w 5163608"/>
                    <a:gd name="connsiteY355" fmla="*/ 195792 h 370416"/>
                    <a:gd name="connsiteX356" fmla="*/ 4014258 w 5163608"/>
                    <a:gd name="connsiteY356" fmla="*/ 195792 h 370416"/>
                    <a:gd name="connsiteX357" fmla="*/ 4059767 w 5163608"/>
                    <a:gd name="connsiteY357" fmla="*/ 195792 h 370416"/>
                    <a:gd name="connsiteX358" fmla="*/ 4112684 w 5163608"/>
                    <a:gd name="connsiteY358" fmla="*/ 195792 h 370416"/>
                    <a:gd name="connsiteX359" fmla="*/ 4169833 w 5163608"/>
                    <a:gd name="connsiteY359" fmla="*/ 195792 h 370416"/>
                    <a:gd name="connsiteX360" fmla="*/ 4360334 w 5163608"/>
                    <a:gd name="connsiteY360" fmla="*/ 195792 h 370416"/>
                    <a:gd name="connsiteX361" fmla="*/ 4399492 w 5163608"/>
                    <a:gd name="connsiteY361" fmla="*/ 195792 h 370416"/>
                    <a:gd name="connsiteX362" fmla="*/ 4417484 w 5163608"/>
                    <a:gd name="connsiteY362" fmla="*/ 195792 h 370416"/>
                    <a:gd name="connsiteX363" fmla="*/ 4420659 w 5163608"/>
                    <a:gd name="connsiteY363" fmla="*/ 195792 h 370416"/>
                    <a:gd name="connsiteX364" fmla="*/ 4423834 w 5163608"/>
                    <a:gd name="connsiteY364" fmla="*/ 195792 h 370416"/>
                    <a:gd name="connsiteX365" fmla="*/ 4428067 w 5163608"/>
                    <a:gd name="connsiteY365" fmla="*/ 195792 h 370416"/>
                    <a:gd name="connsiteX366" fmla="*/ 4434417 w 5163608"/>
                    <a:gd name="connsiteY366" fmla="*/ 195792 h 370416"/>
                    <a:gd name="connsiteX367" fmla="*/ 4438651 w 5163608"/>
                    <a:gd name="connsiteY367" fmla="*/ 195792 h 370416"/>
                    <a:gd name="connsiteX368" fmla="*/ 4445000 w 5163608"/>
                    <a:gd name="connsiteY368" fmla="*/ 195792 h 370416"/>
                    <a:gd name="connsiteX369" fmla="*/ 4459817 w 5163608"/>
                    <a:gd name="connsiteY369" fmla="*/ 195792 h 370416"/>
                    <a:gd name="connsiteX370" fmla="*/ 4462992 w 5163608"/>
                    <a:gd name="connsiteY370" fmla="*/ 195792 h 370416"/>
                    <a:gd name="connsiteX371" fmla="*/ 4470401 w 5163608"/>
                    <a:gd name="connsiteY371" fmla="*/ 195792 h 370416"/>
                    <a:gd name="connsiteX372" fmla="*/ 4473575 w 5163608"/>
                    <a:gd name="connsiteY372" fmla="*/ 195792 h 370416"/>
                    <a:gd name="connsiteX373" fmla="*/ 4473575 w 5163608"/>
                    <a:gd name="connsiteY373" fmla="*/ 222250 h 370416"/>
                    <a:gd name="connsiteX374" fmla="*/ 4476750 w 5163608"/>
                    <a:gd name="connsiteY374" fmla="*/ 222250 h 370416"/>
                    <a:gd name="connsiteX375" fmla="*/ 4480984 w 5163608"/>
                    <a:gd name="connsiteY375" fmla="*/ 222250 h 370416"/>
                    <a:gd name="connsiteX376" fmla="*/ 4484159 w 5163608"/>
                    <a:gd name="connsiteY376" fmla="*/ 222250 h 370416"/>
                    <a:gd name="connsiteX377" fmla="*/ 4487334 w 5163608"/>
                    <a:gd name="connsiteY377" fmla="*/ 222250 h 370416"/>
                    <a:gd name="connsiteX378" fmla="*/ 4494742 w 5163608"/>
                    <a:gd name="connsiteY378" fmla="*/ 222250 h 370416"/>
                    <a:gd name="connsiteX379" fmla="*/ 4497917 w 5163608"/>
                    <a:gd name="connsiteY379" fmla="*/ 222250 h 370416"/>
                    <a:gd name="connsiteX380" fmla="*/ 4502151 w 5163608"/>
                    <a:gd name="connsiteY380" fmla="*/ 222250 h 370416"/>
                    <a:gd name="connsiteX381" fmla="*/ 4505325 w 5163608"/>
                    <a:gd name="connsiteY381" fmla="*/ 222250 h 370416"/>
                    <a:gd name="connsiteX382" fmla="*/ 4509559 w 5163608"/>
                    <a:gd name="connsiteY382" fmla="*/ 222250 h 370416"/>
                    <a:gd name="connsiteX383" fmla="*/ 4512734 w 5163608"/>
                    <a:gd name="connsiteY383" fmla="*/ 222250 h 370416"/>
                    <a:gd name="connsiteX384" fmla="*/ 4515909 w 5163608"/>
                    <a:gd name="connsiteY384" fmla="*/ 222250 h 370416"/>
                    <a:gd name="connsiteX385" fmla="*/ 4520142 w 5163608"/>
                    <a:gd name="connsiteY385" fmla="*/ 222250 h 370416"/>
                    <a:gd name="connsiteX386" fmla="*/ 4523317 w 5163608"/>
                    <a:gd name="connsiteY386" fmla="*/ 222250 h 370416"/>
                    <a:gd name="connsiteX387" fmla="*/ 4526492 w 5163608"/>
                    <a:gd name="connsiteY387" fmla="*/ 222250 h 370416"/>
                    <a:gd name="connsiteX388" fmla="*/ 4530726 w 5163608"/>
                    <a:gd name="connsiteY388" fmla="*/ 222250 h 370416"/>
                    <a:gd name="connsiteX389" fmla="*/ 4530726 w 5163608"/>
                    <a:gd name="connsiteY389" fmla="*/ 268817 h 370416"/>
                    <a:gd name="connsiteX390" fmla="*/ 4533901 w 5163608"/>
                    <a:gd name="connsiteY390" fmla="*/ 268817 h 370416"/>
                    <a:gd name="connsiteX391" fmla="*/ 4537075 w 5163608"/>
                    <a:gd name="connsiteY391" fmla="*/ 268817 h 370416"/>
                    <a:gd name="connsiteX392" fmla="*/ 4541309 w 5163608"/>
                    <a:gd name="connsiteY392" fmla="*/ 268817 h 370416"/>
                    <a:gd name="connsiteX393" fmla="*/ 4544484 w 5163608"/>
                    <a:gd name="connsiteY393" fmla="*/ 268817 h 370416"/>
                    <a:gd name="connsiteX394" fmla="*/ 4547659 w 5163608"/>
                    <a:gd name="connsiteY394" fmla="*/ 268817 h 370416"/>
                    <a:gd name="connsiteX395" fmla="*/ 4551892 w 5163608"/>
                    <a:gd name="connsiteY395" fmla="*/ 268817 h 370416"/>
                    <a:gd name="connsiteX396" fmla="*/ 4555067 w 5163608"/>
                    <a:gd name="connsiteY396" fmla="*/ 268817 h 370416"/>
                    <a:gd name="connsiteX397" fmla="*/ 4558242 w 5163608"/>
                    <a:gd name="connsiteY397" fmla="*/ 268817 h 370416"/>
                    <a:gd name="connsiteX398" fmla="*/ 4562476 w 5163608"/>
                    <a:gd name="connsiteY398" fmla="*/ 268817 h 370416"/>
                    <a:gd name="connsiteX399" fmla="*/ 4568825 w 5163608"/>
                    <a:gd name="connsiteY399" fmla="*/ 268817 h 370416"/>
                    <a:gd name="connsiteX400" fmla="*/ 4573059 w 5163608"/>
                    <a:gd name="connsiteY400" fmla="*/ 268817 h 370416"/>
                    <a:gd name="connsiteX401" fmla="*/ 4583642 w 5163608"/>
                    <a:gd name="connsiteY401" fmla="*/ 268817 h 370416"/>
                    <a:gd name="connsiteX402" fmla="*/ 4615392 w 5163608"/>
                    <a:gd name="connsiteY402" fmla="*/ 268817 h 370416"/>
                    <a:gd name="connsiteX403" fmla="*/ 4615392 w 5163608"/>
                    <a:gd name="connsiteY403" fmla="*/ 370417 h 370416"/>
                    <a:gd name="connsiteX404" fmla="*/ 4632325 w 5163608"/>
                    <a:gd name="connsiteY404" fmla="*/ 370417 h 370416"/>
                    <a:gd name="connsiteX405" fmla="*/ 4639734 w 5163608"/>
                    <a:gd name="connsiteY405" fmla="*/ 370417 h 370416"/>
                    <a:gd name="connsiteX406" fmla="*/ 4657726 w 5163608"/>
                    <a:gd name="connsiteY406" fmla="*/ 370417 h 370416"/>
                    <a:gd name="connsiteX407" fmla="*/ 5046133 w 5163608"/>
                    <a:gd name="connsiteY407" fmla="*/ 370417 h 370416"/>
                    <a:gd name="connsiteX408" fmla="*/ 5067300 w 5163608"/>
                    <a:gd name="connsiteY408" fmla="*/ 370417 h 370416"/>
                    <a:gd name="connsiteX409" fmla="*/ 5071534 w 5163608"/>
                    <a:gd name="connsiteY409" fmla="*/ 370417 h 370416"/>
                    <a:gd name="connsiteX410" fmla="*/ 5082117 w 5163608"/>
                    <a:gd name="connsiteY410" fmla="*/ 370417 h 370416"/>
                    <a:gd name="connsiteX411" fmla="*/ 5088467 w 5163608"/>
                    <a:gd name="connsiteY411" fmla="*/ 370417 h 370416"/>
                    <a:gd name="connsiteX412" fmla="*/ 5110692 w 5163608"/>
                    <a:gd name="connsiteY412" fmla="*/ 370417 h 370416"/>
                    <a:gd name="connsiteX413" fmla="*/ 5113867 w 5163608"/>
                    <a:gd name="connsiteY413" fmla="*/ 370417 h 370416"/>
                    <a:gd name="connsiteX414" fmla="*/ 5121276 w 5163608"/>
                    <a:gd name="connsiteY414" fmla="*/ 370417 h 370416"/>
                    <a:gd name="connsiteX415" fmla="*/ 5124450 w 5163608"/>
                    <a:gd name="connsiteY415" fmla="*/ 370417 h 370416"/>
                    <a:gd name="connsiteX416" fmla="*/ 5127625 w 5163608"/>
                    <a:gd name="connsiteY416" fmla="*/ 370417 h 370416"/>
                    <a:gd name="connsiteX417" fmla="*/ 5163609 w 5163608"/>
                    <a:gd name="connsiteY417" fmla="*/ 370417 h 37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Lst>
                  <a:rect l="l" t="t" r="r" b="b"/>
                  <a:pathLst>
                    <a:path w="5163608" h="370416">
                      <a:moveTo>
                        <a:pt x="0" y="0"/>
                      </a:moveTo>
                      <a:lnTo>
                        <a:pt x="3175" y="0"/>
                      </a:lnTo>
                      <a:lnTo>
                        <a:pt x="120650" y="0"/>
                      </a:lnTo>
                      <a:lnTo>
                        <a:pt x="120650" y="3175"/>
                      </a:lnTo>
                      <a:lnTo>
                        <a:pt x="237067" y="3175"/>
                      </a:lnTo>
                      <a:lnTo>
                        <a:pt x="279400" y="3175"/>
                      </a:lnTo>
                      <a:lnTo>
                        <a:pt x="300567" y="3175"/>
                      </a:lnTo>
                      <a:lnTo>
                        <a:pt x="300567" y="5292"/>
                      </a:lnTo>
                      <a:lnTo>
                        <a:pt x="307975" y="5292"/>
                      </a:lnTo>
                      <a:lnTo>
                        <a:pt x="311150" y="5292"/>
                      </a:lnTo>
                      <a:lnTo>
                        <a:pt x="336550" y="5292"/>
                      </a:lnTo>
                      <a:lnTo>
                        <a:pt x="353484" y="5292"/>
                      </a:lnTo>
                      <a:lnTo>
                        <a:pt x="484717" y="5292"/>
                      </a:lnTo>
                      <a:lnTo>
                        <a:pt x="484717" y="8467"/>
                      </a:lnTo>
                      <a:lnTo>
                        <a:pt x="548217" y="8467"/>
                      </a:lnTo>
                      <a:lnTo>
                        <a:pt x="572558" y="8467"/>
                      </a:lnTo>
                      <a:lnTo>
                        <a:pt x="572558" y="10583"/>
                      </a:lnTo>
                      <a:lnTo>
                        <a:pt x="597958" y="10583"/>
                      </a:lnTo>
                      <a:lnTo>
                        <a:pt x="597958" y="13759"/>
                      </a:lnTo>
                      <a:lnTo>
                        <a:pt x="615950" y="13759"/>
                      </a:lnTo>
                      <a:lnTo>
                        <a:pt x="650875" y="13759"/>
                      </a:lnTo>
                      <a:lnTo>
                        <a:pt x="672042" y="13759"/>
                      </a:lnTo>
                      <a:lnTo>
                        <a:pt x="767292" y="13759"/>
                      </a:lnTo>
                      <a:lnTo>
                        <a:pt x="767292" y="15875"/>
                      </a:lnTo>
                      <a:lnTo>
                        <a:pt x="841375" y="15875"/>
                      </a:lnTo>
                      <a:lnTo>
                        <a:pt x="841375" y="19050"/>
                      </a:lnTo>
                      <a:lnTo>
                        <a:pt x="845609" y="19050"/>
                      </a:lnTo>
                      <a:lnTo>
                        <a:pt x="845609" y="22225"/>
                      </a:lnTo>
                      <a:lnTo>
                        <a:pt x="962025" y="22225"/>
                      </a:lnTo>
                      <a:lnTo>
                        <a:pt x="962025" y="24342"/>
                      </a:lnTo>
                      <a:lnTo>
                        <a:pt x="983192" y="24342"/>
                      </a:lnTo>
                      <a:lnTo>
                        <a:pt x="1001183" y="24342"/>
                      </a:lnTo>
                      <a:lnTo>
                        <a:pt x="1120775" y="24342"/>
                      </a:lnTo>
                      <a:lnTo>
                        <a:pt x="1120775" y="27517"/>
                      </a:lnTo>
                      <a:lnTo>
                        <a:pt x="1217083" y="27517"/>
                      </a:lnTo>
                      <a:lnTo>
                        <a:pt x="1217083" y="29634"/>
                      </a:lnTo>
                      <a:lnTo>
                        <a:pt x="1241425" y="29634"/>
                      </a:lnTo>
                      <a:lnTo>
                        <a:pt x="1248833" y="29634"/>
                      </a:lnTo>
                      <a:lnTo>
                        <a:pt x="1248833" y="32808"/>
                      </a:lnTo>
                      <a:lnTo>
                        <a:pt x="1252009" y="32808"/>
                      </a:lnTo>
                      <a:lnTo>
                        <a:pt x="1265767" y="32808"/>
                      </a:lnTo>
                      <a:lnTo>
                        <a:pt x="1265767" y="34925"/>
                      </a:lnTo>
                      <a:lnTo>
                        <a:pt x="1273175" y="34925"/>
                      </a:lnTo>
                      <a:lnTo>
                        <a:pt x="1280583" y="34925"/>
                      </a:lnTo>
                      <a:lnTo>
                        <a:pt x="1286933" y="34925"/>
                      </a:lnTo>
                      <a:lnTo>
                        <a:pt x="1286933" y="38100"/>
                      </a:lnTo>
                      <a:lnTo>
                        <a:pt x="1297517" y="38100"/>
                      </a:lnTo>
                      <a:lnTo>
                        <a:pt x="1297517" y="40217"/>
                      </a:lnTo>
                      <a:lnTo>
                        <a:pt x="1308100" y="40217"/>
                      </a:lnTo>
                      <a:lnTo>
                        <a:pt x="1414992" y="40217"/>
                      </a:lnTo>
                      <a:lnTo>
                        <a:pt x="1414992" y="43392"/>
                      </a:lnTo>
                      <a:lnTo>
                        <a:pt x="1446742" y="43392"/>
                      </a:lnTo>
                      <a:lnTo>
                        <a:pt x="1481667" y="43392"/>
                      </a:lnTo>
                      <a:lnTo>
                        <a:pt x="1481667" y="46567"/>
                      </a:lnTo>
                      <a:lnTo>
                        <a:pt x="1545167" y="46567"/>
                      </a:lnTo>
                      <a:lnTo>
                        <a:pt x="1545167" y="48683"/>
                      </a:lnTo>
                      <a:lnTo>
                        <a:pt x="1559984" y="48683"/>
                      </a:lnTo>
                      <a:lnTo>
                        <a:pt x="1563159" y="48683"/>
                      </a:lnTo>
                      <a:lnTo>
                        <a:pt x="1581150" y="48683"/>
                      </a:lnTo>
                      <a:lnTo>
                        <a:pt x="1587500" y="48683"/>
                      </a:lnTo>
                      <a:lnTo>
                        <a:pt x="1587500" y="51858"/>
                      </a:lnTo>
                      <a:lnTo>
                        <a:pt x="1598083" y="51858"/>
                      </a:lnTo>
                      <a:lnTo>
                        <a:pt x="1602317" y="51858"/>
                      </a:lnTo>
                      <a:lnTo>
                        <a:pt x="1608667" y="51858"/>
                      </a:lnTo>
                      <a:lnTo>
                        <a:pt x="1612900" y="51858"/>
                      </a:lnTo>
                      <a:lnTo>
                        <a:pt x="1616075" y="51858"/>
                      </a:lnTo>
                      <a:lnTo>
                        <a:pt x="1620308" y="51858"/>
                      </a:lnTo>
                      <a:lnTo>
                        <a:pt x="1620308" y="53975"/>
                      </a:lnTo>
                      <a:lnTo>
                        <a:pt x="1626659" y="53975"/>
                      </a:lnTo>
                      <a:lnTo>
                        <a:pt x="1626659" y="57150"/>
                      </a:lnTo>
                      <a:lnTo>
                        <a:pt x="1634067" y="57150"/>
                      </a:lnTo>
                      <a:lnTo>
                        <a:pt x="1634067" y="60325"/>
                      </a:lnTo>
                      <a:lnTo>
                        <a:pt x="1662642" y="60325"/>
                      </a:lnTo>
                      <a:lnTo>
                        <a:pt x="1686984" y="60325"/>
                      </a:lnTo>
                      <a:lnTo>
                        <a:pt x="1686984" y="65617"/>
                      </a:lnTo>
                      <a:lnTo>
                        <a:pt x="1711325" y="65617"/>
                      </a:lnTo>
                      <a:lnTo>
                        <a:pt x="1715558" y="65617"/>
                      </a:lnTo>
                      <a:lnTo>
                        <a:pt x="1715558" y="67733"/>
                      </a:lnTo>
                      <a:lnTo>
                        <a:pt x="1747308" y="67733"/>
                      </a:lnTo>
                      <a:lnTo>
                        <a:pt x="1747308" y="70908"/>
                      </a:lnTo>
                      <a:lnTo>
                        <a:pt x="1761067" y="70908"/>
                      </a:lnTo>
                      <a:lnTo>
                        <a:pt x="1800225" y="70908"/>
                      </a:lnTo>
                      <a:lnTo>
                        <a:pt x="1800225" y="74083"/>
                      </a:lnTo>
                      <a:lnTo>
                        <a:pt x="1803400" y="74083"/>
                      </a:lnTo>
                      <a:lnTo>
                        <a:pt x="1803400" y="76200"/>
                      </a:lnTo>
                      <a:lnTo>
                        <a:pt x="1810808" y="76200"/>
                      </a:lnTo>
                      <a:lnTo>
                        <a:pt x="1813984" y="76200"/>
                      </a:lnTo>
                      <a:lnTo>
                        <a:pt x="1828800" y="76200"/>
                      </a:lnTo>
                      <a:lnTo>
                        <a:pt x="1849967" y="76200"/>
                      </a:lnTo>
                      <a:lnTo>
                        <a:pt x="1871134" y="76200"/>
                      </a:lnTo>
                      <a:lnTo>
                        <a:pt x="1877484" y="76200"/>
                      </a:lnTo>
                      <a:lnTo>
                        <a:pt x="1881717" y="76200"/>
                      </a:lnTo>
                      <a:lnTo>
                        <a:pt x="1884892" y="76200"/>
                      </a:lnTo>
                      <a:lnTo>
                        <a:pt x="1892300" y="76200"/>
                      </a:lnTo>
                      <a:lnTo>
                        <a:pt x="1895475" y="76200"/>
                      </a:lnTo>
                      <a:lnTo>
                        <a:pt x="1898650" y="76200"/>
                      </a:lnTo>
                      <a:lnTo>
                        <a:pt x="1898650" y="79375"/>
                      </a:lnTo>
                      <a:lnTo>
                        <a:pt x="1902884" y="79375"/>
                      </a:lnTo>
                      <a:lnTo>
                        <a:pt x="1906058" y="79375"/>
                      </a:lnTo>
                      <a:lnTo>
                        <a:pt x="1910292" y="79375"/>
                      </a:lnTo>
                      <a:lnTo>
                        <a:pt x="1913467" y="79375"/>
                      </a:lnTo>
                      <a:lnTo>
                        <a:pt x="1916642" y="79375"/>
                      </a:lnTo>
                      <a:lnTo>
                        <a:pt x="1920875" y="79375"/>
                      </a:lnTo>
                      <a:lnTo>
                        <a:pt x="1924050" y="79375"/>
                      </a:lnTo>
                      <a:lnTo>
                        <a:pt x="1927225" y="79375"/>
                      </a:lnTo>
                      <a:lnTo>
                        <a:pt x="1931458" y="79375"/>
                      </a:lnTo>
                      <a:lnTo>
                        <a:pt x="1934634" y="79375"/>
                      </a:lnTo>
                      <a:lnTo>
                        <a:pt x="1937808" y="79375"/>
                      </a:lnTo>
                      <a:lnTo>
                        <a:pt x="1942042" y="79375"/>
                      </a:lnTo>
                      <a:lnTo>
                        <a:pt x="1945217" y="79375"/>
                      </a:lnTo>
                      <a:lnTo>
                        <a:pt x="1948392" y="79375"/>
                      </a:lnTo>
                      <a:lnTo>
                        <a:pt x="1952625" y="79375"/>
                      </a:lnTo>
                      <a:lnTo>
                        <a:pt x="1955800" y="79375"/>
                      </a:lnTo>
                      <a:lnTo>
                        <a:pt x="1955800" y="82550"/>
                      </a:lnTo>
                      <a:lnTo>
                        <a:pt x="1958975" y="82550"/>
                      </a:lnTo>
                      <a:lnTo>
                        <a:pt x="1963208" y="82550"/>
                      </a:lnTo>
                      <a:lnTo>
                        <a:pt x="1966384" y="82550"/>
                      </a:lnTo>
                      <a:lnTo>
                        <a:pt x="1969558" y="82550"/>
                      </a:lnTo>
                      <a:lnTo>
                        <a:pt x="1973792" y="82550"/>
                      </a:lnTo>
                      <a:lnTo>
                        <a:pt x="1980142" y="82550"/>
                      </a:lnTo>
                      <a:lnTo>
                        <a:pt x="1984375" y="82550"/>
                      </a:lnTo>
                      <a:lnTo>
                        <a:pt x="1987550" y="82550"/>
                      </a:lnTo>
                      <a:lnTo>
                        <a:pt x="2001308" y="82550"/>
                      </a:lnTo>
                      <a:lnTo>
                        <a:pt x="2005542" y="82550"/>
                      </a:lnTo>
                      <a:lnTo>
                        <a:pt x="2033058" y="82550"/>
                      </a:lnTo>
                      <a:lnTo>
                        <a:pt x="2047875" y="82550"/>
                      </a:lnTo>
                      <a:lnTo>
                        <a:pt x="2047875" y="85725"/>
                      </a:lnTo>
                      <a:lnTo>
                        <a:pt x="2051050" y="85725"/>
                      </a:lnTo>
                      <a:lnTo>
                        <a:pt x="2058458" y="85725"/>
                      </a:lnTo>
                      <a:lnTo>
                        <a:pt x="2069042" y="85725"/>
                      </a:lnTo>
                      <a:lnTo>
                        <a:pt x="2069042" y="88900"/>
                      </a:lnTo>
                      <a:lnTo>
                        <a:pt x="2082800" y="88900"/>
                      </a:lnTo>
                      <a:lnTo>
                        <a:pt x="2114550" y="88900"/>
                      </a:lnTo>
                      <a:lnTo>
                        <a:pt x="2114550" y="92075"/>
                      </a:lnTo>
                      <a:lnTo>
                        <a:pt x="2135717" y="92075"/>
                      </a:lnTo>
                      <a:lnTo>
                        <a:pt x="2135717" y="95250"/>
                      </a:lnTo>
                      <a:lnTo>
                        <a:pt x="2150534" y="95250"/>
                      </a:lnTo>
                      <a:lnTo>
                        <a:pt x="2150534" y="98425"/>
                      </a:lnTo>
                      <a:lnTo>
                        <a:pt x="2167467" y="98425"/>
                      </a:lnTo>
                      <a:lnTo>
                        <a:pt x="2178050" y="98425"/>
                      </a:lnTo>
                      <a:lnTo>
                        <a:pt x="2188633" y="98425"/>
                      </a:lnTo>
                      <a:lnTo>
                        <a:pt x="2192867" y="98425"/>
                      </a:lnTo>
                      <a:lnTo>
                        <a:pt x="2200275" y="98425"/>
                      </a:lnTo>
                      <a:lnTo>
                        <a:pt x="2206625" y="98425"/>
                      </a:lnTo>
                      <a:lnTo>
                        <a:pt x="2210859" y="98425"/>
                      </a:lnTo>
                      <a:lnTo>
                        <a:pt x="2217208" y="98425"/>
                      </a:lnTo>
                      <a:lnTo>
                        <a:pt x="2221442" y="98425"/>
                      </a:lnTo>
                      <a:lnTo>
                        <a:pt x="2224617" y="98425"/>
                      </a:lnTo>
                      <a:lnTo>
                        <a:pt x="2227792" y="98425"/>
                      </a:lnTo>
                      <a:lnTo>
                        <a:pt x="2232025" y="98425"/>
                      </a:lnTo>
                      <a:lnTo>
                        <a:pt x="2235200" y="98425"/>
                      </a:lnTo>
                      <a:lnTo>
                        <a:pt x="2238375" y="98425"/>
                      </a:lnTo>
                      <a:lnTo>
                        <a:pt x="2242609" y="98425"/>
                      </a:lnTo>
                      <a:lnTo>
                        <a:pt x="2245784" y="98425"/>
                      </a:lnTo>
                      <a:lnTo>
                        <a:pt x="2248958" y="98425"/>
                      </a:lnTo>
                      <a:lnTo>
                        <a:pt x="2253192" y="98425"/>
                      </a:lnTo>
                      <a:lnTo>
                        <a:pt x="2256367" y="98425"/>
                      </a:lnTo>
                      <a:lnTo>
                        <a:pt x="2259542" y="98425"/>
                      </a:lnTo>
                      <a:lnTo>
                        <a:pt x="2263775" y="98425"/>
                      </a:lnTo>
                      <a:lnTo>
                        <a:pt x="2274359" y="98425"/>
                      </a:lnTo>
                      <a:lnTo>
                        <a:pt x="2277534" y="98425"/>
                      </a:lnTo>
                      <a:lnTo>
                        <a:pt x="2280708" y="98425"/>
                      </a:lnTo>
                      <a:lnTo>
                        <a:pt x="2284942" y="98425"/>
                      </a:lnTo>
                      <a:lnTo>
                        <a:pt x="2288117" y="98425"/>
                      </a:lnTo>
                      <a:lnTo>
                        <a:pt x="2295525" y="98425"/>
                      </a:lnTo>
                      <a:lnTo>
                        <a:pt x="2298700" y="98425"/>
                      </a:lnTo>
                      <a:lnTo>
                        <a:pt x="2301875" y="98425"/>
                      </a:lnTo>
                      <a:lnTo>
                        <a:pt x="2306109" y="98425"/>
                      </a:lnTo>
                      <a:lnTo>
                        <a:pt x="2309284" y="98425"/>
                      </a:lnTo>
                      <a:lnTo>
                        <a:pt x="2309284" y="101600"/>
                      </a:lnTo>
                      <a:lnTo>
                        <a:pt x="2327275" y="101600"/>
                      </a:lnTo>
                      <a:lnTo>
                        <a:pt x="2327275" y="105833"/>
                      </a:lnTo>
                      <a:lnTo>
                        <a:pt x="2362200" y="105833"/>
                      </a:lnTo>
                      <a:lnTo>
                        <a:pt x="2377017" y="105833"/>
                      </a:lnTo>
                      <a:lnTo>
                        <a:pt x="2377017" y="109009"/>
                      </a:lnTo>
                      <a:lnTo>
                        <a:pt x="2398184" y="109009"/>
                      </a:lnTo>
                      <a:lnTo>
                        <a:pt x="2404534" y="109009"/>
                      </a:lnTo>
                      <a:lnTo>
                        <a:pt x="2436284" y="109009"/>
                      </a:lnTo>
                      <a:lnTo>
                        <a:pt x="2443692" y="109009"/>
                      </a:lnTo>
                      <a:lnTo>
                        <a:pt x="2451101" y="109009"/>
                      </a:lnTo>
                      <a:lnTo>
                        <a:pt x="2457450" y="109009"/>
                      </a:lnTo>
                      <a:lnTo>
                        <a:pt x="2486025" y="109009"/>
                      </a:lnTo>
                      <a:lnTo>
                        <a:pt x="2490258" y="109009"/>
                      </a:lnTo>
                      <a:lnTo>
                        <a:pt x="2496609" y="109009"/>
                      </a:lnTo>
                      <a:lnTo>
                        <a:pt x="2496609" y="113242"/>
                      </a:lnTo>
                      <a:lnTo>
                        <a:pt x="2504017" y="113242"/>
                      </a:lnTo>
                      <a:lnTo>
                        <a:pt x="2507192" y="113242"/>
                      </a:lnTo>
                      <a:lnTo>
                        <a:pt x="2511425" y="113242"/>
                      </a:lnTo>
                      <a:lnTo>
                        <a:pt x="2514601" y="113242"/>
                      </a:lnTo>
                      <a:lnTo>
                        <a:pt x="2517775" y="113242"/>
                      </a:lnTo>
                      <a:lnTo>
                        <a:pt x="2522008" y="113242"/>
                      </a:lnTo>
                      <a:lnTo>
                        <a:pt x="2525184" y="113242"/>
                      </a:lnTo>
                      <a:lnTo>
                        <a:pt x="2525184" y="116417"/>
                      </a:lnTo>
                      <a:lnTo>
                        <a:pt x="2528359" y="116417"/>
                      </a:lnTo>
                      <a:lnTo>
                        <a:pt x="2532592" y="116417"/>
                      </a:lnTo>
                      <a:lnTo>
                        <a:pt x="2535767" y="116417"/>
                      </a:lnTo>
                      <a:lnTo>
                        <a:pt x="2538942" y="116417"/>
                      </a:lnTo>
                      <a:lnTo>
                        <a:pt x="2543175" y="116417"/>
                      </a:lnTo>
                      <a:lnTo>
                        <a:pt x="2546351" y="116417"/>
                      </a:lnTo>
                      <a:lnTo>
                        <a:pt x="2549525" y="116417"/>
                      </a:lnTo>
                      <a:lnTo>
                        <a:pt x="2553758" y="116417"/>
                      </a:lnTo>
                      <a:lnTo>
                        <a:pt x="2556934" y="116417"/>
                      </a:lnTo>
                      <a:lnTo>
                        <a:pt x="2556934" y="120650"/>
                      </a:lnTo>
                      <a:lnTo>
                        <a:pt x="2560109" y="120650"/>
                      </a:lnTo>
                      <a:lnTo>
                        <a:pt x="2564342" y="120650"/>
                      </a:lnTo>
                      <a:lnTo>
                        <a:pt x="2567517" y="120650"/>
                      </a:lnTo>
                      <a:lnTo>
                        <a:pt x="2570692" y="120650"/>
                      </a:lnTo>
                      <a:lnTo>
                        <a:pt x="2574925" y="120650"/>
                      </a:lnTo>
                      <a:lnTo>
                        <a:pt x="2578101" y="120650"/>
                      </a:lnTo>
                      <a:lnTo>
                        <a:pt x="2581275" y="120650"/>
                      </a:lnTo>
                      <a:lnTo>
                        <a:pt x="2585508" y="120650"/>
                      </a:lnTo>
                      <a:lnTo>
                        <a:pt x="2588684" y="120650"/>
                      </a:lnTo>
                      <a:lnTo>
                        <a:pt x="2591859" y="120650"/>
                      </a:lnTo>
                      <a:lnTo>
                        <a:pt x="2596092" y="120650"/>
                      </a:lnTo>
                      <a:lnTo>
                        <a:pt x="2599267" y="120650"/>
                      </a:lnTo>
                      <a:lnTo>
                        <a:pt x="2602442" y="120650"/>
                      </a:lnTo>
                      <a:lnTo>
                        <a:pt x="2606675" y="120650"/>
                      </a:lnTo>
                      <a:lnTo>
                        <a:pt x="2609851" y="120650"/>
                      </a:lnTo>
                      <a:lnTo>
                        <a:pt x="2613025" y="120650"/>
                      </a:lnTo>
                      <a:lnTo>
                        <a:pt x="2620434" y="120650"/>
                      </a:lnTo>
                      <a:lnTo>
                        <a:pt x="2627842" y="120650"/>
                      </a:lnTo>
                      <a:lnTo>
                        <a:pt x="2631017" y="120650"/>
                      </a:lnTo>
                      <a:lnTo>
                        <a:pt x="2635250" y="120650"/>
                      </a:lnTo>
                      <a:lnTo>
                        <a:pt x="2638425" y="120650"/>
                      </a:lnTo>
                      <a:lnTo>
                        <a:pt x="2641601" y="120650"/>
                      </a:lnTo>
                      <a:lnTo>
                        <a:pt x="2645833" y="120650"/>
                      </a:lnTo>
                      <a:lnTo>
                        <a:pt x="2649008" y="120650"/>
                      </a:lnTo>
                      <a:lnTo>
                        <a:pt x="2659592" y="120650"/>
                      </a:lnTo>
                      <a:lnTo>
                        <a:pt x="2662767" y="120650"/>
                      </a:lnTo>
                      <a:lnTo>
                        <a:pt x="2709333" y="120650"/>
                      </a:lnTo>
                      <a:lnTo>
                        <a:pt x="2712508" y="120650"/>
                      </a:lnTo>
                      <a:lnTo>
                        <a:pt x="2715684" y="120650"/>
                      </a:lnTo>
                      <a:lnTo>
                        <a:pt x="2726267" y="120650"/>
                      </a:lnTo>
                      <a:lnTo>
                        <a:pt x="2744258" y="120650"/>
                      </a:lnTo>
                      <a:lnTo>
                        <a:pt x="2754842" y="120650"/>
                      </a:lnTo>
                      <a:lnTo>
                        <a:pt x="2776008" y="120650"/>
                      </a:lnTo>
                      <a:lnTo>
                        <a:pt x="2783417" y="120650"/>
                      </a:lnTo>
                      <a:lnTo>
                        <a:pt x="2828925" y="120650"/>
                      </a:lnTo>
                      <a:lnTo>
                        <a:pt x="2846917" y="120650"/>
                      </a:lnTo>
                      <a:lnTo>
                        <a:pt x="2854325" y="120650"/>
                      </a:lnTo>
                      <a:lnTo>
                        <a:pt x="2878667" y="120650"/>
                      </a:lnTo>
                      <a:lnTo>
                        <a:pt x="2903008" y="120650"/>
                      </a:lnTo>
                      <a:lnTo>
                        <a:pt x="2907242" y="120650"/>
                      </a:lnTo>
                      <a:lnTo>
                        <a:pt x="2973917" y="120650"/>
                      </a:lnTo>
                      <a:lnTo>
                        <a:pt x="2978150" y="120650"/>
                      </a:lnTo>
                      <a:lnTo>
                        <a:pt x="2978150" y="125942"/>
                      </a:lnTo>
                      <a:lnTo>
                        <a:pt x="3005667" y="125942"/>
                      </a:lnTo>
                      <a:lnTo>
                        <a:pt x="3073400" y="125942"/>
                      </a:lnTo>
                      <a:lnTo>
                        <a:pt x="3101976" y="125942"/>
                      </a:lnTo>
                      <a:lnTo>
                        <a:pt x="3133726" y="125942"/>
                      </a:lnTo>
                      <a:lnTo>
                        <a:pt x="3147484" y="125942"/>
                      </a:lnTo>
                      <a:lnTo>
                        <a:pt x="3158067" y="125942"/>
                      </a:lnTo>
                      <a:lnTo>
                        <a:pt x="3161242" y="125942"/>
                      </a:lnTo>
                      <a:lnTo>
                        <a:pt x="3165476" y="125942"/>
                      </a:lnTo>
                      <a:lnTo>
                        <a:pt x="3168650" y="125942"/>
                      </a:lnTo>
                      <a:lnTo>
                        <a:pt x="3171825" y="125942"/>
                      </a:lnTo>
                      <a:lnTo>
                        <a:pt x="3176059" y="125942"/>
                      </a:lnTo>
                      <a:lnTo>
                        <a:pt x="3179234" y="125942"/>
                      </a:lnTo>
                      <a:lnTo>
                        <a:pt x="3182409" y="125942"/>
                      </a:lnTo>
                      <a:lnTo>
                        <a:pt x="3186642" y="125942"/>
                      </a:lnTo>
                      <a:lnTo>
                        <a:pt x="3189817" y="125942"/>
                      </a:lnTo>
                      <a:lnTo>
                        <a:pt x="3192992" y="125942"/>
                      </a:lnTo>
                      <a:lnTo>
                        <a:pt x="3197226" y="125942"/>
                      </a:lnTo>
                      <a:lnTo>
                        <a:pt x="3200400" y="125942"/>
                      </a:lnTo>
                      <a:lnTo>
                        <a:pt x="3203575" y="125942"/>
                      </a:lnTo>
                      <a:lnTo>
                        <a:pt x="3207809" y="125942"/>
                      </a:lnTo>
                      <a:lnTo>
                        <a:pt x="3210984" y="125942"/>
                      </a:lnTo>
                      <a:lnTo>
                        <a:pt x="3210984" y="132292"/>
                      </a:lnTo>
                      <a:lnTo>
                        <a:pt x="3215217" y="132292"/>
                      </a:lnTo>
                      <a:lnTo>
                        <a:pt x="3218392" y="132292"/>
                      </a:lnTo>
                      <a:lnTo>
                        <a:pt x="3221567" y="132292"/>
                      </a:lnTo>
                      <a:lnTo>
                        <a:pt x="3225800" y="132292"/>
                      </a:lnTo>
                      <a:lnTo>
                        <a:pt x="3228976" y="132292"/>
                      </a:lnTo>
                      <a:lnTo>
                        <a:pt x="3232150" y="132292"/>
                      </a:lnTo>
                      <a:lnTo>
                        <a:pt x="3236383" y="132292"/>
                      </a:lnTo>
                      <a:lnTo>
                        <a:pt x="3239559" y="132292"/>
                      </a:lnTo>
                      <a:lnTo>
                        <a:pt x="3242734" y="132292"/>
                      </a:lnTo>
                      <a:lnTo>
                        <a:pt x="3246967" y="132292"/>
                      </a:lnTo>
                      <a:lnTo>
                        <a:pt x="3250142" y="132292"/>
                      </a:lnTo>
                      <a:lnTo>
                        <a:pt x="3253317" y="132292"/>
                      </a:lnTo>
                      <a:lnTo>
                        <a:pt x="3257550" y="132292"/>
                      </a:lnTo>
                      <a:lnTo>
                        <a:pt x="3260726" y="132292"/>
                      </a:lnTo>
                      <a:lnTo>
                        <a:pt x="3263900" y="132292"/>
                      </a:lnTo>
                      <a:lnTo>
                        <a:pt x="3268133" y="132292"/>
                      </a:lnTo>
                      <a:lnTo>
                        <a:pt x="3271309" y="132292"/>
                      </a:lnTo>
                      <a:lnTo>
                        <a:pt x="3274484" y="132292"/>
                      </a:lnTo>
                      <a:lnTo>
                        <a:pt x="3278717" y="132292"/>
                      </a:lnTo>
                      <a:lnTo>
                        <a:pt x="3281892" y="132292"/>
                      </a:lnTo>
                      <a:lnTo>
                        <a:pt x="3292476" y="132292"/>
                      </a:lnTo>
                      <a:lnTo>
                        <a:pt x="3313642" y="132292"/>
                      </a:lnTo>
                      <a:lnTo>
                        <a:pt x="3316817" y="132292"/>
                      </a:lnTo>
                      <a:lnTo>
                        <a:pt x="3321050" y="132292"/>
                      </a:lnTo>
                      <a:lnTo>
                        <a:pt x="3324226" y="132292"/>
                      </a:lnTo>
                      <a:lnTo>
                        <a:pt x="3337984" y="132292"/>
                      </a:lnTo>
                      <a:lnTo>
                        <a:pt x="3352800" y="132292"/>
                      </a:lnTo>
                      <a:lnTo>
                        <a:pt x="3413125" y="132292"/>
                      </a:lnTo>
                      <a:lnTo>
                        <a:pt x="3419476" y="132292"/>
                      </a:lnTo>
                      <a:lnTo>
                        <a:pt x="3419476" y="141817"/>
                      </a:lnTo>
                      <a:lnTo>
                        <a:pt x="3437467" y="141817"/>
                      </a:lnTo>
                      <a:lnTo>
                        <a:pt x="3437467" y="150283"/>
                      </a:lnTo>
                      <a:lnTo>
                        <a:pt x="3500967" y="150283"/>
                      </a:lnTo>
                      <a:lnTo>
                        <a:pt x="3518958" y="150283"/>
                      </a:lnTo>
                      <a:lnTo>
                        <a:pt x="3522133" y="150283"/>
                      </a:lnTo>
                      <a:lnTo>
                        <a:pt x="3600450" y="150283"/>
                      </a:lnTo>
                      <a:lnTo>
                        <a:pt x="3600450" y="159808"/>
                      </a:lnTo>
                      <a:lnTo>
                        <a:pt x="3642784" y="159808"/>
                      </a:lnTo>
                      <a:lnTo>
                        <a:pt x="3645958" y="159808"/>
                      </a:lnTo>
                      <a:lnTo>
                        <a:pt x="3698875" y="159808"/>
                      </a:lnTo>
                      <a:lnTo>
                        <a:pt x="3741208" y="159808"/>
                      </a:lnTo>
                      <a:lnTo>
                        <a:pt x="3748617" y="159808"/>
                      </a:lnTo>
                      <a:lnTo>
                        <a:pt x="3766609" y="159808"/>
                      </a:lnTo>
                      <a:lnTo>
                        <a:pt x="3769784" y="159808"/>
                      </a:lnTo>
                      <a:lnTo>
                        <a:pt x="3777192" y="159808"/>
                      </a:lnTo>
                      <a:lnTo>
                        <a:pt x="3780367" y="159808"/>
                      </a:lnTo>
                      <a:lnTo>
                        <a:pt x="3784601" y="159808"/>
                      </a:lnTo>
                      <a:lnTo>
                        <a:pt x="3790950" y="159808"/>
                      </a:lnTo>
                      <a:lnTo>
                        <a:pt x="3798359" y="159808"/>
                      </a:lnTo>
                      <a:lnTo>
                        <a:pt x="3801534" y="159808"/>
                      </a:lnTo>
                      <a:lnTo>
                        <a:pt x="3808942" y="159808"/>
                      </a:lnTo>
                      <a:lnTo>
                        <a:pt x="3816351" y="159808"/>
                      </a:lnTo>
                      <a:lnTo>
                        <a:pt x="3819525" y="159808"/>
                      </a:lnTo>
                      <a:lnTo>
                        <a:pt x="3822700" y="159808"/>
                      </a:lnTo>
                      <a:lnTo>
                        <a:pt x="3826934" y="159808"/>
                      </a:lnTo>
                      <a:lnTo>
                        <a:pt x="3830109" y="159808"/>
                      </a:lnTo>
                      <a:lnTo>
                        <a:pt x="3833284" y="159808"/>
                      </a:lnTo>
                      <a:lnTo>
                        <a:pt x="3837517" y="159808"/>
                      </a:lnTo>
                      <a:lnTo>
                        <a:pt x="3840692" y="159808"/>
                      </a:lnTo>
                      <a:lnTo>
                        <a:pt x="3843867" y="159808"/>
                      </a:lnTo>
                      <a:lnTo>
                        <a:pt x="3848101" y="159808"/>
                      </a:lnTo>
                      <a:lnTo>
                        <a:pt x="3851275" y="159808"/>
                      </a:lnTo>
                      <a:lnTo>
                        <a:pt x="3854450" y="159808"/>
                      </a:lnTo>
                      <a:lnTo>
                        <a:pt x="3858684" y="159808"/>
                      </a:lnTo>
                      <a:lnTo>
                        <a:pt x="3861859" y="159808"/>
                      </a:lnTo>
                      <a:lnTo>
                        <a:pt x="3865034" y="159808"/>
                      </a:lnTo>
                      <a:lnTo>
                        <a:pt x="3869267" y="159808"/>
                      </a:lnTo>
                      <a:lnTo>
                        <a:pt x="3872442" y="159808"/>
                      </a:lnTo>
                      <a:lnTo>
                        <a:pt x="3875617" y="159808"/>
                      </a:lnTo>
                      <a:lnTo>
                        <a:pt x="3879851" y="159808"/>
                      </a:lnTo>
                      <a:lnTo>
                        <a:pt x="3883025" y="159808"/>
                      </a:lnTo>
                      <a:lnTo>
                        <a:pt x="3886200" y="159808"/>
                      </a:lnTo>
                      <a:lnTo>
                        <a:pt x="3890434" y="159808"/>
                      </a:lnTo>
                      <a:lnTo>
                        <a:pt x="3893609" y="159808"/>
                      </a:lnTo>
                      <a:lnTo>
                        <a:pt x="3896784" y="159808"/>
                      </a:lnTo>
                      <a:lnTo>
                        <a:pt x="3901017" y="159808"/>
                      </a:lnTo>
                      <a:lnTo>
                        <a:pt x="3904192" y="159808"/>
                      </a:lnTo>
                      <a:lnTo>
                        <a:pt x="3911601" y="159808"/>
                      </a:lnTo>
                      <a:lnTo>
                        <a:pt x="3914775" y="159808"/>
                      </a:lnTo>
                      <a:lnTo>
                        <a:pt x="3914775" y="177800"/>
                      </a:lnTo>
                      <a:lnTo>
                        <a:pt x="3922184" y="177800"/>
                      </a:lnTo>
                      <a:lnTo>
                        <a:pt x="3925359" y="177800"/>
                      </a:lnTo>
                      <a:lnTo>
                        <a:pt x="3925359" y="195792"/>
                      </a:lnTo>
                      <a:lnTo>
                        <a:pt x="3935942" y="195792"/>
                      </a:lnTo>
                      <a:lnTo>
                        <a:pt x="3946525" y="195792"/>
                      </a:lnTo>
                      <a:lnTo>
                        <a:pt x="3982508" y="195792"/>
                      </a:lnTo>
                      <a:lnTo>
                        <a:pt x="4006851" y="195792"/>
                      </a:lnTo>
                      <a:lnTo>
                        <a:pt x="4010025" y="195792"/>
                      </a:lnTo>
                      <a:lnTo>
                        <a:pt x="4014258" y="195792"/>
                      </a:lnTo>
                      <a:lnTo>
                        <a:pt x="4059767" y="195792"/>
                      </a:lnTo>
                      <a:lnTo>
                        <a:pt x="4112684" y="195792"/>
                      </a:lnTo>
                      <a:lnTo>
                        <a:pt x="4169833" y="195792"/>
                      </a:lnTo>
                      <a:lnTo>
                        <a:pt x="4360334" y="195792"/>
                      </a:lnTo>
                      <a:lnTo>
                        <a:pt x="4399492" y="195792"/>
                      </a:lnTo>
                      <a:lnTo>
                        <a:pt x="4417484" y="195792"/>
                      </a:lnTo>
                      <a:lnTo>
                        <a:pt x="4420659" y="195792"/>
                      </a:lnTo>
                      <a:lnTo>
                        <a:pt x="4423834" y="195792"/>
                      </a:lnTo>
                      <a:lnTo>
                        <a:pt x="4428067" y="195792"/>
                      </a:lnTo>
                      <a:lnTo>
                        <a:pt x="4434417" y="195792"/>
                      </a:lnTo>
                      <a:lnTo>
                        <a:pt x="4438651" y="195792"/>
                      </a:lnTo>
                      <a:lnTo>
                        <a:pt x="4445000" y="195792"/>
                      </a:lnTo>
                      <a:lnTo>
                        <a:pt x="4459817" y="195792"/>
                      </a:lnTo>
                      <a:lnTo>
                        <a:pt x="4462992" y="195792"/>
                      </a:lnTo>
                      <a:lnTo>
                        <a:pt x="4470401" y="195792"/>
                      </a:lnTo>
                      <a:lnTo>
                        <a:pt x="4473575" y="195792"/>
                      </a:lnTo>
                      <a:lnTo>
                        <a:pt x="4473575" y="222250"/>
                      </a:lnTo>
                      <a:lnTo>
                        <a:pt x="4476750" y="222250"/>
                      </a:lnTo>
                      <a:lnTo>
                        <a:pt x="4480984" y="222250"/>
                      </a:lnTo>
                      <a:lnTo>
                        <a:pt x="4484159" y="222250"/>
                      </a:lnTo>
                      <a:lnTo>
                        <a:pt x="4487334" y="222250"/>
                      </a:lnTo>
                      <a:lnTo>
                        <a:pt x="4494742" y="222250"/>
                      </a:lnTo>
                      <a:lnTo>
                        <a:pt x="4497917" y="222250"/>
                      </a:lnTo>
                      <a:lnTo>
                        <a:pt x="4502151" y="222250"/>
                      </a:lnTo>
                      <a:lnTo>
                        <a:pt x="4505325" y="222250"/>
                      </a:lnTo>
                      <a:lnTo>
                        <a:pt x="4509559" y="222250"/>
                      </a:lnTo>
                      <a:lnTo>
                        <a:pt x="4512734" y="222250"/>
                      </a:lnTo>
                      <a:lnTo>
                        <a:pt x="4515909" y="222250"/>
                      </a:lnTo>
                      <a:lnTo>
                        <a:pt x="4520142" y="222250"/>
                      </a:lnTo>
                      <a:lnTo>
                        <a:pt x="4523317" y="222250"/>
                      </a:lnTo>
                      <a:lnTo>
                        <a:pt x="4526492" y="222250"/>
                      </a:lnTo>
                      <a:lnTo>
                        <a:pt x="4530726" y="222250"/>
                      </a:lnTo>
                      <a:lnTo>
                        <a:pt x="4530726" y="268817"/>
                      </a:lnTo>
                      <a:lnTo>
                        <a:pt x="4533901" y="268817"/>
                      </a:lnTo>
                      <a:lnTo>
                        <a:pt x="4537075" y="268817"/>
                      </a:lnTo>
                      <a:lnTo>
                        <a:pt x="4541309" y="268817"/>
                      </a:lnTo>
                      <a:lnTo>
                        <a:pt x="4544484" y="268817"/>
                      </a:lnTo>
                      <a:lnTo>
                        <a:pt x="4547659" y="268817"/>
                      </a:lnTo>
                      <a:lnTo>
                        <a:pt x="4551892" y="268817"/>
                      </a:lnTo>
                      <a:lnTo>
                        <a:pt x="4555067" y="268817"/>
                      </a:lnTo>
                      <a:lnTo>
                        <a:pt x="4558242" y="268817"/>
                      </a:lnTo>
                      <a:lnTo>
                        <a:pt x="4562476" y="268817"/>
                      </a:lnTo>
                      <a:lnTo>
                        <a:pt x="4568825" y="268817"/>
                      </a:lnTo>
                      <a:lnTo>
                        <a:pt x="4573059" y="268817"/>
                      </a:lnTo>
                      <a:lnTo>
                        <a:pt x="4583642" y="268817"/>
                      </a:lnTo>
                      <a:lnTo>
                        <a:pt x="4615392" y="268817"/>
                      </a:lnTo>
                      <a:lnTo>
                        <a:pt x="4615392" y="370417"/>
                      </a:lnTo>
                      <a:lnTo>
                        <a:pt x="4632325" y="370417"/>
                      </a:lnTo>
                      <a:lnTo>
                        <a:pt x="4639734" y="370417"/>
                      </a:lnTo>
                      <a:lnTo>
                        <a:pt x="4657726" y="370417"/>
                      </a:lnTo>
                      <a:lnTo>
                        <a:pt x="5046133" y="370417"/>
                      </a:lnTo>
                      <a:lnTo>
                        <a:pt x="5067300" y="370417"/>
                      </a:lnTo>
                      <a:lnTo>
                        <a:pt x="5071534" y="370417"/>
                      </a:lnTo>
                      <a:lnTo>
                        <a:pt x="5082117" y="370417"/>
                      </a:lnTo>
                      <a:lnTo>
                        <a:pt x="5088467" y="370417"/>
                      </a:lnTo>
                      <a:lnTo>
                        <a:pt x="5110692" y="370417"/>
                      </a:lnTo>
                      <a:lnTo>
                        <a:pt x="5113867" y="370417"/>
                      </a:lnTo>
                      <a:lnTo>
                        <a:pt x="5121276" y="370417"/>
                      </a:lnTo>
                      <a:lnTo>
                        <a:pt x="5124450" y="370417"/>
                      </a:lnTo>
                      <a:lnTo>
                        <a:pt x="5127625" y="370417"/>
                      </a:lnTo>
                      <a:lnTo>
                        <a:pt x="5163609" y="370417"/>
                      </a:lnTo>
                    </a:path>
                  </a:pathLst>
                </a:custGeom>
                <a:noFill/>
                <a:ln w="12700" cap="flat">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6" name="Freeform 51">
                  <a:extLst>
                    <a:ext uri="{FF2B5EF4-FFF2-40B4-BE49-F238E27FC236}">
                      <a16:creationId xmlns:a16="http://schemas.microsoft.com/office/drawing/2014/main" id="{C16D697A-6B8A-C8C9-DC40-59A16C53F2BF}"/>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7" name="Freeform 52">
                  <a:extLst>
                    <a:ext uri="{FF2B5EF4-FFF2-40B4-BE49-F238E27FC236}">
                      <a16:creationId xmlns:a16="http://schemas.microsoft.com/office/drawing/2014/main" id="{0F178F25-B46F-71AF-5FF1-6F4C4290EAA9}"/>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8" name="Freeform 53">
                  <a:extLst>
                    <a:ext uri="{FF2B5EF4-FFF2-40B4-BE49-F238E27FC236}">
                      <a16:creationId xmlns:a16="http://schemas.microsoft.com/office/drawing/2014/main" id="{6DFD15B2-3C82-1DFF-E228-D2ADCE14EB94}"/>
                    </a:ext>
                  </a:extLst>
                </p:cNvPr>
                <p:cNvSpPr/>
                <p:nvPr/>
              </p:nvSpPr>
              <p:spPr>
                <a:xfrm>
                  <a:off x="3563408"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9" name="Freeform 54">
                  <a:extLst>
                    <a:ext uri="{FF2B5EF4-FFF2-40B4-BE49-F238E27FC236}">
                      <a16:creationId xmlns:a16="http://schemas.microsoft.com/office/drawing/2014/main" id="{BC7DC985-2A74-C01E-0E84-434076467B93}"/>
                    </a:ext>
                  </a:extLst>
                </p:cNvPr>
                <p:cNvSpPr/>
                <p:nvPr/>
              </p:nvSpPr>
              <p:spPr>
                <a:xfrm>
                  <a:off x="3595158"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0" name="Freeform 55">
                  <a:extLst>
                    <a:ext uri="{FF2B5EF4-FFF2-40B4-BE49-F238E27FC236}">
                      <a16:creationId xmlns:a16="http://schemas.microsoft.com/office/drawing/2014/main" id="{0A352C1B-74F6-21D9-9280-1F119A338502}"/>
                    </a:ext>
                  </a:extLst>
                </p:cNvPr>
                <p:cNvSpPr/>
                <p:nvPr/>
              </p:nvSpPr>
              <p:spPr>
                <a:xfrm>
                  <a:off x="3605741"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1" name="Freeform 56">
                  <a:extLst>
                    <a:ext uri="{FF2B5EF4-FFF2-40B4-BE49-F238E27FC236}">
                      <a16:creationId xmlns:a16="http://schemas.microsoft.com/office/drawing/2014/main" id="{97BCCB37-2A47-9119-DA7F-D8ACF7906DA8}"/>
                    </a:ext>
                  </a:extLst>
                </p:cNvPr>
                <p:cNvSpPr/>
                <p:nvPr/>
              </p:nvSpPr>
              <p:spPr>
                <a:xfrm>
                  <a:off x="3637491"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2" name="Freeform 57">
                  <a:extLst>
                    <a:ext uri="{FF2B5EF4-FFF2-40B4-BE49-F238E27FC236}">
                      <a16:creationId xmlns:a16="http://schemas.microsoft.com/office/drawing/2014/main" id="{5703137F-2FD7-5F2F-3BDE-F30CFA7D4B4B}"/>
                    </a:ext>
                  </a:extLst>
                </p:cNvPr>
                <p:cNvSpPr/>
                <p:nvPr/>
              </p:nvSpPr>
              <p:spPr>
                <a:xfrm>
                  <a:off x="3634316"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3" name="Freeform 58">
                  <a:extLst>
                    <a:ext uri="{FF2B5EF4-FFF2-40B4-BE49-F238E27FC236}">
                      <a16:creationId xmlns:a16="http://schemas.microsoft.com/office/drawing/2014/main" id="{E8417B19-E527-3FF0-2C03-17394A651F28}"/>
                    </a:ext>
                  </a:extLst>
                </p:cNvPr>
                <p:cNvSpPr/>
                <p:nvPr/>
              </p:nvSpPr>
              <p:spPr>
                <a:xfrm>
                  <a:off x="3666066"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4" name="Freeform 59">
                  <a:extLst>
                    <a:ext uri="{FF2B5EF4-FFF2-40B4-BE49-F238E27FC236}">
                      <a16:creationId xmlns:a16="http://schemas.microsoft.com/office/drawing/2014/main" id="{CE454D21-52DC-D67B-DE03-EAB40C429061}"/>
                    </a:ext>
                  </a:extLst>
                </p:cNvPr>
                <p:cNvSpPr/>
                <p:nvPr/>
              </p:nvSpPr>
              <p:spPr>
                <a:xfrm>
                  <a:off x="36374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5" name="Freeform 60">
                  <a:extLst>
                    <a:ext uri="{FF2B5EF4-FFF2-40B4-BE49-F238E27FC236}">
                      <a16:creationId xmlns:a16="http://schemas.microsoft.com/office/drawing/2014/main" id="{7E0E2632-63F3-DE06-C0C1-C660EFA608A8}"/>
                    </a:ext>
                  </a:extLst>
                </p:cNvPr>
                <p:cNvSpPr/>
                <p:nvPr/>
              </p:nvSpPr>
              <p:spPr>
                <a:xfrm>
                  <a:off x="36692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6" name="Freeform 61">
                  <a:extLst>
                    <a:ext uri="{FF2B5EF4-FFF2-40B4-BE49-F238E27FC236}">
                      <a16:creationId xmlns:a16="http://schemas.microsoft.com/office/drawing/2014/main" id="{39B70462-C9BD-7034-553B-D3ED089D70F4}"/>
                    </a:ext>
                  </a:extLst>
                </p:cNvPr>
                <p:cNvSpPr/>
                <p:nvPr/>
              </p:nvSpPr>
              <p:spPr>
                <a:xfrm>
                  <a:off x="36628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7" name="Freeform 62">
                  <a:extLst>
                    <a:ext uri="{FF2B5EF4-FFF2-40B4-BE49-F238E27FC236}">
                      <a16:creationId xmlns:a16="http://schemas.microsoft.com/office/drawing/2014/main" id="{5D8E71E3-C3AB-DB02-FA07-879A60EF0C0E}"/>
                    </a:ext>
                  </a:extLst>
                </p:cNvPr>
                <p:cNvSpPr/>
                <p:nvPr/>
              </p:nvSpPr>
              <p:spPr>
                <a:xfrm>
                  <a:off x="36946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8" name="Freeform 63">
                  <a:extLst>
                    <a:ext uri="{FF2B5EF4-FFF2-40B4-BE49-F238E27FC236}">
                      <a16:creationId xmlns:a16="http://schemas.microsoft.com/office/drawing/2014/main" id="{CB839411-EF21-FDF7-DC4E-9C03D65E0459}"/>
                    </a:ext>
                  </a:extLst>
                </p:cNvPr>
                <p:cNvSpPr/>
                <p:nvPr/>
              </p:nvSpPr>
              <p:spPr>
                <a:xfrm>
                  <a:off x="3679825"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9" name="Freeform 64">
                  <a:extLst>
                    <a:ext uri="{FF2B5EF4-FFF2-40B4-BE49-F238E27FC236}">
                      <a16:creationId xmlns:a16="http://schemas.microsoft.com/office/drawing/2014/main" id="{445F822A-6CFA-7063-B290-EE3F195DB86B}"/>
                    </a:ext>
                  </a:extLst>
                </p:cNvPr>
                <p:cNvSpPr/>
                <p:nvPr/>
              </p:nvSpPr>
              <p:spPr>
                <a:xfrm>
                  <a:off x="3711575"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0" name="Freeform 65">
                  <a:extLst>
                    <a:ext uri="{FF2B5EF4-FFF2-40B4-BE49-F238E27FC236}">
                      <a16:creationId xmlns:a16="http://schemas.microsoft.com/office/drawing/2014/main" id="{BC0684BC-9AA5-1AC8-7F65-1FAB2EA46681}"/>
                    </a:ext>
                  </a:extLst>
                </p:cNvPr>
                <p:cNvSpPr/>
                <p:nvPr/>
              </p:nvSpPr>
              <p:spPr>
                <a:xfrm>
                  <a:off x="3874558" y="2933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1" name="Freeform 66">
                  <a:extLst>
                    <a:ext uri="{FF2B5EF4-FFF2-40B4-BE49-F238E27FC236}">
                      <a16:creationId xmlns:a16="http://schemas.microsoft.com/office/drawing/2014/main" id="{07EED6B6-3B88-1972-5F02-E942F93FB14F}"/>
                    </a:ext>
                  </a:extLst>
                </p:cNvPr>
                <p:cNvSpPr/>
                <p:nvPr/>
              </p:nvSpPr>
              <p:spPr>
                <a:xfrm>
                  <a:off x="3906308" y="29019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2" name="Freeform 67">
                  <a:extLst>
                    <a:ext uri="{FF2B5EF4-FFF2-40B4-BE49-F238E27FC236}">
                      <a16:creationId xmlns:a16="http://schemas.microsoft.com/office/drawing/2014/main" id="{DC59F42E-0F25-7CAF-54E8-6711846B27E7}"/>
                    </a:ext>
                  </a:extLst>
                </p:cNvPr>
                <p:cNvSpPr/>
                <p:nvPr/>
              </p:nvSpPr>
              <p:spPr>
                <a:xfrm>
                  <a:off x="3942291"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3" name="Freeform 68">
                  <a:extLst>
                    <a:ext uri="{FF2B5EF4-FFF2-40B4-BE49-F238E27FC236}">
                      <a16:creationId xmlns:a16="http://schemas.microsoft.com/office/drawing/2014/main" id="{34B33BB6-5187-BD51-B5F8-806F09E0E88A}"/>
                    </a:ext>
                  </a:extLst>
                </p:cNvPr>
                <p:cNvSpPr/>
                <p:nvPr/>
              </p:nvSpPr>
              <p:spPr>
                <a:xfrm>
                  <a:off x="3974041"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4" name="Freeform 69">
                  <a:extLst>
                    <a:ext uri="{FF2B5EF4-FFF2-40B4-BE49-F238E27FC236}">
                      <a16:creationId xmlns:a16="http://schemas.microsoft.com/office/drawing/2014/main" id="{3132E461-0E10-2273-A396-DEED30FFBDC5}"/>
                    </a:ext>
                  </a:extLst>
                </p:cNvPr>
                <p:cNvSpPr/>
                <p:nvPr/>
              </p:nvSpPr>
              <p:spPr>
                <a:xfrm>
                  <a:off x="3977216"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5" name="Freeform 70">
                  <a:extLst>
                    <a:ext uri="{FF2B5EF4-FFF2-40B4-BE49-F238E27FC236}">
                      <a16:creationId xmlns:a16="http://schemas.microsoft.com/office/drawing/2014/main" id="{19D230F1-9478-70B7-5018-04ACBE4A98E2}"/>
                    </a:ext>
                  </a:extLst>
                </p:cNvPr>
                <p:cNvSpPr/>
                <p:nvPr/>
              </p:nvSpPr>
              <p:spPr>
                <a:xfrm>
                  <a:off x="4008966"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6" name="Freeform 71">
                  <a:extLst>
                    <a:ext uri="{FF2B5EF4-FFF2-40B4-BE49-F238E27FC236}">
                      <a16:creationId xmlns:a16="http://schemas.microsoft.com/office/drawing/2014/main" id="{E9169DA1-E5A6-E543-2E72-6FB3A795F38D}"/>
                    </a:ext>
                  </a:extLst>
                </p:cNvPr>
                <p:cNvSpPr/>
                <p:nvPr/>
              </p:nvSpPr>
              <p:spPr>
                <a:xfrm>
                  <a:off x="3998383"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7" name="Freeform 72">
                  <a:extLst>
                    <a:ext uri="{FF2B5EF4-FFF2-40B4-BE49-F238E27FC236}">
                      <a16:creationId xmlns:a16="http://schemas.microsoft.com/office/drawing/2014/main" id="{0A94E5AE-C6C7-0EE8-4167-C575793565F7}"/>
                    </a:ext>
                  </a:extLst>
                </p:cNvPr>
                <p:cNvSpPr/>
                <p:nvPr/>
              </p:nvSpPr>
              <p:spPr>
                <a:xfrm>
                  <a:off x="4030133"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8" name="Freeform 73">
                  <a:extLst>
                    <a:ext uri="{FF2B5EF4-FFF2-40B4-BE49-F238E27FC236}">
                      <a16:creationId xmlns:a16="http://schemas.microsoft.com/office/drawing/2014/main" id="{AD506801-8A67-04EC-5344-2DF07442E281}"/>
                    </a:ext>
                  </a:extLst>
                </p:cNvPr>
                <p:cNvSpPr/>
                <p:nvPr/>
              </p:nvSpPr>
              <p:spPr>
                <a:xfrm>
                  <a:off x="4309533"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9" name="Freeform 74">
                  <a:extLst>
                    <a:ext uri="{FF2B5EF4-FFF2-40B4-BE49-F238E27FC236}">
                      <a16:creationId xmlns:a16="http://schemas.microsoft.com/office/drawing/2014/main" id="{A6390FC0-6760-9080-4257-51A1FB94811B}"/>
                    </a:ext>
                  </a:extLst>
                </p:cNvPr>
                <p:cNvSpPr/>
                <p:nvPr/>
              </p:nvSpPr>
              <p:spPr>
                <a:xfrm>
                  <a:off x="4341283"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0" name="Freeform 75">
                  <a:extLst>
                    <a:ext uri="{FF2B5EF4-FFF2-40B4-BE49-F238E27FC236}">
                      <a16:creationId xmlns:a16="http://schemas.microsoft.com/office/drawing/2014/main" id="{26CBDA11-C5AF-F8E9-AA22-F093B50BD4C1}"/>
                    </a:ext>
                  </a:extLst>
                </p:cNvPr>
                <p:cNvSpPr/>
                <p:nvPr/>
              </p:nvSpPr>
              <p:spPr>
                <a:xfrm>
                  <a:off x="4327525"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1" name="Freeform 76">
                  <a:extLst>
                    <a:ext uri="{FF2B5EF4-FFF2-40B4-BE49-F238E27FC236}">
                      <a16:creationId xmlns:a16="http://schemas.microsoft.com/office/drawing/2014/main" id="{E18E0053-5A6F-68A6-8D0D-B953A53438A2}"/>
                    </a:ext>
                  </a:extLst>
                </p:cNvPr>
                <p:cNvSpPr/>
                <p:nvPr/>
              </p:nvSpPr>
              <p:spPr>
                <a:xfrm>
                  <a:off x="4359275"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2" name="Freeform 77">
                  <a:extLst>
                    <a:ext uri="{FF2B5EF4-FFF2-40B4-BE49-F238E27FC236}">
                      <a16:creationId xmlns:a16="http://schemas.microsoft.com/office/drawing/2014/main" id="{7808810F-7985-9AB6-EB40-3DFE5132F457}"/>
                    </a:ext>
                  </a:extLst>
                </p:cNvPr>
                <p:cNvSpPr/>
                <p:nvPr/>
              </p:nvSpPr>
              <p:spPr>
                <a:xfrm>
                  <a:off x="4567766" y="29548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3" name="Freeform 78">
                  <a:extLst>
                    <a:ext uri="{FF2B5EF4-FFF2-40B4-BE49-F238E27FC236}">
                      <a16:creationId xmlns:a16="http://schemas.microsoft.com/office/drawing/2014/main" id="{90E04B6C-6FA4-DDD6-B275-3CA6EF808F9E}"/>
                    </a:ext>
                  </a:extLst>
                </p:cNvPr>
                <p:cNvSpPr/>
                <p:nvPr/>
              </p:nvSpPr>
              <p:spPr>
                <a:xfrm>
                  <a:off x="4599516" y="29231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4" name="Freeform 79">
                  <a:extLst>
                    <a:ext uri="{FF2B5EF4-FFF2-40B4-BE49-F238E27FC236}">
                      <a16:creationId xmlns:a16="http://schemas.microsoft.com/office/drawing/2014/main" id="{15D360B6-B9E3-92F9-9CE5-DBCD7C339045}"/>
                    </a:ext>
                  </a:extLst>
                </p:cNvPr>
                <p:cNvSpPr/>
                <p:nvPr/>
              </p:nvSpPr>
              <p:spPr>
                <a:xfrm>
                  <a:off x="4578350" y="2958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5" name="Freeform 80">
                  <a:extLst>
                    <a:ext uri="{FF2B5EF4-FFF2-40B4-BE49-F238E27FC236}">
                      <a16:creationId xmlns:a16="http://schemas.microsoft.com/office/drawing/2014/main" id="{AA467BE8-1F99-45C5-C69F-2485EDA7D0FB}"/>
                    </a:ext>
                  </a:extLst>
                </p:cNvPr>
                <p:cNvSpPr/>
                <p:nvPr/>
              </p:nvSpPr>
              <p:spPr>
                <a:xfrm>
                  <a:off x="4610100" y="2926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6" name="Freeform 81">
                  <a:extLst>
                    <a:ext uri="{FF2B5EF4-FFF2-40B4-BE49-F238E27FC236}">
                      <a16:creationId xmlns:a16="http://schemas.microsoft.com/office/drawing/2014/main" id="{5F04EF63-C560-5042-5A5D-B6E02F12FBC2}"/>
                    </a:ext>
                  </a:extLst>
                </p:cNvPr>
                <p:cNvSpPr/>
                <p:nvPr/>
              </p:nvSpPr>
              <p:spPr>
                <a:xfrm>
                  <a:off x="4599516"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7" name="Freeform 82">
                  <a:extLst>
                    <a:ext uri="{FF2B5EF4-FFF2-40B4-BE49-F238E27FC236}">
                      <a16:creationId xmlns:a16="http://schemas.microsoft.com/office/drawing/2014/main" id="{A9C92A7B-7918-AB1D-13E5-1831749D1D04}"/>
                    </a:ext>
                  </a:extLst>
                </p:cNvPr>
                <p:cNvSpPr/>
                <p:nvPr/>
              </p:nvSpPr>
              <p:spPr>
                <a:xfrm>
                  <a:off x="4631266"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8" name="Freeform 83">
                  <a:extLst>
                    <a:ext uri="{FF2B5EF4-FFF2-40B4-BE49-F238E27FC236}">
                      <a16:creationId xmlns:a16="http://schemas.microsoft.com/office/drawing/2014/main" id="{4C796C41-FCFC-7702-A213-A59BF0276A5F}"/>
                    </a:ext>
                  </a:extLst>
                </p:cNvPr>
                <p:cNvSpPr/>
                <p:nvPr/>
              </p:nvSpPr>
              <p:spPr>
                <a:xfrm>
                  <a:off x="4606925"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9" name="Freeform 84">
                  <a:extLst>
                    <a:ext uri="{FF2B5EF4-FFF2-40B4-BE49-F238E27FC236}">
                      <a16:creationId xmlns:a16="http://schemas.microsoft.com/office/drawing/2014/main" id="{65D7C0C9-D980-4485-FD50-5CFF049708B8}"/>
                    </a:ext>
                  </a:extLst>
                </p:cNvPr>
                <p:cNvSpPr/>
                <p:nvPr/>
              </p:nvSpPr>
              <p:spPr>
                <a:xfrm>
                  <a:off x="4638675"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0" name="Freeform 85">
                  <a:extLst>
                    <a:ext uri="{FF2B5EF4-FFF2-40B4-BE49-F238E27FC236}">
                      <a16:creationId xmlns:a16="http://schemas.microsoft.com/office/drawing/2014/main" id="{AD19DFBF-6BD7-51F3-F035-5B57A5361C30}"/>
                    </a:ext>
                  </a:extLst>
                </p:cNvPr>
                <p:cNvSpPr/>
                <p:nvPr/>
              </p:nvSpPr>
              <p:spPr>
                <a:xfrm>
                  <a:off x="4613275" y="29633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1" name="Freeform 86">
                  <a:extLst>
                    <a:ext uri="{FF2B5EF4-FFF2-40B4-BE49-F238E27FC236}">
                      <a16:creationId xmlns:a16="http://schemas.microsoft.com/office/drawing/2014/main" id="{50BC489A-1310-3881-0E37-C882DE799CDB}"/>
                    </a:ext>
                  </a:extLst>
                </p:cNvPr>
                <p:cNvSpPr/>
                <p:nvPr/>
              </p:nvSpPr>
              <p:spPr>
                <a:xfrm>
                  <a:off x="4645025" y="29315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2" name="Freeform 87">
                  <a:extLst>
                    <a:ext uri="{FF2B5EF4-FFF2-40B4-BE49-F238E27FC236}">
                      <a16:creationId xmlns:a16="http://schemas.microsoft.com/office/drawing/2014/main" id="{7166CCE9-4A39-F7B8-757C-B8D21E58F9A8}"/>
                    </a:ext>
                  </a:extLst>
                </p:cNvPr>
                <p:cNvSpPr/>
                <p:nvPr/>
              </p:nvSpPr>
              <p:spPr>
                <a:xfrm>
                  <a:off x="4635500" y="29654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3" name="Freeform 88">
                  <a:extLst>
                    <a:ext uri="{FF2B5EF4-FFF2-40B4-BE49-F238E27FC236}">
                      <a16:creationId xmlns:a16="http://schemas.microsoft.com/office/drawing/2014/main" id="{0C24F191-677C-FA14-34A4-3ED71DA7538B}"/>
                    </a:ext>
                  </a:extLst>
                </p:cNvPr>
                <p:cNvSpPr/>
                <p:nvPr/>
              </p:nvSpPr>
              <p:spPr>
                <a:xfrm>
                  <a:off x="4666191"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4" name="Freeform 89">
                  <a:extLst>
                    <a:ext uri="{FF2B5EF4-FFF2-40B4-BE49-F238E27FC236}">
                      <a16:creationId xmlns:a16="http://schemas.microsoft.com/office/drawing/2014/main" id="{9ECFABE3-A3AE-97EA-0545-207FBCF6008E}"/>
                    </a:ext>
                  </a:extLst>
                </p:cNvPr>
                <p:cNvSpPr/>
                <p:nvPr/>
              </p:nvSpPr>
              <p:spPr>
                <a:xfrm>
                  <a:off x="4773083"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5" name="Freeform 90">
                  <a:extLst>
                    <a:ext uri="{FF2B5EF4-FFF2-40B4-BE49-F238E27FC236}">
                      <a16:creationId xmlns:a16="http://schemas.microsoft.com/office/drawing/2014/main" id="{D701D179-BAFD-2504-E72E-57AE841CD1E4}"/>
                    </a:ext>
                  </a:extLst>
                </p:cNvPr>
                <p:cNvSpPr/>
                <p:nvPr/>
              </p:nvSpPr>
              <p:spPr>
                <a:xfrm>
                  <a:off x="4804833"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6" name="Freeform 91">
                  <a:extLst>
                    <a:ext uri="{FF2B5EF4-FFF2-40B4-BE49-F238E27FC236}">
                      <a16:creationId xmlns:a16="http://schemas.microsoft.com/office/drawing/2014/main" id="{B95ACC73-70B4-F408-782B-91361E7834E6}"/>
                    </a:ext>
                  </a:extLst>
                </p:cNvPr>
                <p:cNvSpPr/>
                <p:nvPr/>
              </p:nvSpPr>
              <p:spPr>
                <a:xfrm>
                  <a:off x="4886325"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7" name="Freeform 92">
                  <a:extLst>
                    <a:ext uri="{FF2B5EF4-FFF2-40B4-BE49-F238E27FC236}">
                      <a16:creationId xmlns:a16="http://schemas.microsoft.com/office/drawing/2014/main" id="{E72E8894-2D68-219D-B41B-CE12EF34A367}"/>
                    </a:ext>
                  </a:extLst>
                </p:cNvPr>
                <p:cNvSpPr/>
                <p:nvPr/>
              </p:nvSpPr>
              <p:spPr>
                <a:xfrm>
                  <a:off x="4918075"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8" name="Freeform 93">
                  <a:extLst>
                    <a:ext uri="{FF2B5EF4-FFF2-40B4-BE49-F238E27FC236}">
                      <a16:creationId xmlns:a16="http://schemas.microsoft.com/office/drawing/2014/main" id="{3558DDD1-869E-083A-7253-3E4A05F5E761}"/>
                    </a:ext>
                  </a:extLst>
                </p:cNvPr>
                <p:cNvSpPr/>
                <p:nvPr/>
              </p:nvSpPr>
              <p:spPr>
                <a:xfrm>
                  <a:off x="4889500"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9" name="Freeform 94">
                  <a:extLst>
                    <a:ext uri="{FF2B5EF4-FFF2-40B4-BE49-F238E27FC236}">
                      <a16:creationId xmlns:a16="http://schemas.microsoft.com/office/drawing/2014/main" id="{F114ECED-AD61-66CB-8A4F-85284F717400}"/>
                    </a:ext>
                  </a:extLst>
                </p:cNvPr>
                <p:cNvSpPr/>
                <p:nvPr/>
              </p:nvSpPr>
              <p:spPr>
                <a:xfrm>
                  <a:off x="4921250"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0" name="Freeform 95">
                  <a:extLst>
                    <a:ext uri="{FF2B5EF4-FFF2-40B4-BE49-F238E27FC236}">
                      <a16:creationId xmlns:a16="http://schemas.microsoft.com/office/drawing/2014/main" id="{C21440AD-5C66-8AFD-84D2-970208EBBC19}"/>
                    </a:ext>
                  </a:extLst>
                </p:cNvPr>
                <p:cNvSpPr/>
                <p:nvPr/>
              </p:nvSpPr>
              <p:spPr>
                <a:xfrm>
                  <a:off x="4907491"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1" name="Freeform 96">
                  <a:extLst>
                    <a:ext uri="{FF2B5EF4-FFF2-40B4-BE49-F238E27FC236}">
                      <a16:creationId xmlns:a16="http://schemas.microsoft.com/office/drawing/2014/main" id="{C287F147-9D32-A9AE-1E9E-C2CDD47B739F}"/>
                    </a:ext>
                  </a:extLst>
                </p:cNvPr>
                <p:cNvSpPr/>
                <p:nvPr/>
              </p:nvSpPr>
              <p:spPr>
                <a:xfrm>
                  <a:off x="4939241"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2" name="Freeform 97">
                  <a:extLst>
                    <a:ext uri="{FF2B5EF4-FFF2-40B4-BE49-F238E27FC236}">
                      <a16:creationId xmlns:a16="http://schemas.microsoft.com/office/drawing/2014/main" id="{DB6CD59A-F813-9871-C1F2-7652656C9A8C}"/>
                    </a:ext>
                  </a:extLst>
                </p:cNvPr>
                <p:cNvSpPr/>
                <p:nvPr/>
              </p:nvSpPr>
              <p:spPr>
                <a:xfrm>
                  <a:off x="4925483" y="29770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3" name="Freeform 98">
                  <a:extLst>
                    <a:ext uri="{FF2B5EF4-FFF2-40B4-BE49-F238E27FC236}">
                      <a16:creationId xmlns:a16="http://schemas.microsoft.com/office/drawing/2014/main" id="{616DD959-8FF7-C8D0-C565-8805BD232ED9}"/>
                    </a:ext>
                  </a:extLst>
                </p:cNvPr>
                <p:cNvSpPr/>
                <p:nvPr/>
              </p:nvSpPr>
              <p:spPr>
                <a:xfrm>
                  <a:off x="4956175"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4" name="Freeform 99">
                  <a:extLst>
                    <a:ext uri="{FF2B5EF4-FFF2-40B4-BE49-F238E27FC236}">
                      <a16:creationId xmlns:a16="http://schemas.microsoft.com/office/drawing/2014/main" id="{84CA70AE-2572-9F67-7CC6-E494DDD2C0DE}"/>
                    </a:ext>
                  </a:extLst>
                </p:cNvPr>
                <p:cNvSpPr/>
                <p:nvPr/>
              </p:nvSpPr>
              <p:spPr>
                <a:xfrm>
                  <a:off x="4928658"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5" name="Freeform 100">
                  <a:extLst>
                    <a:ext uri="{FF2B5EF4-FFF2-40B4-BE49-F238E27FC236}">
                      <a16:creationId xmlns:a16="http://schemas.microsoft.com/office/drawing/2014/main" id="{F602CE12-A628-A28A-77CE-2B8373F05248}"/>
                    </a:ext>
                  </a:extLst>
                </p:cNvPr>
                <p:cNvSpPr/>
                <p:nvPr/>
              </p:nvSpPr>
              <p:spPr>
                <a:xfrm>
                  <a:off x="496040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6" name="Freeform 101">
                  <a:extLst>
                    <a:ext uri="{FF2B5EF4-FFF2-40B4-BE49-F238E27FC236}">
                      <a16:creationId xmlns:a16="http://schemas.microsoft.com/office/drawing/2014/main" id="{37786512-1C09-D261-D8FB-F0B315E684E1}"/>
                    </a:ext>
                  </a:extLst>
                </p:cNvPr>
                <p:cNvSpPr/>
                <p:nvPr/>
              </p:nvSpPr>
              <p:spPr>
                <a:xfrm>
                  <a:off x="4936066" y="29770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7" name="Freeform 102">
                  <a:extLst>
                    <a:ext uri="{FF2B5EF4-FFF2-40B4-BE49-F238E27FC236}">
                      <a16:creationId xmlns:a16="http://schemas.microsoft.com/office/drawing/2014/main" id="{E62F7B4C-E83D-0B16-E893-CBBF0222FA47}"/>
                    </a:ext>
                  </a:extLst>
                </p:cNvPr>
                <p:cNvSpPr/>
                <p:nvPr/>
              </p:nvSpPr>
              <p:spPr>
                <a:xfrm>
                  <a:off x="496675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8" name="Freeform 103">
                  <a:extLst>
                    <a:ext uri="{FF2B5EF4-FFF2-40B4-BE49-F238E27FC236}">
                      <a16:creationId xmlns:a16="http://schemas.microsoft.com/office/drawing/2014/main" id="{A72042A9-8A20-2224-7A90-23BC163EB2A1}"/>
                    </a:ext>
                  </a:extLst>
                </p:cNvPr>
                <p:cNvSpPr/>
                <p:nvPr/>
              </p:nvSpPr>
              <p:spPr>
                <a:xfrm>
                  <a:off x="4939241"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9" name="Freeform 104">
                  <a:extLst>
                    <a:ext uri="{FF2B5EF4-FFF2-40B4-BE49-F238E27FC236}">
                      <a16:creationId xmlns:a16="http://schemas.microsoft.com/office/drawing/2014/main" id="{18C11466-5AA7-4E4C-193D-B8AE65BB3907}"/>
                    </a:ext>
                  </a:extLst>
                </p:cNvPr>
                <p:cNvSpPr/>
                <p:nvPr/>
              </p:nvSpPr>
              <p:spPr>
                <a:xfrm>
                  <a:off x="4970991"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0" name="Freeform 105">
                  <a:extLst>
                    <a:ext uri="{FF2B5EF4-FFF2-40B4-BE49-F238E27FC236}">
                      <a16:creationId xmlns:a16="http://schemas.microsoft.com/office/drawing/2014/main" id="{B8C003BF-E7B4-0440-AB78-3787A0EF8E3C}"/>
                    </a:ext>
                  </a:extLst>
                </p:cNvPr>
                <p:cNvSpPr/>
                <p:nvPr/>
              </p:nvSpPr>
              <p:spPr>
                <a:xfrm>
                  <a:off x="4942416"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1" name="Freeform 106">
                  <a:extLst>
                    <a:ext uri="{FF2B5EF4-FFF2-40B4-BE49-F238E27FC236}">
                      <a16:creationId xmlns:a16="http://schemas.microsoft.com/office/drawing/2014/main" id="{A373C118-2017-2DA6-57D8-34ACB16CD763}"/>
                    </a:ext>
                  </a:extLst>
                </p:cNvPr>
                <p:cNvSpPr/>
                <p:nvPr/>
              </p:nvSpPr>
              <p:spPr>
                <a:xfrm>
                  <a:off x="4974166"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2" name="Freeform 107">
                  <a:extLst>
                    <a:ext uri="{FF2B5EF4-FFF2-40B4-BE49-F238E27FC236}">
                      <a16:creationId xmlns:a16="http://schemas.microsoft.com/office/drawing/2014/main" id="{4A04774E-22B4-11C9-C2C7-01C713913C2D}"/>
                    </a:ext>
                  </a:extLst>
                </p:cNvPr>
                <p:cNvSpPr/>
                <p:nvPr/>
              </p:nvSpPr>
              <p:spPr>
                <a:xfrm>
                  <a:off x="4960408"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3" name="Freeform 108">
                  <a:extLst>
                    <a:ext uri="{FF2B5EF4-FFF2-40B4-BE49-F238E27FC236}">
                      <a16:creationId xmlns:a16="http://schemas.microsoft.com/office/drawing/2014/main" id="{DB3568D8-5299-BDB9-EDFA-2CB8F75F0490}"/>
                    </a:ext>
                  </a:extLst>
                </p:cNvPr>
                <p:cNvSpPr/>
                <p:nvPr/>
              </p:nvSpPr>
              <p:spPr>
                <a:xfrm>
                  <a:off x="4992158"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4" name="Freeform 109">
                  <a:extLst>
                    <a:ext uri="{FF2B5EF4-FFF2-40B4-BE49-F238E27FC236}">
                      <a16:creationId xmlns:a16="http://schemas.microsoft.com/office/drawing/2014/main" id="{9C923A1C-EDEC-C823-0B99-61E403694C69}"/>
                    </a:ext>
                  </a:extLst>
                </p:cNvPr>
                <p:cNvSpPr/>
                <p:nvPr/>
              </p:nvSpPr>
              <p:spPr>
                <a:xfrm>
                  <a:off x="4988983"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5" name="Freeform 110">
                  <a:extLst>
                    <a:ext uri="{FF2B5EF4-FFF2-40B4-BE49-F238E27FC236}">
                      <a16:creationId xmlns:a16="http://schemas.microsoft.com/office/drawing/2014/main" id="{B2A2BB8D-5223-E6EE-FB68-C6D64B7E22B3}"/>
                    </a:ext>
                  </a:extLst>
                </p:cNvPr>
                <p:cNvSpPr/>
                <p:nvPr/>
              </p:nvSpPr>
              <p:spPr>
                <a:xfrm>
                  <a:off x="5020733"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6" name="Freeform 111">
                  <a:extLst>
                    <a:ext uri="{FF2B5EF4-FFF2-40B4-BE49-F238E27FC236}">
                      <a16:creationId xmlns:a16="http://schemas.microsoft.com/office/drawing/2014/main" id="{23BFD7B0-BAF2-E732-6D31-0F7B8C7F9B54}"/>
                    </a:ext>
                  </a:extLst>
                </p:cNvPr>
                <p:cNvSpPr/>
                <p:nvPr/>
              </p:nvSpPr>
              <p:spPr>
                <a:xfrm>
                  <a:off x="5037666" y="29908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7" name="Freeform 112">
                  <a:extLst>
                    <a:ext uri="{FF2B5EF4-FFF2-40B4-BE49-F238E27FC236}">
                      <a16:creationId xmlns:a16="http://schemas.microsoft.com/office/drawing/2014/main" id="{6C414252-29B7-34BB-3C23-F0B44DE77B4B}"/>
                    </a:ext>
                  </a:extLst>
                </p:cNvPr>
                <p:cNvSpPr/>
                <p:nvPr/>
              </p:nvSpPr>
              <p:spPr>
                <a:xfrm>
                  <a:off x="5069416" y="29591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8" name="Freeform 113">
                  <a:extLst>
                    <a:ext uri="{FF2B5EF4-FFF2-40B4-BE49-F238E27FC236}">
                      <a16:creationId xmlns:a16="http://schemas.microsoft.com/office/drawing/2014/main" id="{10B757D3-C4FA-0E83-30E1-90B5F9EC1C66}"/>
                    </a:ext>
                  </a:extLst>
                </p:cNvPr>
                <p:cNvSpPr/>
                <p:nvPr/>
              </p:nvSpPr>
              <p:spPr>
                <a:xfrm>
                  <a:off x="5087408" y="29961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9" name="Freeform 114">
                  <a:extLst>
                    <a:ext uri="{FF2B5EF4-FFF2-40B4-BE49-F238E27FC236}">
                      <a16:creationId xmlns:a16="http://schemas.microsoft.com/office/drawing/2014/main" id="{394DC3A5-8B21-FAFB-9E55-59C2228E4E72}"/>
                    </a:ext>
                  </a:extLst>
                </p:cNvPr>
                <p:cNvSpPr/>
                <p:nvPr/>
              </p:nvSpPr>
              <p:spPr>
                <a:xfrm>
                  <a:off x="5119158" y="29643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0" name="Freeform 115">
                  <a:extLst>
                    <a:ext uri="{FF2B5EF4-FFF2-40B4-BE49-F238E27FC236}">
                      <a16:creationId xmlns:a16="http://schemas.microsoft.com/office/drawing/2014/main" id="{1E500838-3568-021A-2C30-3B83B3D2C28E}"/>
                    </a:ext>
                  </a:extLst>
                </p:cNvPr>
                <p:cNvSpPr/>
                <p:nvPr/>
              </p:nvSpPr>
              <p:spPr>
                <a:xfrm>
                  <a:off x="5137150"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1" name="Freeform 116">
                  <a:extLst>
                    <a:ext uri="{FF2B5EF4-FFF2-40B4-BE49-F238E27FC236}">
                      <a16:creationId xmlns:a16="http://schemas.microsoft.com/office/drawing/2014/main" id="{4C02E372-6868-56F6-D211-D20E3F611498}"/>
                    </a:ext>
                  </a:extLst>
                </p:cNvPr>
                <p:cNvSpPr/>
                <p:nvPr/>
              </p:nvSpPr>
              <p:spPr>
                <a:xfrm>
                  <a:off x="5168900"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2" name="Freeform 117">
                  <a:extLst>
                    <a:ext uri="{FF2B5EF4-FFF2-40B4-BE49-F238E27FC236}">
                      <a16:creationId xmlns:a16="http://schemas.microsoft.com/office/drawing/2014/main" id="{8113826E-3B31-421C-8CD2-C0415A2D7AED}"/>
                    </a:ext>
                  </a:extLst>
                </p:cNvPr>
                <p:cNvSpPr/>
                <p:nvPr/>
              </p:nvSpPr>
              <p:spPr>
                <a:xfrm>
                  <a:off x="51403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3" name="Freeform 118">
                  <a:extLst>
                    <a:ext uri="{FF2B5EF4-FFF2-40B4-BE49-F238E27FC236}">
                      <a16:creationId xmlns:a16="http://schemas.microsoft.com/office/drawing/2014/main" id="{7D605BDC-C5B1-2ECD-1E3D-C1EAA7CFE918}"/>
                    </a:ext>
                  </a:extLst>
                </p:cNvPr>
                <p:cNvSpPr/>
                <p:nvPr/>
              </p:nvSpPr>
              <p:spPr>
                <a:xfrm>
                  <a:off x="51720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4" name="Freeform 119">
                  <a:extLst>
                    <a:ext uri="{FF2B5EF4-FFF2-40B4-BE49-F238E27FC236}">
                      <a16:creationId xmlns:a16="http://schemas.microsoft.com/office/drawing/2014/main" id="{BE394BA3-0309-6E50-87BE-EBEEB62C99FC}"/>
                    </a:ext>
                  </a:extLst>
                </p:cNvPr>
                <p:cNvSpPr/>
                <p:nvPr/>
              </p:nvSpPr>
              <p:spPr>
                <a:xfrm>
                  <a:off x="51551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5" name="Freeform 120">
                  <a:extLst>
                    <a:ext uri="{FF2B5EF4-FFF2-40B4-BE49-F238E27FC236}">
                      <a16:creationId xmlns:a16="http://schemas.microsoft.com/office/drawing/2014/main" id="{A0A905DC-3647-78F0-06E0-4E3562ECDFF2}"/>
                    </a:ext>
                  </a:extLst>
                </p:cNvPr>
                <p:cNvSpPr/>
                <p:nvPr/>
              </p:nvSpPr>
              <p:spPr>
                <a:xfrm>
                  <a:off x="51868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6" name="Freeform 121">
                  <a:extLst>
                    <a:ext uri="{FF2B5EF4-FFF2-40B4-BE49-F238E27FC236}">
                      <a16:creationId xmlns:a16="http://schemas.microsoft.com/office/drawing/2014/main" id="{B48571E9-9885-BA4C-E2FA-15718921E1D7}"/>
                    </a:ext>
                  </a:extLst>
                </p:cNvPr>
                <p:cNvSpPr/>
                <p:nvPr/>
              </p:nvSpPr>
              <p:spPr>
                <a:xfrm>
                  <a:off x="517630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7" name="Freeform 122">
                  <a:extLst>
                    <a:ext uri="{FF2B5EF4-FFF2-40B4-BE49-F238E27FC236}">
                      <a16:creationId xmlns:a16="http://schemas.microsoft.com/office/drawing/2014/main" id="{B46A7BB2-5B19-5A9D-AD05-D32D0274ADE7}"/>
                    </a:ext>
                  </a:extLst>
                </p:cNvPr>
                <p:cNvSpPr/>
                <p:nvPr/>
              </p:nvSpPr>
              <p:spPr>
                <a:xfrm>
                  <a:off x="520805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8" name="Freeform 123">
                  <a:extLst>
                    <a:ext uri="{FF2B5EF4-FFF2-40B4-BE49-F238E27FC236}">
                      <a16:creationId xmlns:a16="http://schemas.microsoft.com/office/drawing/2014/main" id="{A07C7E34-FD92-CA60-6572-8E268ED3FC62}"/>
                    </a:ext>
                  </a:extLst>
                </p:cNvPr>
                <p:cNvSpPr/>
                <p:nvPr/>
              </p:nvSpPr>
              <p:spPr>
                <a:xfrm>
                  <a:off x="519747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9" name="Freeform 124">
                  <a:extLst>
                    <a:ext uri="{FF2B5EF4-FFF2-40B4-BE49-F238E27FC236}">
                      <a16:creationId xmlns:a16="http://schemas.microsoft.com/office/drawing/2014/main" id="{3B932E11-F69C-9F2A-1275-7C2F32394B72}"/>
                    </a:ext>
                  </a:extLst>
                </p:cNvPr>
                <p:cNvSpPr/>
                <p:nvPr/>
              </p:nvSpPr>
              <p:spPr>
                <a:xfrm>
                  <a:off x="522922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0" name="Freeform 125">
                  <a:extLst>
                    <a:ext uri="{FF2B5EF4-FFF2-40B4-BE49-F238E27FC236}">
                      <a16:creationId xmlns:a16="http://schemas.microsoft.com/office/drawing/2014/main" id="{C4F58333-851C-896F-52E2-B78B8544AB7F}"/>
                    </a:ext>
                  </a:extLst>
                </p:cNvPr>
                <p:cNvSpPr/>
                <p:nvPr/>
              </p:nvSpPr>
              <p:spPr>
                <a:xfrm>
                  <a:off x="52038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1" name="Freeform 126">
                  <a:extLst>
                    <a:ext uri="{FF2B5EF4-FFF2-40B4-BE49-F238E27FC236}">
                      <a16:creationId xmlns:a16="http://schemas.microsoft.com/office/drawing/2014/main" id="{6BE5218D-ACCE-B93E-AC7D-88595F7DE9D4}"/>
                    </a:ext>
                  </a:extLst>
                </p:cNvPr>
                <p:cNvSpPr/>
                <p:nvPr/>
              </p:nvSpPr>
              <p:spPr>
                <a:xfrm>
                  <a:off x="52355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2" name="Freeform 127">
                  <a:extLst>
                    <a:ext uri="{FF2B5EF4-FFF2-40B4-BE49-F238E27FC236}">
                      <a16:creationId xmlns:a16="http://schemas.microsoft.com/office/drawing/2014/main" id="{1AF26A3D-A700-8A51-6030-28E7A9C74740}"/>
                    </a:ext>
                  </a:extLst>
                </p:cNvPr>
                <p:cNvSpPr/>
                <p:nvPr/>
              </p:nvSpPr>
              <p:spPr>
                <a:xfrm>
                  <a:off x="520805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3" name="Freeform 128">
                  <a:extLst>
                    <a:ext uri="{FF2B5EF4-FFF2-40B4-BE49-F238E27FC236}">
                      <a16:creationId xmlns:a16="http://schemas.microsoft.com/office/drawing/2014/main" id="{B20D0974-7DB4-9BFD-CEAE-2E0EB1BFC5A3}"/>
                    </a:ext>
                  </a:extLst>
                </p:cNvPr>
                <p:cNvSpPr/>
                <p:nvPr/>
              </p:nvSpPr>
              <p:spPr>
                <a:xfrm>
                  <a:off x="523980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4" name="Freeform 129">
                  <a:extLst>
                    <a:ext uri="{FF2B5EF4-FFF2-40B4-BE49-F238E27FC236}">
                      <a16:creationId xmlns:a16="http://schemas.microsoft.com/office/drawing/2014/main" id="{1A2C6741-C90B-2952-4CC9-B37F9579FE46}"/>
                    </a:ext>
                  </a:extLst>
                </p:cNvPr>
                <p:cNvSpPr/>
                <p:nvPr/>
              </p:nvSpPr>
              <p:spPr>
                <a:xfrm>
                  <a:off x="5211233"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5" name="Freeform 130">
                  <a:extLst>
                    <a:ext uri="{FF2B5EF4-FFF2-40B4-BE49-F238E27FC236}">
                      <a16:creationId xmlns:a16="http://schemas.microsoft.com/office/drawing/2014/main" id="{A8C2E5CC-F998-6D9A-FE40-DD04969D4AAC}"/>
                    </a:ext>
                  </a:extLst>
                </p:cNvPr>
                <p:cNvSpPr/>
                <p:nvPr/>
              </p:nvSpPr>
              <p:spPr>
                <a:xfrm>
                  <a:off x="5242983"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6" name="Freeform 131">
                  <a:extLst>
                    <a:ext uri="{FF2B5EF4-FFF2-40B4-BE49-F238E27FC236}">
                      <a16:creationId xmlns:a16="http://schemas.microsoft.com/office/drawing/2014/main" id="{1C772D6D-9234-D6EB-DDF3-DC0E8B4059EE}"/>
                    </a:ext>
                  </a:extLst>
                </p:cNvPr>
                <p:cNvSpPr/>
                <p:nvPr/>
              </p:nvSpPr>
              <p:spPr>
                <a:xfrm>
                  <a:off x="52186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7" name="Freeform 132">
                  <a:extLst>
                    <a:ext uri="{FF2B5EF4-FFF2-40B4-BE49-F238E27FC236}">
                      <a16:creationId xmlns:a16="http://schemas.microsoft.com/office/drawing/2014/main" id="{4CDC2AEA-BFC2-311C-2804-66AA9DC93931}"/>
                    </a:ext>
                  </a:extLst>
                </p:cNvPr>
                <p:cNvSpPr/>
                <p:nvPr/>
              </p:nvSpPr>
              <p:spPr>
                <a:xfrm>
                  <a:off x="52503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8" name="Freeform 133">
                  <a:extLst>
                    <a:ext uri="{FF2B5EF4-FFF2-40B4-BE49-F238E27FC236}">
                      <a16:creationId xmlns:a16="http://schemas.microsoft.com/office/drawing/2014/main" id="{6F7C8E31-F67E-B81E-5291-19994169DD7E}"/>
                    </a:ext>
                  </a:extLst>
                </p:cNvPr>
                <p:cNvSpPr/>
                <p:nvPr/>
              </p:nvSpPr>
              <p:spPr>
                <a:xfrm>
                  <a:off x="5221816"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9" name="Freeform 134">
                  <a:extLst>
                    <a:ext uri="{FF2B5EF4-FFF2-40B4-BE49-F238E27FC236}">
                      <a16:creationId xmlns:a16="http://schemas.microsoft.com/office/drawing/2014/main" id="{70491C8A-CDFE-E9AD-FC1D-158AD8775A63}"/>
                    </a:ext>
                  </a:extLst>
                </p:cNvPr>
                <p:cNvSpPr/>
                <p:nvPr/>
              </p:nvSpPr>
              <p:spPr>
                <a:xfrm>
                  <a:off x="5253566"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0" name="Freeform 135">
                  <a:extLst>
                    <a:ext uri="{FF2B5EF4-FFF2-40B4-BE49-F238E27FC236}">
                      <a16:creationId xmlns:a16="http://schemas.microsoft.com/office/drawing/2014/main" id="{3D6EDB79-4A83-3F52-2659-F99A6864177A}"/>
                    </a:ext>
                  </a:extLst>
                </p:cNvPr>
                <p:cNvSpPr/>
                <p:nvPr/>
              </p:nvSpPr>
              <p:spPr>
                <a:xfrm>
                  <a:off x="5226050"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1" name="Freeform 136">
                  <a:extLst>
                    <a:ext uri="{FF2B5EF4-FFF2-40B4-BE49-F238E27FC236}">
                      <a16:creationId xmlns:a16="http://schemas.microsoft.com/office/drawing/2014/main" id="{1CA2BC77-810A-B5BA-E286-7800DBA78522}"/>
                    </a:ext>
                  </a:extLst>
                </p:cNvPr>
                <p:cNvSpPr/>
                <p:nvPr/>
              </p:nvSpPr>
              <p:spPr>
                <a:xfrm>
                  <a:off x="52567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2" name="Freeform 137">
                  <a:extLst>
                    <a:ext uri="{FF2B5EF4-FFF2-40B4-BE49-F238E27FC236}">
                      <a16:creationId xmlns:a16="http://schemas.microsoft.com/office/drawing/2014/main" id="{D8AC2DA9-16BA-C848-5BB9-2F950AAD42B6}"/>
                    </a:ext>
                  </a:extLst>
                </p:cNvPr>
                <p:cNvSpPr/>
                <p:nvPr/>
              </p:nvSpPr>
              <p:spPr>
                <a:xfrm>
                  <a:off x="522922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3" name="Freeform 138">
                  <a:extLst>
                    <a:ext uri="{FF2B5EF4-FFF2-40B4-BE49-F238E27FC236}">
                      <a16:creationId xmlns:a16="http://schemas.microsoft.com/office/drawing/2014/main" id="{61C59376-6EC6-B4FC-0148-961F24337A6E}"/>
                    </a:ext>
                  </a:extLst>
                </p:cNvPr>
                <p:cNvSpPr/>
                <p:nvPr/>
              </p:nvSpPr>
              <p:spPr>
                <a:xfrm>
                  <a:off x="526097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4" name="Freeform 139">
                  <a:extLst>
                    <a:ext uri="{FF2B5EF4-FFF2-40B4-BE49-F238E27FC236}">
                      <a16:creationId xmlns:a16="http://schemas.microsoft.com/office/drawing/2014/main" id="{75C24203-4CA4-9190-D6ED-67FE65E14287}"/>
                    </a:ext>
                  </a:extLst>
                </p:cNvPr>
                <p:cNvSpPr/>
                <p:nvPr/>
              </p:nvSpPr>
              <p:spPr>
                <a:xfrm>
                  <a:off x="52324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5" name="Freeform 140">
                  <a:extLst>
                    <a:ext uri="{FF2B5EF4-FFF2-40B4-BE49-F238E27FC236}">
                      <a16:creationId xmlns:a16="http://schemas.microsoft.com/office/drawing/2014/main" id="{BC1FB083-8A63-447E-9AE8-E6FA36782B4A}"/>
                    </a:ext>
                  </a:extLst>
                </p:cNvPr>
                <p:cNvSpPr/>
                <p:nvPr/>
              </p:nvSpPr>
              <p:spPr>
                <a:xfrm>
                  <a:off x="52641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6" name="Freeform 141">
                  <a:extLst>
                    <a:ext uri="{FF2B5EF4-FFF2-40B4-BE49-F238E27FC236}">
                      <a16:creationId xmlns:a16="http://schemas.microsoft.com/office/drawing/2014/main" id="{7F41756D-946D-48D1-A760-C3080D895EAE}"/>
                    </a:ext>
                  </a:extLst>
                </p:cNvPr>
                <p:cNvSpPr/>
                <p:nvPr/>
              </p:nvSpPr>
              <p:spPr>
                <a:xfrm>
                  <a:off x="5236633"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7" name="Freeform 142">
                  <a:extLst>
                    <a:ext uri="{FF2B5EF4-FFF2-40B4-BE49-F238E27FC236}">
                      <a16:creationId xmlns:a16="http://schemas.microsoft.com/office/drawing/2014/main" id="{B2EDE720-AA7F-0021-4EDC-0EA0D3115C42}"/>
                    </a:ext>
                  </a:extLst>
                </p:cNvPr>
                <p:cNvSpPr/>
                <p:nvPr/>
              </p:nvSpPr>
              <p:spPr>
                <a:xfrm>
                  <a:off x="52683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8" name="Freeform 143">
                  <a:extLst>
                    <a:ext uri="{FF2B5EF4-FFF2-40B4-BE49-F238E27FC236}">
                      <a16:creationId xmlns:a16="http://schemas.microsoft.com/office/drawing/2014/main" id="{146B4A9B-078B-62FF-6B7B-B3C9F7854A69}"/>
                    </a:ext>
                  </a:extLst>
                </p:cNvPr>
                <p:cNvSpPr/>
                <p:nvPr/>
              </p:nvSpPr>
              <p:spPr>
                <a:xfrm>
                  <a:off x="523980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9" name="Freeform 144">
                  <a:extLst>
                    <a:ext uri="{FF2B5EF4-FFF2-40B4-BE49-F238E27FC236}">
                      <a16:creationId xmlns:a16="http://schemas.microsoft.com/office/drawing/2014/main" id="{AAFB7BBE-03E2-C655-9EF6-CB38E3F0E4FF}"/>
                    </a:ext>
                  </a:extLst>
                </p:cNvPr>
                <p:cNvSpPr/>
                <p:nvPr/>
              </p:nvSpPr>
              <p:spPr>
                <a:xfrm>
                  <a:off x="527155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0" name="Freeform 145">
                  <a:extLst>
                    <a:ext uri="{FF2B5EF4-FFF2-40B4-BE49-F238E27FC236}">
                      <a16:creationId xmlns:a16="http://schemas.microsoft.com/office/drawing/2014/main" id="{F6674723-1CDA-2EB5-6FBF-9A702C819029}"/>
                    </a:ext>
                  </a:extLst>
                </p:cNvPr>
                <p:cNvSpPr/>
                <p:nvPr/>
              </p:nvSpPr>
              <p:spPr>
                <a:xfrm>
                  <a:off x="52429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1" name="Freeform 146">
                  <a:extLst>
                    <a:ext uri="{FF2B5EF4-FFF2-40B4-BE49-F238E27FC236}">
                      <a16:creationId xmlns:a16="http://schemas.microsoft.com/office/drawing/2014/main" id="{B45C4B38-3BED-B70A-7BB7-C51742ABEE7F}"/>
                    </a:ext>
                  </a:extLst>
                </p:cNvPr>
                <p:cNvSpPr/>
                <p:nvPr/>
              </p:nvSpPr>
              <p:spPr>
                <a:xfrm>
                  <a:off x="52747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2" name="Freeform 147">
                  <a:extLst>
                    <a:ext uri="{FF2B5EF4-FFF2-40B4-BE49-F238E27FC236}">
                      <a16:creationId xmlns:a16="http://schemas.microsoft.com/office/drawing/2014/main" id="{5A93A829-4294-38AB-D41E-47D0BB570EB6}"/>
                    </a:ext>
                  </a:extLst>
                </p:cNvPr>
                <p:cNvSpPr/>
                <p:nvPr/>
              </p:nvSpPr>
              <p:spPr>
                <a:xfrm>
                  <a:off x="524721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3" name="Freeform 148">
                  <a:extLst>
                    <a:ext uri="{FF2B5EF4-FFF2-40B4-BE49-F238E27FC236}">
                      <a16:creationId xmlns:a16="http://schemas.microsoft.com/office/drawing/2014/main" id="{32100568-4BC1-1008-44F0-AD4E1DCF2EEB}"/>
                    </a:ext>
                  </a:extLst>
                </p:cNvPr>
                <p:cNvSpPr/>
                <p:nvPr/>
              </p:nvSpPr>
              <p:spPr>
                <a:xfrm>
                  <a:off x="527896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4" name="Freeform 149">
                  <a:extLst>
                    <a:ext uri="{FF2B5EF4-FFF2-40B4-BE49-F238E27FC236}">
                      <a16:creationId xmlns:a16="http://schemas.microsoft.com/office/drawing/2014/main" id="{B7398457-466C-16AF-36BB-B587058005E6}"/>
                    </a:ext>
                  </a:extLst>
                </p:cNvPr>
                <p:cNvSpPr/>
                <p:nvPr/>
              </p:nvSpPr>
              <p:spPr>
                <a:xfrm>
                  <a:off x="5250391"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5" name="Freeform 150">
                  <a:extLst>
                    <a:ext uri="{FF2B5EF4-FFF2-40B4-BE49-F238E27FC236}">
                      <a16:creationId xmlns:a16="http://schemas.microsoft.com/office/drawing/2014/main" id="{452D5612-347A-513F-F6DE-29043D76EE86}"/>
                    </a:ext>
                  </a:extLst>
                </p:cNvPr>
                <p:cNvSpPr/>
                <p:nvPr/>
              </p:nvSpPr>
              <p:spPr>
                <a:xfrm>
                  <a:off x="52821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6" name="Freeform 151">
                  <a:extLst>
                    <a:ext uri="{FF2B5EF4-FFF2-40B4-BE49-F238E27FC236}">
                      <a16:creationId xmlns:a16="http://schemas.microsoft.com/office/drawing/2014/main" id="{10ED94CC-CF5F-A25C-DF77-8DA887BF48E1}"/>
                    </a:ext>
                  </a:extLst>
                </p:cNvPr>
                <p:cNvSpPr/>
                <p:nvPr/>
              </p:nvSpPr>
              <p:spPr>
                <a:xfrm>
                  <a:off x="52535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7" name="Freeform 152">
                  <a:extLst>
                    <a:ext uri="{FF2B5EF4-FFF2-40B4-BE49-F238E27FC236}">
                      <a16:creationId xmlns:a16="http://schemas.microsoft.com/office/drawing/2014/main" id="{019C9C56-A107-20BF-B55C-12579B7C5FBC}"/>
                    </a:ext>
                  </a:extLst>
                </p:cNvPr>
                <p:cNvSpPr/>
                <p:nvPr/>
              </p:nvSpPr>
              <p:spPr>
                <a:xfrm>
                  <a:off x="52853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8" name="Freeform 153">
                  <a:extLst>
                    <a:ext uri="{FF2B5EF4-FFF2-40B4-BE49-F238E27FC236}">
                      <a16:creationId xmlns:a16="http://schemas.microsoft.com/office/drawing/2014/main" id="{113A0C78-83E3-19B9-38E4-4614F97DC8F1}"/>
                    </a:ext>
                  </a:extLst>
                </p:cNvPr>
                <p:cNvSpPr/>
                <p:nvPr/>
              </p:nvSpPr>
              <p:spPr>
                <a:xfrm>
                  <a:off x="52578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9" name="Freeform 154">
                  <a:extLst>
                    <a:ext uri="{FF2B5EF4-FFF2-40B4-BE49-F238E27FC236}">
                      <a16:creationId xmlns:a16="http://schemas.microsoft.com/office/drawing/2014/main" id="{7670C627-AADF-98BD-CD09-D06C054870CD}"/>
                    </a:ext>
                  </a:extLst>
                </p:cNvPr>
                <p:cNvSpPr/>
                <p:nvPr/>
              </p:nvSpPr>
              <p:spPr>
                <a:xfrm>
                  <a:off x="52895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0" name="Freeform 155">
                  <a:extLst>
                    <a:ext uri="{FF2B5EF4-FFF2-40B4-BE49-F238E27FC236}">
                      <a16:creationId xmlns:a16="http://schemas.microsoft.com/office/drawing/2014/main" id="{96837401-068D-E38F-A342-4AC669E2E70B}"/>
                    </a:ext>
                  </a:extLst>
                </p:cNvPr>
                <p:cNvSpPr/>
                <p:nvPr/>
              </p:nvSpPr>
              <p:spPr>
                <a:xfrm>
                  <a:off x="526097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1" name="Freeform 156">
                  <a:extLst>
                    <a:ext uri="{FF2B5EF4-FFF2-40B4-BE49-F238E27FC236}">
                      <a16:creationId xmlns:a16="http://schemas.microsoft.com/office/drawing/2014/main" id="{18B9F797-51E1-8660-86C4-3F4B700B1923}"/>
                    </a:ext>
                  </a:extLst>
                </p:cNvPr>
                <p:cNvSpPr/>
                <p:nvPr/>
              </p:nvSpPr>
              <p:spPr>
                <a:xfrm>
                  <a:off x="529272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2" name="Freeform 157">
                  <a:extLst>
                    <a:ext uri="{FF2B5EF4-FFF2-40B4-BE49-F238E27FC236}">
                      <a16:creationId xmlns:a16="http://schemas.microsoft.com/office/drawing/2014/main" id="{3B5846B5-1A3E-31B7-6785-7C6C8BDE2B23}"/>
                    </a:ext>
                  </a:extLst>
                </p:cNvPr>
                <p:cNvSpPr/>
                <p:nvPr/>
              </p:nvSpPr>
              <p:spPr>
                <a:xfrm>
                  <a:off x="526415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3" name="Freeform 158">
                  <a:extLst>
                    <a:ext uri="{FF2B5EF4-FFF2-40B4-BE49-F238E27FC236}">
                      <a16:creationId xmlns:a16="http://schemas.microsoft.com/office/drawing/2014/main" id="{6A76FABB-BB7C-E231-A133-AC3C37321253}"/>
                    </a:ext>
                  </a:extLst>
                </p:cNvPr>
                <p:cNvSpPr/>
                <p:nvPr/>
              </p:nvSpPr>
              <p:spPr>
                <a:xfrm>
                  <a:off x="529590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4" name="Freeform 159">
                  <a:extLst>
                    <a:ext uri="{FF2B5EF4-FFF2-40B4-BE49-F238E27FC236}">
                      <a16:creationId xmlns:a16="http://schemas.microsoft.com/office/drawing/2014/main" id="{ECEB6CFC-F3D1-E3CC-F929-93B7DEBE7D17}"/>
                    </a:ext>
                  </a:extLst>
                </p:cNvPr>
                <p:cNvSpPr/>
                <p:nvPr/>
              </p:nvSpPr>
              <p:spPr>
                <a:xfrm>
                  <a:off x="52683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5" name="Freeform 160">
                  <a:extLst>
                    <a:ext uri="{FF2B5EF4-FFF2-40B4-BE49-F238E27FC236}">
                      <a16:creationId xmlns:a16="http://schemas.microsoft.com/office/drawing/2014/main" id="{E88443AA-4C80-A032-E74F-63D0F26F1B55}"/>
                    </a:ext>
                  </a:extLst>
                </p:cNvPr>
                <p:cNvSpPr/>
                <p:nvPr/>
              </p:nvSpPr>
              <p:spPr>
                <a:xfrm>
                  <a:off x="53001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6" name="Freeform 161">
                  <a:extLst>
                    <a:ext uri="{FF2B5EF4-FFF2-40B4-BE49-F238E27FC236}">
                      <a16:creationId xmlns:a16="http://schemas.microsoft.com/office/drawing/2014/main" id="{15094574-5FC2-FECA-E993-50BCBD4484CD}"/>
                    </a:ext>
                  </a:extLst>
                </p:cNvPr>
                <p:cNvSpPr/>
                <p:nvPr/>
              </p:nvSpPr>
              <p:spPr>
                <a:xfrm>
                  <a:off x="527155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7" name="Freeform 162">
                  <a:extLst>
                    <a:ext uri="{FF2B5EF4-FFF2-40B4-BE49-F238E27FC236}">
                      <a16:creationId xmlns:a16="http://schemas.microsoft.com/office/drawing/2014/main" id="{9885AE2A-6D23-E8EB-928A-B2DBEF85AF77}"/>
                    </a:ext>
                  </a:extLst>
                </p:cNvPr>
                <p:cNvSpPr/>
                <p:nvPr/>
              </p:nvSpPr>
              <p:spPr>
                <a:xfrm>
                  <a:off x="530330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8" name="Freeform 163">
                  <a:extLst>
                    <a:ext uri="{FF2B5EF4-FFF2-40B4-BE49-F238E27FC236}">
                      <a16:creationId xmlns:a16="http://schemas.microsoft.com/office/drawing/2014/main" id="{1565025E-FB24-0592-57DB-852E66BC5B36}"/>
                    </a:ext>
                  </a:extLst>
                </p:cNvPr>
                <p:cNvSpPr/>
                <p:nvPr/>
              </p:nvSpPr>
              <p:spPr>
                <a:xfrm>
                  <a:off x="527473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9" name="Freeform 164">
                  <a:extLst>
                    <a:ext uri="{FF2B5EF4-FFF2-40B4-BE49-F238E27FC236}">
                      <a16:creationId xmlns:a16="http://schemas.microsoft.com/office/drawing/2014/main" id="{5A8BDDC5-7355-6D96-2D5D-3C0D1E203973}"/>
                    </a:ext>
                  </a:extLst>
                </p:cNvPr>
                <p:cNvSpPr/>
                <p:nvPr/>
              </p:nvSpPr>
              <p:spPr>
                <a:xfrm>
                  <a:off x="53064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0" name="Freeform 165">
                  <a:extLst>
                    <a:ext uri="{FF2B5EF4-FFF2-40B4-BE49-F238E27FC236}">
                      <a16:creationId xmlns:a16="http://schemas.microsoft.com/office/drawing/2014/main" id="{FBC867A4-9D22-26CE-8597-57CDB2FEE424}"/>
                    </a:ext>
                  </a:extLst>
                </p:cNvPr>
                <p:cNvSpPr/>
                <p:nvPr/>
              </p:nvSpPr>
              <p:spPr>
                <a:xfrm>
                  <a:off x="52789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1" name="Freeform 166">
                  <a:extLst>
                    <a:ext uri="{FF2B5EF4-FFF2-40B4-BE49-F238E27FC236}">
                      <a16:creationId xmlns:a16="http://schemas.microsoft.com/office/drawing/2014/main" id="{C7DAEE9E-333F-8A50-F18D-84AF43C1A7E7}"/>
                    </a:ext>
                  </a:extLst>
                </p:cNvPr>
                <p:cNvSpPr/>
                <p:nvPr/>
              </p:nvSpPr>
              <p:spPr>
                <a:xfrm>
                  <a:off x="53107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2" name="Freeform 167">
                  <a:extLst>
                    <a:ext uri="{FF2B5EF4-FFF2-40B4-BE49-F238E27FC236}">
                      <a16:creationId xmlns:a16="http://schemas.microsoft.com/office/drawing/2014/main" id="{4516B7AE-2892-4D9C-CA81-0F2B6F4D80BC}"/>
                    </a:ext>
                  </a:extLst>
                </p:cNvPr>
                <p:cNvSpPr/>
                <p:nvPr/>
              </p:nvSpPr>
              <p:spPr>
                <a:xfrm>
                  <a:off x="528214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3" name="Freeform 168">
                  <a:extLst>
                    <a:ext uri="{FF2B5EF4-FFF2-40B4-BE49-F238E27FC236}">
                      <a16:creationId xmlns:a16="http://schemas.microsoft.com/office/drawing/2014/main" id="{0EB19B2C-9012-6B6A-E02D-C2589327DB83}"/>
                    </a:ext>
                  </a:extLst>
                </p:cNvPr>
                <p:cNvSpPr/>
                <p:nvPr/>
              </p:nvSpPr>
              <p:spPr>
                <a:xfrm>
                  <a:off x="531389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4" name="Freeform 169">
                  <a:extLst>
                    <a:ext uri="{FF2B5EF4-FFF2-40B4-BE49-F238E27FC236}">
                      <a16:creationId xmlns:a16="http://schemas.microsoft.com/office/drawing/2014/main" id="{76C804C7-B0E6-3E2E-94CC-F8F62224FF96}"/>
                    </a:ext>
                  </a:extLst>
                </p:cNvPr>
                <p:cNvSpPr/>
                <p:nvPr/>
              </p:nvSpPr>
              <p:spPr>
                <a:xfrm>
                  <a:off x="52853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5" name="Freeform 170">
                  <a:extLst>
                    <a:ext uri="{FF2B5EF4-FFF2-40B4-BE49-F238E27FC236}">
                      <a16:creationId xmlns:a16="http://schemas.microsoft.com/office/drawing/2014/main" id="{21250525-2589-74D0-EB04-A75C33736DEE}"/>
                    </a:ext>
                  </a:extLst>
                </p:cNvPr>
                <p:cNvSpPr/>
                <p:nvPr/>
              </p:nvSpPr>
              <p:spPr>
                <a:xfrm>
                  <a:off x="53170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6" name="Freeform 171">
                  <a:extLst>
                    <a:ext uri="{FF2B5EF4-FFF2-40B4-BE49-F238E27FC236}">
                      <a16:creationId xmlns:a16="http://schemas.microsoft.com/office/drawing/2014/main" id="{686741D3-7500-CD94-9FA1-901EDA77DF34}"/>
                    </a:ext>
                  </a:extLst>
                </p:cNvPr>
                <p:cNvSpPr/>
                <p:nvPr/>
              </p:nvSpPr>
              <p:spPr>
                <a:xfrm>
                  <a:off x="52895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7" name="Freeform 172">
                  <a:extLst>
                    <a:ext uri="{FF2B5EF4-FFF2-40B4-BE49-F238E27FC236}">
                      <a16:creationId xmlns:a16="http://schemas.microsoft.com/office/drawing/2014/main" id="{B023BAD4-B354-D06E-F4C6-7C5DDD57F80A}"/>
                    </a:ext>
                  </a:extLst>
                </p:cNvPr>
                <p:cNvSpPr/>
                <p:nvPr/>
              </p:nvSpPr>
              <p:spPr>
                <a:xfrm>
                  <a:off x="53213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8" name="Freeform 173">
                  <a:extLst>
                    <a:ext uri="{FF2B5EF4-FFF2-40B4-BE49-F238E27FC236}">
                      <a16:creationId xmlns:a16="http://schemas.microsoft.com/office/drawing/2014/main" id="{D88BFDF7-C231-EA47-9BAD-E04B41FB3302}"/>
                    </a:ext>
                  </a:extLst>
                </p:cNvPr>
                <p:cNvSpPr/>
                <p:nvPr/>
              </p:nvSpPr>
              <p:spPr>
                <a:xfrm>
                  <a:off x="5292725"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9" name="Freeform 174">
                  <a:extLst>
                    <a:ext uri="{FF2B5EF4-FFF2-40B4-BE49-F238E27FC236}">
                      <a16:creationId xmlns:a16="http://schemas.microsoft.com/office/drawing/2014/main" id="{168FEE07-2B38-92F0-1E1D-688692697115}"/>
                    </a:ext>
                  </a:extLst>
                </p:cNvPr>
                <p:cNvSpPr/>
                <p:nvPr/>
              </p:nvSpPr>
              <p:spPr>
                <a:xfrm>
                  <a:off x="5324475"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0" name="Freeform 175">
                  <a:extLst>
                    <a:ext uri="{FF2B5EF4-FFF2-40B4-BE49-F238E27FC236}">
                      <a16:creationId xmlns:a16="http://schemas.microsoft.com/office/drawing/2014/main" id="{5C9E9245-28CA-583D-95BB-EE3CB1B930F9}"/>
                    </a:ext>
                  </a:extLst>
                </p:cNvPr>
                <p:cNvSpPr/>
                <p:nvPr/>
              </p:nvSpPr>
              <p:spPr>
                <a:xfrm>
                  <a:off x="529590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1" name="Freeform 176">
                  <a:extLst>
                    <a:ext uri="{FF2B5EF4-FFF2-40B4-BE49-F238E27FC236}">
                      <a16:creationId xmlns:a16="http://schemas.microsoft.com/office/drawing/2014/main" id="{7F5D1DDC-09EB-3FAC-0E17-450944D11548}"/>
                    </a:ext>
                  </a:extLst>
                </p:cNvPr>
                <p:cNvSpPr/>
                <p:nvPr/>
              </p:nvSpPr>
              <p:spPr>
                <a:xfrm>
                  <a:off x="53276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2" name="Freeform 177">
                  <a:extLst>
                    <a:ext uri="{FF2B5EF4-FFF2-40B4-BE49-F238E27FC236}">
                      <a16:creationId xmlns:a16="http://schemas.microsoft.com/office/drawing/2014/main" id="{B2DA3089-271D-5A77-1800-C4F3BB421117}"/>
                    </a:ext>
                  </a:extLst>
                </p:cNvPr>
                <p:cNvSpPr/>
                <p:nvPr/>
              </p:nvSpPr>
              <p:spPr>
                <a:xfrm>
                  <a:off x="530013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3" name="Freeform 178">
                  <a:extLst>
                    <a:ext uri="{FF2B5EF4-FFF2-40B4-BE49-F238E27FC236}">
                      <a16:creationId xmlns:a16="http://schemas.microsoft.com/office/drawing/2014/main" id="{93298920-E81F-2D9C-AF8F-16D31D6807F5}"/>
                    </a:ext>
                  </a:extLst>
                </p:cNvPr>
                <p:cNvSpPr/>
                <p:nvPr/>
              </p:nvSpPr>
              <p:spPr>
                <a:xfrm>
                  <a:off x="533188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4" name="Freeform 179">
                  <a:extLst>
                    <a:ext uri="{FF2B5EF4-FFF2-40B4-BE49-F238E27FC236}">
                      <a16:creationId xmlns:a16="http://schemas.microsoft.com/office/drawing/2014/main" id="{F5B16FB5-40ED-9C1B-79C2-B9080DC2D2F6}"/>
                    </a:ext>
                  </a:extLst>
                </p:cNvPr>
                <p:cNvSpPr/>
                <p:nvPr/>
              </p:nvSpPr>
              <p:spPr>
                <a:xfrm>
                  <a:off x="53064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5" name="Freeform 180">
                  <a:extLst>
                    <a:ext uri="{FF2B5EF4-FFF2-40B4-BE49-F238E27FC236}">
                      <a16:creationId xmlns:a16="http://schemas.microsoft.com/office/drawing/2014/main" id="{6AA05A69-DCCA-FCF2-6947-243B0D178B29}"/>
                    </a:ext>
                  </a:extLst>
                </p:cNvPr>
                <p:cNvSpPr/>
                <p:nvPr/>
              </p:nvSpPr>
              <p:spPr>
                <a:xfrm>
                  <a:off x="53382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6" name="Freeform 181">
                  <a:extLst>
                    <a:ext uri="{FF2B5EF4-FFF2-40B4-BE49-F238E27FC236}">
                      <a16:creationId xmlns:a16="http://schemas.microsoft.com/office/drawing/2014/main" id="{9A66030C-E263-5776-FE3B-30E9E267D1A5}"/>
                    </a:ext>
                  </a:extLst>
                </p:cNvPr>
                <p:cNvSpPr/>
                <p:nvPr/>
              </p:nvSpPr>
              <p:spPr>
                <a:xfrm>
                  <a:off x="53107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7" name="Freeform 182">
                  <a:extLst>
                    <a:ext uri="{FF2B5EF4-FFF2-40B4-BE49-F238E27FC236}">
                      <a16:creationId xmlns:a16="http://schemas.microsoft.com/office/drawing/2014/main" id="{17CFE3A2-65D3-B50B-35F2-63E98A87475A}"/>
                    </a:ext>
                  </a:extLst>
                </p:cNvPr>
                <p:cNvSpPr/>
                <p:nvPr/>
              </p:nvSpPr>
              <p:spPr>
                <a:xfrm>
                  <a:off x="53424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8" name="Freeform 183">
                  <a:extLst>
                    <a:ext uri="{FF2B5EF4-FFF2-40B4-BE49-F238E27FC236}">
                      <a16:creationId xmlns:a16="http://schemas.microsoft.com/office/drawing/2014/main" id="{C3F65C9A-23C9-937A-4360-4EA7BECA45DB}"/>
                    </a:ext>
                  </a:extLst>
                </p:cNvPr>
                <p:cNvSpPr/>
                <p:nvPr/>
              </p:nvSpPr>
              <p:spPr>
                <a:xfrm>
                  <a:off x="531389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9" name="Freeform 184">
                  <a:extLst>
                    <a:ext uri="{FF2B5EF4-FFF2-40B4-BE49-F238E27FC236}">
                      <a16:creationId xmlns:a16="http://schemas.microsoft.com/office/drawing/2014/main" id="{6F680EC0-CA7B-D58E-0A84-28B647C53A86}"/>
                    </a:ext>
                  </a:extLst>
                </p:cNvPr>
                <p:cNvSpPr/>
                <p:nvPr/>
              </p:nvSpPr>
              <p:spPr>
                <a:xfrm>
                  <a:off x="534564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0" name="Freeform 185">
                  <a:extLst>
                    <a:ext uri="{FF2B5EF4-FFF2-40B4-BE49-F238E27FC236}">
                      <a16:creationId xmlns:a16="http://schemas.microsoft.com/office/drawing/2014/main" id="{A372BA00-FF38-02E1-667D-303E49D24A4D}"/>
                    </a:ext>
                  </a:extLst>
                </p:cNvPr>
                <p:cNvSpPr/>
                <p:nvPr/>
              </p:nvSpPr>
              <p:spPr>
                <a:xfrm>
                  <a:off x="53276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1" name="Freeform 186">
                  <a:extLst>
                    <a:ext uri="{FF2B5EF4-FFF2-40B4-BE49-F238E27FC236}">
                      <a16:creationId xmlns:a16="http://schemas.microsoft.com/office/drawing/2014/main" id="{69C3A4D4-2F01-EF5F-5ECB-8CDFDB0FDE95}"/>
                    </a:ext>
                  </a:extLst>
                </p:cNvPr>
                <p:cNvSpPr/>
                <p:nvPr/>
              </p:nvSpPr>
              <p:spPr>
                <a:xfrm>
                  <a:off x="53594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2" name="Freeform 187">
                  <a:extLst>
                    <a:ext uri="{FF2B5EF4-FFF2-40B4-BE49-F238E27FC236}">
                      <a16:creationId xmlns:a16="http://schemas.microsoft.com/office/drawing/2014/main" id="{303600A5-AEB8-42AE-CD40-01379E136561}"/>
                    </a:ext>
                  </a:extLst>
                </p:cNvPr>
                <p:cNvSpPr/>
                <p:nvPr/>
              </p:nvSpPr>
              <p:spPr>
                <a:xfrm>
                  <a:off x="53318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3" name="Freeform 188">
                  <a:extLst>
                    <a:ext uri="{FF2B5EF4-FFF2-40B4-BE49-F238E27FC236}">
                      <a16:creationId xmlns:a16="http://schemas.microsoft.com/office/drawing/2014/main" id="{54F12CC3-38C2-B5EF-3A89-C75A49324B52}"/>
                    </a:ext>
                  </a:extLst>
                </p:cNvPr>
                <p:cNvSpPr/>
                <p:nvPr/>
              </p:nvSpPr>
              <p:spPr>
                <a:xfrm>
                  <a:off x="53636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4" name="Freeform 189">
                  <a:extLst>
                    <a:ext uri="{FF2B5EF4-FFF2-40B4-BE49-F238E27FC236}">
                      <a16:creationId xmlns:a16="http://schemas.microsoft.com/office/drawing/2014/main" id="{48F97B8F-E5A1-5A47-98DF-BF950247AFA1}"/>
                    </a:ext>
                  </a:extLst>
                </p:cNvPr>
                <p:cNvSpPr/>
                <p:nvPr/>
              </p:nvSpPr>
              <p:spPr>
                <a:xfrm>
                  <a:off x="5360458" y="30077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5" name="Freeform 190">
                  <a:extLst>
                    <a:ext uri="{FF2B5EF4-FFF2-40B4-BE49-F238E27FC236}">
                      <a16:creationId xmlns:a16="http://schemas.microsoft.com/office/drawing/2014/main" id="{8DDB2E6C-4B87-1048-B684-373B28FA7E92}"/>
                    </a:ext>
                  </a:extLst>
                </p:cNvPr>
                <p:cNvSpPr/>
                <p:nvPr/>
              </p:nvSpPr>
              <p:spPr>
                <a:xfrm>
                  <a:off x="53911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6" name="Freeform 191">
                  <a:extLst>
                    <a:ext uri="{FF2B5EF4-FFF2-40B4-BE49-F238E27FC236}">
                      <a16:creationId xmlns:a16="http://schemas.microsoft.com/office/drawing/2014/main" id="{FF5FC3B5-089B-148D-E842-09206C0E0E87}"/>
                    </a:ext>
                  </a:extLst>
                </p:cNvPr>
                <p:cNvSpPr/>
                <p:nvPr/>
              </p:nvSpPr>
              <p:spPr>
                <a:xfrm>
                  <a:off x="5377391" y="30109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7" name="Freeform 192">
                  <a:extLst>
                    <a:ext uri="{FF2B5EF4-FFF2-40B4-BE49-F238E27FC236}">
                      <a16:creationId xmlns:a16="http://schemas.microsoft.com/office/drawing/2014/main" id="{84CB338C-AD74-1777-F38C-4A19ACB71178}"/>
                    </a:ext>
                  </a:extLst>
                </p:cNvPr>
                <p:cNvSpPr/>
                <p:nvPr/>
              </p:nvSpPr>
              <p:spPr>
                <a:xfrm>
                  <a:off x="5409141"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8" name="Freeform 193">
                  <a:extLst>
                    <a:ext uri="{FF2B5EF4-FFF2-40B4-BE49-F238E27FC236}">
                      <a16:creationId xmlns:a16="http://schemas.microsoft.com/office/drawing/2014/main" id="{808C2C4D-FCE4-0A18-2DFC-0E7D98BA1995}"/>
                    </a:ext>
                  </a:extLst>
                </p:cNvPr>
                <p:cNvSpPr/>
                <p:nvPr/>
              </p:nvSpPr>
              <p:spPr>
                <a:xfrm>
                  <a:off x="5384800" y="3010958"/>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9" name="Freeform 194">
                  <a:extLst>
                    <a:ext uri="{FF2B5EF4-FFF2-40B4-BE49-F238E27FC236}">
                      <a16:creationId xmlns:a16="http://schemas.microsoft.com/office/drawing/2014/main" id="{14AFF1F9-E5B2-51A3-BC49-D8133831AACF}"/>
                    </a:ext>
                  </a:extLst>
                </p:cNvPr>
                <p:cNvSpPr/>
                <p:nvPr/>
              </p:nvSpPr>
              <p:spPr>
                <a:xfrm>
                  <a:off x="5416550"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0" name="Freeform 195">
                  <a:extLst>
                    <a:ext uri="{FF2B5EF4-FFF2-40B4-BE49-F238E27FC236}">
                      <a16:creationId xmlns:a16="http://schemas.microsoft.com/office/drawing/2014/main" id="{68323733-CBD3-0429-D9AE-19B88C1C7886}"/>
                    </a:ext>
                  </a:extLst>
                </p:cNvPr>
                <p:cNvSpPr/>
                <p:nvPr/>
              </p:nvSpPr>
              <p:spPr>
                <a:xfrm>
                  <a:off x="5395383" y="3014133"/>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1" name="Freeform 196">
                  <a:extLst>
                    <a:ext uri="{FF2B5EF4-FFF2-40B4-BE49-F238E27FC236}">
                      <a16:creationId xmlns:a16="http://schemas.microsoft.com/office/drawing/2014/main" id="{BDDE2692-FB29-9423-3BBB-83D4ED152929}"/>
                    </a:ext>
                  </a:extLst>
                </p:cNvPr>
                <p:cNvSpPr/>
                <p:nvPr/>
              </p:nvSpPr>
              <p:spPr>
                <a:xfrm>
                  <a:off x="5427133"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2" name="Freeform 197">
                  <a:extLst>
                    <a:ext uri="{FF2B5EF4-FFF2-40B4-BE49-F238E27FC236}">
                      <a16:creationId xmlns:a16="http://schemas.microsoft.com/office/drawing/2014/main" id="{44446696-A2DA-009E-EAF8-357AE4DD8232}"/>
                    </a:ext>
                  </a:extLst>
                </p:cNvPr>
                <p:cNvSpPr/>
                <p:nvPr/>
              </p:nvSpPr>
              <p:spPr>
                <a:xfrm>
                  <a:off x="54091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3" name="Freeform 198">
                  <a:extLst>
                    <a:ext uri="{FF2B5EF4-FFF2-40B4-BE49-F238E27FC236}">
                      <a16:creationId xmlns:a16="http://schemas.microsoft.com/office/drawing/2014/main" id="{BEF1613F-2F8C-5C0C-C732-A1A97C0E0AEA}"/>
                    </a:ext>
                  </a:extLst>
                </p:cNvPr>
                <p:cNvSpPr/>
                <p:nvPr/>
              </p:nvSpPr>
              <p:spPr>
                <a:xfrm>
                  <a:off x="54408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4" name="Freeform 199">
                  <a:extLst>
                    <a:ext uri="{FF2B5EF4-FFF2-40B4-BE49-F238E27FC236}">
                      <a16:creationId xmlns:a16="http://schemas.microsoft.com/office/drawing/2014/main" id="{C33C9E6A-3954-E144-935E-9CF7E102DD6A}"/>
                    </a:ext>
                  </a:extLst>
                </p:cNvPr>
                <p:cNvSpPr/>
                <p:nvPr/>
              </p:nvSpPr>
              <p:spPr>
                <a:xfrm>
                  <a:off x="54938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5" name="Freeform 200">
                  <a:extLst>
                    <a:ext uri="{FF2B5EF4-FFF2-40B4-BE49-F238E27FC236}">
                      <a16:creationId xmlns:a16="http://schemas.microsoft.com/office/drawing/2014/main" id="{13FC7FAF-3DA1-7BAF-29B9-8950F98154FF}"/>
                    </a:ext>
                  </a:extLst>
                </p:cNvPr>
                <p:cNvSpPr/>
                <p:nvPr/>
              </p:nvSpPr>
              <p:spPr>
                <a:xfrm>
                  <a:off x="55255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6" name="Freeform 201">
                  <a:extLst>
                    <a:ext uri="{FF2B5EF4-FFF2-40B4-BE49-F238E27FC236}">
                      <a16:creationId xmlns:a16="http://schemas.microsoft.com/office/drawing/2014/main" id="{27E02CCA-CBC7-11D4-DD78-1C2FC829E50D}"/>
                    </a:ext>
                  </a:extLst>
                </p:cNvPr>
                <p:cNvSpPr/>
                <p:nvPr/>
              </p:nvSpPr>
              <p:spPr>
                <a:xfrm>
                  <a:off x="5505450"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7" name="Freeform 202">
                  <a:extLst>
                    <a:ext uri="{FF2B5EF4-FFF2-40B4-BE49-F238E27FC236}">
                      <a16:creationId xmlns:a16="http://schemas.microsoft.com/office/drawing/2014/main" id="{FA62E633-23E1-47B4-28AF-EBBB1BAB5E33}"/>
                    </a:ext>
                  </a:extLst>
                </p:cNvPr>
                <p:cNvSpPr/>
                <p:nvPr/>
              </p:nvSpPr>
              <p:spPr>
                <a:xfrm>
                  <a:off x="553614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8" name="Freeform 203">
                  <a:extLst>
                    <a:ext uri="{FF2B5EF4-FFF2-40B4-BE49-F238E27FC236}">
                      <a16:creationId xmlns:a16="http://schemas.microsoft.com/office/drawing/2014/main" id="{48CA03FD-4971-11CE-2843-9B28603934A9}"/>
                    </a:ext>
                  </a:extLst>
                </p:cNvPr>
                <p:cNvSpPr/>
                <p:nvPr/>
              </p:nvSpPr>
              <p:spPr>
                <a:xfrm>
                  <a:off x="5516033"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9" name="Freeform 204">
                  <a:extLst>
                    <a:ext uri="{FF2B5EF4-FFF2-40B4-BE49-F238E27FC236}">
                      <a16:creationId xmlns:a16="http://schemas.microsoft.com/office/drawing/2014/main" id="{F18F2EF4-B2D1-BA3A-3BC9-004448348D11}"/>
                    </a:ext>
                  </a:extLst>
                </p:cNvPr>
                <p:cNvSpPr/>
                <p:nvPr/>
              </p:nvSpPr>
              <p:spPr>
                <a:xfrm>
                  <a:off x="55467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0" name="Freeform 205">
                  <a:extLst>
                    <a:ext uri="{FF2B5EF4-FFF2-40B4-BE49-F238E27FC236}">
                      <a16:creationId xmlns:a16="http://schemas.microsoft.com/office/drawing/2014/main" id="{15BD2574-AA2E-4D36-48EC-FB9280EA2B85}"/>
                    </a:ext>
                  </a:extLst>
                </p:cNvPr>
                <p:cNvSpPr/>
                <p:nvPr/>
              </p:nvSpPr>
              <p:spPr>
                <a:xfrm>
                  <a:off x="55192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1" name="Freeform 206">
                  <a:extLst>
                    <a:ext uri="{FF2B5EF4-FFF2-40B4-BE49-F238E27FC236}">
                      <a16:creationId xmlns:a16="http://schemas.microsoft.com/office/drawing/2014/main" id="{BB201892-B6C7-AAF4-2C5C-1448BA4CC041}"/>
                    </a:ext>
                  </a:extLst>
                </p:cNvPr>
                <p:cNvSpPr/>
                <p:nvPr/>
              </p:nvSpPr>
              <p:spPr>
                <a:xfrm>
                  <a:off x="55509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2" name="Freeform 207">
                  <a:extLst>
                    <a:ext uri="{FF2B5EF4-FFF2-40B4-BE49-F238E27FC236}">
                      <a16:creationId xmlns:a16="http://schemas.microsoft.com/office/drawing/2014/main" id="{81102D50-29C2-9C52-6E5A-4381E9CBB38E}"/>
                    </a:ext>
                  </a:extLst>
                </p:cNvPr>
                <p:cNvSpPr/>
                <p:nvPr/>
              </p:nvSpPr>
              <p:spPr>
                <a:xfrm>
                  <a:off x="5526616"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3" name="Freeform 208">
                  <a:extLst>
                    <a:ext uri="{FF2B5EF4-FFF2-40B4-BE49-F238E27FC236}">
                      <a16:creationId xmlns:a16="http://schemas.microsoft.com/office/drawing/2014/main" id="{7AEA7071-30A6-B6BC-9EBC-414AA4EA4C15}"/>
                    </a:ext>
                  </a:extLst>
                </p:cNvPr>
                <p:cNvSpPr/>
                <p:nvPr/>
              </p:nvSpPr>
              <p:spPr>
                <a:xfrm>
                  <a:off x="55583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4" name="Freeform 209">
                  <a:extLst>
                    <a:ext uri="{FF2B5EF4-FFF2-40B4-BE49-F238E27FC236}">
                      <a16:creationId xmlns:a16="http://schemas.microsoft.com/office/drawing/2014/main" id="{9E99FAEC-655B-5BFB-CB54-C4BE69536937}"/>
                    </a:ext>
                  </a:extLst>
                </p:cNvPr>
                <p:cNvSpPr/>
                <p:nvPr/>
              </p:nvSpPr>
              <p:spPr>
                <a:xfrm>
                  <a:off x="55329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5" name="Freeform 210">
                  <a:extLst>
                    <a:ext uri="{FF2B5EF4-FFF2-40B4-BE49-F238E27FC236}">
                      <a16:creationId xmlns:a16="http://schemas.microsoft.com/office/drawing/2014/main" id="{8DB009E9-9065-CCC8-94E4-BC2F46DE78AE}"/>
                    </a:ext>
                  </a:extLst>
                </p:cNvPr>
                <p:cNvSpPr/>
                <p:nvPr/>
              </p:nvSpPr>
              <p:spPr>
                <a:xfrm>
                  <a:off x="55647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6" name="Freeform 211">
                  <a:extLst>
                    <a:ext uri="{FF2B5EF4-FFF2-40B4-BE49-F238E27FC236}">
                      <a16:creationId xmlns:a16="http://schemas.microsoft.com/office/drawing/2014/main" id="{27A183D7-F197-BFFC-4E3C-0A5B1ECFBE7F}"/>
                    </a:ext>
                  </a:extLst>
                </p:cNvPr>
                <p:cNvSpPr/>
                <p:nvPr/>
              </p:nvSpPr>
              <p:spPr>
                <a:xfrm>
                  <a:off x="55372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7" name="Freeform 212">
                  <a:extLst>
                    <a:ext uri="{FF2B5EF4-FFF2-40B4-BE49-F238E27FC236}">
                      <a16:creationId xmlns:a16="http://schemas.microsoft.com/office/drawing/2014/main" id="{48190FA6-4AC8-5757-53C7-2C95210B32B3}"/>
                    </a:ext>
                  </a:extLst>
                </p:cNvPr>
                <p:cNvSpPr/>
                <p:nvPr/>
              </p:nvSpPr>
              <p:spPr>
                <a:xfrm>
                  <a:off x="55689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8" name="Freeform 213">
                  <a:extLst>
                    <a:ext uri="{FF2B5EF4-FFF2-40B4-BE49-F238E27FC236}">
                      <a16:creationId xmlns:a16="http://schemas.microsoft.com/office/drawing/2014/main" id="{B87B7608-BD5C-8120-38DB-8CDFED7E9962}"/>
                    </a:ext>
                  </a:extLst>
                </p:cNvPr>
                <p:cNvSpPr/>
                <p:nvPr/>
              </p:nvSpPr>
              <p:spPr>
                <a:xfrm>
                  <a:off x="55435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9" name="Freeform 214">
                  <a:extLst>
                    <a:ext uri="{FF2B5EF4-FFF2-40B4-BE49-F238E27FC236}">
                      <a16:creationId xmlns:a16="http://schemas.microsoft.com/office/drawing/2014/main" id="{349A82B8-301B-153E-E107-492CAE743657}"/>
                    </a:ext>
                  </a:extLst>
                </p:cNvPr>
                <p:cNvSpPr/>
                <p:nvPr/>
              </p:nvSpPr>
              <p:spPr>
                <a:xfrm>
                  <a:off x="55753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0" name="Freeform 215">
                  <a:extLst>
                    <a:ext uri="{FF2B5EF4-FFF2-40B4-BE49-F238E27FC236}">
                      <a16:creationId xmlns:a16="http://schemas.microsoft.com/office/drawing/2014/main" id="{84824EFE-48DE-098E-5583-00F4A9592B2C}"/>
                    </a:ext>
                  </a:extLst>
                </p:cNvPr>
                <p:cNvSpPr/>
                <p:nvPr/>
              </p:nvSpPr>
              <p:spPr>
                <a:xfrm>
                  <a:off x="55477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1" name="Freeform 216">
                  <a:extLst>
                    <a:ext uri="{FF2B5EF4-FFF2-40B4-BE49-F238E27FC236}">
                      <a16:creationId xmlns:a16="http://schemas.microsoft.com/office/drawing/2014/main" id="{1F224245-F13D-5A38-2BCD-4B75A9362DCD}"/>
                    </a:ext>
                  </a:extLst>
                </p:cNvPr>
                <p:cNvSpPr/>
                <p:nvPr/>
              </p:nvSpPr>
              <p:spPr>
                <a:xfrm>
                  <a:off x="55795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2" name="Freeform 217">
                  <a:extLst>
                    <a:ext uri="{FF2B5EF4-FFF2-40B4-BE49-F238E27FC236}">
                      <a16:creationId xmlns:a16="http://schemas.microsoft.com/office/drawing/2014/main" id="{EDFCC492-5FC5-9E83-7C65-11B461AA4BE1}"/>
                    </a:ext>
                  </a:extLst>
                </p:cNvPr>
                <p:cNvSpPr/>
                <p:nvPr/>
              </p:nvSpPr>
              <p:spPr>
                <a:xfrm>
                  <a:off x="55509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3" name="Freeform 218">
                  <a:extLst>
                    <a:ext uri="{FF2B5EF4-FFF2-40B4-BE49-F238E27FC236}">
                      <a16:creationId xmlns:a16="http://schemas.microsoft.com/office/drawing/2014/main" id="{B19AD799-DA1D-C56B-A7E5-5433A0ABCFF9}"/>
                    </a:ext>
                  </a:extLst>
                </p:cNvPr>
                <p:cNvSpPr/>
                <p:nvPr/>
              </p:nvSpPr>
              <p:spPr>
                <a:xfrm>
                  <a:off x="55827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4" name="Freeform 219">
                  <a:extLst>
                    <a:ext uri="{FF2B5EF4-FFF2-40B4-BE49-F238E27FC236}">
                      <a16:creationId xmlns:a16="http://schemas.microsoft.com/office/drawing/2014/main" id="{322F823D-7024-D795-0329-0B64D78D097C}"/>
                    </a:ext>
                  </a:extLst>
                </p:cNvPr>
                <p:cNvSpPr/>
                <p:nvPr/>
              </p:nvSpPr>
              <p:spPr>
                <a:xfrm>
                  <a:off x="55541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5" name="Freeform 220">
                  <a:extLst>
                    <a:ext uri="{FF2B5EF4-FFF2-40B4-BE49-F238E27FC236}">
                      <a16:creationId xmlns:a16="http://schemas.microsoft.com/office/drawing/2014/main" id="{5BA73422-0634-BF6D-6269-BBDCC302DFE9}"/>
                    </a:ext>
                  </a:extLst>
                </p:cNvPr>
                <p:cNvSpPr/>
                <p:nvPr/>
              </p:nvSpPr>
              <p:spPr>
                <a:xfrm>
                  <a:off x="55858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6" name="Freeform 221">
                  <a:extLst>
                    <a:ext uri="{FF2B5EF4-FFF2-40B4-BE49-F238E27FC236}">
                      <a16:creationId xmlns:a16="http://schemas.microsoft.com/office/drawing/2014/main" id="{43A1E177-C0F8-ED18-F1DF-59F63ADF64BA}"/>
                    </a:ext>
                  </a:extLst>
                </p:cNvPr>
                <p:cNvSpPr/>
                <p:nvPr/>
              </p:nvSpPr>
              <p:spPr>
                <a:xfrm>
                  <a:off x="55583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7" name="Freeform 222">
                  <a:extLst>
                    <a:ext uri="{FF2B5EF4-FFF2-40B4-BE49-F238E27FC236}">
                      <a16:creationId xmlns:a16="http://schemas.microsoft.com/office/drawing/2014/main" id="{0B3444E2-E174-4F01-1274-AD98E9EDD839}"/>
                    </a:ext>
                  </a:extLst>
                </p:cNvPr>
                <p:cNvSpPr/>
                <p:nvPr/>
              </p:nvSpPr>
              <p:spPr>
                <a:xfrm>
                  <a:off x="55901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8" name="Freeform 223">
                  <a:extLst>
                    <a:ext uri="{FF2B5EF4-FFF2-40B4-BE49-F238E27FC236}">
                      <a16:creationId xmlns:a16="http://schemas.microsoft.com/office/drawing/2014/main" id="{1F31B239-4A11-B7D1-A030-AC8B5454976D}"/>
                    </a:ext>
                  </a:extLst>
                </p:cNvPr>
                <p:cNvSpPr/>
                <p:nvPr/>
              </p:nvSpPr>
              <p:spPr>
                <a:xfrm>
                  <a:off x="55615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9" name="Freeform 224">
                  <a:extLst>
                    <a:ext uri="{FF2B5EF4-FFF2-40B4-BE49-F238E27FC236}">
                      <a16:creationId xmlns:a16="http://schemas.microsoft.com/office/drawing/2014/main" id="{CED4A808-297E-75F4-157B-67AA2BBF9428}"/>
                    </a:ext>
                  </a:extLst>
                </p:cNvPr>
                <p:cNvSpPr/>
                <p:nvPr/>
              </p:nvSpPr>
              <p:spPr>
                <a:xfrm>
                  <a:off x="55932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0" name="Freeform 225">
                  <a:extLst>
                    <a:ext uri="{FF2B5EF4-FFF2-40B4-BE49-F238E27FC236}">
                      <a16:creationId xmlns:a16="http://schemas.microsoft.com/office/drawing/2014/main" id="{D26862B4-DA29-40A4-FF4D-5C2DC98B20EB}"/>
                    </a:ext>
                  </a:extLst>
                </p:cNvPr>
                <p:cNvSpPr/>
                <p:nvPr/>
              </p:nvSpPr>
              <p:spPr>
                <a:xfrm>
                  <a:off x="55647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1" name="Freeform 226">
                  <a:extLst>
                    <a:ext uri="{FF2B5EF4-FFF2-40B4-BE49-F238E27FC236}">
                      <a16:creationId xmlns:a16="http://schemas.microsoft.com/office/drawing/2014/main" id="{436B2BF9-F24A-2EBA-D2D1-36E6ADD68F92}"/>
                    </a:ext>
                  </a:extLst>
                </p:cNvPr>
                <p:cNvSpPr/>
                <p:nvPr/>
              </p:nvSpPr>
              <p:spPr>
                <a:xfrm>
                  <a:off x="55964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2" name="Freeform 227">
                  <a:extLst>
                    <a:ext uri="{FF2B5EF4-FFF2-40B4-BE49-F238E27FC236}">
                      <a16:creationId xmlns:a16="http://schemas.microsoft.com/office/drawing/2014/main" id="{3D1C138E-04C4-AF0C-FBFE-0D619DD21B0E}"/>
                    </a:ext>
                  </a:extLst>
                </p:cNvPr>
                <p:cNvSpPr/>
                <p:nvPr/>
              </p:nvSpPr>
              <p:spPr>
                <a:xfrm>
                  <a:off x="55689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3" name="Freeform 228">
                  <a:extLst>
                    <a:ext uri="{FF2B5EF4-FFF2-40B4-BE49-F238E27FC236}">
                      <a16:creationId xmlns:a16="http://schemas.microsoft.com/office/drawing/2014/main" id="{20BDBDD3-68AB-F91D-7137-9ED75786BE07}"/>
                    </a:ext>
                  </a:extLst>
                </p:cNvPr>
                <p:cNvSpPr/>
                <p:nvPr/>
              </p:nvSpPr>
              <p:spPr>
                <a:xfrm>
                  <a:off x="56007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4" name="Freeform 229">
                  <a:extLst>
                    <a:ext uri="{FF2B5EF4-FFF2-40B4-BE49-F238E27FC236}">
                      <a16:creationId xmlns:a16="http://schemas.microsoft.com/office/drawing/2014/main" id="{579FA921-159D-EF74-A2EC-B612E854A494}"/>
                    </a:ext>
                  </a:extLst>
                </p:cNvPr>
                <p:cNvSpPr/>
                <p:nvPr/>
              </p:nvSpPr>
              <p:spPr>
                <a:xfrm>
                  <a:off x="557212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5" name="Freeform 230">
                  <a:extLst>
                    <a:ext uri="{FF2B5EF4-FFF2-40B4-BE49-F238E27FC236}">
                      <a16:creationId xmlns:a16="http://schemas.microsoft.com/office/drawing/2014/main" id="{ED084CDC-8145-8309-E290-BDD2D204D61D}"/>
                    </a:ext>
                  </a:extLst>
                </p:cNvPr>
                <p:cNvSpPr/>
                <p:nvPr/>
              </p:nvSpPr>
              <p:spPr>
                <a:xfrm>
                  <a:off x="560387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6" name="Freeform 231">
                  <a:extLst>
                    <a:ext uri="{FF2B5EF4-FFF2-40B4-BE49-F238E27FC236}">
                      <a16:creationId xmlns:a16="http://schemas.microsoft.com/office/drawing/2014/main" id="{3F350C44-B45E-61C5-4000-1CE093631187}"/>
                    </a:ext>
                  </a:extLst>
                </p:cNvPr>
                <p:cNvSpPr/>
                <p:nvPr/>
              </p:nvSpPr>
              <p:spPr>
                <a:xfrm>
                  <a:off x="55753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7" name="Freeform 232">
                  <a:extLst>
                    <a:ext uri="{FF2B5EF4-FFF2-40B4-BE49-F238E27FC236}">
                      <a16:creationId xmlns:a16="http://schemas.microsoft.com/office/drawing/2014/main" id="{3D6E03E1-09D4-BC65-3E49-638E97544BF1}"/>
                    </a:ext>
                  </a:extLst>
                </p:cNvPr>
                <p:cNvSpPr/>
                <p:nvPr/>
              </p:nvSpPr>
              <p:spPr>
                <a:xfrm>
                  <a:off x="56070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8" name="Freeform 233">
                  <a:extLst>
                    <a:ext uri="{FF2B5EF4-FFF2-40B4-BE49-F238E27FC236}">
                      <a16:creationId xmlns:a16="http://schemas.microsoft.com/office/drawing/2014/main" id="{EF4A1EAF-7535-0C9C-768D-2001D26DFE8F}"/>
                    </a:ext>
                  </a:extLst>
                </p:cNvPr>
                <p:cNvSpPr/>
                <p:nvPr/>
              </p:nvSpPr>
              <p:spPr>
                <a:xfrm>
                  <a:off x="55795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9" name="Freeform 234">
                  <a:extLst>
                    <a:ext uri="{FF2B5EF4-FFF2-40B4-BE49-F238E27FC236}">
                      <a16:creationId xmlns:a16="http://schemas.microsoft.com/office/drawing/2014/main" id="{4C1696BB-FE9E-C426-48CE-EBBD8C7BEEE7}"/>
                    </a:ext>
                  </a:extLst>
                </p:cNvPr>
                <p:cNvSpPr/>
                <p:nvPr/>
              </p:nvSpPr>
              <p:spPr>
                <a:xfrm>
                  <a:off x="56112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0" name="Freeform 235">
                  <a:extLst>
                    <a:ext uri="{FF2B5EF4-FFF2-40B4-BE49-F238E27FC236}">
                      <a16:creationId xmlns:a16="http://schemas.microsoft.com/office/drawing/2014/main" id="{D869E265-96E8-7EB7-33A0-4D441204245D}"/>
                    </a:ext>
                  </a:extLst>
                </p:cNvPr>
                <p:cNvSpPr/>
                <p:nvPr/>
              </p:nvSpPr>
              <p:spPr>
                <a:xfrm>
                  <a:off x="55827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1" name="Freeform 236">
                  <a:extLst>
                    <a:ext uri="{FF2B5EF4-FFF2-40B4-BE49-F238E27FC236}">
                      <a16:creationId xmlns:a16="http://schemas.microsoft.com/office/drawing/2014/main" id="{B82550AC-3F9B-45E6-7BA8-514707916927}"/>
                    </a:ext>
                  </a:extLst>
                </p:cNvPr>
                <p:cNvSpPr/>
                <p:nvPr/>
              </p:nvSpPr>
              <p:spPr>
                <a:xfrm>
                  <a:off x="56144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2" name="Freeform 237">
                  <a:extLst>
                    <a:ext uri="{FF2B5EF4-FFF2-40B4-BE49-F238E27FC236}">
                      <a16:creationId xmlns:a16="http://schemas.microsoft.com/office/drawing/2014/main" id="{25A4548D-AA00-1434-0BF7-1A0469A059D2}"/>
                    </a:ext>
                  </a:extLst>
                </p:cNvPr>
                <p:cNvSpPr/>
                <p:nvPr/>
              </p:nvSpPr>
              <p:spPr>
                <a:xfrm>
                  <a:off x="55858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3" name="Freeform 238">
                  <a:extLst>
                    <a:ext uri="{FF2B5EF4-FFF2-40B4-BE49-F238E27FC236}">
                      <a16:creationId xmlns:a16="http://schemas.microsoft.com/office/drawing/2014/main" id="{73252AAA-E6F5-9F43-9873-7AD635EE6067}"/>
                    </a:ext>
                  </a:extLst>
                </p:cNvPr>
                <p:cNvSpPr/>
                <p:nvPr/>
              </p:nvSpPr>
              <p:spPr>
                <a:xfrm>
                  <a:off x="56176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4" name="Freeform 239">
                  <a:extLst>
                    <a:ext uri="{FF2B5EF4-FFF2-40B4-BE49-F238E27FC236}">
                      <a16:creationId xmlns:a16="http://schemas.microsoft.com/office/drawing/2014/main" id="{A0995E45-D4AA-15F1-CF64-C5FDD520424A}"/>
                    </a:ext>
                  </a:extLst>
                </p:cNvPr>
                <p:cNvSpPr/>
                <p:nvPr/>
              </p:nvSpPr>
              <p:spPr>
                <a:xfrm>
                  <a:off x="55901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5" name="Freeform 240">
                  <a:extLst>
                    <a:ext uri="{FF2B5EF4-FFF2-40B4-BE49-F238E27FC236}">
                      <a16:creationId xmlns:a16="http://schemas.microsoft.com/office/drawing/2014/main" id="{A113B20C-3CF0-0080-B746-8B0BF61D696B}"/>
                    </a:ext>
                  </a:extLst>
                </p:cNvPr>
                <p:cNvSpPr/>
                <p:nvPr/>
              </p:nvSpPr>
              <p:spPr>
                <a:xfrm>
                  <a:off x="56218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6" name="Freeform 241">
                  <a:extLst>
                    <a:ext uri="{FF2B5EF4-FFF2-40B4-BE49-F238E27FC236}">
                      <a16:creationId xmlns:a16="http://schemas.microsoft.com/office/drawing/2014/main" id="{C0196556-7810-1880-D6ED-1A8007426987}"/>
                    </a:ext>
                  </a:extLst>
                </p:cNvPr>
                <p:cNvSpPr/>
                <p:nvPr/>
              </p:nvSpPr>
              <p:spPr>
                <a:xfrm>
                  <a:off x="56007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7" name="Freeform 242">
                  <a:extLst>
                    <a:ext uri="{FF2B5EF4-FFF2-40B4-BE49-F238E27FC236}">
                      <a16:creationId xmlns:a16="http://schemas.microsoft.com/office/drawing/2014/main" id="{5F9C7A48-4D53-A954-457A-8382E79BE453}"/>
                    </a:ext>
                  </a:extLst>
                </p:cNvPr>
                <p:cNvSpPr/>
                <p:nvPr/>
              </p:nvSpPr>
              <p:spPr>
                <a:xfrm>
                  <a:off x="56324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8" name="Freeform 243">
                  <a:extLst>
                    <a:ext uri="{FF2B5EF4-FFF2-40B4-BE49-F238E27FC236}">
                      <a16:creationId xmlns:a16="http://schemas.microsoft.com/office/drawing/2014/main" id="{8CAA259A-BF01-4D12-C5AE-0357A1CB993B}"/>
                    </a:ext>
                  </a:extLst>
                </p:cNvPr>
                <p:cNvSpPr/>
                <p:nvPr/>
              </p:nvSpPr>
              <p:spPr>
                <a:xfrm>
                  <a:off x="560387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9" name="Freeform 244">
                  <a:extLst>
                    <a:ext uri="{FF2B5EF4-FFF2-40B4-BE49-F238E27FC236}">
                      <a16:creationId xmlns:a16="http://schemas.microsoft.com/office/drawing/2014/main" id="{0CBC4473-632A-0A06-CB19-CF739774798A}"/>
                    </a:ext>
                  </a:extLst>
                </p:cNvPr>
                <p:cNvSpPr/>
                <p:nvPr/>
              </p:nvSpPr>
              <p:spPr>
                <a:xfrm>
                  <a:off x="56356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0" name="Freeform 245">
                  <a:extLst>
                    <a:ext uri="{FF2B5EF4-FFF2-40B4-BE49-F238E27FC236}">
                      <a16:creationId xmlns:a16="http://schemas.microsoft.com/office/drawing/2014/main" id="{C84A89C3-0AB6-1E2C-F9F5-47F648514835}"/>
                    </a:ext>
                  </a:extLst>
                </p:cNvPr>
                <p:cNvSpPr/>
                <p:nvPr/>
              </p:nvSpPr>
              <p:spPr>
                <a:xfrm>
                  <a:off x="56070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1" name="Freeform 246">
                  <a:extLst>
                    <a:ext uri="{FF2B5EF4-FFF2-40B4-BE49-F238E27FC236}">
                      <a16:creationId xmlns:a16="http://schemas.microsoft.com/office/drawing/2014/main" id="{F12601BC-FD43-3F7B-2D10-1068463787F6}"/>
                    </a:ext>
                  </a:extLst>
                </p:cNvPr>
                <p:cNvSpPr/>
                <p:nvPr/>
              </p:nvSpPr>
              <p:spPr>
                <a:xfrm>
                  <a:off x="56388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2" name="Freeform 247">
                  <a:extLst>
                    <a:ext uri="{FF2B5EF4-FFF2-40B4-BE49-F238E27FC236}">
                      <a16:creationId xmlns:a16="http://schemas.microsoft.com/office/drawing/2014/main" id="{E9EC2862-9764-23F6-141E-9DE82DF5B5F7}"/>
                    </a:ext>
                  </a:extLst>
                </p:cNvPr>
                <p:cNvSpPr/>
                <p:nvPr/>
              </p:nvSpPr>
              <p:spPr>
                <a:xfrm>
                  <a:off x="56112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3" name="Freeform 248">
                  <a:extLst>
                    <a:ext uri="{FF2B5EF4-FFF2-40B4-BE49-F238E27FC236}">
                      <a16:creationId xmlns:a16="http://schemas.microsoft.com/office/drawing/2014/main" id="{DD00976F-BEE5-5ED9-48BB-B0BDC7DA656D}"/>
                    </a:ext>
                  </a:extLst>
                </p:cNvPr>
                <p:cNvSpPr/>
                <p:nvPr/>
              </p:nvSpPr>
              <p:spPr>
                <a:xfrm>
                  <a:off x="56430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4" name="Freeform 249">
                  <a:extLst>
                    <a:ext uri="{FF2B5EF4-FFF2-40B4-BE49-F238E27FC236}">
                      <a16:creationId xmlns:a16="http://schemas.microsoft.com/office/drawing/2014/main" id="{9B136500-2310-A855-36DB-87102E13CCCB}"/>
                    </a:ext>
                  </a:extLst>
                </p:cNvPr>
                <p:cNvSpPr/>
                <p:nvPr/>
              </p:nvSpPr>
              <p:spPr>
                <a:xfrm>
                  <a:off x="56144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5" name="Freeform 250">
                  <a:extLst>
                    <a:ext uri="{FF2B5EF4-FFF2-40B4-BE49-F238E27FC236}">
                      <a16:creationId xmlns:a16="http://schemas.microsoft.com/office/drawing/2014/main" id="{794E0CCC-85E8-D4B1-3A62-9FF31CE4CFC4}"/>
                    </a:ext>
                  </a:extLst>
                </p:cNvPr>
                <p:cNvSpPr/>
                <p:nvPr/>
              </p:nvSpPr>
              <p:spPr>
                <a:xfrm>
                  <a:off x="56462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6" name="Freeform 251">
                  <a:extLst>
                    <a:ext uri="{FF2B5EF4-FFF2-40B4-BE49-F238E27FC236}">
                      <a16:creationId xmlns:a16="http://schemas.microsoft.com/office/drawing/2014/main" id="{21EB111A-6C89-F9F0-E39F-AE0FD3FCC1D2}"/>
                    </a:ext>
                  </a:extLst>
                </p:cNvPr>
                <p:cNvSpPr/>
                <p:nvPr/>
              </p:nvSpPr>
              <p:spPr>
                <a:xfrm>
                  <a:off x="56218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7" name="Freeform 252">
                  <a:extLst>
                    <a:ext uri="{FF2B5EF4-FFF2-40B4-BE49-F238E27FC236}">
                      <a16:creationId xmlns:a16="http://schemas.microsoft.com/office/drawing/2014/main" id="{65B75456-A5AA-D607-32BA-F10E687AD408}"/>
                    </a:ext>
                  </a:extLst>
                </p:cNvPr>
                <p:cNvSpPr/>
                <p:nvPr/>
              </p:nvSpPr>
              <p:spPr>
                <a:xfrm>
                  <a:off x="56536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8" name="Freeform 253">
                  <a:extLst>
                    <a:ext uri="{FF2B5EF4-FFF2-40B4-BE49-F238E27FC236}">
                      <a16:creationId xmlns:a16="http://schemas.microsoft.com/office/drawing/2014/main" id="{BD63A322-E4C8-8E2F-9207-E05DDC34DB32}"/>
                    </a:ext>
                  </a:extLst>
                </p:cNvPr>
                <p:cNvSpPr/>
                <p:nvPr/>
              </p:nvSpPr>
              <p:spPr>
                <a:xfrm>
                  <a:off x="56250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9" name="Freeform 254">
                  <a:extLst>
                    <a:ext uri="{FF2B5EF4-FFF2-40B4-BE49-F238E27FC236}">
                      <a16:creationId xmlns:a16="http://schemas.microsoft.com/office/drawing/2014/main" id="{86235B99-B809-CB4C-7752-D065B534140A}"/>
                    </a:ext>
                  </a:extLst>
                </p:cNvPr>
                <p:cNvSpPr/>
                <p:nvPr/>
              </p:nvSpPr>
              <p:spPr>
                <a:xfrm>
                  <a:off x="56567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0" name="Freeform 255">
                  <a:extLst>
                    <a:ext uri="{FF2B5EF4-FFF2-40B4-BE49-F238E27FC236}">
                      <a16:creationId xmlns:a16="http://schemas.microsoft.com/office/drawing/2014/main" id="{ACC66303-74B2-0C1C-0DEF-5428A917A7BB}"/>
                    </a:ext>
                  </a:extLst>
                </p:cNvPr>
                <p:cNvSpPr/>
                <p:nvPr/>
              </p:nvSpPr>
              <p:spPr>
                <a:xfrm>
                  <a:off x="56282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1" name="Freeform 256">
                  <a:extLst>
                    <a:ext uri="{FF2B5EF4-FFF2-40B4-BE49-F238E27FC236}">
                      <a16:creationId xmlns:a16="http://schemas.microsoft.com/office/drawing/2014/main" id="{FE4E57EA-97B6-CE81-C58B-FE14D71FCF40}"/>
                    </a:ext>
                  </a:extLst>
                </p:cNvPr>
                <p:cNvSpPr/>
                <p:nvPr/>
              </p:nvSpPr>
              <p:spPr>
                <a:xfrm>
                  <a:off x="56599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2" name="Freeform 257">
                  <a:extLst>
                    <a:ext uri="{FF2B5EF4-FFF2-40B4-BE49-F238E27FC236}">
                      <a16:creationId xmlns:a16="http://schemas.microsoft.com/office/drawing/2014/main" id="{DA401415-837E-3C7E-85B4-4DA9C6681A6B}"/>
                    </a:ext>
                  </a:extLst>
                </p:cNvPr>
                <p:cNvSpPr/>
                <p:nvPr/>
              </p:nvSpPr>
              <p:spPr>
                <a:xfrm>
                  <a:off x="56324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3" name="Freeform 258">
                  <a:extLst>
                    <a:ext uri="{FF2B5EF4-FFF2-40B4-BE49-F238E27FC236}">
                      <a16:creationId xmlns:a16="http://schemas.microsoft.com/office/drawing/2014/main" id="{8736B6EF-3623-1432-8D5B-F69DFAAEA26B}"/>
                    </a:ext>
                  </a:extLst>
                </p:cNvPr>
                <p:cNvSpPr/>
                <p:nvPr/>
              </p:nvSpPr>
              <p:spPr>
                <a:xfrm>
                  <a:off x="56642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4" name="Freeform 259">
                  <a:extLst>
                    <a:ext uri="{FF2B5EF4-FFF2-40B4-BE49-F238E27FC236}">
                      <a16:creationId xmlns:a16="http://schemas.microsoft.com/office/drawing/2014/main" id="{2DE41A6E-20EB-52D2-AEC6-B9F06A15F826}"/>
                    </a:ext>
                  </a:extLst>
                </p:cNvPr>
                <p:cNvSpPr/>
                <p:nvPr/>
              </p:nvSpPr>
              <p:spPr>
                <a:xfrm>
                  <a:off x="5688541" y="30310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5" name="Freeform 260">
                  <a:extLst>
                    <a:ext uri="{FF2B5EF4-FFF2-40B4-BE49-F238E27FC236}">
                      <a16:creationId xmlns:a16="http://schemas.microsoft.com/office/drawing/2014/main" id="{5FEAB728-AA5B-E9A5-7568-81B0A3603DBC}"/>
                    </a:ext>
                  </a:extLst>
                </p:cNvPr>
                <p:cNvSpPr/>
                <p:nvPr/>
              </p:nvSpPr>
              <p:spPr>
                <a:xfrm>
                  <a:off x="5720291" y="29993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6" name="Freeform 261">
                  <a:extLst>
                    <a:ext uri="{FF2B5EF4-FFF2-40B4-BE49-F238E27FC236}">
                      <a16:creationId xmlns:a16="http://schemas.microsoft.com/office/drawing/2014/main" id="{47E3FBD8-4D48-315C-4183-C017136ACAD0}"/>
                    </a:ext>
                  </a:extLst>
                </p:cNvPr>
                <p:cNvSpPr/>
                <p:nvPr/>
              </p:nvSpPr>
              <p:spPr>
                <a:xfrm>
                  <a:off x="57245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7" name="Freeform 262">
                  <a:extLst>
                    <a:ext uri="{FF2B5EF4-FFF2-40B4-BE49-F238E27FC236}">
                      <a16:creationId xmlns:a16="http://schemas.microsoft.com/office/drawing/2014/main" id="{AF9938AD-D942-9F87-3ADA-0D3E5126C965}"/>
                    </a:ext>
                  </a:extLst>
                </p:cNvPr>
                <p:cNvSpPr/>
                <p:nvPr/>
              </p:nvSpPr>
              <p:spPr>
                <a:xfrm>
                  <a:off x="57562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8" name="Freeform 263">
                  <a:extLst>
                    <a:ext uri="{FF2B5EF4-FFF2-40B4-BE49-F238E27FC236}">
                      <a16:creationId xmlns:a16="http://schemas.microsoft.com/office/drawing/2014/main" id="{CA737691-BF92-7467-E801-11AC67FB16A9}"/>
                    </a:ext>
                  </a:extLst>
                </p:cNvPr>
                <p:cNvSpPr/>
                <p:nvPr/>
              </p:nvSpPr>
              <p:spPr>
                <a:xfrm>
                  <a:off x="573087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9" name="Freeform 264">
                  <a:extLst>
                    <a:ext uri="{FF2B5EF4-FFF2-40B4-BE49-F238E27FC236}">
                      <a16:creationId xmlns:a16="http://schemas.microsoft.com/office/drawing/2014/main" id="{9E1CACE0-FD4E-5046-42B2-F7ED4A169B9D}"/>
                    </a:ext>
                  </a:extLst>
                </p:cNvPr>
                <p:cNvSpPr/>
                <p:nvPr/>
              </p:nvSpPr>
              <p:spPr>
                <a:xfrm>
                  <a:off x="576262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0" name="Freeform 265">
                  <a:extLst>
                    <a:ext uri="{FF2B5EF4-FFF2-40B4-BE49-F238E27FC236}">
                      <a16:creationId xmlns:a16="http://schemas.microsoft.com/office/drawing/2014/main" id="{AB273FA5-3FA9-8E03-9596-86F8E6BB92DC}"/>
                    </a:ext>
                  </a:extLst>
                </p:cNvPr>
                <p:cNvSpPr/>
                <p:nvPr/>
              </p:nvSpPr>
              <p:spPr>
                <a:xfrm>
                  <a:off x="57626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1" name="Freeform 266">
                  <a:extLst>
                    <a:ext uri="{FF2B5EF4-FFF2-40B4-BE49-F238E27FC236}">
                      <a16:creationId xmlns:a16="http://schemas.microsoft.com/office/drawing/2014/main" id="{040C582D-27E2-A785-F40E-48DE87AB60FF}"/>
                    </a:ext>
                  </a:extLst>
                </p:cNvPr>
                <p:cNvSpPr/>
                <p:nvPr/>
              </p:nvSpPr>
              <p:spPr>
                <a:xfrm>
                  <a:off x="57943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2" name="Freeform 267">
                  <a:extLst>
                    <a:ext uri="{FF2B5EF4-FFF2-40B4-BE49-F238E27FC236}">
                      <a16:creationId xmlns:a16="http://schemas.microsoft.com/office/drawing/2014/main" id="{7BC47885-5CD0-C495-DA82-8AE151E857A9}"/>
                    </a:ext>
                  </a:extLst>
                </p:cNvPr>
                <p:cNvSpPr/>
                <p:nvPr/>
              </p:nvSpPr>
              <p:spPr>
                <a:xfrm>
                  <a:off x="5770033"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3" name="Freeform 268">
                  <a:extLst>
                    <a:ext uri="{FF2B5EF4-FFF2-40B4-BE49-F238E27FC236}">
                      <a16:creationId xmlns:a16="http://schemas.microsoft.com/office/drawing/2014/main" id="{EBC2CD8A-011A-A57F-30DF-DBFA24287DD4}"/>
                    </a:ext>
                  </a:extLst>
                </p:cNvPr>
                <p:cNvSpPr/>
                <p:nvPr/>
              </p:nvSpPr>
              <p:spPr>
                <a:xfrm>
                  <a:off x="5801783"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4" name="Freeform 269">
                  <a:extLst>
                    <a:ext uri="{FF2B5EF4-FFF2-40B4-BE49-F238E27FC236}">
                      <a16:creationId xmlns:a16="http://schemas.microsoft.com/office/drawing/2014/main" id="{EFFED71A-E671-FFFD-81E5-C9E5DE5CF2CC}"/>
                    </a:ext>
                  </a:extLst>
                </p:cNvPr>
                <p:cNvSpPr/>
                <p:nvPr/>
              </p:nvSpPr>
              <p:spPr>
                <a:xfrm>
                  <a:off x="577744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5" name="Freeform 270">
                  <a:extLst>
                    <a:ext uri="{FF2B5EF4-FFF2-40B4-BE49-F238E27FC236}">
                      <a16:creationId xmlns:a16="http://schemas.microsoft.com/office/drawing/2014/main" id="{6CD9C878-8314-5F68-5312-3E910B7671E0}"/>
                    </a:ext>
                  </a:extLst>
                </p:cNvPr>
                <p:cNvSpPr/>
                <p:nvPr/>
              </p:nvSpPr>
              <p:spPr>
                <a:xfrm>
                  <a:off x="580919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6" name="Freeform 271">
                  <a:extLst>
                    <a:ext uri="{FF2B5EF4-FFF2-40B4-BE49-F238E27FC236}">
                      <a16:creationId xmlns:a16="http://schemas.microsoft.com/office/drawing/2014/main" id="{2215CB12-E161-661A-D3E2-55FC143E973F}"/>
                    </a:ext>
                  </a:extLst>
                </p:cNvPr>
                <p:cNvSpPr/>
                <p:nvPr/>
              </p:nvSpPr>
              <p:spPr>
                <a:xfrm>
                  <a:off x="578379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7" name="Freeform 272">
                  <a:extLst>
                    <a:ext uri="{FF2B5EF4-FFF2-40B4-BE49-F238E27FC236}">
                      <a16:creationId xmlns:a16="http://schemas.microsoft.com/office/drawing/2014/main" id="{BEA7F586-4AA1-BFAF-6B4E-41A226422B13}"/>
                    </a:ext>
                  </a:extLst>
                </p:cNvPr>
                <p:cNvSpPr/>
                <p:nvPr/>
              </p:nvSpPr>
              <p:spPr>
                <a:xfrm>
                  <a:off x="581554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8" name="Freeform 273">
                  <a:extLst>
                    <a:ext uri="{FF2B5EF4-FFF2-40B4-BE49-F238E27FC236}">
                      <a16:creationId xmlns:a16="http://schemas.microsoft.com/office/drawing/2014/main" id="{D7198D5F-DDD8-78FE-17CA-00AA07F71D67}"/>
                    </a:ext>
                  </a:extLst>
                </p:cNvPr>
                <p:cNvSpPr/>
                <p:nvPr/>
              </p:nvSpPr>
              <p:spPr>
                <a:xfrm>
                  <a:off x="5812366"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9" name="Freeform 274">
                  <a:extLst>
                    <a:ext uri="{FF2B5EF4-FFF2-40B4-BE49-F238E27FC236}">
                      <a16:creationId xmlns:a16="http://schemas.microsoft.com/office/drawing/2014/main" id="{D48A50F4-7F23-E55C-1018-91C5D65E7BB9}"/>
                    </a:ext>
                  </a:extLst>
                </p:cNvPr>
                <p:cNvSpPr/>
                <p:nvPr/>
              </p:nvSpPr>
              <p:spPr>
                <a:xfrm>
                  <a:off x="5844116"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0" name="Freeform 275">
                  <a:extLst>
                    <a:ext uri="{FF2B5EF4-FFF2-40B4-BE49-F238E27FC236}">
                      <a16:creationId xmlns:a16="http://schemas.microsoft.com/office/drawing/2014/main" id="{DE4898B5-2BE0-8A69-F3ED-909A0A32D2D0}"/>
                    </a:ext>
                  </a:extLst>
                </p:cNvPr>
                <p:cNvSpPr/>
                <p:nvPr/>
              </p:nvSpPr>
              <p:spPr>
                <a:xfrm>
                  <a:off x="5816600" y="30342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1" name="Freeform 276">
                  <a:extLst>
                    <a:ext uri="{FF2B5EF4-FFF2-40B4-BE49-F238E27FC236}">
                      <a16:creationId xmlns:a16="http://schemas.microsoft.com/office/drawing/2014/main" id="{628038E0-D370-9532-0C3F-599D9F4D48D9}"/>
                    </a:ext>
                  </a:extLst>
                </p:cNvPr>
                <p:cNvSpPr/>
                <p:nvPr/>
              </p:nvSpPr>
              <p:spPr>
                <a:xfrm>
                  <a:off x="5848350"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2" name="Freeform 277">
                  <a:extLst>
                    <a:ext uri="{FF2B5EF4-FFF2-40B4-BE49-F238E27FC236}">
                      <a16:creationId xmlns:a16="http://schemas.microsoft.com/office/drawing/2014/main" id="{D9FACD99-AF5C-8259-896A-20F3DA182383}"/>
                    </a:ext>
                  </a:extLst>
                </p:cNvPr>
                <p:cNvSpPr/>
                <p:nvPr/>
              </p:nvSpPr>
              <p:spPr>
                <a:xfrm>
                  <a:off x="5830358"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3" name="Freeform 278">
                  <a:extLst>
                    <a:ext uri="{FF2B5EF4-FFF2-40B4-BE49-F238E27FC236}">
                      <a16:creationId xmlns:a16="http://schemas.microsoft.com/office/drawing/2014/main" id="{0D2D778B-9F1F-D6E1-027C-B9AD2271128E}"/>
                    </a:ext>
                  </a:extLst>
                </p:cNvPr>
                <p:cNvSpPr/>
                <p:nvPr/>
              </p:nvSpPr>
              <p:spPr>
                <a:xfrm>
                  <a:off x="5862108"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4" name="Freeform 279">
                  <a:extLst>
                    <a:ext uri="{FF2B5EF4-FFF2-40B4-BE49-F238E27FC236}">
                      <a16:creationId xmlns:a16="http://schemas.microsoft.com/office/drawing/2014/main" id="{E825C60D-C37A-4F83-D1AF-DA5B0068EB87}"/>
                    </a:ext>
                  </a:extLst>
                </p:cNvPr>
                <p:cNvSpPr/>
                <p:nvPr/>
              </p:nvSpPr>
              <p:spPr>
                <a:xfrm>
                  <a:off x="5833533"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5" name="Freeform 280">
                  <a:extLst>
                    <a:ext uri="{FF2B5EF4-FFF2-40B4-BE49-F238E27FC236}">
                      <a16:creationId xmlns:a16="http://schemas.microsoft.com/office/drawing/2014/main" id="{12C11E91-5E6C-5B51-346E-BBE4A71FD02B}"/>
                    </a:ext>
                  </a:extLst>
                </p:cNvPr>
                <p:cNvSpPr/>
                <p:nvPr/>
              </p:nvSpPr>
              <p:spPr>
                <a:xfrm>
                  <a:off x="5865283"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6" name="Freeform 281">
                  <a:extLst>
                    <a:ext uri="{FF2B5EF4-FFF2-40B4-BE49-F238E27FC236}">
                      <a16:creationId xmlns:a16="http://schemas.microsoft.com/office/drawing/2014/main" id="{A22165D6-322C-5F70-B0D0-3BC08DBF5E95}"/>
                    </a:ext>
                  </a:extLst>
                </p:cNvPr>
                <p:cNvSpPr/>
                <p:nvPr/>
              </p:nvSpPr>
              <p:spPr>
                <a:xfrm>
                  <a:off x="583776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7" name="Freeform 282">
                  <a:extLst>
                    <a:ext uri="{FF2B5EF4-FFF2-40B4-BE49-F238E27FC236}">
                      <a16:creationId xmlns:a16="http://schemas.microsoft.com/office/drawing/2014/main" id="{19DD8135-C963-800B-B52A-B4D87A584126}"/>
                    </a:ext>
                  </a:extLst>
                </p:cNvPr>
                <p:cNvSpPr/>
                <p:nvPr/>
              </p:nvSpPr>
              <p:spPr>
                <a:xfrm>
                  <a:off x="586951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8" name="Freeform 283">
                  <a:extLst>
                    <a:ext uri="{FF2B5EF4-FFF2-40B4-BE49-F238E27FC236}">
                      <a16:creationId xmlns:a16="http://schemas.microsoft.com/office/drawing/2014/main" id="{58FC5C5B-32D5-0834-68D1-EC70AB3EF66C}"/>
                    </a:ext>
                  </a:extLst>
                </p:cNvPr>
                <p:cNvSpPr/>
                <p:nvPr/>
              </p:nvSpPr>
              <p:spPr>
                <a:xfrm>
                  <a:off x="5840941"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9" name="Freeform 284">
                  <a:extLst>
                    <a:ext uri="{FF2B5EF4-FFF2-40B4-BE49-F238E27FC236}">
                      <a16:creationId xmlns:a16="http://schemas.microsoft.com/office/drawing/2014/main" id="{59217F2E-6945-8B7A-00AA-A82E97AACCAF}"/>
                    </a:ext>
                  </a:extLst>
                </p:cNvPr>
                <p:cNvSpPr/>
                <p:nvPr/>
              </p:nvSpPr>
              <p:spPr>
                <a:xfrm>
                  <a:off x="5872691"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0" name="Freeform 285">
                  <a:extLst>
                    <a:ext uri="{FF2B5EF4-FFF2-40B4-BE49-F238E27FC236}">
                      <a16:creationId xmlns:a16="http://schemas.microsoft.com/office/drawing/2014/main" id="{D6B09292-E1CA-20B1-CAB3-032DE7E83E26}"/>
                    </a:ext>
                  </a:extLst>
                </p:cNvPr>
                <p:cNvSpPr/>
                <p:nvPr/>
              </p:nvSpPr>
              <p:spPr>
                <a:xfrm>
                  <a:off x="584411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1" name="Freeform 286">
                  <a:extLst>
                    <a:ext uri="{FF2B5EF4-FFF2-40B4-BE49-F238E27FC236}">
                      <a16:creationId xmlns:a16="http://schemas.microsoft.com/office/drawing/2014/main" id="{2670ECF1-8DC1-1491-E4D8-CEAA867C5112}"/>
                    </a:ext>
                  </a:extLst>
                </p:cNvPr>
                <p:cNvSpPr/>
                <p:nvPr/>
              </p:nvSpPr>
              <p:spPr>
                <a:xfrm>
                  <a:off x="587586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2" name="Freeform 287">
                  <a:extLst>
                    <a:ext uri="{FF2B5EF4-FFF2-40B4-BE49-F238E27FC236}">
                      <a16:creationId xmlns:a16="http://schemas.microsoft.com/office/drawing/2014/main" id="{31ADA24D-1C3C-8832-9C65-471B3EABCA70}"/>
                    </a:ext>
                  </a:extLst>
                </p:cNvPr>
                <p:cNvSpPr/>
                <p:nvPr/>
              </p:nvSpPr>
              <p:spPr>
                <a:xfrm>
                  <a:off x="5848350"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3" name="Freeform 288">
                  <a:extLst>
                    <a:ext uri="{FF2B5EF4-FFF2-40B4-BE49-F238E27FC236}">
                      <a16:creationId xmlns:a16="http://schemas.microsoft.com/office/drawing/2014/main" id="{B6C67D69-7442-B129-83ED-E275DCA216F5}"/>
                    </a:ext>
                  </a:extLst>
                </p:cNvPr>
                <p:cNvSpPr/>
                <p:nvPr/>
              </p:nvSpPr>
              <p:spPr>
                <a:xfrm>
                  <a:off x="5880100"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4" name="Freeform 289">
                  <a:extLst>
                    <a:ext uri="{FF2B5EF4-FFF2-40B4-BE49-F238E27FC236}">
                      <a16:creationId xmlns:a16="http://schemas.microsoft.com/office/drawing/2014/main" id="{A2D68043-01CA-3F83-695A-EAC1EF1365B8}"/>
                    </a:ext>
                  </a:extLst>
                </p:cNvPr>
                <p:cNvSpPr/>
                <p:nvPr/>
              </p:nvSpPr>
              <p:spPr>
                <a:xfrm>
                  <a:off x="5851525"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5" name="Freeform 290">
                  <a:extLst>
                    <a:ext uri="{FF2B5EF4-FFF2-40B4-BE49-F238E27FC236}">
                      <a16:creationId xmlns:a16="http://schemas.microsoft.com/office/drawing/2014/main" id="{957E6250-AA7E-155D-2889-E0A2E63DA4D3}"/>
                    </a:ext>
                  </a:extLst>
                </p:cNvPr>
                <p:cNvSpPr/>
                <p:nvPr/>
              </p:nvSpPr>
              <p:spPr>
                <a:xfrm>
                  <a:off x="5883275"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6" name="Freeform 291">
                  <a:extLst>
                    <a:ext uri="{FF2B5EF4-FFF2-40B4-BE49-F238E27FC236}">
                      <a16:creationId xmlns:a16="http://schemas.microsoft.com/office/drawing/2014/main" id="{28B31D63-2C91-9012-A55C-10EE98DEF934}"/>
                    </a:ext>
                  </a:extLst>
                </p:cNvPr>
                <p:cNvSpPr/>
                <p:nvPr/>
              </p:nvSpPr>
              <p:spPr>
                <a:xfrm>
                  <a:off x="58547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7" name="Freeform 292">
                  <a:extLst>
                    <a:ext uri="{FF2B5EF4-FFF2-40B4-BE49-F238E27FC236}">
                      <a16:creationId xmlns:a16="http://schemas.microsoft.com/office/drawing/2014/main" id="{8FF9D063-F889-B0C1-8456-37BD8BC3D9B9}"/>
                    </a:ext>
                  </a:extLst>
                </p:cNvPr>
                <p:cNvSpPr/>
                <p:nvPr/>
              </p:nvSpPr>
              <p:spPr>
                <a:xfrm>
                  <a:off x="58864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8" name="Freeform 293">
                  <a:extLst>
                    <a:ext uri="{FF2B5EF4-FFF2-40B4-BE49-F238E27FC236}">
                      <a16:creationId xmlns:a16="http://schemas.microsoft.com/office/drawing/2014/main" id="{37348F84-DB85-0576-3E65-6CDF15C8F1A4}"/>
                    </a:ext>
                  </a:extLst>
                </p:cNvPr>
                <p:cNvSpPr/>
                <p:nvPr/>
              </p:nvSpPr>
              <p:spPr>
                <a:xfrm>
                  <a:off x="585893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9" name="Freeform 294">
                  <a:extLst>
                    <a:ext uri="{FF2B5EF4-FFF2-40B4-BE49-F238E27FC236}">
                      <a16:creationId xmlns:a16="http://schemas.microsoft.com/office/drawing/2014/main" id="{064E06F4-2A7A-1EDE-FF00-976BBE769ADF}"/>
                    </a:ext>
                  </a:extLst>
                </p:cNvPr>
                <p:cNvSpPr/>
                <p:nvPr/>
              </p:nvSpPr>
              <p:spPr>
                <a:xfrm>
                  <a:off x="589068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0" name="Freeform 295">
                  <a:extLst>
                    <a:ext uri="{FF2B5EF4-FFF2-40B4-BE49-F238E27FC236}">
                      <a16:creationId xmlns:a16="http://schemas.microsoft.com/office/drawing/2014/main" id="{3D83F819-0D99-B74B-9E70-E9B39F15B3D6}"/>
                    </a:ext>
                  </a:extLst>
                </p:cNvPr>
                <p:cNvSpPr/>
                <p:nvPr/>
              </p:nvSpPr>
              <p:spPr>
                <a:xfrm>
                  <a:off x="5862108"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1" name="Freeform 296">
                  <a:extLst>
                    <a:ext uri="{FF2B5EF4-FFF2-40B4-BE49-F238E27FC236}">
                      <a16:creationId xmlns:a16="http://schemas.microsoft.com/office/drawing/2014/main" id="{14394123-4FAB-CA3D-03BD-851B0282DA73}"/>
                    </a:ext>
                  </a:extLst>
                </p:cNvPr>
                <p:cNvSpPr/>
                <p:nvPr/>
              </p:nvSpPr>
              <p:spPr>
                <a:xfrm>
                  <a:off x="5893858"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2" name="Freeform 297">
                  <a:extLst>
                    <a:ext uri="{FF2B5EF4-FFF2-40B4-BE49-F238E27FC236}">
                      <a16:creationId xmlns:a16="http://schemas.microsoft.com/office/drawing/2014/main" id="{B64272EC-3A2D-A50F-6C50-B818D947A27B}"/>
                    </a:ext>
                  </a:extLst>
                </p:cNvPr>
                <p:cNvSpPr/>
                <p:nvPr/>
              </p:nvSpPr>
              <p:spPr>
                <a:xfrm>
                  <a:off x="586528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3" name="Freeform 298">
                  <a:extLst>
                    <a:ext uri="{FF2B5EF4-FFF2-40B4-BE49-F238E27FC236}">
                      <a16:creationId xmlns:a16="http://schemas.microsoft.com/office/drawing/2014/main" id="{49A73835-8D22-3DB7-B3C3-B91103F3DE1B}"/>
                    </a:ext>
                  </a:extLst>
                </p:cNvPr>
                <p:cNvSpPr/>
                <p:nvPr/>
              </p:nvSpPr>
              <p:spPr>
                <a:xfrm>
                  <a:off x="589703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4" name="Freeform 299">
                  <a:extLst>
                    <a:ext uri="{FF2B5EF4-FFF2-40B4-BE49-F238E27FC236}">
                      <a16:creationId xmlns:a16="http://schemas.microsoft.com/office/drawing/2014/main" id="{B125639C-DF66-7858-F1B7-DF404A2F20D1}"/>
                    </a:ext>
                  </a:extLst>
                </p:cNvPr>
                <p:cNvSpPr/>
                <p:nvPr/>
              </p:nvSpPr>
              <p:spPr>
                <a:xfrm>
                  <a:off x="586951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5" name="Freeform 300">
                  <a:extLst>
                    <a:ext uri="{FF2B5EF4-FFF2-40B4-BE49-F238E27FC236}">
                      <a16:creationId xmlns:a16="http://schemas.microsoft.com/office/drawing/2014/main" id="{AC681020-5909-721F-D257-F108288F0852}"/>
                    </a:ext>
                  </a:extLst>
                </p:cNvPr>
                <p:cNvSpPr/>
                <p:nvPr/>
              </p:nvSpPr>
              <p:spPr>
                <a:xfrm>
                  <a:off x="590126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6" name="Freeform 301">
                  <a:extLst>
                    <a:ext uri="{FF2B5EF4-FFF2-40B4-BE49-F238E27FC236}">
                      <a16:creationId xmlns:a16="http://schemas.microsoft.com/office/drawing/2014/main" id="{972163FF-0430-AD2B-3764-D7E1C9B5201B}"/>
                    </a:ext>
                  </a:extLst>
                </p:cNvPr>
                <p:cNvSpPr/>
                <p:nvPr/>
              </p:nvSpPr>
              <p:spPr>
                <a:xfrm>
                  <a:off x="5872691"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7" name="Freeform 302">
                  <a:extLst>
                    <a:ext uri="{FF2B5EF4-FFF2-40B4-BE49-F238E27FC236}">
                      <a16:creationId xmlns:a16="http://schemas.microsoft.com/office/drawing/2014/main" id="{DAEAADA0-1DE0-06F6-522B-FE9F6E46EB40}"/>
                    </a:ext>
                  </a:extLst>
                </p:cNvPr>
                <p:cNvSpPr/>
                <p:nvPr/>
              </p:nvSpPr>
              <p:spPr>
                <a:xfrm>
                  <a:off x="5904441"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8" name="Freeform 303">
                  <a:extLst>
                    <a:ext uri="{FF2B5EF4-FFF2-40B4-BE49-F238E27FC236}">
                      <a16:creationId xmlns:a16="http://schemas.microsoft.com/office/drawing/2014/main" id="{53F97B32-E1CF-D7F8-AD0E-19F1ED6DEE8B}"/>
                    </a:ext>
                  </a:extLst>
                </p:cNvPr>
                <p:cNvSpPr/>
                <p:nvPr/>
              </p:nvSpPr>
              <p:spPr>
                <a:xfrm>
                  <a:off x="587586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9" name="Freeform 304">
                  <a:extLst>
                    <a:ext uri="{FF2B5EF4-FFF2-40B4-BE49-F238E27FC236}">
                      <a16:creationId xmlns:a16="http://schemas.microsoft.com/office/drawing/2014/main" id="{4EAC12A9-80FF-8B28-4B81-EAEB6204C9F1}"/>
                    </a:ext>
                  </a:extLst>
                </p:cNvPr>
                <p:cNvSpPr/>
                <p:nvPr/>
              </p:nvSpPr>
              <p:spPr>
                <a:xfrm>
                  <a:off x="590761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0" name="Freeform 305">
                  <a:extLst>
                    <a:ext uri="{FF2B5EF4-FFF2-40B4-BE49-F238E27FC236}">
                      <a16:creationId xmlns:a16="http://schemas.microsoft.com/office/drawing/2014/main" id="{B7F832F5-EA80-A312-7DA3-DBE11C607114}"/>
                    </a:ext>
                  </a:extLst>
                </p:cNvPr>
                <p:cNvSpPr/>
                <p:nvPr/>
              </p:nvSpPr>
              <p:spPr>
                <a:xfrm>
                  <a:off x="58801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1" name="Freeform 306">
                  <a:extLst>
                    <a:ext uri="{FF2B5EF4-FFF2-40B4-BE49-F238E27FC236}">
                      <a16:creationId xmlns:a16="http://schemas.microsoft.com/office/drawing/2014/main" id="{9F023825-C1CB-9B87-0BAF-057A82D7542F}"/>
                    </a:ext>
                  </a:extLst>
                </p:cNvPr>
                <p:cNvSpPr/>
                <p:nvPr/>
              </p:nvSpPr>
              <p:spPr>
                <a:xfrm>
                  <a:off x="59118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2" name="Freeform 307">
                  <a:extLst>
                    <a:ext uri="{FF2B5EF4-FFF2-40B4-BE49-F238E27FC236}">
                      <a16:creationId xmlns:a16="http://schemas.microsoft.com/office/drawing/2014/main" id="{31C4D76C-7EC5-DBA9-C4A7-ABC52B28CD0B}"/>
                    </a:ext>
                  </a:extLst>
                </p:cNvPr>
                <p:cNvSpPr/>
                <p:nvPr/>
              </p:nvSpPr>
              <p:spPr>
                <a:xfrm>
                  <a:off x="58832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3" name="Freeform 308">
                  <a:extLst>
                    <a:ext uri="{FF2B5EF4-FFF2-40B4-BE49-F238E27FC236}">
                      <a16:creationId xmlns:a16="http://schemas.microsoft.com/office/drawing/2014/main" id="{3D3C640A-F724-4029-E849-F7FFB6E491DF}"/>
                    </a:ext>
                  </a:extLst>
                </p:cNvPr>
                <p:cNvSpPr/>
                <p:nvPr/>
              </p:nvSpPr>
              <p:spPr>
                <a:xfrm>
                  <a:off x="59150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4" name="Freeform 309">
                  <a:extLst>
                    <a:ext uri="{FF2B5EF4-FFF2-40B4-BE49-F238E27FC236}">
                      <a16:creationId xmlns:a16="http://schemas.microsoft.com/office/drawing/2014/main" id="{1C5BA64D-2B31-D6EB-8E5B-8FE976B5E195}"/>
                    </a:ext>
                  </a:extLst>
                </p:cNvPr>
                <p:cNvSpPr/>
                <p:nvPr/>
              </p:nvSpPr>
              <p:spPr>
                <a:xfrm>
                  <a:off x="58864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5" name="Freeform 310">
                  <a:extLst>
                    <a:ext uri="{FF2B5EF4-FFF2-40B4-BE49-F238E27FC236}">
                      <a16:creationId xmlns:a16="http://schemas.microsoft.com/office/drawing/2014/main" id="{9D780A0A-5288-1D91-97A8-AD3A3A79F9CC}"/>
                    </a:ext>
                  </a:extLst>
                </p:cNvPr>
                <p:cNvSpPr/>
                <p:nvPr/>
              </p:nvSpPr>
              <p:spPr>
                <a:xfrm>
                  <a:off x="59182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6" name="Freeform 311">
                  <a:extLst>
                    <a:ext uri="{FF2B5EF4-FFF2-40B4-BE49-F238E27FC236}">
                      <a16:creationId xmlns:a16="http://schemas.microsoft.com/office/drawing/2014/main" id="{501B1C0B-F63C-D1AC-F4B0-71843AA5A0BB}"/>
                    </a:ext>
                  </a:extLst>
                </p:cNvPr>
                <p:cNvSpPr/>
                <p:nvPr/>
              </p:nvSpPr>
              <p:spPr>
                <a:xfrm>
                  <a:off x="58906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7" name="Freeform 312">
                  <a:extLst>
                    <a:ext uri="{FF2B5EF4-FFF2-40B4-BE49-F238E27FC236}">
                      <a16:creationId xmlns:a16="http://schemas.microsoft.com/office/drawing/2014/main" id="{AA733634-AF77-AF3A-CEF0-97E61E299AED}"/>
                    </a:ext>
                  </a:extLst>
                </p:cNvPr>
                <p:cNvSpPr/>
                <p:nvPr/>
              </p:nvSpPr>
              <p:spPr>
                <a:xfrm>
                  <a:off x="59224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8" name="Freeform 313">
                  <a:extLst>
                    <a:ext uri="{FF2B5EF4-FFF2-40B4-BE49-F238E27FC236}">
                      <a16:creationId xmlns:a16="http://schemas.microsoft.com/office/drawing/2014/main" id="{26C3D973-50FB-854A-2A39-F6716E2CE061}"/>
                    </a:ext>
                  </a:extLst>
                </p:cNvPr>
                <p:cNvSpPr/>
                <p:nvPr/>
              </p:nvSpPr>
              <p:spPr>
                <a:xfrm>
                  <a:off x="58938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9" name="Freeform 314">
                  <a:extLst>
                    <a:ext uri="{FF2B5EF4-FFF2-40B4-BE49-F238E27FC236}">
                      <a16:creationId xmlns:a16="http://schemas.microsoft.com/office/drawing/2014/main" id="{4AC14DF5-0C55-EB6C-C520-42BFC10A7AFD}"/>
                    </a:ext>
                  </a:extLst>
                </p:cNvPr>
                <p:cNvSpPr/>
                <p:nvPr/>
              </p:nvSpPr>
              <p:spPr>
                <a:xfrm>
                  <a:off x="59256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0" name="Freeform 315">
                  <a:extLst>
                    <a:ext uri="{FF2B5EF4-FFF2-40B4-BE49-F238E27FC236}">
                      <a16:creationId xmlns:a16="http://schemas.microsoft.com/office/drawing/2014/main" id="{688F2EC5-288B-DCBF-5D2A-C8C1121B2ED6}"/>
                    </a:ext>
                  </a:extLst>
                </p:cNvPr>
                <p:cNvSpPr/>
                <p:nvPr/>
              </p:nvSpPr>
              <p:spPr>
                <a:xfrm>
                  <a:off x="58970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1" name="Freeform 316">
                  <a:extLst>
                    <a:ext uri="{FF2B5EF4-FFF2-40B4-BE49-F238E27FC236}">
                      <a16:creationId xmlns:a16="http://schemas.microsoft.com/office/drawing/2014/main" id="{F7BD0B58-924C-681E-14A3-EEF962BDCC23}"/>
                    </a:ext>
                  </a:extLst>
                </p:cNvPr>
                <p:cNvSpPr/>
                <p:nvPr/>
              </p:nvSpPr>
              <p:spPr>
                <a:xfrm>
                  <a:off x="59287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2" name="Freeform 317">
                  <a:extLst>
                    <a:ext uri="{FF2B5EF4-FFF2-40B4-BE49-F238E27FC236}">
                      <a16:creationId xmlns:a16="http://schemas.microsoft.com/office/drawing/2014/main" id="{2A2D007D-7666-0BAD-572D-633A527FBE8F}"/>
                    </a:ext>
                  </a:extLst>
                </p:cNvPr>
                <p:cNvSpPr/>
                <p:nvPr/>
              </p:nvSpPr>
              <p:spPr>
                <a:xfrm>
                  <a:off x="5901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3" name="Freeform 318">
                  <a:extLst>
                    <a:ext uri="{FF2B5EF4-FFF2-40B4-BE49-F238E27FC236}">
                      <a16:creationId xmlns:a16="http://schemas.microsoft.com/office/drawing/2014/main" id="{F4124982-A6FE-DCA5-F81C-335DBA9AD6A6}"/>
                    </a:ext>
                  </a:extLst>
                </p:cNvPr>
                <p:cNvSpPr/>
                <p:nvPr/>
              </p:nvSpPr>
              <p:spPr>
                <a:xfrm>
                  <a:off x="5933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4" name="Freeform 319">
                  <a:extLst>
                    <a:ext uri="{FF2B5EF4-FFF2-40B4-BE49-F238E27FC236}">
                      <a16:creationId xmlns:a16="http://schemas.microsoft.com/office/drawing/2014/main" id="{AB075AFC-33BD-4C9A-93AB-ED4EC3D1DE75}"/>
                    </a:ext>
                  </a:extLst>
                </p:cNvPr>
                <p:cNvSpPr/>
                <p:nvPr/>
              </p:nvSpPr>
              <p:spPr>
                <a:xfrm>
                  <a:off x="59044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5" name="Freeform 320">
                  <a:extLst>
                    <a:ext uri="{FF2B5EF4-FFF2-40B4-BE49-F238E27FC236}">
                      <a16:creationId xmlns:a16="http://schemas.microsoft.com/office/drawing/2014/main" id="{CE4F1A0F-96B2-C33C-FFD3-5FF5B5D4275E}"/>
                    </a:ext>
                  </a:extLst>
                </p:cNvPr>
                <p:cNvSpPr/>
                <p:nvPr/>
              </p:nvSpPr>
              <p:spPr>
                <a:xfrm>
                  <a:off x="59361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6" name="Freeform 321">
                  <a:extLst>
                    <a:ext uri="{FF2B5EF4-FFF2-40B4-BE49-F238E27FC236}">
                      <a16:creationId xmlns:a16="http://schemas.microsoft.com/office/drawing/2014/main" id="{FFD86153-3A2F-7A96-4503-4F6EBD33110E}"/>
                    </a:ext>
                  </a:extLst>
                </p:cNvPr>
                <p:cNvSpPr/>
                <p:nvPr/>
              </p:nvSpPr>
              <p:spPr>
                <a:xfrm>
                  <a:off x="59076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7" name="Freeform 322">
                  <a:extLst>
                    <a:ext uri="{FF2B5EF4-FFF2-40B4-BE49-F238E27FC236}">
                      <a16:creationId xmlns:a16="http://schemas.microsoft.com/office/drawing/2014/main" id="{803F7952-FF16-28A6-DDC1-E54A867DFD70}"/>
                    </a:ext>
                  </a:extLst>
                </p:cNvPr>
                <p:cNvSpPr/>
                <p:nvPr/>
              </p:nvSpPr>
              <p:spPr>
                <a:xfrm>
                  <a:off x="59393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8" name="Freeform 323">
                  <a:extLst>
                    <a:ext uri="{FF2B5EF4-FFF2-40B4-BE49-F238E27FC236}">
                      <a16:creationId xmlns:a16="http://schemas.microsoft.com/office/drawing/2014/main" id="{9BB5304F-14D3-FFEF-CADF-3F003E2FC0EC}"/>
                    </a:ext>
                  </a:extLst>
                </p:cNvPr>
                <p:cNvSpPr/>
                <p:nvPr/>
              </p:nvSpPr>
              <p:spPr>
                <a:xfrm>
                  <a:off x="5911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9" name="Freeform 324">
                  <a:extLst>
                    <a:ext uri="{FF2B5EF4-FFF2-40B4-BE49-F238E27FC236}">
                      <a16:creationId xmlns:a16="http://schemas.microsoft.com/office/drawing/2014/main" id="{05A5B434-0C14-965C-45C6-55FA01BBFE22}"/>
                    </a:ext>
                  </a:extLst>
                </p:cNvPr>
                <p:cNvSpPr/>
                <p:nvPr/>
              </p:nvSpPr>
              <p:spPr>
                <a:xfrm>
                  <a:off x="5943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0" name="Freeform 325">
                  <a:extLst>
                    <a:ext uri="{FF2B5EF4-FFF2-40B4-BE49-F238E27FC236}">
                      <a16:creationId xmlns:a16="http://schemas.microsoft.com/office/drawing/2014/main" id="{1A7D03B6-A513-594D-E903-DFFD8854883A}"/>
                    </a:ext>
                  </a:extLst>
                </p:cNvPr>
                <p:cNvSpPr/>
                <p:nvPr/>
              </p:nvSpPr>
              <p:spPr>
                <a:xfrm>
                  <a:off x="5915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1" name="Freeform 326">
                  <a:extLst>
                    <a:ext uri="{FF2B5EF4-FFF2-40B4-BE49-F238E27FC236}">
                      <a16:creationId xmlns:a16="http://schemas.microsoft.com/office/drawing/2014/main" id="{FD77C2A5-C298-EBD3-2785-E211C59B5322}"/>
                    </a:ext>
                  </a:extLst>
                </p:cNvPr>
                <p:cNvSpPr/>
                <p:nvPr/>
              </p:nvSpPr>
              <p:spPr>
                <a:xfrm>
                  <a:off x="5946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2" name="Freeform 327">
                  <a:extLst>
                    <a:ext uri="{FF2B5EF4-FFF2-40B4-BE49-F238E27FC236}">
                      <a16:creationId xmlns:a16="http://schemas.microsoft.com/office/drawing/2014/main" id="{0F8C336A-DC3D-001C-B44E-667955BB8F83}"/>
                    </a:ext>
                  </a:extLst>
                </p:cNvPr>
                <p:cNvSpPr/>
                <p:nvPr/>
              </p:nvSpPr>
              <p:spPr>
                <a:xfrm>
                  <a:off x="59182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3" name="Freeform 328">
                  <a:extLst>
                    <a:ext uri="{FF2B5EF4-FFF2-40B4-BE49-F238E27FC236}">
                      <a16:creationId xmlns:a16="http://schemas.microsoft.com/office/drawing/2014/main" id="{D944BF44-2EC0-AD4C-C0AB-C786B5985679}"/>
                    </a:ext>
                  </a:extLst>
                </p:cNvPr>
                <p:cNvSpPr/>
                <p:nvPr/>
              </p:nvSpPr>
              <p:spPr>
                <a:xfrm>
                  <a:off x="59499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4" name="Freeform 329">
                  <a:extLst>
                    <a:ext uri="{FF2B5EF4-FFF2-40B4-BE49-F238E27FC236}">
                      <a16:creationId xmlns:a16="http://schemas.microsoft.com/office/drawing/2014/main" id="{DEED4B95-FD9F-EFA4-645D-91B1EBADAD2B}"/>
                    </a:ext>
                  </a:extLst>
                </p:cNvPr>
                <p:cNvSpPr/>
                <p:nvPr/>
              </p:nvSpPr>
              <p:spPr>
                <a:xfrm>
                  <a:off x="59224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5" name="Freeform 330">
                  <a:extLst>
                    <a:ext uri="{FF2B5EF4-FFF2-40B4-BE49-F238E27FC236}">
                      <a16:creationId xmlns:a16="http://schemas.microsoft.com/office/drawing/2014/main" id="{718D77B8-8C56-2D25-58F3-8B9FC49E6FCF}"/>
                    </a:ext>
                  </a:extLst>
                </p:cNvPr>
                <p:cNvSpPr/>
                <p:nvPr/>
              </p:nvSpPr>
              <p:spPr>
                <a:xfrm>
                  <a:off x="59541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6" name="Freeform 331">
                  <a:extLst>
                    <a:ext uri="{FF2B5EF4-FFF2-40B4-BE49-F238E27FC236}">
                      <a16:creationId xmlns:a16="http://schemas.microsoft.com/office/drawing/2014/main" id="{135033B5-0F8F-41A5-3D79-518A109DF553}"/>
                    </a:ext>
                  </a:extLst>
                </p:cNvPr>
                <p:cNvSpPr/>
                <p:nvPr/>
              </p:nvSpPr>
              <p:spPr>
                <a:xfrm>
                  <a:off x="5925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7" name="Freeform 332">
                  <a:extLst>
                    <a:ext uri="{FF2B5EF4-FFF2-40B4-BE49-F238E27FC236}">
                      <a16:creationId xmlns:a16="http://schemas.microsoft.com/office/drawing/2014/main" id="{897AE12F-9BC7-7B8D-5FC0-4C031FB77E58}"/>
                    </a:ext>
                  </a:extLst>
                </p:cNvPr>
                <p:cNvSpPr/>
                <p:nvPr/>
              </p:nvSpPr>
              <p:spPr>
                <a:xfrm>
                  <a:off x="5957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8" name="Freeform 333">
                  <a:extLst>
                    <a:ext uri="{FF2B5EF4-FFF2-40B4-BE49-F238E27FC236}">
                      <a16:creationId xmlns:a16="http://schemas.microsoft.com/office/drawing/2014/main" id="{AD95C5ED-BBAC-007C-2CEA-987AB8CFCCD7}"/>
                    </a:ext>
                  </a:extLst>
                </p:cNvPr>
                <p:cNvSpPr/>
                <p:nvPr/>
              </p:nvSpPr>
              <p:spPr>
                <a:xfrm>
                  <a:off x="59287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9" name="Freeform 334">
                  <a:extLst>
                    <a:ext uri="{FF2B5EF4-FFF2-40B4-BE49-F238E27FC236}">
                      <a16:creationId xmlns:a16="http://schemas.microsoft.com/office/drawing/2014/main" id="{D1901947-BE66-4ADF-B385-88E5E5A66009}"/>
                    </a:ext>
                  </a:extLst>
                </p:cNvPr>
                <p:cNvSpPr/>
                <p:nvPr/>
              </p:nvSpPr>
              <p:spPr>
                <a:xfrm>
                  <a:off x="59605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0" name="Freeform 335">
                  <a:extLst>
                    <a:ext uri="{FF2B5EF4-FFF2-40B4-BE49-F238E27FC236}">
                      <a16:creationId xmlns:a16="http://schemas.microsoft.com/office/drawing/2014/main" id="{DBCA156B-DB0A-DC37-CE58-DFF3FD05BFD9}"/>
                    </a:ext>
                  </a:extLst>
                </p:cNvPr>
                <p:cNvSpPr/>
                <p:nvPr/>
              </p:nvSpPr>
              <p:spPr>
                <a:xfrm>
                  <a:off x="59330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1" name="Freeform 336">
                  <a:extLst>
                    <a:ext uri="{FF2B5EF4-FFF2-40B4-BE49-F238E27FC236}">
                      <a16:creationId xmlns:a16="http://schemas.microsoft.com/office/drawing/2014/main" id="{BE11E947-5B75-5487-4FD6-41D23618CCC3}"/>
                    </a:ext>
                  </a:extLst>
                </p:cNvPr>
                <p:cNvSpPr/>
                <p:nvPr/>
              </p:nvSpPr>
              <p:spPr>
                <a:xfrm>
                  <a:off x="59647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2" name="Freeform 337">
                  <a:extLst>
                    <a:ext uri="{FF2B5EF4-FFF2-40B4-BE49-F238E27FC236}">
                      <a16:creationId xmlns:a16="http://schemas.microsoft.com/office/drawing/2014/main" id="{382BAE8C-6FF3-145D-729F-F5A5D4CD7740}"/>
                    </a:ext>
                  </a:extLst>
                </p:cNvPr>
                <p:cNvSpPr/>
                <p:nvPr/>
              </p:nvSpPr>
              <p:spPr>
                <a:xfrm>
                  <a:off x="593619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3" name="Freeform 338">
                  <a:extLst>
                    <a:ext uri="{FF2B5EF4-FFF2-40B4-BE49-F238E27FC236}">
                      <a16:creationId xmlns:a16="http://schemas.microsoft.com/office/drawing/2014/main" id="{073682BA-301C-CDBE-9C53-419C976B273F}"/>
                    </a:ext>
                  </a:extLst>
                </p:cNvPr>
                <p:cNvSpPr/>
                <p:nvPr/>
              </p:nvSpPr>
              <p:spPr>
                <a:xfrm>
                  <a:off x="59679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4" name="Freeform 339">
                  <a:extLst>
                    <a:ext uri="{FF2B5EF4-FFF2-40B4-BE49-F238E27FC236}">
                      <a16:creationId xmlns:a16="http://schemas.microsoft.com/office/drawing/2014/main" id="{F13BBE92-4517-B9B4-272B-0DFBF405A759}"/>
                    </a:ext>
                  </a:extLst>
                </p:cNvPr>
                <p:cNvSpPr/>
                <p:nvPr/>
              </p:nvSpPr>
              <p:spPr>
                <a:xfrm>
                  <a:off x="5940425"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5" name="Freeform 340">
                  <a:extLst>
                    <a:ext uri="{FF2B5EF4-FFF2-40B4-BE49-F238E27FC236}">
                      <a16:creationId xmlns:a16="http://schemas.microsoft.com/office/drawing/2014/main" id="{1898ACE4-B439-87B3-B640-659C8A511032}"/>
                    </a:ext>
                  </a:extLst>
                </p:cNvPr>
                <p:cNvSpPr/>
                <p:nvPr/>
              </p:nvSpPr>
              <p:spPr>
                <a:xfrm>
                  <a:off x="59711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6" name="Freeform 341">
                  <a:extLst>
                    <a:ext uri="{FF2B5EF4-FFF2-40B4-BE49-F238E27FC236}">
                      <a16:creationId xmlns:a16="http://schemas.microsoft.com/office/drawing/2014/main" id="{827C38C7-B64F-118F-5C2F-110C47DA2634}"/>
                    </a:ext>
                  </a:extLst>
                </p:cNvPr>
                <p:cNvSpPr/>
                <p:nvPr/>
              </p:nvSpPr>
              <p:spPr>
                <a:xfrm>
                  <a:off x="59467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7" name="Freeform 342">
                  <a:extLst>
                    <a:ext uri="{FF2B5EF4-FFF2-40B4-BE49-F238E27FC236}">
                      <a16:creationId xmlns:a16="http://schemas.microsoft.com/office/drawing/2014/main" id="{15F51687-CE16-133E-AF1E-3A8C38CCD87C}"/>
                    </a:ext>
                  </a:extLst>
                </p:cNvPr>
                <p:cNvSpPr/>
                <p:nvPr/>
              </p:nvSpPr>
              <p:spPr>
                <a:xfrm>
                  <a:off x="59785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8" name="Freeform 343">
                  <a:extLst>
                    <a:ext uri="{FF2B5EF4-FFF2-40B4-BE49-F238E27FC236}">
                      <a16:creationId xmlns:a16="http://schemas.microsoft.com/office/drawing/2014/main" id="{2D42423F-DD60-B446-968E-FDB9CA3DBED5}"/>
                    </a:ext>
                  </a:extLst>
                </p:cNvPr>
                <p:cNvSpPr/>
                <p:nvPr/>
              </p:nvSpPr>
              <p:spPr>
                <a:xfrm>
                  <a:off x="5954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9" name="Freeform 344">
                  <a:extLst>
                    <a:ext uri="{FF2B5EF4-FFF2-40B4-BE49-F238E27FC236}">
                      <a16:creationId xmlns:a16="http://schemas.microsoft.com/office/drawing/2014/main" id="{A2F1516E-3840-F26C-406E-86CCEB17431A}"/>
                    </a:ext>
                  </a:extLst>
                </p:cNvPr>
                <p:cNvSpPr/>
                <p:nvPr/>
              </p:nvSpPr>
              <p:spPr>
                <a:xfrm>
                  <a:off x="5985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0" name="Freeform 345">
                  <a:extLst>
                    <a:ext uri="{FF2B5EF4-FFF2-40B4-BE49-F238E27FC236}">
                      <a16:creationId xmlns:a16="http://schemas.microsoft.com/office/drawing/2014/main" id="{79F7770B-6500-0FAE-571A-6EA0ECC166D2}"/>
                    </a:ext>
                  </a:extLst>
                </p:cNvPr>
                <p:cNvSpPr/>
                <p:nvPr/>
              </p:nvSpPr>
              <p:spPr>
                <a:xfrm>
                  <a:off x="59573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1" name="Freeform 346">
                  <a:extLst>
                    <a:ext uri="{FF2B5EF4-FFF2-40B4-BE49-F238E27FC236}">
                      <a16:creationId xmlns:a16="http://schemas.microsoft.com/office/drawing/2014/main" id="{1B0C5F6A-9406-4ACA-F23E-0590500C531C}"/>
                    </a:ext>
                  </a:extLst>
                </p:cNvPr>
                <p:cNvSpPr/>
                <p:nvPr/>
              </p:nvSpPr>
              <p:spPr>
                <a:xfrm>
                  <a:off x="59891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2" name="Freeform 347">
                  <a:extLst>
                    <a:ext uri="{FF2B5EF4-FFF2-40B4-BE49-F238E27FC236}">
                      <a16:creationId xmlns:a16="http://schemas.microsoft.com/office/drawing/2014/main" id="{0B3CF51D-A085-78A0-D3FD-9EDFF079FD50}"/>
                    </a:ext>
                  </a:extLst>
                </p:cNvPr>
                <p:cNvSpPr/>
                <p:nvPr/>
              </p:nvSpPr>
              <p:spPr>
                <a:xfrm>
                  <a:off x="5961591"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3" name="Freeform 348">
                  <a:extLst>
                    <a:ext uri="{FF2B5EF4-FFF2-40B4-BE49-F238E27FC236}">
                      <a16:creationId xmlns:a16="http://schemas.microsoft.com/office/drawing/2014/main" id="{A2901B65-0AA5-6F2A-EC90-914500391609}"/>
                    </a:ext>
                  </a:extLst>
                </p:cNvPr>
                <p:cNvSpPr/>
                <p:nvPr/>
              </p:nvSpPr>
              <p:spPr>
                <a:xfrm>
                  <a:off x="59933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4" name="Freeform 349">
                  <a:extLst>
                    <a:ext uri="{FF2B5EF4-FFF2-40B4-BE49-F238E27FC236}">
                      <a16:creationId xmlns:a16="http://schemas.microsoft.com/office/drawing/2014/main" id="{8A9CB6F4-D17F-35E2-FBE2-1F8B1676275A}"/>
                    </a:ext>
                  </a:extLst>
                </p:cNvPr>
                <p:cNvSpPr/>
                <p:nvPr/>
              </p:nvSpPr>
              <p:spPr>
                <a:xfrm>
                  <a:off x="59647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5" name="Freeform 350">
                  <a:extLst>
                    <a:ext uri="{FF2B5EF4-FFF2-40B4-BE49-F238E27FC236}">
                      <a16:creationId xmlns:a16="http://schemas.microsoft.com/office/drawing/2014/main" id="{20281414-F5ED-F35C-3E80-F2DFD4C9EAE3}"/>
                    </a:ext>
                  </a:extLst>
                </p:cNvPr>
                <p:cNvSpPr/>
                <p:nvPr/>
              </p:nvSpPr>
              <p:spPr>
                <a:xfrm>
                  <a:off x="59965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6" name="Freeform 351">
                  <a:extLst>
                    <a:ext uri="{FF2B5EF4-FFF2-40B4-BE49-F238E27FC236}">
                      <a16:creationId xmlns:a16="http://schemas.microsoft.com/office/drawing/2014/main" id="{5267E322-C0E7-257C-A3EC-9EE2813D9586}"/>
                    </a:ext>
                  </a:extLst>
                </p:cNvPr>
                <p:cNvSpPr/>
                <p:nvPr/>
              </p:nvSpPr>
              <p:spPr>
                <a:xfrm>
                  <a:off x="59679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7" name="Freeform 352">
                  <a:extLst>
                    <a:ext uri="{FF2B5EF4-FFF2-40B4-BE49-F238E27FC236}">
                      <a16:creationId xmlns:a16="http://schemas.microsoft.com/office/drawing/2014/main" id="{F235AF38-47C3-18F4-E6FA-BD4CEA71D521}"/>
                    </a:ext>
                  </a:extLst>
                </p:cNvPr>
                <p:cNvSpPr/>
                <p:nvPr/>
              </p:nvSpPr>
              <p:spPr>
                <a:xfrm>
                  <a:off x="59996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8" name="Freeform 353">
                  <a:extLst>
                    <a:ext uri="{FF2B5EF4-FFF2-40B4-BE49-F238E27FC236}">
                      <a16:creationId xmlns:a16="http://schemas.microsoft.com/office/drawing/2014/main" id="{7C37F902-FD72-4032-8FC8-98DF73C5A427}"/>
                    </a:ext>
                  </a:extLst>
                </p:cNvPr>
                <p:cNvSpPr/>
                <p:nvPr/>
              </p:nvSpPr>
              <p:spPr>
                <a:xfrm>
                  <a:off x="59721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9" name="Freeform 354">
                  <a:extLst>
                    <a:ext uri="{FF2B5EF4-FFF2-40B4-BE49-F238E27FC236}">
                      <a16:creationId xmlns:a16="http://schemas.microsoft.com/office/drawing/2014/main" id="{95495BD6-A4E3-B065-FFC9-2220D43D1371}"/>
                    </a:ext>
                  </a:extLst>
                </p:cNvPr>
                <p:cNvSpPr/>
                <p:nvPr/>
              </p:nvSpPr>
              <p:spPr>
                <a:xfrm>
                  <a:off x="60039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0" name="Freeform 355">
                  <a:extLst>
                    <a:ext uri="{FF2B5EF4-FFF2-40B4-BE49-F238E27FC236}">
                      <a16:creationId xmlns:a16="http://schemas.microsoft.com/office/drawing/2014/main" id="{07E86345-E7E7-C305-DBE5-A8278BB47AEE}"/>
                    </a:ext>
                  </a:extLst>
                </p:cNvPr>
                <p:cNvSpPr/>
                <p:nvPr/>
              </p:nvSpPr>
              <p:spPr>
                <a:xfrm>
                  <a:off x="5975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1" name="Freeform 356">
                  <a:extLst>
                    <a:ext uri="{FF2B5EF4-FFF2-40B4-BE49-F238E27FC236}">
                      <a16:creationId xmlns:a16="http://schemas.microsoft.com/office/drawing/2014/main" id="{222D45EA-DFB0-00A6-BE46-E808F601CE55}"/>
                    </a:ext>
                  </a:extLst>
                </p:cNvPr>
                <p:cNvSpPr/>
                <p:nvPr/>
              </p:nvSpPr>
              <p:spPr>
                <a:xfrm>
                  <a:off x="6007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2" name="Freeform 357">
                  <a:extLst>
                    <a:ext uri="{FF2B5EF4-FFF2-40B4-BE49-F238E27FC236}">
                      <a16:creationId xmlns:a16="http://schemas.microsoft.com/office/drawing/2014/main" id="{F6E0C2AC-97ED-01DF-AA66-146FC829594E}"/>
                    </a:ext>
                  </a:extLst>
                </p:cNvPr>
                <p:cNvSpPr/>
                <p:nvPr/>
              </p:nvSpPr>
              <p:spPr>
                <a:xfrm>
                  <a:off x="59859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3" name="Freeform 358">
                  <a:extLst>
                    <a:ext uri="{FF2B5EF4-FFF2-40B4-BE49-F238E27FC236}">
                      <a16:creationId xmlns:a16="http://schemas.microsoft.com/office/drawing/2014/main" id="{CDBAFD54-6708-B5F0-388B-6022BDA5275D}"/>
                    </a:ext>
                  </a:extLst>
                </p:cNvPr>
                <p:cNvSpPr/>
                <p:nvPr/>
              </p:nvSpPr>
              <p:spPr>
                <a:xfrm>
                  <a:off x="60176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4" name="Freeform 359">
                  <a:extLst>
                    <a:ext uri="{FF2B5EF4-FFF2-40B4-BE49-F238E27FC236}">
                      <a16:creationId xmlns:a16="http://schemas.microsoft.com/office/drawing/2014/main" id="{7234787B-FB47-8745-D18A-9F62E7FF0F2E}"/>
                    </a:ext>
                  </a:extLst>
                </p:cNvPr>
                <p:cNvSpPr/>
                <p:nvPr/>
              </p:nvSpPr>
              <p:spPr>
                <a:xfrm>
                  <a:off x="59891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5" name="Freeform 360">
                  <a:extLst>
                    <a:ext uri="{FF2B5EF4-FFF2-40B4-BE49-F238E27FC236}">
                      <a16:creationId xmlns:a16="http://schemas.microsoft.com/office/drawing/2014/main" id="{553C59A2-CEAF-BFD5-7135-CA008BC0D55F}"/>
                    </a:ext>
                  </a:extLst>
                </p:cNvPr>
                <p:cNvSpPr/>
                <p:nvPr/>
              </p:nvSpPr>
              <p:spPr>
                <a:xfrm>
                  <a:off x="60208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6" name="Freeform 361">
                  <a:extLst>
                    <a:ext uri="{FF2B5EF4-FFF2-40B4-BE49-F238E27FC236}">
                      <a16:creationId xmlns:a16="http://schemas.microsoft.com/office/drawing/2014/main" id="{54761193-FB68-2743-90DB-474DBDF413FD}"/>
                    </a:ext>
                  </a:extLst>
                </p:cNvPr>
                <p:cNvSpPr/>
                <p:nvPr/>
              </p:nvSpPr>
              <p:spPr>
                <a:xfrm>
                  <a:off x="60356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7" name="Freeform 362">
                  <a:extLst>
                    <a:ext uri="{FF2B5EF4-FFF2-40B4-BE49-F238E27FC236}">
                      <a16:creationId xmlns:a16="http://schemas.microsoft.com/office/drawing/2014/main" id="{C00FF7F6-E8C8-8233-BFF6-C9E725EA0AC5}"/>
                    </a:ext>
                  </a:extLst>
                </p:cNvPr>
                <p:cNvSpPr/>
                <p:nvPr/>
              </p:nvSpPr>
              <p:spPr>
                <a:xfrm>
                  <a:off x="60674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8" name="Freeform 363">
                  <a:extLst>
                    <a:ext uri="{FF2B5EF4-FFF2-40B4-BE49-F238E27FC236}">
                      <a16:creationId xmlns:a16="http://schemas.microsoft.com/office/drawing/2014/main" id="{3B18CCDD-E536-B762-2937-2D9C8164B6C2}"/>
                    </a:ext>
                  </a:extLst>
                </p:cNvPr>
                <p:cNvSpPr/>
                <p:nvPr/>
              </p:nvSpPr>
              <p:spPr>
                <a:xfrm>
                  <a:off x="6038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9" name="Freeform 364">
                  <a:extLst>
                    <a:ext uri="{FF2B5EF4-FFF2-40B4-BE49-F238E27FC236}">
                      <a16:creationId xmlns:a16="http://schemas.microsoft.com/office/drawing/2014/main" id="{7EC6F081-A2DA-363D-F9BD-72FCBF2023A5}"/>
                    </a:ext>
                  </a:extLst>
                </p:cNvPr>
                <p:cNvSpPr/>
                <p:nvPr/>
              </p:nvSpPr>
              <p:spPr>
                <a:xfrm>
                  <a:off x="6070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0" name="Freeform 365">
                  <a:extLst>
                    <a:ext uri="{FF2B5EF4-FFF2-40B4-BE49-F238E27FC236}">
                      <a16:creationId xmlns:a16="http://schemas.microsoft.com/office/drawing/2014/main" id="{0FD2F6B6-84AA-3E39-B6B0-8243C6301F2E}"/>
                    </a:ext>
                  </a:extLst>
                </p:cNvPr>
                <p:cNvSpPr/>
                <p:nvPr/>
              </p:nvSpPr>
              <p:spPr>
                <a:xfrm>
                  <a:off x="6042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1" name="Freeform 366">
                  <a:extLst>
                    <a:ext uri="{FF2B5EF4-FFF2-40B4-BE49-F238E27FC236}">
                      <a16:creationId xmlns:a16="http://schemas.microsoft.com/office/drawing/2014/main" id="{563887DE-07BB-EFFA-4CC1-9A77CB288861}"/>
                    </a:ext>
                  </a:extLst>
                </p:cNvPr>
                <p:cNvSpPr/>
                <p:nvPr/>
              </p:nvSpPr>
              <p:spPr>
                <a:xfrm>
                  <a:off x="6073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2" name="Freeform 367">
                  <a:extLst>
                    <a:ext uri="{FF2B5EF4-FFF2-40B4-BE49-F238E27FC236}">
                      <a16:creationId xmlns:a16="http://schemas.microsoft.com/office/drawing/2014/main" id="{730CE393-122B-B6B9-C1B2-5312EAA54354}"/>
                    </a:ext>
                  </a:extLst>
                </p:cNvPr>
                <p:cNvSpPr/>
                <p:nvPr/>
              </p:nvSpPr>
              <p:spPr>
                <a:xfrm>
                  <a:off x="6052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3" name="Freeform 368">
                  <a:extLst>
                    <a:ext uri="{FF2B5EF4-FFF2-40B4-BE49-F238E27FC236}">
                      <a16:creationId xmlns:a16="http://schemas.microsoft.com/office/drawing/2014/main" id="{D21231E0-4101-2356-1C75-4224861CA2C5}"/>
                    </a:ext>
                  </a:extLst>
                </p:cNvPr>
                <p:cNvSpPr/>
                <p:nvPr/>
              </p:nvSpPr>
              <p:spPr>
                <a:xfrm>
                  <a:off x="6084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4" name="Freeform 369">
                  <a:extLst>
                    <a:ext uri="{FF2B5EF4-FFF2-40B4-BE49-F238E27FC236}">
                      <a16:creationId xmlns:a16="http://schemas.microsoft.com/office/drawing/2014/main" id="{98D439FC-FFE6-5794-D1CC-18A76050BB35}"/>
                    </a:ext>
                  </a:extLst>
                </p:cNvPr>
                <p:cNvSpPr/>
                <p:nvPr/>
              </p:nvSpPr>
              <p:spPr>
                <a:xfrm>
                  <a:off x="60706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5" name="Freeform 370">
                  <a:extLst>
                    <a:ext uri="{FF2B5EF4-FFF2-40B4-BE49-F238E27FC236}">
                      <a16:creationId xmlns:a16="http://schemas.microsoft.com/office/drawing/2014/main" id="{0099418D-83CB-A368-8FD0-B1CA3D4B97C0}"/>
                    </a:ext>
                  </a:extLst>
                </p:cNvPr>
                <p:cNvSpPr/>
                <p:nvPr/>
              </p:nvSpPr>
              <p:spPr>
                <a:xfrm>
                  <a:off x="61023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6" name="Freeform 371">
                  <a:extLst>
                    <a:ext uri="{FF2B5EF4-FFF2-40B4-BE49-F238E27FC236}">
                      <a16:creationId xmlns:a16="http://schemas.microsoft.com/office/drawing/2014/main" id="{E7A33773-D740-55CF-2A6E-296A2D5CB8FE}"/>
                    </a:ext>
                  </a:extLst>
                </p:cNvPr>
                <p:cNvSpPr/>
                <p:nvPr/>
              </p:nvSpPr>
              <p:spPr>
                <a:xfrm>
                  <a:off x="6081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7" name="Freeform 372">
                  <a:extLst>
                    <a:ext uri="{FF2B5EF4-FFF2-40B4-BE49-F238E27FC236}">
                      <a16:creationId xmlns:a16="http://schemas.microsoft.com/office/drawing/2014/main" id="{3E714B0E-5677-C239-E859-CCBDA7821C83}"/>
                    </a:ext>
                  </a:extLst>
                </p:cNvPr>
                <p:cNvSpPr/>
                <p:nvPr/>
              </p:nvSpPr>
              <p:spPr>
                <a:xfrm>
                  <a:off x="6112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8" name="Freeform 373">
                  <a:extLst>
                    <a:ext uri="{FF2B5EF4-FFF2-40B4-BE49-F238E27FC236}">
                      <a16:creationId xmlns:a16="http://schemas.microsoft.com/office/drawing/2014/main" id="{1DD381B5-D39D-64E5-D3A9-3C813236693E}"/>
                    </a:ext>
                  </a:extLst>
                </p:cNvPr>
                <p:cNvSpPr/>
                <p:nvPr/>
              </p:nvSpPr>
              <p:spPr>
                <a:xfrm>
                  <a:off x="6102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9" name="Freeform 374">
                  <a:extLst>
                    <a:ext uri="{FF2B5EF4-FFF2-40B4-BE49-F238E27FC236}">
                      <a16:creationId xmlns:a16="http://schemas.microsoft.com/office/drawing/2014/main" id="{E9061C0C-1789-7B8F-10EF-2635DD37C2B0}"/>
                    </a:ext>
                  </a:extLst>
                </p:cNvPr>
                <p:cNvSpPr/>
                <p:nvPr/>
              </p:nvSpPr>
              <p:spPr>
                <a:xfrm>
                  <a:off x="6134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0" name="Freeform 375">
                  <a:extLst>
                    <a:ext uri="{FF2B5EF4-FFF2-40B4-BE49-F238E27FC236}">
                      <a16:creationId xmlns:a16="http://schemas.microsoft.com/office/drawing/2014/main" id="{C4256423-8591-C7AE-EFA3-10F54A779A96}"/>
                    </a:ext>
                  </a:extLst>
                </p:cNvPr>
                <p:cNvSpPr/>
                <p:nvPr/>
              </p:nvSpPr>
              <p:spPr>
                <a:xfrm>
                  <a:off x="61097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1" name="Freeform 376">
                  <a:extLst>
                    <a:ext uri="{FF2B5EF4-FFF2-40B4-BE49-F238E27FC236}">
                      <a16:creationId xmlns:a16="http://schemas.microsoft.com/office/drawing/2014/main" id="{E4A431BB-FE94-7A2F-218B-095C7FA034A3}"/>
                    </a:ext>
                  </a:extLst>
                </p:cNvPr>
                <p:cNvSpPr/>
                <p:nvPr/>
              </p:nvSpPr>
              <p:spPr>
                <a:xfrm>
                  <a:off x="61415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2" name="Freeform 377">
                  <a:extLst>
                    <a:ext uri="{FF2B5EF4-FFF2-40B4-BE49-F238E27FC236}">
                      <a16:creationId xmlns:a16="http://schemas.microsoft.com/office/drawing/2014/main" id="{FA912512-C8C1-7B2F-B992-EECCB8CAA709}"/>
                    </a:ext>
                  </a:extLst>
                </p:cNvPr>
                <p:cNvSpPr/>
                <p:nvPr/>
              </p:nvSpPr>
              <p:spPr>
                <a:xfrm>
                  <a:off x="6155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3" name="Freeform 378">
                  <a:extLst>
                    <a:ext uri="{FF2B5EF4-FFF2-40B4-BE49-F238E27FC236}">
                      <a16:creationId xmlns:a16="http://schemas.microsoft.com/office/drawing/2014/main" id="{61F46923-A791-0E73-46CF-1F42BF76ED9C}"/>
                    </a:ext>
                  </a:extLst>
                </p:cNvPr>
                <p:cNvSpPr/>
                <p:nvPr/>
              </p:nvSpPr>
              <p:spPr>
                <a:xfrm>
                  <a:off x="6187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4" name="Freeform 379">
                  <a:extLst>
                    <a:ext uri="{FF2B5EF4-FFF2-40B4-BE49-F238E27FC236}">
                      <a16:creationId xmlns:a16="http://schemas.microsoft.com/office/drawing/2014/main" id="{F4FF491E-71F3-2670-FCB6-EC5F6CF24DF3}"/>
                    </a:ext>
                  </a:extLst>
                </p:cNvPr>
                <p:cNvSpPr/>
                <p:nvPr/>
              </p:nvSpPr>
              <p:spPr>
                <a:xfrm>
                  <a:off x="6173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5" name="Freeform 380">
                  <a:extLst>
                    <a:ext uri="{FF2B5EF4-FFF2-40B4-BE49-F238E27FC236}">
                      <a16:creationId xmlns:a16="http://schemas.microsoft.com/office/drawing/2014/main" id="{B92D0186-62D4-B4F6-BF32-8BFACD273244}"/>
                    </a:ext>
                  </a:extLst>
                </p:cNvPr>
                <p:cNvSpPr/>
                <p:nvPr/>
              </p:nvSpPr>
              <p:spPr>
                <a:xfrm>
                  <a:off x="6205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6" name="Freeform 381">
                  <a:extLst>
                    <a:ext uri="{FF2B5EF4-FFF2-40B4-BE49-F238E27FC236}">
                      <a16:creationId xmlns:a16="http://schemas.microsoft.com/office/drawing/2014/main" id="{465A9E32-3EB7-46B8-8ACB-E524955F135E}"/>
                    </a:ext>
                  </a:extLst>
                </p:cNvPr>
                <p:cNvSpPr/>
                <p:nvPr/>
              </p:nvSpPr>
              <p:spPr>
                <a:xfrm>
                  <a:off x="61806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7" name="Freeform 382">
                  <a:extLst>
                    <a:ext uri="{FF2B5EF4-FFF2-40B4-BE49-F238E27FC236}">
                      <a16:creationId xmlns:a16="http://schemas.microsoft.com/office/drawing/2014/main" id="{1D3571EE-0F7F-6043-5B45-00A3FA518029}"/>
                    </a:ext>
                  </a:extLst>
                </p:cNvPr>
                <p:cNvSpPr/>
                <p:nvPr/>
              </p:nvSpPr>
              <p:spPr>
                <a:xfrm>
                  <a:off x="62124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8" name="Freeform 383">
                  <a:extLst>
                    <a:ext uri="{FF2B5EF4-FFF2-40B4-BE49-F238E27FC236}">
                      <a16:creationId xmlns:a16="http://schemas.microsoft.com/office/drawing/2014/main" id="{3321E622-852E-77B3-16B6-5F577FA7C970}"/>
                    </a:ext>
                  </a:extLst>
                </p:cNvPr>
                <p:cNvSpPr/>
                <p:nvPr/>
              </p:nvSpPr>
              <p:spPr>
                <a:xfrm>
                  <a:off x="62050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9" name="Freeform 384">
                  <a:extLst>
                    <a:ext uri="{FF2B5EF4-FFF2-40B4-BE49-F238E27FC236}">
                      <a16:creationId xmlns:a16="http://schemas.microsoft.com/office/drawing/2014/main" id="{4DDBE046-9D79-6A61-E9BD-625558BAE739}"/>
                    </a:ext>
                  </a:extLst>
                </p:cNvPr>
                <p:cNvSpPr/>
                <p:nvPr/>
              </p:nvSpPr>
              <p:spPr>
                <a:xfrm>
                  <a:off x="62367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0" name="Freeform 385">
                  <a:extLst>
                    <a:ext uri="{FF2B5EF4-FFF2-40B4-BE49-F238E27FC236}">
                      <a16:creationId xmlns:a16="http://schemas.microsoft.com/office/drawing/2014/main" id="{4B9E9CB7-C0AF-FB66-9C56-64800FEAE035}"/>
                    </a:ext>
                  </a:extLst>
                </p:cNvPr>
                <p:cNvSpPr/>
                <p:nvPr/>
              </p:nvSpPr>
              <p:spPr>
                <a:xfrm>
                  <a:off x="6230408" y="30458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1" name="Freeform 386">
                  <a:extLst>
                    <a:ext uri="{FF2B5EF4-FFF2-40B4-BE49-F238E27FC236}">
                      <a16:creationId xmlns:a16="http://schemas.microsoft.com/office/drawing/2014/main" id="{E7EF1B19-3205-0F3C-F694-ABE653731F85}"/>
                    </a:ext>
                  </a:extLst>
                </p:cNvPr>
                <p:cNvSpPr/>
                <p:nvPr/>
              </p:nvSpPr>
              <p:spPr>
                <a:xfrm>
                  <a:off x="6261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2" name="Freeform 387">
                  <a:extLst>
                    <a:ext uri="{FF2B5EF4-FFF2-40B4-BE49-F238E27FC236}">
                      <a16:creationId xmlns:a16="http://schemas.microsoft.com/office/drawing/2014/main" id="{A4090F5A-4ADE-F6B4-E781-C9602BDEFA2C}"/>
                    </a:ext>
                  </a:extLst>
                </p:cNvPr>
                <p:cNvSpPr/>
                <p:nvPr/>
              </p:nvSpPr>
              <p:spPr>
                <a:xfrm>
                  <a:off x="62335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3" name="Freeform 388">
                  <a:extLst>
                    <a:ext uri="{FF2B5EF4-FFF2-40B4-BE49-F238E27FC236}">
                      <a16:creationId xmlns:a16="http://schemas.microsoft.com/office/drawing/2014/main" id="{6750835B-C46C-7D86-CB7A-42FD6EF2457C}"/>
                    </a:ext>
                  </a:extLst>
                </p:cNvPr>
                <p:cNvSpPr/>
                <p:nvPr/>
              </p:nvSpPr>
              <p:spPr>
                <a:xfrm>
                  <a:off x="62653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4" name="Freeform 389">
                  <a:extLst>
                    <a:ext uri="{FF2B5EF4-FFF2-40B4-BE49-F238E27FC236}">
                      <a16:creationId xmlns:a16="http://schemas.microsoft.com/office/drawing/2014/main" id="{7B0E6D88-019C-6DB5-1C31-0199AF46557F}"/>
                    </a:ext>
                  </a:extLst>
                </p:cNvPr>
                <p:cNvSpPr/>
                <p:nvPr/>
              </p:nvSpPr>
              <p:spPr>
                <a:xfrm>
                  <a:off x="6300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5" name="Freeform 390">
                  <a:extLst>
                    <a:ext uri="{FF2B5EF4-FFF2-40B4-BE49-F238E27FC236}">
                      <a16:creationId xmlns:a16="http://schemas.microsoft.com/office/drawing/2014/main" id="{C6FB2BB0-D01A-7370-2289-BE7C73F9CC4D}"/>
                    </a:ext>
                  </a:extLst>
                </p:cNvPr>
                <p:cNvSpPr/>
                <p:nvPr/>
              </p:nvSpPr>
              <p:spPr>
                <a:xfrm>
                  <a:off x="6332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6" name="Freeform 391">
                  <a:extLst>
                    <a:ext uri="{FF2B5EF4-FFF2-40B4-BE49-F238E27FC236}">
                      <a16:creationId xmlns:a16="http://schemas.microsoft.com/office/drawing/2014/main" id="{8DA10595-206E-8FA2-3702-9AE60432A1C7}"/>
                    </a:ext>
                  </a:extLst>
                </p:cNvPr>
                <p:cNvSpPr/>
                <p:nvPr/>
              </p:nvSpPr>
              <p:spPr>
                <a:xfrm>
                  <a:off x="63320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7" name="Freeform 392">
                  <a:extLst>
                    <a:ext uri="{FF2B5EF4-FFF2-40B4-BE49-F238E27FC236}">
                      <a16:creationId xmlns:a16="http://schemas.microsoft.com/office/drawing/2014/main" id="{CE71EC31-7559-B76E-752B-4B88D3EF86E7}"/>
                    </a:ext>
                  </a:extLst>
                </p:cNvPr>
                <p:cNvSpPr/>
                <p:nvPr/>
              </p:nvSpPr>
              <p:spPr>
                <a:xfrm>
                  <a:off x="63637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8" name="Freeform 393">
                  <a:extLst>
                    <a:ext uri="{FF2B5EF4-FFF2-40B4-BE49-F238E27FC236}">
                      <a16:creationId xmlns:a16="http://schemas.microsoft.com/office/drawing/2014/main" id="{54599212-BBBF-367D-6D9B-E40F752160C8}"/>
                    </a:ext>
                  </a:extLst>
                </p:cNvPr>
                <p:cNvSpPr/>
                <p:nvPr/>
              </p:nvSpPr>
              <p:spPr>
                <a:xfrm>
                  <a:off x="6399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9" name="Freeform 394">
                  <a:extLst>
                    <a:ext uri="{FF2B5EF4-FFF2-40B4-BE49-F238E27FC236}">
                      <a16:creationId xmlns:a16="http://schemas.microsoft.com/office/drawing/2014/main" id="{6B303E4E-B235-C556-FA0A-884C30AFCD9C}"/>
                    </a:ext>
                  </a:extLst>
                </p:cNvPr>
                <p:cNvSpPr/>
                <p:nvPr/>
              </p:nvSpPr>
              <p:spPr>
                <a:xfrm>
                  <a:off x="6431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0" name="Freeform 395">
                  <a:extLst>
                    <a:ext uri="{FF2B5EF4-FFF2-40B4-BE49-F238E27FC236}">
                      <a16:creationId xmlns:a16="http://schemas.microsoft.com/office/drawing/2014/main" id="{8195ACCD-AA89-A9AE-F4EE-12C18BB02BD0}"/>
                    </a:ext>
                  </a:extLst>
                </p:cNvPr>
                <p:cNvSpPr/>
                <p:nvPr/>
              </p:nvSpPr>
              <p:spPr>
                <a:xfrm>
                  <a:off x="64283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1" name="Freeform 396">
                  <a:extLst>
                    <a:ext uri="{FF2B5EF4-FFF2-40B4-BE49-F238E27FC236}">
                      <a16:creationId xmlns:a16="http://schemas.microsoft.com/office/drawing/2014/main" id="{FA7763EC-E8EB-6B30-2AF1-525F64013224}"/>
                    </a:ext>
                  </a:extLst>
                </p:cNvPr>
                <p:cNvSpPr/>
                <p:nvPr/>
              </p:nvSpPr>
              <p:spPr>
                <a:xfrm>
                  <a:off x="64600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2" name="Freeform 397">
                  <a:extLst>
                    <a:ext uri="{FF2B5EF4-FFF2-40B4-BE49-F238E27FC236}">
                      <a16:creationId xmlns:a16="http://schemas.microsoft.com/office/drawing/2014/main" id="{0B831072-238C-B915-F38C-27C207822A0F}"/>
                    </a:ext>
                  </a:extLst>
                </p:cNvPr>
                <p:cNvSpPr/>
                <p:nvPr/>
              </p:nvSpPr>
              <p:spPr>
                <a:xfrm>
                  <a:off x="64600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3" name="Freeform 398">
                  <a:extLst>
                    <a:ext uri="{FF2B5EF4-FFF2-40B4-BE49-F238E27FC236}">
                      <a16:creationId xmlns:a16="http://schemas.microsoft.com/office/drawing/2014/main" id="{1082E488-E40B-F078-1199-E15B5CE28A35}"/>
                    </a:ext>
                  </a:extLst>
                </p:cNvPr>
                <p:cNvSpPr/>
                <p:nvPr/>
              </p:nvSpPr>
              <p:spPr>
                <a:xfrm>
                  <a:off x="64918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4" name="Freeform 399">
                  <a:extLst>
                    <a:ext uri="{FF2B5EF4-FFF2-40B4-BE49-F238E27FC236}">
                      <a16:creationId xmlns:a16="http://schemas.microsoft.com/office/drawing/2014/main" id="{6ED6F22F-4FFB-B91B-2729-A79A546F939E}"/>
                    </a:ext>
                  </a:extLst>
                </p:cNvPr>
                <p:cNvSpPr/>
                <p:nvPr/>
              </p:nvSpPr>
              <p:spPr>
                <a:xfrm>
                  <a:off x="647382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5" name="Freeform 400">
                  <a:extLst>
                    <a:ext uri="{FF2B5EF4-FFF2-40B4-BE49-F238E27FC236}">
                      <a16:creationId xmlns:a16="http://schemas.microsoft.com/office/drawing/2014/main" id="{1A0241D3-528B-D18D-0789-1D26E26006D4}"/>
                    </a:ext>
                  </a:extLst>
                </p:cNvPr>
                <p:cNvSpPr/>
                <p:nvPr/>
              </p:nvSpPr>
              <p:spPr>
                <a:xfrm>
                  <a:off x="650557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6" name="Freeform 401">
                  <a:extLst>
                    <a:ext uri="{FF2B5EF4-FFF2-40B4-BE49-F238E27FC236}">
                      <a16:creationId xmlns:a16="http://schemas.microsoft.com/office/drawing/2014/main" id="{C1DBD6E2-0932-5467-A401-294132316D66}"/>
                    </a:ext>
                  </a:extLst>
                </p:cNvPr>
                <p:cNvSpPr/>
                <p:nvPr/>
              </p:nvSpPr>
              <p:spPr>
                <a:xfrm>
                  <a:off x="64844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7" name="Freeform 402">
                  <a:extLst>
                    <a:ext uri="{FF2B5EF4-FFF2-40B4-BE49-F238E27FC236}">
                      <a16:creationId xmlns:a16="http://schemas.microsoft.com/office/drawing/2014/main" id="{CAC6AF79-5DC8-3DDB-2B87-346E9608F737}"/>
                    </a:ext>
                  </a:extLst>
                </p:cNvPr>
                <p:cNvSpPr/>
                <p:nvPr/>
              </p:nvSpPr>
              <p:spPr>
                <a:xfrm>
                  <a:off x="65161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8" name="Freeform 403">
                  <a:extLst>
                    <a:ext uri="{FF2B5EF4-FFF2-40B4-BE49-F238E27FC236}">
                      <a16:creationId xmlns:a16="http://schemas.microsoft.com/office/drawing/2014/main" id="{D343566A-D389-1CF8-8170-EB3471F28270}"/>
                    </a:ext>
                  </a:extLst>
                </p:cNvPr>
                <p:cNvSpPr/>
                <p:nvPr/>
              </p:nvSpPr>
              <p:spPr>
                <a:xfrm>
                  <a:off x="64875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9" name="Freeform 404">
                  <a:extLst>
                    <a:ext uri="{FF2B5EF4-FFF2-40B4-BE49-F238E27FC236}">
                      <a16:creationId xmlns:a16="http://schemas.microsoft.com/office/drawing/2014/main" id="{D5D6BB49-0083-24E4-F971-DA7595F2CBDA}"/>
                    </a:ext>
                  </a:extLst>
                </p:cNvPr>
                <p:cNvSpPr/>
                <p:nvPr/>
              </p:nvSpPr>
              <p:spPr>
                <a:xfrm>
                  <a:off x="65193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0" name="Freeform 405">
                  <a:extLst>
                    <a:ext uri="{FF2B5EF4-FFF2-40B4-BE49-F238E27FC236}">
                      <a16:creationId xmlns:a16="http://schemas.microsoft.com/office/drawing/2014/main" id="{FE908BE3-46FF-3856-36E6-208806528FD3}"/>
                    </a:ext>
                  </a:extLst>
                </p:cNvPr>
                <p:cNvSpPr/>
                <p:nvPr/>
              </p:nvSpPr>
              <p:spPr>
                <a:xfrm>
                  <a:off x="64918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1" name="Freeform 406">
                  <a:extLst>
                    <a:ext uri="{FF2B5EF4-FFF2-40B4-BE49-F238E27FC236}">
                      <a16:creationId xmlns:a16="http://schemas.microsoft.com/office/drawing/2014/main" id="{591835C7-B8DB-8311-29F7-DC88B5840943}"/>
                    </a:ext>
                  </a:extLst>
                </p:cNvPr>
                <p:cNvSpPr/>
                <p:nvPr/>
              </p:nvSpPr>
              <p:spPr>
                <a:xfrm>
                  <a:off x="65235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2" name="Freeform 407">
                  <a:extLst>
                    <a:ext uri="{FF2B5EF4-FFF2-40B4-BE49-F238E27FC236}">
                      <a16:creationId xmlns:a16="http://schemas.microsoft.com/office/drawing/2014/main" id="{914CD33A-93CE-7CA7-C5D3-A6977470BA74}"/>
                    </a:ext>
                  </a:extLst>
                </p:cNvPr>
                <p:cNvSpPr/>
                <p:nvPr/>
              </p:nvSpPr>
              <p:spPr>
                <a:xfrm>
                  <a:off x="649499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3" name="Freeform 408">
                  <a:extLst>
                    <a:ext uri="{FF2B5EF4-FFF2-40B4-BE49-F238E27FC236}">
                      <a16:creationId xmlns:a16="http://schemas.microsoft.com/office/drawing/2014/main" id="{A1971DD0-EAEA-A2BD-B4C6-379DA12D37B7}"/>
                    </a:ext>
                  </a:extLst>
                </p:cNvPr>
                <p:cNvSpPr/>
                <p:nvPr/>
              </p:nvSpPr>
              <p:spPr>
                <a:xfrm>
                  <a:off x="652674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4" name="Freeform 409">
                  <a:extLst>
                    <a:ext uri="{FF2B5EF4-FFF2-40B4-BE49-F238E27FC236}">
                      <a16:creationId xmlns:a16="http://schemas.microsoft.com/office/drawing/2014/main" id="{BFBB2E9D-4E09-C4D3-2240-20B2DE26BAA6}"/>
                    </a:ext>
                  </a:extLst>
                </p:cNvPr>
                <p:cNvSpPr/>
                <p:nvPr/>
              </p:nvSpPr>
              <p:spPr>
                <a:xfrm>
                  <a:off x="64981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5" name="Freeform 410">
                  <a:extLst>
                    <a:ext uri="{FF2B5EF4-FFF2-40B4-BE49-F238E27FC236}">
                      <a16:creationId xmlns:a16="http://schemas.microsoft.com/office/drawing/2014/main" id="{73D776BC-8FBD-08D9-D167-03206EFE99FB}"/>
                    </a:ext>
                  </a:extLst>
                </p:cNvPr>
                <p:cNvSpPr/>
                <p:nvPr/>
              </p:nvSpPr>
              <p:spPr>
                <a:xfrm>
                  <a:off x="65299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6" name="Freeform 411">
                  <a:extLst>
                    <a:ext uri="{FF2B5EF4-FFF2-40B4-BE49-F238E27FC236}">
                      <a16:creationId xmlns:a16="http://schemas.microsoft.com/office/drawing/2014/main" id="{7FE718B9-7919-D744-C951-DD4A7F8821B0}"/>
                    </a:ext>
                  </a:extLst>
                </p:cNvPr>
                <p:cNvSpPr/>
                <p:nvPr/>
              </p:nvSpPr>
              <p:spPr>
                <a:xfrm>
                  <a:off x="650240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7" name="Freeform 412">
                  <a:extLst>
                    <a:ext uri="{FF2B5EF4-FFF2-40B4-BE49-F238E27FC236}">
                      <a16:creationId xmlns:a16="http://schemas.microsoft.com/office/drawing/2014/main" id="{C9C7274F-4F03-6547-7F0A-8140E6201A0E}"/>
                    </a:ext>
                  </a:extLst>
                </p:cNvPr>
                <p:cNvSpPr/>
                <p:nvPr/>
              </p:nvSpPr>
              <p:spPr>
                <a:xfrm>
                  <a:off x="653415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8" name="Freeform 413">
                  <a:extLst>
                    <a:ext uri="{FF2B5EF4-FFF2-40B4-BE49-F238E27FC236}">
                      <a16:creationId xmlns:a16="http://schemas.microsoft.com/office/drawing/2014/main" id="{037A3D1A-6E7D-7058-E17A-BBF26889CFE4}"/>
                    </a:ext>
                  </a:extLst>
                </p:cNvPr>
                <p:cNvSpPr/>
                <p:nvPr/>
              </p:nvSpPr>
              <p:spPr>
                <a:xfrm>
                  <a:off x="650557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9" name="Freeform 414">
                  <a:extLst>
                    <a:ext uri="{FF2B5EF4-FFF2-40B4-BE49-F238E27FC236}">
                      <a16:creationId xmlns:a16="http://schemas.microsoft.com/office/drawing/2014/main" id="{3C730F94-5BC9-D3E7-21BD-FBB97803F399}"/>
                    </a:ext>
                  </a:extLst>
                </p:cNvPr>
                <p:cNvSpPr/>
                <p:nvPr/>
              </p:nvSpPr>
              <p:spPr>
                <a:xfrm>
                  <a:off x="653732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0" name="Freeform 415">
                  <a:extLst>
                    <a:ext uri="{FF2B5EF4-FFF2-40B4-BE49-F238E27FC236}">
                      <a16:creationId xmlns:a16="http://schemas.microsoft.com/office/drawing/2014/main" id="{58D81A62-3793-C1F1-E7EC-D5546E929D72}"/>
                    </a:ext>
                  </a:extLst>
                </p:cNvPr>
                <p:cNvSpPr/>
                <p:nvPr/>
              </p:nvSpPr>
              <p:spPr>
                <a:xfrm>
                  <a:off x="65087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1" name="Freeform 416">
                  <a:extLst>
                    <a:ext uri="{FF2B5EF4-FFF2-40B4-BE49-F238E27FC236}">
                      <a16:creationId xmlns:a16="http://schemas.microsoft.com/office/drawing/2014/main" id="{6DCF9A0D-CEF9-96A6-39D1-64FB6B598248}"/>
                    </a:ext>
                  </a:extLst>
                </p:cNvPr>
                <p:cNvSpPr/>
                <p:nvPr/>
              </p:nvSpPr>
              <p:spPr>
                <a:xfrm>
                  <a:off x="65405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2" name="Freeform 417">
                  <a:extLst>
                    <a:ext uri="{FF2B5EF4-FFF2-40B4-BE49-F238E27FC236}">
                      <a16:creationId xmlns:a16="http://schemas.microsoft.com/office/drawing/2014/main" id="{99999D77-FFD0-5C36-710B-D117F2CB437E}"/>
                    </a:ext>
                  </a:extLst>
                </p:cNvPr>
                <p:cNvSpPr/>
                <p:nvPr/>
              </p:nvSpPr>
              <p:spPr>
                <a:xfrm>
                  <a:off x="65129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3" name="Freeform 418">
                  <a:extLst>
                    <a:ext uri="{FF2B5EF4-FFF2-40B4-BE49-F238E27FC236}">
                      <a16:creationId xmlns:a16="http://schemas.microsoft.com/office/drawing/2014/main" id="{35B7112B-E479-4B40-BDB8-5B33D2BA5605}"/>
                    </a:ext>
                  </a:extLst>
                </p:cNvPr>
                <p:cNvSpPr/>
                <p:nvPr/>
              </p:nvSpPr>
              <p:spPr>
                <a:xfrm>
                  <a:off x="65447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4" name="Freeform 419">
                  <a:extLst>
                    <a:ext uri="{FF2B5EF4-FFF2-40B4-BE49-F238E27FC236}">
                      <a16:creationId xmlns:a16="http://schemas.microsoft.com/office/drawing/2014/main" id="{21D50D65-A8FE-7233-3BC0-A33A8247C92D}"/>
                    </a:ext>
                  </a:extLst>
                </p:cNvPr>
                <p:cNvSpPr/>
                <p:nvPr/>
              </p:nvSpPr>
              <p:spPr>
                <a:xfrm>
                  <a:off x="651615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5" name="Freeform 420">
                  <a:extLst>
                    <a:ext uri="{FF2B5EF4-FFF2-40B4-BE49-F238E27FC236}">
                      <a16:creationId xmlns:a16="http://schemas.microsoft.com/office/drawing/2014/main" id="{DF268BAC-5C47-7DDD-A36C-F855F41F127D}"/>
                    </a:ext>
                  </a:extLst>
                </p:cNvPr>
                <p:cNvSpPr/>
                <p:nvPr/>
              </p:nvSpPr>
              <p:spPr>
                <a:xfrm>
                  <a:off x="654790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6" name="Freeform 421">
                  <a:extLst>
                    <a:ext uri="{FF2B5EF4-FFF2-40B4-BE49-F238E27FC236}">
                      <a16:creationId xmlns:a16="http://schemas.microsoft.com/office/drawing/2014/main" id="{AA6D9EFD-6314-EE1B-E560-0C522D49A3CB}"/>
                    </a:ext>
                  </a:extLst>
                </p:cNvPr>
                <p:cNvSpPr/>
                <p:nvPr/>
              </p:nvSpPr>
              <p:spPr>
                <a:xfrm>
                  <a:off x="6520391"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7" name="Freeform 422">
                  <a:extLst>
                    <a:ext uri="{FF2B5EF4-FFF2-40B4-BE49-F238E27FC236}">
                      <a16:creationId xmlns:a16="http://schemas.microsoft.com/office/drawing/2014/main" id="{4B18500C-0DD2-648F-F57B-D606780D5CC3}"/>
                    </a:ext>
                  </a:extLst>
                </p:cNvPr>
                <p:cNvSpPr/>
                <p:nvPr/>
              </p:nvSpPr>
              <p:spPr>
                <a:xfrm>
                  <a:off x="655108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8" name="Freeform 423">
                  <a:extLst>
                    <a:ext uri="{FF2B5EF4-FFF2-40B4-BE49-F238E27FC236}">
                      <a16:creationId xmlns:a16="http://schemas.microsoft.com/office/drawing/2014/main" id="{EBCB8B79-17F4-58BA-A795-B8754422C826}"/>
                    </a:ext>
                  </a:extLst>
                </p:cNvPr>
                <p:cNvSpPr/>
                <p:nvPr/>
              </p:nvSpPr>
              <p:spPr>
                <a:xfrm>
                  <a:off x="65235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9" name="Freeform 424">
                  <a:extLst>
                    <a:ext uri="{FF2B5EF4-FFF2-40B4-BE49-F238E27FC236}">
                      <a16:creationId xmlns:a16="http://schemas.microsoft.com/office/drawing/2014/main" id="{6C7BC007-FD2D-1F32-C79B-9B826E117C8E}"/>
                    </a:ext>
                  </a:extLst>
                </p:cNvPr>
                <p:cNvSpPr/>
                <p:nvPr/>
              </p:nvSpPr>
              <p:spPr>
                <a:xfrm>
                  <a:off x="65553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0" name="Freeform 425">
                  <a:extLst>
                    <a:ext uri="{FF2B5EF4-FFF2-40B4-BE49-F238E27FC236}">
                      <a16:creationId xmlns:a16="http://schemas.microsoft.com/office/drawing/2014/main" id="{169B7BBB-4BFA-A9EA-8798-51BC14AF955C}"/>
                    </a:ext>
                  </a:extLst>
                </p:cNvPr>
                <p:cNvSpPr/>
                <p:nvPr/>
              </p:nvSpPr>
              <p:spPr>
                <a:xfrm>
                  <a:off x="6526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1" name="Freeform 426">
                  <a:extLst>
                    <a:ext uri="{FF2B5EF4-FFF2-40B4-BE49-F238E27FC236}">
                      <a16:creationId xmlns:a16="http://schemas.microsoft.com/office/drawing/2014/main" id="{1CF8DC14-86A1-AA2E-8901-59F32D8FFA30}"/>
                    </a:ext>
                  </a:extLst>
                </p:cNvPr>
                <p:cNvSpPr/>
                <p:nvPr/>
              </p:nvSpPr>
              <p:spPr>
                <a:xfrm>
                  <a:off x="6558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2" name="Freeform 427">
                  <a:extLst>
                    <a:ext uri="{FF2B5EF4-FFF2-40B4-BE49-F238E27FC236}">
                      <a16:creationId xmlns:a16="http://schemas.microsoft.com/office/drawing/2014/main" id="{2E72B630-0ED9-6C22-FD87-2668CE4D757B}"/>
                    </a:ext>
                  </a:extLst>
                </p:cNvPr>
                <p:cNvSpPr/>
                <p:nvPr/>
              </p:nvSpPr>
              <p:spPr>
                <a:xfrm>
                  <a:off x="6530975"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3" name="Freeform 428">
                  <a:extLst>
                    <a:ext uri="{FF2B5EF4-FFF2-40B4-BE49-F238E27FC236}">
                      <a16:creationId xmlns:a16="http://schemas.microsoft.com/office/drawing/2014/main" id="{6FA285E9-DE45-E0AB-F54E-D085CA5E97D8}"/>
                    </a:ext>
                  </a:extLst>
                </p:cNvPr>
                <p:cNvSpPr/>
                <p:nvPr/>
              </p:nvSpPr>
              <p:spPr>
                <a:xfrm>
                  <a:off x="65616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4" name="Freeform 429">
                  <a:extLst>
                    <a:ext uri="{FF2B5EF4-FFF2-40B4-BE49-F238E27FC236}">
                      <a16:creationId xmlns:a16="http://schemas.microsoft.com/office/drawing/2014/main" id="{7022C3E8-6A2F-F10E-B0BD-ED2B36E4F0CE}"/>
                    </a:ext>
                  </a:extLst>
                </p:cNvPr>
                <p:cNvSpPr/>
                <p:nvPr/>
              </p:nvSpPr>
              <p:spPr>
                <a:xfrm>
                  <a:off x="65341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5" name="Freeform 430">
                  <a:extLst>
                    <a:ext uri="{FF2B5EF4-FFF2-40B4-BE49-F238E27FC236}">
                      <a16:creationId xmlns:a16="http://schemas.microsoft.com/office/drawing/2014/main" id="{192E4F22-678D-3E9A-C5A9-4640ECA1451B}"/>
                    </a:ext>
                  </a:extLst>
                </p:cNvPr>
                <p:cNvSpPr/>
                <p:nvPr/>
              </p:nvSpPr>
              <p:spPr>
                <a:xfrm>
                  <a:off x="65659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6" name="Freeform 431">
                  <a:extLst>
                    <a:ext uri="{FF2B5EF4-FFF2-40B4-BE49-F238E27FC236}">
                      <a16:creationId xmlns:a16="http://schemas.microsoft.com/office/drawing/2014/main" id="{A871C895-FA4E-7ABB-DEF7-B2BEADCB2910}"/>
                    </a:ext>
                  </a:extLst>
                </p:cNvPr>
                <p:cNvSpPr/>
                <p:nvPr/>
              </p:nvSpPr>
              <p:spPr>
                <a:xfrm>
                  <a:off x="65373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7" name="Freeform 432">
                  <a:extLst>
                    <a:ext uri="{FF2B5EF4-FFF2-40B4-BE49-F238E27FC236}">
                      <a16:creationId xmlns:a16="http://schemas.microsoft.com/office/drawing/2014/main" id="{75887165-D7CC-E9C9-D831-196C33CFE34A}"/>
                    </a:ext>
                  </a:extLst>
                </p:cNvPr>
                <p:cNvSpPr/>
                <p:nvPr/>
              </p:nvSpPr>
              <p:spPr>
                <a:xfrm>
                  <a:off x="6569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8" name="Freeform 433">
                  <a:extLst>
                    <a:ext uri="{FF2B5EF4-FFF2-40B4-BE49-F238E27FC236}">
                      <a16:creationId xmlns:a16="http://schemas.microsoft.com/office/drawing/2014/main" id="{C58420FD-84A9-3D32-EC46-A85D9C3360F0}"/>
                    </a:ext>
                  </a:extLst>
                </p:cNvPr>
                <p:cNvSpPr/>
                <p:nvPr/>
              </p:nvSpPr>
              <p:spPr>
                <a:xfrm>
                  <a:off x="6541558"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9" name="Freeform 434">
                  <a:extLst>
                    <a:ext uri="{FF2B5EF4-FFF2-40B4-BE49-F238E27FC236}">
                      <a16:creationId xmlns:a16="http://schemas.microsoft.com/office/drawing/2014/main" id="{2959A694-FFBE-C424-0D21-14CC59304F37}"/>
                    </a:ext>
                  </a:extLst>
                </p:cNvPr>
                <p:cNvSpPr/>
                <p:nvPr/>
              </p:nvSpPr>
              <p:spPr>
                <a:xfrm>
                  <a:off x="65733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0" name="Freeform 435">
                  <a:extLst>
                    <a:ext uri="{FF2B5EF4-FFF2-40B4-BE49-F238E27FC236}">
                      <a16:creationId xmlns:a16="http://schemas.microsoft.com/office/drawing/2014/main" id="{D921DA87-EEF0-91CA-04E7-BF10A5311EA3}"/>
                    </a:ext>
                  </a:extLst>
                </p:cNvPr>
                <p:cNvSpPr/>
                <p:nvPr/>
              </p:nvSpPr>
              <p:spPr>
                <a:xfrm>
                  <a:off x="65447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1" name="Freeform 436">
                  <a:extLst>
                    <a:ext uri="{FF2B5EF4-FFF2-40B4-BE49-F238E27FC236}">
                      <a16:creationId xmlns:a16="http://schemas.microsoft.com/office/drawing/2014/main" id="{76B65E7E-716D-CAC9-C450-C399F657F481}"/>
                    </a:ext>
                  </a:extLst>
                </p:cNvPr>
                <p:cNvSpPr/>
                <p:nvPr/>
              </p:nvSpPr>
              <p:spPr>
                <a:xfrm>
                  <a:off x="65764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2" name="Freeform 437">
                  <a:extLst>
                    <a:ext uri="{FF2B5EF4-FFF2-40B4-BE49-F238E27FC236}">
                      <a16:creationId xmlns:a16="http://schemas.microsoft.com/office/drawing/2014/main" id="{148D88E8-BA7C-5B11-D520-180D56521753}"/>
                    </a:ext>
                  </a:extLst>
                </p:cNvPr>
                <p:cNvSpPr/>
                <p:nvPr/>
              </p:nvSpPr>
              <p:spPr>
                <a:xfrm>
                  <a:off x="65479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3" name="Freeform 438">
                  <a:extLst>
                    <a:ext uri="{FF2B5EF4-FFF2-40B4-BE49-F238E27FC236}">
                      <a16:creationId xmlns:a16="http://schemas.microsoft.com/office/drawing/2014/main" id="{DC9B54D7-9C63-F4B6-BE8E-038F0C81F760}"/>
                    </a:ext>
                  </a:extLst>
                </p:cNvPr>
                <p:cNvSpPr/>
                <p:nvPr/>
              </p:nvSpPr>
              <p:spPr>
                <a:xfrm>
                  <a:off x="65796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4" name="Freeform 439">
                  <a:extLst>
                    <a:ext uri="{FF2B5EF4-FFF2-40B4-BE49-F238E27FC236}">
                      <a16:creationId xmlns:a16="http://schemas.microsoft.com/office/drawing/2014/main" id="{74E77680-8E99-D7E1-A194-46BE9A2E6808}"/>
                    </a:ext>
                  </a:extLst>
                </p:cNvPr>
                <p:cNvSpPr/>
                <p:nvPr/>
              </p:nvSpPr>
              <p:spPr>
                <a:xfrm>
                  <a:off x="6552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5" name="Freeform 440">
                  <a:extLst>
                    <a:ext uri="{FF2B5EF4-FFF2-40B4-BE49-F238E27FC236}">
                      <a16:creationId xmlns:a16="http://schemas.microsoft.com/office/drawing/2014/main" id="{CDE19CF7-B184-611F-476E-0CE1201C8F5A}"/>
                    </a:ext>
                  </a:extLst>
                </p:cNvPr>
                <p:cNvSpPr/>
                <p:nvPr/>
              </p:nvSpPr>
              <p:spPr>
                <a:xfrm>
                  <a:off x="6583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6" name="Freeform 441">
                  <a:extLst>
                    <a:ext uri="{FF2B5EF4-FFF2-40B4-BE49-F238E27FC236}">
                      <a16:creationId xmlns:a16="http://schemas.microsoft.com/office/drawing/2014/main" id="{24ED2B37-82E4-BBD9-B77F-710BAF6A1B9E}"/>
                    </a:ext>
                  </a:extLst>
                </p:cNvPr>
                <p:cNvSpPr/>
                <p:nvPr/>
              </p:nvSpPr>
              <p:spPr>
                <a:xfrm>
                  <a:off x="65553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7" name="Freeform 442">
                  <a:extLst>
                    <a:ext uri="{FF2B5EF4-FFF2-40B4-BE49-F238E27FC236}">
                      <a16:creationId xmlns:a16="http://schemas.microsoft.com/office/drawing/2014/main" id="{18D5F2CA-007B-D953-6859-69C9537FB9C1}"/>
                    </a:ext>
                  </a:extLst>
                </p:cNvPr>
                <p:cNvSpPr/>
                <p:nvPr/>
              </p:nvSpPr>
              <p:spPr>
                <a:xfrm>
                  <a:off x="65870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8" name="Freeform 443">
                  <a:extLst>
                    <a:ext uri="{FF2B5EF4-FFF2-40B4-BE49-F238E27FC236}">
                      <a16:creationId xmlns:a16="http://schemas.microsoft.com/office/drawing/2014/main" id="{9E8902C3-A043-C185-40D7-1FB74CDE620F}"/>
                    </a:ext>
                  </a:extLst>
                </p:cNvPr>
                <p:cNvSpPr/>
                <p:nvPr/>
              </p:nvSpPr>
              <p:spPr>
                <a:xfrm>
                  <a:off x="65584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9" name="Freeform 444">
                  <a:extLst>
                    <a:ext uri="{FF2B5EF4-FFF2-40B4-BE49-F238E27FC236}">
                      <a16:creationId xmlns:a16="http://schemas.microsoft.com/office/drawing/2014/main" id="{6CE615D4-DAC0-1A97-ECEA-3DB6F0329146}"/>
                    </a:ext>
                  </a:extLst>
                </p:cNvPr>
                <p:cNvSpPr/>
                <p:nvPr/>
              </p:nvSpPr>
              <p:spPr>
                <a:xfrm>
                  <a:off x="65902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0" name="Freeform 445">
                  <a:extLst>
                    <a:ext uri="{FF2B5EF4-FFF2-40B4-BE49-F238E27FC236}">
                      <a16:creationId xmlns:a16="http://schemas.microsoft.com/office/drawing/2014/main" id="{CEF6D500-236B-F9D4-0862-9BE0D0470ADB}"/>
                    </a:ext>
                  </a:extLst>
                </p:cNvPr>
                <p:cNvSpPr/>
                <p:nvPr/>
              </p:nvSpPr>
              <p:spPr>
                <a:xfrm>
                  <a:off x="65627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1" name="Freeform 446">
                  <a:extLst>
                    <a:ext uri="{FF2B5EF4-FFF2-40B4-BE49-F238E27FC236}">
                      <a16:creationId xmlns:a16="http://schemas.microsoft.com/office/drawing/2014/main" id="{83DB4133-0F49-90D4-8A13-F2FB66FDB1BD}"/>
                    </a:ext>
                  </a:extLst>
                </p:cNvPr>
                <p:cNvSpPr/>
                <p:nvPr/>
              </p:nvSpPr>
              <p:spPr>
                <a:xfrm>
                  <a:off x="65944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2" name="Freeform 447">
                  <a:extLst>
                    <a:ext uri="{FF2B5EF4-FFF2-40B4-BE49-F238E27FC236}">
                      <a16:creationId xmlns:a16="http://schemas.microsoft.com/office/drawing/2014/main" id="{7E0D7B75-3E9E-C302-5ABC-0A2A170485DB}"/>
                    </a:ext>
                  </a:extLst>
                </p:cNvPr>
                <p:cNvSpPr/>
                <p:nvPr/>
              </p:nvSpPr>
              <p:spPr>
                <a:xfrm>
                  <a:off x="656590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3" name="Freeform 448">
                  <a:extLst>
                    <a:ext uri="{FF2B5EF4-FFF2-40B4-BE49-F238E27FC236}">
                      <a16:creationId xmlns:a16="http://schemas.microsoft.com/office/drawing/2014/main" id="{54B61685-99B4-0A8C-4A18-7952B064E5C7}"/>
                    </a:ext>
                  </a:extLst>
                </p:cNvPr>
                <p:cNvSpPr/>
                <p:nvPr/>
              </p:nvSpPr>
              <p:spPr>
                <a:xfrm>
                  <a:off x="659765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4" name="Freeform 449">
                  <a:extLst>
                    <a:ext uri="{FF2B5EF4-FFF2-40B4-BE49-F238E27FC236}">
                      <a16:creationId xmlns:a16="http://schemas.microsoft.com/office/drawing/2014/main" id="{E1442AF7-BB14-7300-F227-7AE3138277EA}"/>
                    </a:ext>
                  </a:extLst>
                </p:cNvPr>
                <p:cNvSpPr/>
                <p:nvPr/>
              </p:nvSpPr>
              <p:spPr>
                <a:xfrm>
                  <a:off x="65690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5" name="Freeform 450">
                  <a:extLst>
                    <a:ext uri="{FF2B5EF4-FFF2-40B4-BE49-F238E27FC236}">
                      <a16:creationId xmlns:a16="http://schemas.microsoft.com/office/drawing/2014/main" id="{327953C2-40D8-3B27-D4DF-BBD972EB5D0D}"/>
                    </a:ext>
                  </a:extLst>
                </p:cNvPr>
                <p:cNvSpPr/>
                <p:nvPr/>
              </p:nvSpPr>
              <p:spPr>
                <a:xfrm>
                  <a:off x="66008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6" name="Freeform 451">
                  <a:extLst>
                    <a:ext uri="{FF2B5EF4-FFF2-40B4-BE49-F238E27FC236}">
                      <a16:creationId xmlns:a16="http://schemas.microsoft.com/office/drawing/2014/main" id="{4FF57031-E862-4612-0F4B-902CA3809E49}"/>
                    </a:ext>
                  </a:extLst>
                </p:cNvPr>
                <p:cNvSpPr/>
                <p:nvPr/>
              </p:nvSpPr>
              <p:spPr>
                <a:xfrm>
                  <a:off x="65733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7" name="Freeform 452">
                  <a:extLst>
                    <a:ext uri="{FF2B5EF4-FFF2-40B4-BE49-F238E27FC236}">
                      <a16:creationId xmlns:a16="http://schemas.microsoft.com/office/drawing/2014/main" id="{ED97F898-232F-E631-4C3A-E122CD99A50D}"/>
                    </a:ext>
                  </a:extLst>
                </p:cNvPr>
                <p:cNvSpPr/>
                <p:nvPr/>
              </p:nvSpPr>
              <p:spPr>
                <a:xfrm>
                  <a:off x="66050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8" name="Freeform 453">
                  <a:extLst>
                    <a:ext uri="{FF2B5EF4-FFF2-40B4-BE49-F238E27FC236}">
                      <a16:creationId xmlns:a16="http://schemas.microsoft.com/office/drawing/2014/main" id="{61A3F1DD-9D8E-0F23-031A-1F7DF70DCC5B}"/>
                    </a:ext>
                  </a:extLst>
                </p:cNvPr>
                <p:cNvSpPr/>
                <p:nvPr/>
              </p:nvSpPr>
              <p:spPr>
                <a:xfrm>
                  <a:off x="65764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9" name="Freeform 454">
                  <a:extLst>
                    <a:ext uri="{FF2B5EF4-FFF2-40B4-BE49-F238E27FC236}">
                      <a16:creationId xmlns:a16="http://schemas.microsoft.com/office/drawing/2014/main" id="{7C42E7B5-7970-5ACF-692A-61E348541553}"/>
                    </a:ext>
                  </a:extLst>
                </p:cNvPr>
                <p:cNvSpPr/>
                <p:nvPr/>
              </p:nvSpPr>
              <p:spPr>
                <a:xfrm>
                  <a:off x="66082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0" name="Freeform 455">
                  <a:extLst>
                    <a:ext uri="{FF2B5EF4-FFF2-40B4-BE49-F238E27FC236}">
                      <a16:creationId xmlns:a16="http://schemas.microsoft.com/office/drawing/2014/main" id="{F1B97C27-EE7F-75E0-C057-7F10514030D4}"/>
                    </a:ext>
                  </a:extLst>
                </p:cNvPr>
                <p:cNvSpPr/>
                <p:nvPr/>
              </p:nvSpPr>
              <p:spPr>
                <a:xfrm>
                  <a:off x="65796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1" name="Freeform 456">
                  <a:extLst>
                    <a:ext uri="{FF2B5EF4-FFF2-40B4-BE49-F238E27FC236}">
                      <a16:creationId xmlns:a16="http://schemas.microsoft.com/office/drawing/2014/main" id="{11B2D5F1-CE86-C183-3C48-08E8194768DE}"/>
                    </a:ext>
                  </a:extLst>
                </p:cNvPr>
                <p:cNvSpPr/>
                <p:nvPr/>
              </p:nvSpPr>
              <p:spPr>
                <a:xfrm>
                  <a:off x="66114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2" name="Freeform 457">
                  <a:extLst>
                    <a:ext uri="{FF2B5EF4-FFF2-40B4-BE49-F238E27FC236}">
                      <a16:creationId xmlns:a16="http://schemas.microsoft.com/office/drawing/2014/main" id="{60035F5E-68AA-A3FC-12F5-0BF8F64EDDFA}"/>
                    </a:ext>
                  </a:extLst>
                </p:cNvPr>
                <p:cNvSpPr/>
                <p:nvPr/>
              </p:nvSpPr>
              <p:spPr>
                <a:xfrm>
                  <a:off x="65838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3" name="Freeform 458">
                  <a:extLst>
                    <a:ext uri="{FF2B5EF4-FFF2-40B4-BE49-F238E27FC236}">
                      <a16:creationId xmlns:a16="http://schemas.microsoft.com/office/drawing/2014/main" id="{47EB64D8-F804-D46A-217B-56715CBA9E2A}"/>
                    </a:ext>
                  </a:extLst>
                </p:cNvPr>
                <p:cNvSpPr/>
                <p:nvPr/>
              </p:nvSpPr>
              <p:spPr>
                <a:xfrm>
                  <a:off x="66156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4" name="Freeform 459">
                  <a:extLst>
                    <a:ext uri="{FF2B5EF4-FFF2-40B4-BE49-F238E27FC236}">
                      <a16:creationId xmlns:a16="http://schemas.microsoft.com/office/drawing/2014/main" id="{AD26E082-C8D3-E976-F6B2-01BA4E545393}"/>
                    </a:ext>
                  </a:extLst>
                </p:cNvPr>
                <p:cNvSpPr/>
                <p:nvPr/>
              </p:nvSpPr>
              <p:spPr>
                <a:xfrm>
                  <a:off x="65870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5" name="Freeform 460">
                  <a:extLst>
                    <a:ext uri="{FF2B5EF4-FFF2-40B4-BE49-F238E27FC236}">
                      <a16:creationId xmlns:a16="http://schemas.microsoft.com/office/drawing/2014/main" id="{A13B9B0D-F716-817A-3342-000B0A19D08B}"/>
                    </a:ext>
                  </a:extLst>
                </p:cNvPr>
                <p:cNvSpPr/>
                <p:nvPr/>
              </p:nvSpPr>
              <p:spPr>
                <a:xfrm>
                  <a:off x="66188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6" name="Freeform 461">
                  <a:extLst>
                    <a:ext uri="{FF2B5EF4-FFF2-40B4-BE49-F238E27FC236}">
                      <a16:creationId xmlns:a16="http://schemas.microsoft.com/office/drawing/2014/main" id="{E120E391-5D36-4C0B-4A16-3F690CDB4033}"/>
                    </a:ext>
                  </a:extLst>
                </p:cNvPr>
                <p:cNvSpPr/>
                <p:nvPr/>
              </p:nvSpPr>
              <p:spPr>
                <a:xfrm>
                  <a:off x="65902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7" name="Freeform 462">
                  <a:extLst>
                    <a:ext uri="{FF2B5EF4-FFF2-40B4-BE49-F238E27FC236}">
                      <a16:creationId xmlns:a16="http://schemas.microsoft.com/office/drawing/2014/main" id="{6FFCD67F-A233-CED6-0218-88053F295D26}"/>
                    </a:ext>
                  </a:extLst>
                </p:cNvPr>
                <p:cNvSpPr/>
                <p:nvPr/>
              </p:nvSpPr>
              <p:spPr>
                <a:xfrm>
                  <a:off x="66219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8" name="Freeform 463">
                  <a:extLst>
                    <a:ext uri="{FF2B5EF4-FFF2-40B4-BE49-F238E27FC236}">
                      <a16:creationId xmlns:a16="http://schemas.microsoft.com/office/drawing/2014/main" id="{B31CB7B0-D0ED-3CA0-A442-4327E02E2B4D}"/>
                    </a:ext>
                  </a:extLst>
                </p:cNvPr>
                <p:cNvSpPr/>
                <p:nvPr/>
              </p:nvSpPr>
              <p:spPr>
                <a:xfrm>
                  <a:off x="65944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9" name="Freeform 464">
                  <a:extLst>
                    <a:ext uri="{FF2B5EF4-FFF2-40B4-BE49-F238E27FC236}">
                      <a16:creationId xmlns:a16="http://schemas.microsoft.com/office/drawing/2014/main" id="{CC2BE8E1-6413-DD00-4AD9-FFFEB8084FDD}"/>
                    </a:ext>
                  </a:extLst>
                </p:cNvPr>
                <p:cNvSpPr/>
                <p:nvPr/>
              </p:nvSpPr>
              <p:spPr>
                <a:xfrm>
                  <a:off x="66262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0" name="Freeform 465">
                  <a:extLst>
                    <a:ext uri="{FF2B5EF4-FFF2-40B4-BE49-F238E27FC236}">
                      <a16:creationId xmlns:a16="http://schemas.microsoft.com/office/drawing/2014/main" id="{C81A5D1A-6094-0DC8-EB46-16C9D7FA609E}"/>
                    </a:ext>
                  </a:extLst>
                </p:cNvPr>
                <p:cNvSpPr/>
                <p:nvPr/>
              </p:nvSpPr>
              <p:spPr>
                <a:xfrm>
                  <a:off x="659765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1" name="Freeform 466">
                  <a:extLst>
                    <a:ext uri="{FF2B5EF4-FFF2-40B4-BE49-F238E27FC236}">
                      <a16:creationId xmlns:a16="http://schemas.microsoft.com/office/drawing/2014/main" id="{FDA1C6ED-6975-B806-6D34-2B9DA371ADDD}"/>
                    </a:ext>
                  </a:extLst>
                </p:cNvPr>
                <p:cNvSpPr/>
                <p:nvPr/>
              </p:nvSpPr>
              <p:spPr>
                <a:xfrm>
                  <a:off x="662940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2" name="Freeform 467">
                  <a:extLst>
                    <a:ext uri="{FF2B5EF4-FFF2-40B4-BE49-F238E27FC236}">
                      <a16:creationId xmlns:a16="http://schemas.microsoft.com/office/drawing/2014/main" id="{2900114E-727A-47A1-67CD-34EB6F260F53}"/>
                    </a:ext>
                  </a:extLst>
                </p:cNvPr>
                <p:cNvSpPr/>
                <p:nvPr/>
              </p:nvSpPr>
              <p:spPr>
                <a:xfrm>
                  <a:off x="66008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3" name="Freeform 468">
                  <a:extLst>
                    <a:ext uri="{FF2B5EF4-FFF2-40B4-BE49-F238E27FC236}">
                      <a16:creationId xmlns:a16="http://schemas.microsoft.com/office/drawing/2014/main" id="{4917772C-0711-FDE2-7A72-F05D83510D6B}"/>
                    </a:ext>
                  </a:extLst>
                </p:cNvPr>
                <p:cNvSpPr/>
                <p:nvPr/>
              </p:nvSpPr>
              <p:spPr>
                <a:xfrm>
                  <a:off x="66325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4" name="Freeform 469">
                  <a:extLst>
                    <a:ext uri="{FF2B5EF4-FFF2-40B4-BE49-F238E27FC236}">
                      <a16:creationId xmlns:a16="http://schemas.microsoft.com/office/drawing/2014/main" id="{18EB8E8A-2A52-D513-3270-F7199647F91C}"/>
                    </a:ext>
                  </a:extLst>
                </p:cNvPr>
                <p:cNvSpPr/>
                <p:nvPr/>
              </p:nvSpPr>
              <p:spPr>
                <a:xfrm>
                  <a:off x="66050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5" name="Freeform 470">
                  <a:extLst>
                    <a:ext uri="{FF2B5EF4-FFF2-40B4-BE49-F238E27FC236}">
                      <a16:creationId xmlns:a16="http://schemas.microsoft.com/office/drawing/2014/main" id="{EAEBC4FA-F953-391E-8C60-5E099C57ED97}"/>
                    </a:ext>
                  </a:extLst>
                </p:cNvPr>
                <p:cNvSpPr/>
                <p:nvPr/>
              </p:nvSpPr>
              <p:spPr>
                <a:xfrm>
                  <a:off x="66368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6" name="Freeform 471">
                  <a:extLst>
                    <a:ext uri="{FF2B5EF4-FFF2-40B4-BE49-F238E27FC236}">
                      <a16:creationId xmlns:a16="http://schemas.microsoft.com/office/drawing/2014/main" id="{399E210C-7A4C-B57D-4288-5FEF92E6391A}"/>
                    </a:ext>
                  </a:extLst>
                </p:cNvPr>
                <p:cNvSpPr/>
                <p:nvPr/>
              </p:nvSpPr>
              <p:spPr>
                <a:xfrm>
                  <a:off x="66082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7" name="Freeform 472">
                  <a:extLst>
                    <a:ext uri="{FF2B5EF4-FFF2-40B4-BE49-F238E27FC236}">
                      <a16:creationId xmlns:a16="http://schemas.microsoft.com/office/drawing/2014/main" id="{86C8AB86-EB6D-18CC-72A2-DE91B91E3418}"/>
                    </a:ext>
                  </a:extLst>
                </p:cNvPr>
                <p:cNvSpPr/>
                <p:nvPr/>
              </p:nvSpPr>
              <p:spPr>
                <a:xfrm>
                  <a:off x="66399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8" name="Freeform 473">
                  <a:extLst>
                    <a:ext uri="{FF2B5EF4-FFF2-40B4-BE49-F238E27FC236}">
                      <a16:creationId xmlns:a16="http://schemas.microsoft.com/office/drawing/2014/main" id="{58DF8018-CB4A-17BE-E961-BE583FD62B12}"/>
                    </a:ext>
                  </a:extLst>
                </p:cNvPr>
                <p:cNvSpPr/>
                <p:nvPr/>
              </p:nvSpPr>
              <p:spPr>
                <a:xfrm>
                  <a:off x="66188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9" name="Freeform 474">
                  <a:extLst>
                    <a:ext uri="{FF2B5EF4-FFF2-40B4-BE49-F238E27FC236}">
                      <a16:creationId xmlns:a16="http://schemas.microsoft.com/office/drawing/2014/main" id="{3B24C18D-8787-6041-BD8D-7E3A8CC9BB69}"/>
                    </a:ext>
                  </a:extLst>
                </p:cNvPr>
                <p:cNvSpPr/>
                <p:nvPr/>
              </p:nvSpPr>
              <p:spPr>
                <a:xfrm>
                  <a:off x="66505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0" name="Freeform 475">
                  <a:extLst>
                    <a:ext uri="{FF2B5EF4-FFF2-40B4-BE49-F238E27FC236}">
                      <a16:creationId xmlns:a16="http://schemas.microsoft.com/office/drawing/2014/main" id="{F9A52070-C49F-AC67-49A1-37229E101461}"/>
                    </a:ext>
                  </a:extLst>
                </p:cNvPr>
                <p:cNvSpPr/>
                <p:nvPr/>
              </p:nvSpPr>
              <p:spPr>
                <a:xfrm>
                  <a:off x="66399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1" name="Freeform 476">
                  <a:extLst>
                    <a:ext uri="{FF2B5EF4-FFF2-40B4-BE49-F238E27FC236}">
                      <a16:creationId xmlns:a16="http://schemas.microsoft.com/office/drawing/2014/main" id="{71C528B2-714D-5871-3E82-B124504AA8B5}"/>
                    </a:ext>
                  </a:extLst>
                </p:cNvPr>
                <p:cNvSpPr/>
                <p:nvPr/>
              </p:nvSpPr>
              <p:spPr>
                <a:xfrm>
                  <a:off x="66717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2" name="Freeform 477">
                  <a:extLst>
                    <a:ext uri="{FF2B5EF4-FFF2-40B4-BE49-F238E27FC236}">
                      <a16:creationId xmlns:a16="http://schemas.microsoft.com/office/drawing/2014/main" id="{C35EEDD8-93CC-04A1-4467-0E616BD7FAAC}"/>
                    </a:ext>
                  </a:extLst>
                </p:cNvPr>
                <p:cNvSpPr/>
                <p:nvPr/>
              </p:nvSpPr>
              <p:spPr>
                <a:xfrm>
                  <a:off x="66431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3" name="Freeform 478">
                  <a:extLst>
                    <a:ext uri="{FF2B5EF4-FFF2-40B4-BE49-F238E27FC236}">
                      <a16:creationId xmlns:a16="http://schemas.microsoft.com/office/drawing/2014/main" id="{C700CA33-CC52-C7B6-5F61-83CD0EBF3647}"/>
                    </a:ext>
                  </a:extLst>
                </p:cNvPr>
                <p:cNvSpPr/>
                <p:nvPr/>
              </p:nvSpPr>
              <p:spPr>
                <a:xfrm>
                  <a:off x="66749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4" name="Freeform 479">
                  <a:extLst>
                    <a:ext uri="{FF2B5EF4-FFF2-40B4-BE49-F238E27FC236}">
                      <a16:creationId xmlns:a16="http://schemas.microsoft.com/office/drawing/2014/main" id="{442F5584-49A4-E10D-14D4-54FE7586BA8A}"/>
                    </a:ext>
                  </a:extLst>
                </p:cNvPr>
                <p:cNvSpPr/>
                <p:nvPr/>
              </p:nvSpPr>
              <p:spPr>
                <a:xfrm>
                  <a:off x="66473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5" name="Freeform 480">
                  <a:extLst>
                    <a:ext uri="{FF2B5EF4-FFF2-40B4-BE49-F238E27FC236}">
                      <a16:creationId xmlns:a16="http://schemas.microsoft.com/office/drawing/2014/main" id="{4BE85668-E658-E8A1-C494-9139C60CBBCA}"/>
                    </a:ext>
                  </a:extLst>
                </p:cNvPr>
                <p:cNvSpPr/>
                <p:nvPr/>
              </p:nvSpPr>
              <p:spPr>
                <a:xfrm>
                  <a:off x="66791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6" name="Freeform 481">
                  <a:extLst>
                    <a:ext uri="{FF2B5EF4-FFF2-40B4-BE49-F238E27FC236}">
                      <a16:creationId xmlns:a16="http://schemas.microsoft.com/office/drawing/2014/main" id="{154E2719-2629-1CA0-DF32-A5541BC72D4B}"/>
                    </a:ext>
                  </a:extLst>
                </p:cNvPr>
                <p:cNvSpPr/>
                <p:nvPr/>
              </p:nvSpPr>
              <p:spPr>
                <a:xfrm>
                  <a:off x="66505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7" name="Freeform 482">
                  <a:extLst>
                    <a:ext uri="{FF2B5EF4-FFF2-40B4-BE49-F238E27FC236}">
                      <a16:creationId xmlns:a16="http://schemas.microsoft.com/office/drawing/2014/main" id="{FFCC1C95-647F-D786-D766-69F191D63314}"/>
                    </a:ext>
                  </a:extLst>
                </p:cNvPr>
                <p:cNvSpPr/>
                <p:nvPr/>
              </p:nvSpPr>
              <p:spPr>
                <a:xfrm>
                  <a:off x="66823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8" name="Freeform 483">
                  <a:extLst>
                    <a:ext uri="{FF2B5EF4-FFF2-40B4-BE49-F238E27FC236}">
                      <a16:creationId xmlns:a16="http://schemas.microsoft.com/office/drawing/2014/main" id="{A2F3D7A5-FABD-5FAC-080E-D526B6BB0768}"/>
                    </a:ext>
                  </a:extLst>
                </p:cNvPr>
                <p:cNvSpPr/>
                <p:nvPr/>
              </p:nvSpPr>
              <p:spPr>
                <a:xfrm>
                  <a:off x="6665383"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9" name="Freeform 484">
                  <a:extLst>
                    <a:ext uri="{FF2B5EF4-FFF2-40B4-BE49-F238E27FC236}">
                      <a16:creationId xmlns:a16="http://schemas.microsoft.com/office/drawing/2014/main" id="{C1322129-A7A8-63FF-ED50-C34217E0AD0E}"/>
                    </a:ext>
                  </a:extLst>
                </p:cNvPr>
                <p:cNvSpPr/>
                <p:nvPr/>
              </p:nvSpPr>
              <p:spPr>
                <a:xfrm>
                  <a:off x="6696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0" name="Freeform 485">
                  <a:extLst>
                    <a:ext uri="{FF2B5EF4-FFF2-40B4-BE49-F238E27FC236}">
                      <a16:creationId xmlns:a16="http://schemas.microsoft.com/office/drawing/2014/main" id="{74052460-826E-4637-3AA4-8F2679526C22}"/>
                    </a:ext>
                  </a:extLst>
                </p:cNvPr>
                <p:cNvSpPr/>
                <p:nvPr/>
              </p:nvSpPr>
              <p:spPr>
                <a:xfrm>
                  <a:off x="6679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1" name="Freeform 486">
                  <a:extLst>
                    <a:ext uri="{FF2B5EF4-FFF2-40B4-BE49-F238E27FC236}">
                      <a16:creationId xmlns:a16="http://schemas.microsoft.com/office/drawing/2014/main" id="{F9D669A8-FE10-F49A-82B6-28B5D8D8FA29}"/>
                    </a:ext>
                  </a:extLst>
                </p:cNvPr>
                <p:cNvSpPr/>
                <p:nvPr/>
              </p:nvSpPr>
              <p:spPr>
                <a:xfrm>
                  <a:off x="6710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2" name="Freeform 487">
                  <a:extLst>
                    <a:ext uri="{FF2B5EF4-FFF2-40B4-BE49-F238E27FC236}">
                      <a16:creationId xmlns:a16="http://schemas.microsoft.com/office/drawing/2014/main" id="{144DC71C-CF17-A879-8643-EF6DC27BD88B}"/>
                    </a:ext>
                  </a:extLst>
                </p:cNvPr>
                <p:cNvSpPr/>
                <p:nvPr/>
              </p:nvSpPr>
              <p:spPr>
                <a:xfrm>
                  <a:off x="67394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3" name="Freeform 488">
                  <a:extLst>
                    <a:ext uri="{FF2B5EF4-FFF2-40B4-BE49-F238E27FC236}">
                      <a16:creationId xmlns:a16="http://schemas.microsoft.com/office/drawing/2014/main" id="{171AF027-12DE-423E-DED1-A54605C38EA6}"/>
                    </a:ext>
                  </a:extLst>
                </p:cNvPr>
                <p:cNvSpPr/>
                <p:nvPr/>
              </p:nvSpPr>
              <p:spPr>
                <a:xfrm>
                  <a:off x="67712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4" name="Freeform 489">
                  <a:extLst>
                    <a:ext uri="{FF2B5EF4-FFF2-40B4-BE49-F238E27FC236}">
                      <a16:creationId xmlns:a16="http://schemas.microsoft.com/office/drawing/2014/main" id="{4979293F-08C4-62F6-82D0-C8E6997388AD}"/>
                    </a:ext>
                  </a:extLst>
                </p:cNvPr>
                <p:cNvSpPr/>
                <p:nvPr/>
              </p:nvSpPr>
              <p:spPr>
                <a:xfrm>
                  <a:off x="6827308"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5" name="Freeform 490">
                  <a:extLst>
                    <a:ext uri="{FF2B5EF4-FFF2-40B4-BE49-F238E27FC236}">
                      <a16:creationId xmlns:a16="http://schemas.microsoft.com/office/drawing/2014/main" id="{5BF68463-2156-5C52-6FD7-D2BBD23310ED}"/>
                    </a:ext>
                  </a:extLst>
                </p:cNvPr>
                <p:cNvSpPr/>
                <p:nvPr/>
              </p:nvSpPr>
              <p:spPr>
                <a:xfrm>
                  <a:off x="6859058"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6" name="Freeform 491">
                  <a:extLst>
                    <a:ext uri="{FF2B5EF4-FFF2-40B4-BE49-F238E27FC236}">
                      <a16:creationId xmlns:a16="http://schemas.microsoft.com/office/drawing/2014/main" id="{BDFE4EF7-1153-8434-7ECF-6FAF49568608}"/>
                    </a:ext>
                  </a:extLst>
                </p:cNvPr>
                <p:cNvSpPr/>
                <p:nvPr/>
              </p:nvSpPr>
              <p:spPr>
                <a:xfrm>
                  <a:off x="6845300"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7" name="Freeform 492">
                  <a:extLst>
                    <a:ext uri="{FF2B5EF4-FFF2-40B4-BE49-F238E27FC236}">
                      <a16:creationId xmlns:a16="http://schemas.microsoft.com/office/drawing/2014/main" id="{BF1F6D94-D063-7D0F-8E03-4473A0C500DA}"/>
                    </a:ext>
                  </a:extLst>
                </p:cNvPr>
                <p:cNvSpPr/>
                <p:nvPr/>
              </p:nvSpPr>
              <p:spPr>
                <a:xfrm>
                  <a:off x="6877050"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8" name="Freeform 493">
                  <a:extLst>
                    <a:ext uri="{FF2B5EF4-FFF2-40B4-BE49-F238E27FC236}">
                      <a16:creationId xmlns:a16="http://schemas.microsoft.com/office/drawing/2014/main" id="{B2056DB0-283B-B8D2-7B81-BA926BCFE340}"/>
                    </a:ext>
                  </a:extLst>
                </p:cNvPr>
                <p:cNvSpPr/>
                <p:nvPr/>
              </p:nvSpPr>
              <p:spPr>
                <a:xfrm>
                  <a:off x="6848475"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9" name="Freeform 494">
                  <a:extLst>
                    <a:ext uri="{FF2B5EF4-FFF2-40B4-BE49-F238E27FC236}">
                      <a16:creationId xmlns:a16="http://schemas.microsoft.com/office/drawing/2014/main" id="{5DC80D30-35CE-1E79-072C-3F330D6B2142}"/>
                    </a:ext>
                  </a:extLst>
                </p:cNvPr>
                <p:cNvSpPr/>
                <p:nvPr/>
              </p:nvSpPr>
              <p:spPr>
                <a:xfrm>
                  <a:off x="6880225"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0" name="Freeform 495">
                  <a:extLst>
                    <a:ext uri="{FF2B5EF4-FFF2-40B4-BE49-F238E27FC236}">
                      <a16:creationId xmlns:a16="http://schemas.microsoft.com/office/drawing/2014/main" id="{B16DF341-B14E-4879-F8DE-E50BC6B5643F}"/>
                    </a:ext>
                  </a:extLst>
                </p:cNvPr>
                <p:cNvSpPr/>
                <p:nvPr/>
              </p:nvSpPr>
              <p:spPr>
                <a:xfrm>
                  <a:off x="6969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1" name="Freeform 496">
                  <a:extLst>
                    <a:ext uri="{FF2B5EF4-FFF2-40B4-BE49-F238E27FC236}">
                      <a16:creationId xmlns:a16="http://schemas.microsoft.com/office/drawing/2014/main" id="{D49C5FAA-193F-8EE2-2DD9-C891749C8BAD}"/>
                    </a:ext>
                  </a:extLst>
                </p:cNvPr>
                <p:cNvSpPr/>
                <p:nvPr/>
              </p:nvSpPr>
              <p:spPr>
                <a:xfrm>
                  <a:off x="7000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2" name="Freeform 497">
                  <a:extLst>
                    <a:ext uri="{FF2B5EF4-FFF2-40B4-BE49-F238E27FC236}">
                      <a16:creationId xmlns:a16="http://schemas.microsoft.com/office/drawing/2014/main" id="{69B81EF6-6ECA-67F3-0B35-BD481B340802}"/>
                    </a:ext>
                  </a:extLst>
                </p:cNvPr>
                <p:cNvSpPr/>
                <p:nvPr/>
              </p:nvSpPr>
              <p:spPr>
                <a:xfrm>
                  <a:off x="69723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3" name="Freeform 498">
                  <a:extLst>
                    <a:ext uri="{FF2B5EF4-FFF2-40B4-BE49-F238E27FC236}">
                      <a16:creationId xmlns:a16="http://schemas.microsoft.com/office/drawing/2014/main" id="{3147B05A-4766-BE3D-8744-FAA8B446FDEC}"/>
                    </a:ext>
                  </a:extLst>
                </p:cNvPr>
                <p:cNvSpPr/>
                <p:nvPr/>
              </p:nvSpPr>
              <p:spPr>
                <a:xfrm>
                  <a:off x="70040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4" name="Freeform 499">
                  <a:extLst>
                    <a:ext uri="{FF2B5EF4-FFF2-40B4-BE49-F238E27FC236}">
                      <a16:creationId xmlns:a16="http://schemas.microsoft.com/office/drawing/2014/main" id="{A1A40DF0-E121-58DB-C708-F129D90185EB}"/>
                    </a:ext>
                  </a:extLst>
                </p:cNvPr>
                <p:cNvSpPr/>
                <p:nvPr/>
              </p:nvSpPr>
              <p:spPr>
                <a:xfrm>
                  <a:off x="70252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5" name="Freeform 500">
                  <a:extLst>
                    <a:ext uri="{FF2B5EF4-FFF2-40B4-BE49-F238E27FC236}">
                      <a16:creationId xmlns:a16="http://schemas.microsoft.com/office/drawing/2014/main" id="{C50C72B6-4ED9-5A7A-77BF-D730E6951D76}"/>
                    </a:ext>
                  </a:extLst>
                </p:cNvPr>
                <p:cNvSpPr/>
                <p:nvPr/>
              </p:nvSpPr>
              <p:spPr>
                <a:xfrm>
                  <a:off x="70569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6" name="Freeform 501">
                  <a:extLst>
                    <a:ext uri="{FF2B5EF4-FFF2-40B4-BE49-F238E27FC236}">
                      <a16:creationId xmlns:a16="http://schemas.microsoft.com/office/drawing/2014/main" id="{391B866A-44A5-062F-53A1-827952662EFE}"/>
                    </a:ext>
                  </a:extLst>
                </p:cNvPr>
                <p:cNvSpPr/>
                <p:nvPr/>
              </p:nvSpPr>
              <p:spPr>
                <a:xfrm>
                  <a:off x="70675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7" name="Freeform 502">
                  <a:extLst>
                    <a:ext uri="{FF2B5EF4-FFF2-40B4-BE49-F238E27FC236}">
                      <a16:creationId xmlns:a16="http://schemas.microsoft.com/office/drawing/2014/main" id="{4AE52843-864E-2EB1-AAEE-0DE655D3EABF}"/>
                    </a:ext>
                  </a:extLst>
                </p:cNvPr>
                <p:cNvSpPr/>
                <p:nvPr/>
              </p:nvSpPr>
              <p:spPr>
                <a:xfrm>
                  <a:off x="70993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8" name="Freeform 503">
                  <a:extLst>
                    <a:ext uri="{FF2B5EF4-FFF2-40B4-BE49-F238E27FC236}">
                      <a16:creationId xmlns:a16="http://schemas.microsoft.com/office/drawing/2014/main" id="{D3860F81-25E0-B7DE-0573-2D3548D77C0C}"/>
                    </a:ext>
                  </a:extLst>
                </p:cNvPr>
                <p:cNvSpPr/>
                <p:nvPr/>
              </p:nvSpPr>
              <p:spPr>
                <a:xfrm>
                  <a:off x="7074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9" name="Freeform 504">
                  <a:extLst>
                    <a:ext uri="{FF2B5EF4-FFF2-40B4-BE49-F238E27FC236}">
                      <a16:creationId xmlns:a16="http://schemas.microsoft.com/office/drawing/2014/main" id="{3AE128DF-62FE-B2CC-017E-412187414C5F}"/>
                    </a:ext>
                  </a:extLst>
                </p:cNvPr>
                <p:cNvSpPr/>
                <p:nvPr/>
              </p:nvSpPr>
              <p:spPr>
                <a:xfrm>
                  <a:off x="7106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0" name="Freeform 505">
                  <a:extLst>
                    <a:ext uri="{FF2B5EF4-FFF2-40B4-BE49-F238E27FC236}">
                      <a16:creationId xmlns:a16="http://schemas.microsoft.com/office/drawing/2014/main" id="{FF9F4B94-90E7-572E-C2BD-58966086D1AD}"/>
                    </a:ext>
                  </a:extLst>
                </p:cNvPr>
                <p:cNvSpPr/>
                <p:nvPr/>
              </p:nvSpPr>
              <p:spPr>
                <a:xfrm>
                  <a:off x="7092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1" name="Freeform 506">
                  <a:extLst>
                    <a:ext uri="{FF2B5EF4-FFF2-40B4-BE49-F238E27FC236}">
                      <a16:creationId xmlns:a16="http://schemas.microsoft.com/office/drawing/2014/main" id="{D45677C0-4694-102A-E840-C84E0408F971}"/>
                    </a:ext>
                  </a:extLst>
                </p:cNvPr>
                <p:cNvSpPr/>
                <p:nvPr/>
              </p:nvSpPr>
              <p:spPr>
                <a:xfrm>
                  <a:off x="7124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2" name="Freeform 507">
                  <a:extLst>
                    <a:ext uri="{FF2B5EF4-FFF2-40B4-BE49-F238E27FC236}">
                      <a16:creationId xmlns:a16="http://schemas.microsoft.com/office/drawing/2014/main" id="{46D4E9C9-39BA-BEF4-4763-281CF3D2788C}"/>
                    </a:ext>
                  </a:extLst>
                </p:cNvPr>
                <p:cNvSpPr/>
                <p:nvPr/>
              </p:nvSpPr>
              <p:spPr>
                <a:xfrm>
                  <a:off x="7096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3" name="Freeform 508">
                  <a:extLst>
                    <a:ext uri="{FF2B5EF4-FFF2-40B4-BE49-F238E27FC236}">
                      <a16:creationId xmlns:a16="http://schemas.microsoft.com/office/drawing/2014/main" id="{6E573DDD-0DF4-40C2-5649-1688F4AC5B89}"/>
                    </a:ext>
                  </a:extLst>
                </p:cNvPr>
                <p:cNvSpPr/>
                <p:nvPr/>
              </p:nvSpPr>
              <p:spPr>
                <a:xfrm>
                  <a:off x="7127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4" name="Freeform 509">
                  <a:extLst>
                    <a:ext uri="{FF2B5EF4-FFF2-40B4-BE49-F238E27FC236}">
                      <a16:creationId xmlns:a16="http://schemas.microsoft.com/office/drawing/2014/main" id="{F716A39C-7664-A387-E85E-4C2A7E0BBD66}"/>
                    </a:ext>
                  </a:extLst>
                </p:cNvPr>
                <p:cNvSpPr/>
                <p:nvPr/>
              </p:nvSpPr>
              <p:spPr>
                <a:xfrm>
                  <a:off x="7103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5" name="Freeform 510">
                  <a:extLst>
                    <a:ext uri="{FF2B5EF4-FFF2-40B4-BE49-F238E27FC236}">
                      <a16:creationId xmlns:a16="http://schemas.microsoft.com/office/drawing/2014/main" id="{9BF80143-70E5-958D-B451-913B9C696520}"/>
                    </a:ext>
                  </a:extLst>
                </p:cNvPr>
                <p:cNvSpPr/>
                <p:nvPr/>
              </p:nvSpPr>
              <p:spPr>
                <a:xfrm>
                  <a:off x="7135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6" name="Freeform 511">
                  <a:extLst>
                    <a:ext uri="{FF2B5EF4-FFF2-40B4-BE49-F238E27FC236}">
                      <a16:creationId xmlns:a16="http://schemas.microsoft.com/office/drawing/2014/main" id="{ADCBC8A9-C458-DB30-AC5B-9EEC19AFA2E8}"/>
                    </a:ext>
                  </a:extLst>
                </p:cNvPr>
                <p:cNvSpPr/>
                <p:nvPr/>
              </p:nvSpPr>
              <p:spPr>
                <a:xfrm>
                  <a:off x="71067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7" name="Freeform 512">
                  <a:extLst>
                    <a:ext uri="{FF2B5EF4-FFF2-40B4-BE49-F238E27FC236}">
                      <a16:creationId xmlns:a16="http://schemas.microsoft.com/office/drawing/2014/main" id="{D74C8CCA-A250-F66B-A5AB-9F2AE1774932}"/>
                    </a:ext>
                  </a:extLst>
                </p:cNvPr>
                <p:cNvSpPr/>
                <p:nvPr/>
              </p:nvSpPr>
              <p:spPr>
                <a:xfrm>
                  <a:off x="71384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8" name="Freeform 513">
                  <a:extLst>
                    <a:ext uri="{FF2B5EF4-FFF2-40B4-BE49-F238E27FC236}">
                      <a16:creationId xmlns:a16="http://schemas.microsoft.com/office/drawing/2014/main" id="{0D7A5CDA-BEAD-93B7-10BA-02B241DF0FB3}"/>
                    </a:ext>
                  </a:extLst>
                </p:cNvPr>
                <p:cNvSpPr/>
                <p:nvPr/>
              </p:nvSpPr>
              <p:spPr>
                <a:xfrm>
                  <a:off x="7110941" y="30850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9" name="Freeform 514">
                  <a:extLst>
                    <a:ext uri="{FF2B5EF4-FFF2-40B4-BE49-F238E27FC236}">
                      <a16:creationId xmlns:a16="http://schemas.microsoft.com/office/drawing/2014/main" id="{8CE40608-5739-CE52-8CD2-CC43E8F1D147}"/>
                    </a:ext>
                  </a:extLst>
                </p:cNvPr>
                <p:cNvSpPr/>
                <p:nvPr/>
              </p:nvSpPr>
              <p:spPr>
                <a:xfrm>
                  <a:off x="71416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0" name="Freeform 515">
                  <a:extLst>
                    <a:ext uri="{FF2B5EF4-FFF2-40B4-BE49-F238E27FC236}">
                      <a16:creationId xmlns:a16="http://schemas.microsoft.com/office/drawing/2014/main" id="{55571463-75CE-3F67-7C58-26CCF9C0A0BF}"/>
                    </a:ext>
                  </a:extLst>
                </p:cNvPr>
                <p:cNvSpPr/>
                <p:nvPr/>
              </p:nvSpPr>
              <p:spPr>
                <a:xfrm>
                  <a:off x="71172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1" name="Freeform 516">
                  <a:extLst>
                    <a:ext uri="{FF2B5EF4-FFF2-40B4-BE49-F238E27FC236}">
                      <a16:creationId xmlns:a16="http://schemas.microsoft.com/office/drawing/2014/main" id="{358FF9D0-DC68-FB1C-B820-02F3BC5C5513}"/>
                    </a:ext>
                  </a:extLst>
                </p:cNvPr>
                <p:cNvSpPr/>
                <p:nvPr/>
              </p:nvSpPr>
              <p:spPr>
                <a:xfrm>
                  <a:off x="71490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2" name="Freeform 517">
                  <a:extLst>
                    <a:ext uri="{FF2B5EF4-FFF2-40B4-BE49-F238E27FC236}">
                      <a16:creationId xmlns:a16="http://schemas.microsoft.com/office/drawing/2014/main" id="{8120BE4A-80AC-6384-C08A-F30D7CBF565F}"/>
                    </a:ext>
                  </a:extLst>
                </p:cNvPr>
                <p:cNvSpPr/>
                <p:nvPr/>
              </p:nvSpPr>
              <p:spPr>
                <a:xfrm>
                  <a:off x="71247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3" name="Freeform 518">
                  <a:extLst>
                    <a:ext uri="{FF2B5EF4-FFF2-40B4-BE49-F238E27FC236}">
                      <a16:creationId xmlns:a16="http://schemas.microsoft.com/office/drawing/2014/main" id="{606E01B1-41B4-F2C9-3E91-87CEA69543A5}"/>
                    </a:ext>
                  </a:extLst>
                </p:cNvPr>
                <p:cNvSpPr/>
                <p:nvPr/>
              </p:nvSpPr>
              <p:spPr>
                <a:xfrm>
                  <a:off x="71564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4" name="Freeform 519">
                  <a:extLst>
                    <a:ext uri="{FF2B5EF4-FFF2-40B4-BE49-F238E27FC236}">
                      <a16:creationId xmlns:a16="http://schemas.microsoft.com/office/drawing/2014/main" id="{5610F559-C17C-9863-64FD-77F372CB4D02}"/>
                    </a:ext>
                  </a:extLst>
                </p:cNvPr>
                <p:cNvSpPr/>
                <p:nvPr/>
              </p:nvSpPr>
              <p:spPr>
                <a:xfrm>
                  <a:off x="71278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5" name="Freeform 520">
                  <a:extLst>
                    <a:ext uri="{FF2B5EF4-FFF2-40B4-BE49-F238E27FC236}">
                      <a16:creationId xmlns:a16="http://schemas.microsoft.com/office/drawing/2014/main" id="{5A6EF7C2-0CF7-29E8-03E0-CADBF517A15D}"/>
                    </a:ext>
                  </a:extLst>
                </p:cNvPr>
                <p:cNvSpPr/>
                <p:nvPr/>
              </p:nvSpPr>
              <p:spPr>
                <a:xfrm>
                  <a:off x="71596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6" name="Freeform 521">
                  <a:extLst>
                    <a:ext uri="{FF2B5EF4-FFF2-40B4-BE49-F238E27FC236}">
                      <a16:creationId xmlns:a16="http://schemas.microsoft.com/office/drawing/2014/main" id="{106D8FBE-1328-3AE5-94EA-69FD6A6A4FD4}"/>
                    </a:ext>
                  </a:extLst>
                </p:cNvPr>
                <p:cNvSpPr/>
                <p:nvPr/>
              </p:nvSpPr>
              <p:spPr>
                <a:xfrm>
                  <a:off x="71352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7" name="Freeform 522">
                  <a:extLst>
                    <a:ext uri="{FF2B5EF4-FFF2-40B4-BE49-F238E27FC236}">
                      <a16:creationId xmlns:a16="http://schemas.microsoft.com/office/drawing/2014/main" id="{195B2EA9-2888-19F1-3009-24C8C4DAB3B8}"/>
                    </a:ext>
                  </a:extLst>
                </p:cNvPr>
                <p:cNvSpPr/>
                <p:nvPr/>
              </p:nvSpPr>
              <p:spPr>
                <a:xfrm>
                  <a:off x="71670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8" name="Freeform 523">
                  <a:extLst>
                    <a:ext uri="{FF2B5EF4-FFF2-40B4-BE49-F238E27FC236}">
                      <a16:creationId xmlns:a16="http://schemas.microsoft.com/office/drawing/2014/main" id="{7FED03F5-E006-0DCF-6CD3-8BBC437665D2}"/>
                    </a:ext>
                  </a:extLst>
                </p:cNvPr>
                <p:cNvSpPr/>
                <p:nvPr/>
              </p:nvSpPr>
              <p:spPr>
                <a:xfrm>
                  <a:off x="71426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9" name="Freeform 524">
                  <a:extLst>
                    <a:ext uri="{FF2B5EF4-FFF2-40B4-BE49-F238E27FC236}">
                      <a16:creationId xmlns:a16="http://schemas.microsoft.com/office/drawing/2014/main" id="{F9B0418E-84E4-E8D6-0B4C-64213CAC61B6}"/>
                    </a:ext>
                  </a:extLst>
                </p:cNvPr>
                <p:cNvSpPr/>
                <p:nvPr/>
              </p:nvSpPr>
              <p:spPr>
                <a:xfrm>
                  <a:off x="71744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0" name="Freeform 525">
                  <a:extLst>
                    <a:ext uri="{FF2B5EF4-FFF2-40B4-BE49-F238E27FC236}">
                      <a16:creationId xmlns:a16="http://schemas.microsoft.com/office/drawing/2014/main" id="{FF25022C-D036-BF9E-BFC2-10004B841B1D}"/>
                    </a:ext>
                  </a:extLst>
                </p:cNvPr>
                <p:cNvSpPr/>
                <p:nvPr/>
              </p:nvSpPr>
              <p:spPr>
                <a:xfrm>
                  <a:off x="71458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1" name="Freeform 526">
                  <a:extLst>
                    <a:ext uri="{FF2B5EF4-FFF2-40B4-BE49-F238E27FC236}">
                      <a16:creationId xmlns:a16="http://schemas.microsoft.com/office/drawing/2014/main" id="{8CBD2043-8AEE-FFC8-95B7-A3FC5550E10A}"/>
                    </a:ext>
                  </a:extLst>
                </p:cNvPr>
                <p:cNvSpPr/>
                <p:nvPr/>
              </p:nvSpPr>
              <p:spPr>
                <a:xfrm>
                  <a:off x="71776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2" name="Freeform 527">
                  <a:extLst>
                    <a:ext uri="{FF2B5EF4-FFF2-40B4-BE49-F238E27FC236}">
                      <a16:creationId xmlns:a16="http://schemas.microsoft.com/office/drawing/2014/main" id="{A381DDAD-8E65-AF29-1336-BBCD28099854}"/>
                    </a:ext>
                  </a:extLst>
                </p:cNvPr>
                <p:cNvSpPr/>
                <p:nvPr/>
              </p:nvSpPr>
              <p:spPr>
                <a:xfrm>
                  <a:off x="71490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3" name="Freeform 528">
                  <a:extLst>
                    <a:ext uri="{FF2B5EF4-FFF2-40B4-BE49-F238E27FC236}">
                      <a16:creationId xmlns:a16="http://schemas.microsoft.com/office/drawing/2014/main" id="{85FCC31E-E668-CC0A-6697-09878E0D3AB7}"/>
                    </a:ext>
                  </a:extLst>
                </p:cNvPr>
                <p:cNvSpPr/>
                <p:nvPr/>
              </p:nvSpPr>
              <p:spPr>
                <a:xfrm>
                  <a:off x="71807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4" name="Freeform 529">
                  <a:extLst>
                    <a:ext uri="{FF2B5EF4-FFF2-40B4-BE49-F238E27FC236}">
                      <a16:creationId xmlns:a16="http://schemas.microsoft.com/office/drawing/2014/main" id="{988D2025-DDAC-134C-FD5C-CF801346FDD2}"/>
                    </a:ext>
                  </a:extLst>
                </p:cNvPr>
                <p:cNvSpPr/>
                <p:nvPr/>
              </p:nvSpPr>
              <p:spPr>
                <a:xfrm>
                  <a:off x="71532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5" name="Freeform 530">
                  <a:extLst>
                    <a:ext uri="{FF2B5EF4-FFF2-40B4-BE49-F238E27FC236}">
                      <a16:creationId xmlns:a16="http://schemas.microsoft.com/office/drawing/2014/main" id="{344C20C3-1A19-FC70-FCB8-2A99FAE63FDF}"/>
                    </a:ext>
                  </a:extLst>
                </p:cNvPr>
                <p:cNvSpPr/>
                <p:nvPr/>
              </p:nvSpPr>
              <p:spPr>
                <a:xfrm>
                  <a:off x="71850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6" name="Freeform 531">
                  <a:extLst>
                    <a:ext uri="{FF2B5EF4-FFF2-40B4-BE49-F238E27FC236}">
                      <a16:creationId xmlns:a16="http://schemas.microsoft.com/office/drawing/2014/main" id="{19D075D6-357C-DCB6-A3E2-AEA6D4B5D825}"/>
                    </a:ext>
                  </a:extLst>
                </p:cNvPr>
                <p:cNvSpPr/>
                <p:nvPr/>
              </p:nvSpPr>
              <p:spPr>
                <a:xfrm>
                  <a:off x="71564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7" name="Freeform 532">
                  <a:extLst>
                    <a:ext uri="{FF2B5EF4-FFF2-40B4-BE49-F238E27FC236}">
                      <a16:creationId xmlns:a16="http://schemas.microsoft.com/office/drawing/2014/main" id="{0015D445-A126-52EB-177E-A4D59FC9807E}"/>
                    </a:ext>
                  </a:extLst>
                </p:cNvPr>
                <p:cNvSpPr/>
                <p:nvPr/>
              </p:nvSpPr>
              <p:spPr>
                <a:xfrm>
                  <a:off x="71882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8" name="Freeform 533">
                  <a:extLst>
                    <a:ext uri="{FF2B5EF4-FFF2-40B4-BE49-F238E27FC236}">
                      <a16:creationId xmlns:a16="http://schemas.microsoft.com/office/drawing/2014/main" id="{A7E3A8C8-BEA0-6768-985B-0A2628B53EF1}"/>
                    </a:ext>
                  </a:extLst>
                </p:cNvPr>
                <p:cNvSpPr/>
                <p:nvPr/>
              </p:nvSpPr>
              <p:spPr>
                <a:xfrm>
                  <a:off x="71596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9" name="Freeform 534">
                  <a:extLst>
                    <a:ext uri="{FF2B5EF4-FFF2-40B4-BE49-F238E27FC236}">
                      <a16:creationId xmlns:a16="http://schemas.microsoft.com/office/drawing/2014/main" id="{FAEE5B82-F166-DF6F-CAB6-14C61B20B56E}"/>
                    </a:ext>
                  </a:extLst>
                </p:cNvPr>
                <p:cNvSpPr/>
                <p:nvPr/>
              </p:nvSpPr>
              <p:spPr>
                <a:xfrm>
                  <a:off x="71913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0" name="Freeform 535">
                  <a:extLst>
                    <a:ext uri="{FF2B5EF4-FFF2-40B4-BE49-F238E27FC236}">
                      <a16:creationId xmlns:a16="http://schemas.microsoft.com/office/drawing/2014/main" id="{7AAEC831-D24B-07C1-9D01-CC3CD40D3643}"/>
                    </a:ext>
                  </a:extLst>
                </p:cNvPr>
                <p:cNvSpPr/>
                <p:nvPr/>
              </p:nvSpPr>
              <p:spPr>
                <a:xfrm>
                  <a:off x="71638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1" name="Freeform 536">
                  <a:extLst>
                    <a:ext uri="{FF2B5EF4-FFF2-40B4-BE49-F238E27FC236}">
                      <a16:creationId xmlns:a16="http://schemas.microsoft.com/office/drawing/2014/main" id="{A2C9D10A-4F54-4DA6-2E27-AC2C7AC059C6}"/>
                    </a:ext>
                  </a:extLst>
                </p:cNvPr>
                <p:cNvSpPr/>
                <p:nvPr/>
              </p:nvSpPr>
              <p:spPr>
                <a:xfrm>
                  <a:off x="71956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2" name="Freeform 537">
                  <a:extLst>
                    <a:ext uri="{FF2B5EF4-FFF2-40B4-BE49-F238E27FC236}">
                      <a16:creationId xmlns:a16="http://schemas.microsoft.com/office/drawing/2014/main" id="{4074D486-B899-6700-E120-0CCE9509EDFA}"/>
                    </a:ext>
                  </a:extLst>
                </p:cNvPr>
                <p:cNvSpPr/>
                <p:nvPr/>
              </p:nvSpPr>
              <p:spPr>
                <a:xfrm>
                  <a:off x="71670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3" name="Freeform 538">
                  <a:extLst>
                    <a:ext uri="{FF2B5EF4-FFF2-40B4-BE49-F238E27FC236}">
                      <a16:creationId xmlns:a16="http://schemas.microsoft.com/office/drawing/2014/main" id="{507F1D12-B81D-33BA-91D2-80BF35B521E8}"/>
                    </a:ext>
                  </a:extLst>
                </p:cNvPr>
                <p:cNvSpPr/>
                <p:nvPr/>
              </p:nvSpPr>
              <p:spPr>
                <a:xfrm>
                  <a:off x="71987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4" name="Freeform 539">
                  <a:extLst>
                    <a:ext uri="{FF2B5EF4-FFF2-40B4-BE49-F238E27FC236}">
                      <a16:creationId xmlns:a16="http://schemas.microsoft.com/office/drawing/2014/main" id="{195DB44B-4C8F-773B-E528-EB30760AA2CA}"/>
                    </a:ext>
                  </a:extLst>
                </p:cNvPr>
                <p:cNvSpPr/>
                <p:nvPr/>
              </p:nvSpPr>
              <p:spPr>
                <a:xfrm>
                  <a:off x="71702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5" name="Freeform 540">
                  <a:extLst>
                    <a:ext uri="{FF2B5EF4-FFF2-40B4-BE49-F238E27FC236}">
                      <a16:creationId xmlns:a16="http://schemas.microsoft.com/office/drawing/2014/main" id="{B9E3CBC3-DBEB-01E2-DFD5-C2048F93038E}"/>
                    </a:ext>
                  </a:extLst>
                </p:cNvPr>
                <p:cNvSpPr/>
                <p:nvPr/>
              </p:nvSpPr>
              <p:spPr>
                <a:xfrm>
                  <a:off x="72019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6" name="Freeform 541">
                  <a:extLst>
                    <a:ext uri="{FF2B5EF4-FFF2-40B4-BE49-F238E27FC236}">
                      <a16:creationId xmlns:a16="http://schemas.microsoft.com/office/drawing/2014/main" id="{FD60A0EE-1DF7-B62F-68C8-1C724D488AA1}"/>
                    </a:ext>
                  </a:extLst>
                </p:cNvPr>
                <p:cNvSpPr/>
                <p:nvPr/>
              </p:nvSpPr>
              <p:spPr>
                <a:xfrm>
                  <a:off x="71744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7" name="Freeform 542">
                  <a:extLst>
                    <a:ext uri="{FF2B5EF4-FFF2-40B4-BE49-F238E27FC236}">
                      <a16:creationId xmlns:a16="http://schemas.microsoft.com/office/drawing/2014/main" id="{9083A858-77B3-C609-7D5C-E03655468CDF}"/>
                    </a:ext>
                  </a:extLst>
                </p:cNvPr>
                <p:cNvSpPr/>
                <p:nvPr/>
              </p:nvSpPr>
              <p:spPr>
                <a:xfrm>
                  <a:off x="72061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8" name="Freeform 543">
                  <a:extLst>
                    <a:ext uri="{FF2B5EF4-FFF2-40B4-BE49-F238E27FC236}">
                      <a16:creationId xmlns:a16="http://schemas.microsoft.com/office/drawing/2014/main" id="{4B020646-904F-62F6-52C4-5EB28CA1DF7F}"/>
                    </a:ext>
                  </a:extLst>
                </p:cNvPr>
                <p:cNvSpPr/>
                <p:nvPr/>
              </p:nvSpPr>
              <p:spPr>
                <a:xfrm>
                  <a:off x="71776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9" name="Freeform 544">
                  <a:extLst>
                    <a:ext uri="{FF2B5EF4-FFF2-40B4-BE49-F238E27FC236}">
                      <a16:creationId xmlns:a16="http://schemas.microsoft.com/office/drawing/2014/main" id="{74B55DB1-80D6-5DDC-8488-E1BBD6AE6E4D}"/>
                    </a:ext>
                  </a:extLst>
                </p:cNvPr>
                <p:cNvSpPr/>
                <p:nvPr/>
              </p:nvSpPr>
              <p:spPr>
                <a:xfrm>
                  <a:off x="72093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0" name="Freeform 545">
                  <a:extLst>
                    <a:ext uri="{FF2B5EF4-FFF2-40B4-BE49-F238E27FC236}">
                      <a16:creationId xmlns:a16="http://schemas.microsoft.com/office/drawing/2014/main" id="{A59CFA2C-BC85-6360-1D02-F2042B4CE591}"/>
                    </a:ext>
                  </a:extLst>
                </p:cNvPr>
                <p:cNvSpPr/>
                <p:nvPr/>
              </p:nvSpPr>
              <p:spPr>
                <a:xfrm>
                  <a:off x="71807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1" name="Freeform 546">
                  <a:extLst>
                    <a:ext uri="{FF2B5EF4-FFF2-40B4-BE49-F238E27FC236}">
                      <a16:creationId xmlns:a16="http://schemas.microsoft.com/office/drawing/2014/main" id="{16881A9C-59D1-B66B-F766-24D7F0365461}"/>
                    </a:ext>
                  </a:extLst>
                </p:cNvPr>
                <p:cNvSpPr/>
                <p:nvPr/>
              </p:nvSpPr>
              <p:spPr>
                <a:xfrm>
                  <a:off x="72125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2" name="Freeform 547">
                  <a:extLst>
                    <a:ext uri="{FF2B5EF4-FFF2-40B4-BE49-F238E27FC236}">
                      <a16:creationId xmlns:a16="http://schemas.microsoft.com/office/drawing/2014/main" id="{16889375-9292-DD78-0D82-89E340437762}"/>
                    </a:ext>
                  </a:extLst>
                </p:cNvPr>
                <p:cNvSpPr/>
                <p:nvPr/>
              </p:nvSpPr>
              <p:spPr>
                <a:xfrm>
                  <a:off x="71850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3" name="Freeform 548">
                  <a:extLst>
                    <a:ext uri="{FF2B5EF4-FFF2-40B4-BE49-F238E27FC236}">
                      <a16:creationId xmlns:a16="http://schemas.microsoft.com/office/drawing/2014/main" id="{67F336DA-BDFB-AE6E-66F0-189793FADCD7}"/>
                    </a:ext>
                  </a:extLst>
                </p:cNvPr>
                <p:cNvSpPr/>
                <p:nvPr/>
              </p:nvSpPr>
              <p:spPr>
                <a:xfrm>
                  <a:off x="72167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4" name="Freeform 549">
                  <a:extLst>
                    <a:ext uri="{FF2B5EF4-FFF2-40B4-BE49-F238E27FC236}">
                      <a16:creationId xmlns:a16="http://schemas.microsoft.com/office/drawing/2014/main" id="{97266566-874D-CB01-FD38-B0CFBE322722}"/>
                    </a:ext>
                  </a:extLst>
                </p:cNvPr>
                <p:cNvSpPr/>
                <p:nvPr/>
              </p:nvSpPr>
              <p:spPr>
                <a:xfrm>
                  <a:off x="71882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5" name="Freeform 550">
                  <a:extLst>
                    <a:ext uri="{FF2B5EF4-FFF2-40B4-BE49-F238E27FC236}">
                      <a16:creationId xmlns:a16="http://schemas.microsoft.com/office/drawing/2014/main" id="{DBA6DBC8-8996-8FA5-8421-1A2CA5D44D90}"/>
                    </a:ext>
                  </a:extLst>
                </p:cNvPr>
                <p:cNvSpPr/>
                <p:nvPr/>
              </p:nvSpPr>
              <p:spPr>
                <a:xfrm>
                  <a:off x="72199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6" name="Freeform 551">
                  <a:extLst>
                    <a:ext uri="{FF2B5EF4-FFF2-40B4-BE49-F238E27FC236}">
                      <a16:creationId xmlns:a16="http://schemas.microsoft.com/office/drawing/2014/main" id="{1BF5661B-3698-F147-FB8A-DDA7699C382E}"/>
                    </a:ext>
                  </a:extLst>
                </p:cNvPr>
                <p:cNvSpPr/>
                <p:nvPr/>
              </p:nvSpPr>
              <p:spPr>
                <a:xfrm>
                  <a:off x="71913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7" name="Freeform 552">
                  <a:extLst>
                    <a:ext uri="{FF2B5EF4-FFF2-40B4-BE49-F238E27FC236}">
                      <a16:creationId xmlns:a16="http://schemas.microsoft.com/office/drawing/2014/main" id="{FF2CA0FD-C195-3598-91D6-1A3C8FCED3EF}"/>
                    </a:ext>
                  </a:extLst>
                </p:cNvPr>
                <p:cNvSpPr/>
                <p:nvPr/>
              </p:nvSpPr>
              <p:spPr>
                <a:xfrm>
                  <a:off x="72231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8" name="Freeform 553">
                  <a:extLst>
                    <a:ext uri="{FF2B5EF4-FFF2-40B4-BE49-F238E27FC236}">
                      <a16:creationId xmlns:a16="http://schemas.microsoft.com/office/drawing/2014/main" id="{82891558-CB54-7314-8E34-E07695404541}"/>
                    </a:ext>
                  </a:extLst>
                </p:cNvPr>
                <p:cNvSpPr/>
                <p:nvPr/>
              </p:nvSpPr>
              <p:spPr>
                <a:xfrm>
                  <a:off x="71956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9" name="Freeform 554">
                  <a:extLst>
                    <a:ext uri="{FF2B5EF4-FFF2-40B4-BE49-F238E27FC236}">
                      <a16:creationId xmlns:a16="http://schemas.microsoft.com/office/drawing/2014/main" id="{4B1EF367-6FBC-3B8A-FD08-34CD9D5A97E6}"/>
                    </a:ext>
                  </a:extLst>
                </p:cNvPr>
                <p:cNvSpPr/>
                <p:nvPr/>
              </p:nvSpPr>
              <p:spPr>
                <a:xfrm>
                  <a:off x="72273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0" name="Freeform 555">
                  <a:extLst>
                    <a:ext uri="{FF2B5EF4-FFF2-40B4-BE49-F238E27FC236}">
                      <a16:creationId xmlns:a16="http://schemas.microsoft.com/office/drawing/2014/main" id="{75E54F9D-E8B8-E92E-262F-FE23629453C5}"/>
                    </a:ext>
                  </a:extLst>
                </p:cNvPr>
                <p:cNvSpPr/>
                <p:nvPr/>
              </p:nvSpPr>
              <p:spPr>
                <a:xfrm>
                  <a:off x="71987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1" name="Freeform 556">
                  <a:extLst>
                    <a:ext uri="{FF2B5EF4-FFF2-40B4-BE49-F238E27FC236}">
                      <a16:creationId xmlns:a16="http://schemas.microsoft.com/office/drawing/2014/main" id="{63F329C4-5060-E821-EBC9-5B1494B71240}"/>
                    </a:ext>
                  </a:extLst>
                </p:cNvPr>
                <p:cNvSpPr/>
                <p:nvPr/>
              </p:nvSpPr>
              <p:spPr>
                <a:xfrm>
                  <a:off x="72305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2" name="Freeform 557">
                  <a:extLst>
                    <a:ext uri="{FF2B5EF4-FFF2-40B4-BE49-F238E27FC236}">
                      <a16:creationId xmlns:a16="http://schemas.microsoft.com/office/drawing/2014/main" id="{D604374F-7D93-DA16-94C6-A26C7AAA64A5}"/>
                    </a:ext>
                  </a:extLst>
                </p:cNvPr>
                <p:cNvSpPr/>
                <p:nvPr/>
              </p:nvSpPr>
              <p:spPr>
                <a:xfrm>
                  <a:off x="7201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3" name="Freeform 558">
                  <a:extLst>
                    <a:ext uri="{FF2B5EF4-FFF2-40B4-BE49-F238E27FC236}">
                      <a16:creationId xmlns:a16="http://schemas.microsoft.com/office/drawing/2014/main" id="{BAE273B7-6E25-D70D-86D6-BDE17798D531}"/>
                    </a:ext>
                  </a:extLst>
                </p:cNvPr>
                <p:cNvSpPr/>
                <p:nvPr/>
              </p:nvSpPr>
              <p:spPr>
                <a:xfrm>
                  <a:off x="7233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4" name="Freeform 559">
                  <a:extLst>
                    <a:ext uri="{FF2B5EF4-FFF2-40B4-BE49-F238E27FC236}">
                      <a16:creationId xmlns:a16="http://schemas.microsoft.com/office/drawing/2014/main" id="{938A011E-A43E-DB9C-569E-24AF40EE5A72}"/>
                    </a:ext>
                  </a:extLst>
                </p:cNvPr>
                <p:cNvSpPr/>
                <p:nvPr/>
              </p:nvSpPr>
              <p:spPr>
                <a:xfrm>
                  <a:off x="72061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5" name="Freeform 560">
                  <a:extLst>
                    <a:ext uri="{FF2B5EF4-FFF2-40B4-BE49-F238E27FC236}">
                      <a16:creationId xmlns:a16="http://schemas.microsoft.com/office/drawing/2014/main" id="{46F5C32C-73F9-EA38-6885-A5058C25F3F5}"/>
                    </a:ext>
                  </a:extLst>
                </p:cNvPr>
                <p:cNvSpPr/>
                <p:nvPr/>
              </p:nvSpPr>
              <p:spPr>
                <a:xfrm>
                  <a:off x="72379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6" name="Freeform 561">
                  <a:extLst>
                    <a:ext uri="{FF2B5EF4-FFF2-40B4-BE49-F238E27FC236}">
                      <a16:creationId xmlns:a16="http://schemas.microsoft.com/office/drawing/2014/main" id="{95EA17B2-76DA-1259-4BA9-2A68C7F5898D}"/>
                    </a:ext>
                  </a:extLst>
                </p:cNvPr>
                <p:cNvSpPr/>
                <p:nvPr/>
              </p:nvSpPr>
              <p:spPr>
                <a:xfrm>
                  <a:off x="72093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7" name="Freeform 562">
                  <a:extLst>
                    <a:ext uri="{FF2B5EF4-FFF2-40B4-BE49-F238E27FC236}">
                      <a16:creationId xmlns:a16="http://schemas.microsoft.com/office/drawing/2014/main" id="{606A477A-E3CC-D3E4-2DEA-5C60D9BC72C9}"/>
                    </a:ext>
                  </a:extLst>
                </p:cNvPr>
                <p:cNvSpPr/>
                <p:nvPr/>
              </p:nvSpPr>
              <p:spPr>
                <a:xfrm>
                  <a:off x="72411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8" name="Freeform 563">
                  <a:extLst>
                    <a:ext uri="{FF2B5EF4-FFF2-40B4-BE49-F238E27FC236}">
                      <a16:creationId xmlns:a16="http://schemas.microsoft.com/office/drawing/2014/main" id="{6941C1BB-719F-E76C-C081-02C3E4428F7B}"/>
                    </a:ext>
                  </a:extLst>
                </p:cNvPr>
                <p:cNvSpPr/>
                <p:nvPr/>
              </p:nvSpPr>
              <p:spPr>
                <a:xfrm>
                  <a:off x="72125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9" name="Freeform 564">
                  <a:extLst>
                    <a:ext uri="{FF2B5EF4-FFF2-40B4-BE49-F238E27FC236}">
                      <a16:creationId xmlns:a16="http://schemas.microsoft.com/office/drawing/2014/main" id="{5EC72019-B82C-93BC-F6AD-A86CE628D6BC}"/>
                    </a:ext>
                  </a:extLst>
                </p:cNvPr>
                <p:cNvSpPr/>
                <p:nvPr/>
              </p:nvSpPr>
              <p:spPr>
                <a:xfrm>
                  <a:off x="72442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0" name="Freeform 565">
                  <a:extLst>
                    <a:ext uri="{FF2B5EF4-FFF2-40B4-BE49-F238E27FC236}">
                      <a16:creationId xmlns:a16="http://schemas.microsoft.com/office/drawing/2014/main" id="{C1B4C314-24A9-B7E9-538B-CF2894A41B0E}"/>
                    </a:ext>
                  </a:extLst>
                </p:cNvPr>
                <p:cNvSpPr/>
                <p:nvPr/>
              </p:nvSpPr>
              <p:spPr>
                <a:xfrm>
                  <a:off x="72167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1" name="Freeform 566">
                  <a:extLst>
                    <a:ext uri="{FF2B5EF4-FFF2-40B4-BE49-F238E27FC236}">
                      <a16:creationId xmlns:a16="http://schemas.microsoft.com/office/drawing/2014/main" id="{F78AA371-7634-5B0C-8A5C-72A5A694B17B}"/>
                    </a:ext>
                  </a:extLst>
                </p:cNvPr>
                <p:cNvSpPr/>
                <p:nvPr/>
              </p:nvSpPr>
              <p:spPr>
                <a:xfrm>
                  <a:off x="72485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2" name="Freeform 567">
                  <a:extLst>
                    <a:ext uri="{FF2B5EF4-FFF2-40B4-BE49-F238E27FC236}">
                      <a16:creationId xmlns:a16="http://schemas.microsoft.com/office/drawing/2014/main" id="{4DE6B328-B0D4-C56B-5842-8E7A98C206BF}"/>
                    </a:ext>
                  </a:extLst>
                </p:cNvPr>
                <p:cNvSpPr/>
                <p:nvPr/>
              </p:nvSpPr>
              <p:spPr>
                <a:xfrm>
                  <a:off x="7219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3" name="Freeform 568">
                  <a:extLst>
                    <a:ext uri="{FF2B5EF4-FFF2-40B4-BE49-F238E27FC236}">
                      <a16:creationId xmlns:a16="http://schemas.microsoft.com/office/drawing/2014/main" id="{99B2CFF7-C0CB-1C4B-623C-D9B9C59AC90B}"/>
                    </a:ext>
                  </a:extLst>
                </p:cNvPr>
                <p:cNvSpPr/>
                <p:nvPr/>
              </p:nvSpPr>
              <p:spPr>
                <a:xfrm>
                  <a:off x="7251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4" name="Freeform 569">
                  <a:extLst>
                    <a:ext uri="{FF2B5EF4-FFF2-40B4-BE49-F238E27FC236}">
                      <a16:creationId xmlns:a16="http://schemas.microsoft.com/office/drawing/2014/main" id="{DD887CF7-E854-E493-4B10-0BCC086CEBDF}"/>
                    </a:ext>
                  </a:extLst>
                </p:cNvPr>
                <p:cNvSpPr/>
                <p:nvPr/>
              </p:nvSpPr>
              <p:spPr>
                <a:xfrm>
                  <a:off x="7223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5" name="Freeform 570">
                  <a:extLst>
                    <a:ext uri="{FF2B5EF4-FFF2-40B4-BE49-F238E27FC236}">
                      <a16:creationId xmlns:a16="http://schemas.microsoft.com/office/drawing/2014/main" id="{C03D2C57-0CC7-58C3-82B1-8495A1D959CD}"/>
                    </a:ext>
                  </a:extLst>
                </p:cNvPr>
                <p:cNvSpPr/>
                <p:nvPr/>
              </p:nvSpPr>
              <p:spPr>
                <a:xfrm>
                  <a:off x="7254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6" name="Freeform 571">
                  <a:extLst>
                    <a:ext uri="{FF2B5EF4-FFF2-40B4-BE49-F238E27FC236}">
                      <a16:creationId xmlns:a16="http://schemas.microsoft.com/office/drawing/2014/main" id="{24D301A0-61AB-3251-0025-ED19A28670D4}"/>
                    </a:ext>
                  </a:extLst>
                </p:cNvPr>
                <p:cNvSpPr/>
                <p:nvPr/>
              </p:nvSpPr>
              <p:spPr>
                <a:xfrm>
                  <a:off x="72273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7" name="Freeform 572">
                  <a:extLst>
                    <a:ext uri="{FF2B5EF4-FFF2-40B4-BE49-F238E27FC236}">
                      <a16:creationId xmlns:a16="http://schemas.microsoft.com/office/drawing/2014/main" id="{45049100-D8CF-5F8D-A4A0-75447867CC1B}"/>
                    </a:ext>
                  </a:extLst>
                </p:cNvPr>
                <p:cNvSpPr/>
                <p:nvPr/>
              </p:nvSpPr>
              <p:spPr>
                <a:xfrm>
                  <a:off x="72591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8" name="Freeform 573">
                  <a:extLst>
                    <a:ext uri="{FF2B5EF4-FFF2-40B4-BE49-F238E27FC236}">
                      <a16:creationId xmlns:a16="http://schemas.microsoft.com/office/drawing/2014/main" id="{952C953D-738F-3F81-75BA-575EBEBB9676}"/>
                    </a:ext>
                  </a:extLst>
                </p:cNvPr>
                <p:cNvSpPr/>
                <p:nvPr/>
              </p:nvSpPr>
              <p:spPr>
                <a:xfrm>
                  <a:off x="7230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9" name="Freeform 574">
                  <a:extLst>
                    <a:ext uri="{FF2B5EF4-FFF2-40B4-BE49-F238E27FC236}">
                      <a16:creationId xmlns:a16="http://schemas.microsoft.com/office/drawing/2014/main" id="{05C2FE6E-CD86-1E90-AA8E-DE2A8A9B7B65}"/>
                    </a:ext>
                  </a:extLst>
                </p:cNvPr>
                <p:cNvSpPr/>
                <p:nvPr/>
              </p:nvSpPr>
              <p:spPr>
                <a:xfrm>
                  <a:off x="7262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0" name="Freeform 575">
                  <a:extLst>
                    <a:ext uri="{FF2B5EF4-FFF2-40B4-BE49-F238E27FC236}">
                      <a16:creationId xmlns:a16="http://schemas.microsoft.com/office/drawing/2014/main" id="{64F0C490-47A5-641F-6EA7-D5C64114426A}"/>
                    </a:ext>
                  </a:extLst>
                </p:cNvPr>
                <p:cNvSpPr/>
                <p:nvPr/>
              </p:nvSpPr>
              <p:spPr>
                <a:xfrm>
                  <a:off x="72379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1" name="Freeform 576">
                  <a:extLst>
                    <a:ext uri="{FF2B5EF4-FFF2-40B4-BE49-F238E27FC236}">
                      <a16:creationId xmlns:a16="http://schemas.microsoft.com/office/drawing/2014/main" id="{DCAD37A7-26D8-F6E1-81D6-D176824AC93D}"/>
                    </a:ext>
                  </a:extLst>
                </p:cNvPr>
                <p:cNvSpPr/>
                <p:nvPr/>
              </p:nvSpPr>
              <p:spPr>
                <a:xfrm>
                  <a:off x="72696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2" name="Freeform 577">
                  <a:extLst>
                    <a:ext uri="{FF2B5EF4-FFF2-40B4-BE49-F238E27FC236}">
                      <a16:creationId xmlns:a16="http://schemas.microsoft.com/office/drawing/2014/main" id="{0D93E145-43CF-CB41-C2BE-B9A72AFE4109}"/>
                    </a:ext>
                  </a:extLst>
                </p:cNvPr>
                <p:cNvSpPr/>
                <p:nvPr/>
              </p:nvSpPr>
              <p:spPr>
                <a:xfrm>
                  <a:off x="7241116"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3" name="Freeform 578">
                  <a:extLst>
                    <a:ext uri="{FF2B5EF4-FFF2-40B4-BE49-F238E27FC236}">
                      <a16:creationId xmlns:a16="http://schemas.microsoft.com/office/drawing/2014/main" id="{59F5E507-89C2-B76E-F3EC-8D4270A96209}"/>
                    </a:ext>
                  </a:extLst>
                </p:cNvPr>
                <p:cNvSpPr/>
                <p:nvPr/>
              </p:nvSpPr>
              <p:spPr>
                <a:xfrm>
                  <a:off x="7272866"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4" name="Freeform 579">
                  <a:extLst>
                    <a:ext uri="{FF2B5EF4-FFF2-40B4-BE49-F238E27FC236}">
                      <a16:creationId xmlns:a16="http://schemas.microsoft.com/office/drawing/2014/main" id="{F5CF427F-7E56-7383-1EC8-D7B411153B6F}"/>
                    </a:ext>
                  </a:extLst>
                </p:cNvPr>
                <p:cNvSpPr/>
                <p:nvPr/>
              </p:nvSpPr>
              <p:spPr>
                <a:xfrm>
                  <a:off x="7248525"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5" name="Freeform 580">
                  <a:extLst>
                    <a:ext uri="{FF2B5EF4-FFF2-40B4-BE49-F238E27FC236}">
                      <a16:creationId xmlns:a16="http://schemas.microsoft.com/office/drawing/2014/main" id="{9CF7E16F-E245-2D6B-E2FA-E7430828FF1F}"/>
                    </a:ext>
                  </a:extLst>
                </p:cNvPr>
                <p:cNvSpPr/>
                <p:nvPr/>
              </p:nvSpPr>
              <p:spPr>
                <a:xfrm>
                  <a:off x="7280275"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6" name="Freeform 581">
                  <a:extLst>
                    <a:ext uri="{FF2B5EF4-FFF2-40B4-BE49-F238E27FC236}">
                      <a16:creationId xmlns:a16="http://schemas.microsoft.com/office/drawing/2014/main" id="{C90688AF-CE9E-5A81-5720-23E495605EC8}"/>
                    </a:ext>
                  </a:extLst>
                </p:cNvPr>
                <p:cNvSpPr/>
                <p:nvPr/>
              </p:nvSpPr>
              <p:spPr>
                <a:xfrm>
                  <a:off x="72517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7" name="Freeform 582">
                  <a:extLst>
                    <a:ext uri="{FF2B5EF4-FFF2-40B4-BE49-F238E27FC236}">
                      <a16:creationId xmlns:a16="http://schemas.microsoft.com/office/drawing/2014/main" id="{FE47F37E-7DE0-AC32-670E-402F0500F866}"/>
                    </a:ext>
                  </a:extLst>
                </p:cNvPr>
                <p:cNvSpPr/>
                <p:nvPr/>
              </p:nvSpPr>
              <p:spPr>
                <a:xfrm>
                  <a:off x="72834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8" name="Freeform 583">
                  <a:extLst>
                    <a:ext uri="{FF2B5EF4-FFF2-40B4-BE49-F238E27FC236}">
                      <a16:creationId xmlns:a16="http://schemas.microsoft.com/office/drawing/2014/main" id="{D47DB882-3F70-738E-D54F-FD78C96C561F}"/>
                    </a:ext>
                  </a:extLst>
                </p:cNvPr>
                <p:cNvSpPr/>
                <p:nvPr/>
              </p:nvSpPr>
              <p:spPr>
                <a:xfrm>
                  <a:off x="726228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9" name="Freeform 584">
                  <a:extLst>
                    <a:ext uri="{FF2B5EF4-FFF2-40B4-BE49-F238E27FC236}">
                      <a16:creationId xmlns:a16="http://schemas.microsoft.com/office/drawing/2014/main" id="{B294E3E7-9EAC-E0E4-D10C-0532CEAD1F93}"/>
                    </a:ext>
                  </a:extLst>
                </p:cNvPr>
                <p:cNvSpPr/>
                <p:nvPr/>
              </p:nvSpPr>
              <p:spPr>
                <a:xfrm>
                  <a:off x="729403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0" name="Freeform 585">
                  <a:extLst>
                    <a:ext uri="{FF2B5EF4-FFF2-40B4-BE49-F238E27FC236}">
                      <a16:creationId xmlns:a16="http://schemas.microsoft.com/office/drawing/2014/main" id="{07C4051A-EA58-3E27-92EA-33EC7801307A}"/>
                    </a:ext>
                  </a:extLst>
                </p:cNvPr>
                <p:cNvSpPr/>
                <p:nvPr/>
              </p:nvSpPr>
              <p:spPr>
                <a:xfrm>
                  <a:off x="72728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1" name="Freeform 586">
                  <a:extLst>
                    <a:ext uri="{FF2B5EF4-FFF2-40B4-BE49-F238E27FC236}">
                      <a16:creationId xmlns:a16="http://schemas.microsoft.com/office/drawing/2014/main" id="{27688B96-3E53-1FFD-F55D-5F7656210344}"/>
                    </a:ext>
                  </a:extLst>
                </p:cNvPr>
                <p:cNvSpPr/>
                <p:nvPr/>
              </p:nvSpPr>
              <p:spPr>
                <a:xfrm>
                  <a:off x="73046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2" name="Freeform 587">
                  <a:extLst>
                    <a:ext uri="{FF2B5EF4-FFF2-40B4-BE49-F238E27FC236}">
                      <a16:creationId xmlns:a16="http://schemas.microsoft.com/office/drawing/2014/main" id="{383BD2B2-5246-F987-92A0-073E040CA4B6}"/>
                    </a:ext>
                  </a:extLst>
                </p:cNvPr>
                <p:cNvSpPr/>
                <p:nvPr/>
              </p:nvSpPr>
              <p:spPr>
                <a:xfrm>
                  <a:off x="730885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3" name="Freeform 588">
                  <a:extLst>
                    <a:ext uri="{FF2B5EF4-FFF2-40B4-BE49-F238E27FC236}">
                      <a16:creationId xmlns:a16="http://schemas.microsoft.com/office/drawing/2014/main" id="{812A352C-9D4F-FF86-3DE7-E6A539794984}"/>
                    </a:ext>
                  </a:extLst>
                </p:cNvPr>
                <p:cNvSpPr/>
                <p:nvPr/>
              </p:nvSpPr>
              <p:spPr>
                <a:xfrm>
                  <a:off x="734060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4" name="Freeform 589">
                  <a:extLst>
                    <a:ext uri="{FF2B5EF4-FFF2-40B4-BE49-F238E27FC236}">
                      <a16:creationId xmlns:a16="http://schemas.microsoft.com/office/drawing/2014/main" id="{2231D7C5-4F9F-D704-52DC-CB59A8DD8C7E}"/>
                    </a:ext>
                  </a:extLst>
                </p:cNvPr>
                <p:cNvSpPr/>
                <p:nvPr/>
              </p:nvSpPr>
              <p:spPr>
                <a:xfrm>
                  <a:off x="73331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5" name="Freeform 590">
                  <a:extLst>
                    <a:ext uri="{FF2B5EF4-FFF2-40B4-BE49-F238E27FC236}">
                      <a16:creationId xmlns:a16="http://schemas.microsoft.com/office/drawing/2014/main" id="{523E4201-4E17-4902-A8CA-4D1E6D06DF71}"/>
                    </a:ext>
                  </a:extLst>
                </p:cNvPr>
                <p:cNvSpPr/>
                <p:nvPr/>
              </p:nvSpPr>
              <p:spPr>
                <a:xfrm>
                  <a:off x="73649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6" name="Freeform 591">
                  <a:extLst>
                    <a:ext uri="{FF2B5EF4-FFF2-40B4-BE49-F238E27FC236}">
                      <a16:creationId xmlns:a16="http://schemas.microsoft.com/office/drawing/2014/main" id="{53CC3541-2B61-D5E7-C723-43F44D225C5A}"/>
                    </a:ext>
                  </a:extLst>
                </p:cNvPr>
                <p:cNvSpPr/>
                <p:nvPr/>
              </p:nvSpPr>
              <p:spPr>
                <a:xfrm>
                  <a:off x="73363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7" name="Freeform 592">
                  <a:extLst>
                    <a:ext uri="{FF2B5EF4-FFF2-40B4-BE49-F238E27FC236}">
                      <a16:creationId xmlns:a16="http://schemas.microsoft.com/office/drawing/2014/main" id="{3068E04C-1EC7-341B-B79B-BCCACE8A6C1A}"/>
                    </a:ext>
                  </a:extLst>
                </p:cNvPr>
                <p:cNvSpPr/>
                <p:nvPr/>
              </p:nvSpPr>
              <p:spPr>
                <a:xfrm>
                  <a:off x="73681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8" name="Freeform 593">
                  <a:extLst>
                    <a:ext uri="{FF2B5EF4-FFF2-40B4-BE49-F238E27FC236}">
                      <a16:creationId xmlns:a16="http://schemas.microsoft.com/office/drawing/2014/main" id="{5C75D668-1E6E-2288-C7AB-F5E4DB110CD9}"/>
                    </a:ext>
                  </a:extLst>
                </p:cNvPr>
                <p:cNvSpPr/>
                <p:nvPr/>
              </p:nvSpPr>
              <p:spPr>
                <a:xfrm>
                  <a:off x="73406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9" name="Freeform 594">
                  <a:extLst>
                    <a:ext uri="{FF2B5EF4-FFF2-40B4-BE49-F238E27FC236}">
                      <a16:creationId xmlns:a16="http://schemas.microsoft.com/office/drawing/2014/main" id="{6E2E2333-3F2D-39D8-7CD4-B593E4CD7558}"/>
                    </a:ext>
                  </a:extLst>
                </p:cNvPr>
                <p:cNvSpPr/>
                <p:nvPr/>
              </p:nvSpPr>
              <p:spPr>
                <a:xfrm>
                  <a:off x="73723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0" name="Freeform 595">
                  <a:extLst>
                    <a:ext uri="{FF2B5EF4-FFF2-40B4-BE49-F238E27FC236}">
                      <a16:creationId xmlns:a16="http://schemas.microsoft.com/office/drawing/2014/main" id="{D883C90B-8803-3EF5-1B24-77456787CCAE}"/>
                    </a:ext>
                  </a:extLst>
                </p:cNvPr>
                <p:cNvSpPr/>
                <p:nvPr/>
              </p:nvSpPr>
              <p:spPr>
                <a:xfrm>
                  <a:off x="73861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1" name="Freeform 596">
                  <a:extLst>
                    <a:ext uri="{FF2B5EF4-FFF2-40B4-BE49-F238E27FC236}">
                      <a16:creationId xmlns:a16="http://schemas.microsoft.com/office/drawing/2014/main" id="{034D4F3C-A492-EBDE-93A5-F03856802B09}"/>
                    </a:ext>
                  </a:extLst>
                </p:cNvPr>
                <p:cNvSpPr/>
                <p:nvPr/>
              </p:nvSpPr>
              <p:spPr>
                <a:xfrm>
                  <a:off x="74178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2" name="Freeform 597">
                  <a:extLst>
                    <a:ext uri="{FF2B5EF4-FFF2-40B4-BE49-F238E27FC236}">
                      <a16:creationId xmlns:a16="http://schemas.microsoft.com/office/drawing/2014/main" id="{2F713B69-A35E-CDB8-C2E6-FF140CA44973}"/>
                    </a:ext>
                  </a:extLst>
                </p:cNvPr>
                <p:cNvSpPr/>
                <p:nvPr/>
              </p:nvSpPr>
              <p:spPr>
                <a:xfrm>
                  <a:off x="74390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3" name="Freeform 598">
                  <a:extLst>
                    <a:ext uri="{FF2B5EF4-FFF2-40B4-BE49-F238E27FC236}">
                      <a16:creationId xmlns:a16="http://schemas.microsoft.com/office/drawing/2014/main" id="{409E0A1B-956E-D98F-8839-BF63EA5FCFD9}"/>
                    </a:ext>
                  </a:extLst>
                </p:cNvPr>
                <p:cNvSpPr/>
                <p:nvPr/>
              </p:nvSpPr>
              <p:spPr>
                <a:xfrm>
                  <a:off x="74707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4" name="Freeform 599">
                  <a:extLst>
                    <a:ext uri="{FF2B5EF4-FFF2-40B4-BE49-F238E27FC236}">
                      <a16:creationId xmlns:a16="http://schemas.microsoft.com/office/drawing/2014/main" id="{D195EBE5-FDB9-9FB2-B865-64192F7BA6CC}"/>
                    </a:ext>
                  </a:extLst>
                </p:cNvPr>
                <p:cNvSpPr/>
                <p:nvPr/>
              </p:nvSpPr>
              <p:spPr>
                <a:xfrm>
                  <a:off x="7496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5" name="Freeform 600">
                  <a:extLst>
                    <a:ext uri="{FF2B5EF4-FFF2-40B4-BE49-F238E27FC236}">
                      <a16:creationId xmlns:a16="http://schemas.microsoft.com/office/drawing/2014/main" id="{9A8D2728-F00B-BDB8-3833-2190BAB56A7C}"/>
                    </a:ext>
                  </a:extLst>
                </p:cNvPr>
                <p:cNvSpPr/>
                <p:nvPr/>
              </p:nvSpPr>
              <p:spPr>
                <a:xfrm>
                  <a:off x="7527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6" name="Freeform 601">
                  <a:extLst>
                    <a:ext uri="{FF2B5EF4-FFF2-40B4-BE49-F238E27FC236}">
                      <a16:creationId xmlns:a16="http://schemas.microsoft.com/office/drawing/2014/main" id="{808BA58A-BA26-1E27-7B49-749855627B09}"/>
                    </a:ext>
                  </a:extLst>
                </p:cNvPr>
                <p:cNvSpPr/>
                <p:nvPr/>
              </p:nvSpPr>
              <p:spPr>
                <a:xfrm>
                  <a:off x="76866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7" name="Freeform 602">
                  <a:extLst>
                    <a:ext uri="{FF2B5EF4-FFF2-40B4-BE49-F238E27FC236}">
                      <a16:creationId xmlns:a16="http://schemas.microsoft.com/office/drawing/2014/main" id="{182C04D9-EE5F-54E6-4C2A-12C185136AF6}"/>
                    </a:ext>
                  </a:extLst>
                </p:cNvPr>
                <p:cNvSpPr/>
                <p:nvPr/>
              </p:nvSpPr>
              <p:spPr>
                <a:xfrm>
                  <a:off x="77184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8" name="Freeform 603">
                  <a:extLst>
                    <a:ext uri="{FF2B5EF4-FFF2-40B4-BE49-F238E27FC236}">
                      <a16:creationId xmlns:a16="http://schemas.microsoft.com/office/drawing/2014/main" id="{6234FE35-831D-AEDC-5BB1-A49EDB2EA8C1}"/>
                    </a:ext>
                  </a:extLst>
                </p:cNvPr>
                <p:cNvSpPr/>
                <p:nvPr/>
              </p:nvSpPr>
              <p:spPr>
                <a:xfrm>
                  <a:off x="77258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9" name="Freeform 604">
                  <a:extLst>
                    <a:ext uri="{FF2B5EF4-FFF2-40B4-BE49-F238E27FC236}">
                      <a16:creationId xmlns:a16="http://schemas.microsoft.com/office/drawing/2014/main" id="{84B4DE7D-E6FD-9AF7-BD31-552CB4786600}"/>
                    </a:ext>
                  </a:extLst>
                </p:cNvPr>
                <p:cNvSpPr/>
                <p:nvPr/>
              </p:nvSpPr>
              <p:spPr>
                <a:xfrm>
                  <a:off x="77575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0" name="Freeform 605">
                  <a:extLst>
                    <a:ext uri="{FF2B5EF4-FFF2-40B4-BE49-F238E27FC236}">
                      <a16:creationId xmlns:a16="http://schemas.microsoft.com/office/drawing/2014/main" id="{353D596F-45C6-A195-899C-45E99D687760}"/>
                    </a:ext>
                  </a:extLst>
                </p:cNvPr>
                <p:cNvSpPr/>
                <p:nvPr/>
              </p:nvSpPr>
              <p:spPr>
                <a:xfrm>
                  <a:off x="77438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1" name="Freeform 606">
                  <a:extLst>
                    <a:ext uri="{FF2B5EF4-FFF2-40B4-BE49-F238E27FC236}">
                      <a16:creationId xmlns:a16="http://schemas.microsoft.com/office/drawing/2014/main" id="{27DF933F-7303-7EA0-5AB4-E1AA91C2661A}"/>
                    </a:ext>
                  </a:extLst>
                </p:cNvPr>
                <p:cNvSpPr/>
                <p:nvPr/>
              </p:nvSpPr>
              <p:spPr>
                <a:xfrm>
                  <a:off x="77755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2" name="Freeform 607">
                  <a:extLst>
                    <a:ext uri="{FF2B5EF4-FFF2-40B4-BE49-F238E27FC236}">
                      <a16:creationId xmlns:a16="http://schemas.microsoft.com/office/drawing/2014/main" id="{0B9B568B-B236-10F9-2C89-E3ADACDF53E9}"/>
                    </a:ext>
                  </a:extLst>
                </p:cNvPr>
                <p:cNvSpPr/>
                <p:nvPr/>
              </p:nvSpPr>
              <p:spPr>
                <a:xfrm>
                  <a:off x="77470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3" name="Freeform 608">
                  <a:extLst>
                    <a:ext uri="{FF2B5EF4-FFF2-40B4-BE49-F238E27FC236}">
                      <a16:creationId xmlns:a16="http://schemas.microsoft.com/office/drawing/2014/main" id="{51812E21-5386-1CDB-8541-34BC4DA677D0}"/>
                    </a:ext>
                  </a:extLst>
                </p:cNvPr>
                <p:cNvSpPr/>
                <p:nvPr/>
              </p:nvSpPr>
              <p:spPr>
                <a:xfrm>
                  <a:off x="77787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4" name="Freeform 609">
                  <a:extLst>
                    <a:ext uri="{FF2B5EF4-FFF2-40B4-BE49-F238E27FC236}">
                      <a16:creationId xmlns:a16="http://schemas.microsoft.com/office/drawing/2014/main" id="{48597BD6-F6AA-8B15-E35A-7D105D365D29}"/>
                    </a:ext>
                  </a:extLst>
                </p:cNvPr>
                <p:cNvSpPr/>
                <p:nvPr/>
              </p:nvSpPr>
              <p:spPr>
                <a:xfrm>
                  <a:off x="7750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5" name="Freeform 610">
                  <a:extLst>
                    <a:ext uri="{FF2B5EF4-FFF2-40B4-BE49-F238E27FC236}">
                      <a16:creationId xmlns:a16="http://schemas.microsoft.com/office/drawing/2014/main" id="{6F5C0308-E230-33D6-7529-E56068240C6B}"/>
                    </a:ext>
                  </a:extLst>
                </p:cNvPr>
                <p:cNvSpPr/>
                <p:nvPr/>
              </p:nvSpPr>
              <p:spPr>
                <a:xfrm>
                  <a:off x="7781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6" name="Freeform 611">
                  <a:extLst>
                    <a:ext uri="{FF2B5EF4-FFF2-40B4-BE49-F238E27FC236}">
                      <a16:creationId xmlns:a16="http://schemas.microsoft.com/office/drawing/2014/main" id="{C13750F6-F1AA-1C8A-658B-552A02E01F61}"/>
                    </a:ext>
                  </a:extLst>
                </p:cNvPr>
                <p:cNvSpPr/>
                <p:nvPr/>
              </p:nvSpPr>
              <p:spPr>
                <a:xfrm>
                  <a:off x="77544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7" name="Freeform 612">
                  <a:extLst>
                    <a:ext uri="{FF2B5EF4-FFF2-40B4-BE49-F238E27FC236}">
                      <a16:creationId xmlns:a16="http://schemas.microsoft.com/office/drawing/2014/main" id="{64682F13-E76D-2F5F-1C5F-EA36CC8D6016}"/>
                    </a:ext>
                  </a:extLst>
                </p:cNvPr>
                <p:cNvSpPr/>
                <p:nvPr/>
              </p:nvSpPr>
              <p:spPr>
                <a:xfrm>
                  <a:off x="77861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8" name="Freeform 613">
                  <a:extLst>
                    <a:ext uri="{FF2B5EF4-FFF2-40B4-BE49-F238E27FC236}">
                      <a16:creationId xmlns:a16="http://schemas.microsoft.com/office/drawing/2014/main" id="{95586EFC-858F-AAF9-9A37-7CFFECF14E8D}"/>
                    </a:ext>
                  </a:extLst>
                </p:cNvPr>
                <p:cNvSpPr/>
                <p:nvPr/>
              </p:nvSpPr>
              <p:spPr>
                <a:xfrm>
                  <a:off x="77607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9" name="Freeform 614">
                  <a:extLst>
                    <a:ext uri="{FF2B5EF4-FFF2-40B4-BE49-F238E27FC236}">
                      <a16:creationId xmlns:a16="http://schemas.microsoft.com/office/drawing/2014/main" id="{865F2353-72EE-098F-6204-6ED72680B5CF}"/>
                    </a:ext>
                  </a:extLst>
                </p:cNvPr>
                <p:cNvSpPr/>
                <p:nvPr/>
              </p:nvSpPr>
              <p:spPr>
                <a:xfrm>
                  <a:off x="77925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0" name="Freeform 615">
                  <a:extLst>
                    <a:ext uri="{FF2B5EF4-FFF2-40B4-BE49-F238E27FC236}">
                      <a16:creationId xmlns:a16="http://schemas.microsoft.com/office/drawing/2014/main" id="{E83E01C1-6287-1A4E-1E20-025A5F25754D}"/>
                    </a:ext>
                  </a:extLst>
                </p:cNvPr>
                <p:cNvSpPr/>
                <p:nvPr/>
              </p:nvSpPr>
              <p:spPr>
                <a:xfrm>
                  <a:off x="77649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1" name="Freeform 616">
                  <a:extLst>
                    <a:ext uri="{FF2B5EF4-FFF2-40B4-BE49-F238E27FC236}">
                      <a16:creationId xmlns:a16="http://schemas.microsoft.com/office/drawing/2014/main" id="{97A32D6C-1099-0CA2-5145-9D12241B8105}"/>
                    </a:ext>
                  </a:extLst>
                </p:cNvPr>
                <p:cNvSpPr/>
                <p:nvPr/>
              </p:nvSpPr>
              <p:spPr>
                <a:xfrm>
                  <a:off x="77967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2" name="Freeform 617">
                  <a:extLst>
                    <a:ext uri="{FF2B5EF4-FFF2-40B4-BE49-F238E27FC236}">
                      <a16:creationId xmlns:a16="http://schemas.microsoft.com/office/drawing/2014/main" id="{663370AA-6B2F-9415-DED1-B7E80EB0588F}"/>
                    </a:ext>
                  </a:extLst>
                </p:cNvPr>
                <p:cNvSpPr/>
                <p:nvPr/>
              </p:nvSpPr>
              <p:spPr>
                <a:xfrm>
                  <a:off x="77713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3" name="Freeform 618">
                  <a:extLst>
                    <a:ext uri="{FF2B5EF4-FFF2-40B4-BE49-F238E27FC236}">
                      <a16:creationId xmlns:a16="http://schemas.microsoft.com/office/drawing/2014/main" id="{AC89785D-2A22-F2D2-358F-0889C4A9E501}"/>
                    </a:ext>
                  </a:extLst>
                </p:cNvPr>
                <p:cNvSpPr/>
                <p:nvPr/>
              </p:nvSpPr>
              <p:spPr>
                <a:xfrm>
                  <a:off x="78030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4" name="Freeform 619">
                  <a:extLst>
                    <a:ext uri="{FF2B5EF4-FFF2-40B4-BE49-F238E27FC236}">
                      <a16:creationId xmlns:a16="http://schemas.microsoft.com/office/drawing/2014/main" id="{C9A65890-0CEB-54C9-FD31-3F33236C9781}"/>
                    </a:ext>
                  </a:extLst>
                </p:cNvPr>
                <p:cNvSpPr/>
                <p:nvPr/>
              </p:nvSpPr>
              <p:spPr>
                <a:xfrm>
                  <a:off x="77861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5" name="Freeform 620">
                  <a:extLst>
                    <a:ext uri="{FF2B5EF4-FFF2-40B4-BE49-F238E27FC236}">
                      <a16:creationId xmlns:a16="http://schemas.microsoft.com/office/drawing/2014/main" id="{A33F4601-8EE2-5164-AD6B-22ABE3DD14E4}"/>
                    </a:ext>
                  </a:extLst>
                </p:cNvPr>
                <p:cNvSpPr/>
                <p:nvPr/>
              </p:nvSpPr>
              <p:spPr>
                <a:xfrm>
                  <a:off x="78179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6" name="Freeform 621">
                  <a:extLst>
                    <a:ext uri="{FF2B5EF4-FFF2-40B4-BE49-F238E27FC236}">
                      <a16:creationId xmlns:a16="http://schemas.microsoft.com/office/drawing/2014/main" id="{7DA39C77-CC75-8828-4B4D-410335F4DB35}"/>
                    </a:ext>
                  </a:extLst>
                </p:cNvPr>
                <p:cNvSpPr/>
                <p:nvPr/>
              </p:nvSpPr>
              <p:spPr>
                <a:xfrm>
                  <a:off x="77893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7" name="Freeform 622">
                  <a:extLst>
                    <a:ext uri="{FF2B5EF4-FFF2-40B4-BE49-F238E27FC236}">
                      <a16:creationId xmlns:a16="http://schemas.microsoft.com/office/drawing/2014/main" id="{1986AA38-DB2B-982F-296D-E52306612563}"/>
                    </a:ext>
                  </a:extLst>
                </p:cNvPr>
                <p:cNvSpPr/>
                <p:nvPr/>
              </p:nvSpPr>
              <p:spPr>
                <a:xfrm>
                  <a:off x="78210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8" name="Freeform 623">
                  <a:extLst>
                    <a:ext uri="{FF2B5EF4-FFF2-40B4-BE49-F238E27FC236}">
                      <a16:creationId xmlns:a16="http://schemas.microsoft.com/office/drawing/2014/main" id="{80F47786-2F61-192C-17E7-7076412CB9DB}"/>
                    </a:ext>
                  </a:extLst>
                </p:cNvPr>
                <p:cNvSpPr/>
                <p:nvPr/>
              </p:nvSpPr>
              <p:spPr>
                <a:xfrm>
                  <a:off x="77967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9" name="Freeform 624">
                  <a:extLst>
                    <a:ext uri="{FF2B5EF4-FFF2-40B4-BE49-F238E27FC236}">
                      <a16:creationId xmlns:a16="http://schemas.microsoft.com/office/drawing/2014/main" id="{99A46965-98B7-B67B-4C4B-3485B7BA0D5D}"/>
                    </a:ext>
                  </a:extLst>
                </p:cNvPr>
                <p:cNvSpPr/>
                <p:nvPr/>
              </p:nvSpPr>
              <p:spPr>
                <a:xfrm>
                  <a:off x="78284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0" name="Freeform 625">
                  <a:extLst>
                    <a:ext uri="{FF2B5EF4-FFF2-40B4-BE49-F238E27FC236}">
                      <a16:creationId xmlns:a16="http://schemas.microsoft.com/office/drawing/2014/main" id="{88DC517D-594B-723B-0483-C3F37E6DA827}"/>
                    </a:ext>
                  </a:extLst>
                </p:cNvPr>
                <p:cNvSpPr/>
                <p:nvPr/>
              </p:nvSpPr>
              <p:spPr>
                <a:xfrm>
                  <a:off x="779991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1" name="Freeform 626">
                  <a:extLst>
                    <a:ext uri="{FF2B5EF4-FFF2-40B4-BE49-F238E27FC236}">
                      <a16:creationId xmlns:a16="http://schemas.microsoft.com/office/drawing/2014/main" id="{E724E92B-61D8-DC3F-3949-EE308950F74D}"/>
                    </a:ext>
                  </a:extLst>
                </p:cNvPr>
                <p:cNvSpPr/>
                <p:nvPr/>
              </p:nvSpPr>
              <p:spPr>
                <a:xfrm>
                  <a:off x="783166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2" name="Freeform 627">
                  <a:extLst>
                    <a:ext uri="{FF2B5EF4-FFF2-40B4-BE49-F238E27FC236}">
                      <a16:creationId xmlns:a16="http://schemas.microsoft.com/office/drawing/2014/main" id="{73A227A7-800C-A602-239D-28D9794BF66F}"/>
                    </a:ext>
                  </a:extLst>
                </p:cNvPr>
                <p:cNvSpPr/>
                <p:nvPr/>
              </p:nvSpPr>
              <p:spPr>
                <a:xfrm>
                  <a:off x="78030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3" name="Freeform 628">
                  <a:extLst>
                    <a:ext uri="{FF2B5EF4-FFF2-40B4-BE49-F238E27FC236}">
                      <a16:creationId xmlns:a16="http://schemas.microsoft.com/office/drawing/2014/main" id="{CFF758F7-632F-8D3A-7A51-20EFB5F1D6E9}"/>
                    </a:ext>
                  </a:extLst>
                </p:cNvPr>
                <p:cNvSpPr/>
                <p:nvPr/>
              </p:nvSpPr>
              <p:spPr>
                <a:xfrm>
                  <a:off x="78348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4" name="Freeform 629">
                  <a:extLst>
                    <a:ext uri="{FF2B5EF4-FFF2-40B4-BE49-F238E27FC236}">
                      <a16:creationId xmlns:a16="http://schemas.microsoft.com/office/drawing/2014/main" id="{6EB33742-2EED-5316-7D1C-9D41B7F05A22}"/>
                    </a:ext>
                  </a:extLst>
                </p:cNvPr>
                <p:cNvSpPr/>
                <p:nvPr/>
              </p:nvSpPr>
              <p:spPr>
                <a:xfrm>
                  <a:off x="780732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5" name="Freeform 630">
                  <a:extLst>
                    <a:ext uri="{FF2B5EF4-FFF2-40B4-BE49-F238E27FC236}">
                      <a16:creationId xmlns:a16="http://schemas.microsoft.com/office/drawing/2014/main" id="{69BD206B-B9DB-8189-5950-1D6826189AE1}"/>
                    </a:ext>
                  </a:extLst>
                </p:cNvPr>
                <p:cNvSpPr/>
                <p:nvPr/>
              </p:nvSpPr>
              <p:spPr>
                <a:xfrm>
                  <a:off x="783907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6" name="Freeform 631">
                  <a:extLst>
                    <a:ext uri="{FF2B5EF4-FFF2-40B4-BE49-F238E27FC236}">
                      <a16:creationId xmlns:a16="http://schemas.microsoft.com/office/drawing/2014/main" id="{68171DA4-9848-8430-1986-C32B779A0A1F}"/>
                    </a:ext>
                  </a:extLst>
                </p:cNvPr>
                <p:cNvSpPr/>
                <p:nvPr/>
              </p:nvSpPr>
              <p:spPr>
                <a:xfrm>
                  <a:off x="781050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7" name="Freeform 632">
                  <a:extLst>
                    <a:ext uri="{FF2B5EF4-FFF2-40B4-BE49-F238E27FC236}">
                      <a16:creationId xmlns:a16="http://schemas.microsoft.com/office/drawing/2014/main" id="{950BBBC6-B4C1-9001-F939-388380F4EFCD}"/>
                    </a:ext>
                  </a:extLst>
                </p:cNvPr>
                <p:cNvSpPr/>
                <p:nvPr/>
              </p:nvSpPr>
              <p:spPr>
                <a:xfrm>
                  <a:off x="784225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8" name="Freeform 633">
                  <a:extLst>
                    <a:ext uri="{FF2B5EF4-FFF2-40B4-BE49-F238E27FC236}">
                      <a16:creationId xmlns:a16="http://schemas.microsoft.com/office/drawing/2014/main" id="{8345A644-02B5-8D2D-5003-18FF82C612EE}"/>
                    </a:ext>
                  </a:extLst>
                </p:cNvPr>
                <p:cNvSpPr/>
                <p:nvPr/>
              </p:nvSpPr>
              <p:spPr>
                <a:xfrm>
                  <a:off x="78136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9" name="Freeform 634">
                  <a:extLst>
                    <a:ext uri="{FF2B5EF4-FFF2-40B4-BE49-F238E27FC236}">
                      <a16:creationId xmlns:a16="http://schemas.microsoft.com/office/drawing/2014/main" id="{D9D84A3A-9798-AB75-4D69-3D285EC7FB89}"/>
                    </a:ext>
                  </a:extLst>
                </p:cNvPr>
                <p:cNvSpPr/>
                <p:nvPr/>
              </p:nvSpPr>
              <p:spPr>
                <a:xfrm>
                  <a:off x="78454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0" name="Freeform 635">
                  <a:extLst>
                    <a:ext uri="{FF2B5EF4-FFF2-40B4-BE49-F238E27FC236}">
                      <a16:creationId xmlns:a16="http://schemas.microsoft.com/office/drawing/2014/main" id="{DD8BD496-3B3B-C7D6-F90C-AE518A6B3678}"/>
                    </a:ext>
                  </a:extLst>
                </p:cNvPr>
                <p:cNvSpPr/>
                <p:nvPr/>
              </p:nvSpPr>
              <p:spPr>
                <a:xfrm>
                  <a:off x="782108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1" name="Freeform 636">
                  <a:extLst>
                    <a:ext uri="{FF2B5EF4-FFF2-40B4-BE49-F238E27FC236}">
                      <a16:creationId xmlns:a16="http://schemas.microsoft.com/office/drawing/2014/main" id="{EF4B2C84-EB62-E1FC-8AB6-3E2013B48DE6}"/>
                    </a:ext>
                  </a:extLst>
                </p:cNvPr>
                <p:cNvSpPr/>
                <p:nvPr/>
              </p:nvSpPr>
              <p:spPr>
                <a:xfrm>
                  <a:off x="78528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2" name="Freeform 637">
                  <a:extLst>
                    <a:ext uri="{FF2B5EF4-FFF2-40B4-BE49-F238E27FC236}">
                      <a16:creationId xmlns:a16="http://schemas.microsoft.com/office/drawing/2014/main" id="{50C462EF-3EE1-A363-15B3-081D8DE3CBEF}"/>
                    </a:ext>
                  </a:extLst>
                </p:cNvPr>
                <p:cNvSpPr/>
                <p:nvPr/>
              </p:nvSpPr>
              <p:spPr>
                <a:xfrm>
                  <a:off x="7825316"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3" name="Freeform 638">
                  <a:extLst>
                    <a:ext uri="{FF2B5EF4-FFF2-40B4-BE49-F238E27FC236}">
                      <a16:creationId xmlns:a16="http://schemas.microsoft.com/office/drawing/2014/main" id="{15F62606-9DF7-4A0E-BEF9-75C4407E44C1}"/>
                    </a:ext>
                  </a:extLst>
                </p:cNvPr>
                <p:cNvSpPr/>
                <p:nvPr/>
              </p:nvSpPr>
              <p:spPr>
                <a:xfrm>
                  <a:off x="78560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4" name="Freeform 639">
                  <a:extLst>
                    <a:ext uri="{FF2B5EF4-FFF2-40B4-BE49-F238E27FC236}">
                      <a16:creationId xmlns:a16="http://schemas.microsoft.com/office/drawing/2014/main" id="{2EEC3005-8F32-211C-886E-87E67F2EFF0C}"/>
                    </a:ext>
                  </a:extLst>
                </p:cNvPr>
                <p:cNvSpPr/>
                <p:nvPr/>
              </p:nvSpPr>
              <p:spPr>
                <a:xfrm>
                  <a:off x="78284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5" name="Freeform 640">
                  <a:extLst>
                    <a:ext uri="{FF2B5EF4-FFF2-40B4-BE49-F238E27FC236}">
                      <a16:creationId xmlns:a16="http://schemas.microsoft.com/office/drawing/2014/main" id="{95ED7975-D51E-C5F4-D4DE-B90E9952ADEA}"/>
                    </a:ext>
                  </a:extLst>
                </p:cNvPr>
                <p:cNvSpPr/>
                <p:nvPr/>
              </p:nvSpPr>
              <p:spPr>
                <a:xfrm>
                  <a:off x="78602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6" name="Freeform 641">
                  <a:extLst>
                    <a:ext uri="{FF2B5EF4-FFF2-40B4-BE49-F238E27FC236}">
                      <a16:creationId xmlns:a16="http://schemas.microsoft.com/office/drawing/2014/main" id="{3BA96CCB-7DFC-7497-4894-DE94FADC6826}"/>
                    </a:ext>
                  </a:extLst>
                </p:cNvPr>
                <p:cNvSpPr/>
                <p:nvPr/>
              </p:nvSpPr>
              <p:spPr>
                <a:xfrm>
                  <a:off x="783166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7" name="Freeform 642">
                  <a:extLst>
                    <a:ext uri="{FF2B5EF4-FFF2-40B4-BE49-F238E27FC236}">
                      <a16:creationId xmlns:a16="http://schemas.microsoft.com/office/drawing/2014/main" id="{16FF8ACE-3B98-9CA1-EDFB-3AEDCDCF5D73}"/>
                    </a:ext>
                  </a:extLst>
                </p:cNvPr>
                <p:cNvSpPr/>
                <p:nvPr/>
              </p:nvSpPr>
              <p:spPr>
                <a:xfrm>
                  <a:off x="786341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8" name="Freeform 643">
                  <a:extLst>
                    <a:ext uri="{FF2B5EF4-FFF2-40B4-BE49-F238E27FC236}">
                      <a16:creationId xmlns:a16="http://schemas.microsoft.com/office/drawing/2014/main" id="{FD95006B-A9E3-B061-B548-58C44624A0B1}"/>
                    </a:ext>
                  </a:extLst>
                </p:cNvPr>
                <p:cNvSpPr/>
                <p:nvPr/>
              </p:nvSpPr>
              <p:spPr>
                <a:xfrm>
                  <a:off x="7835900"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9" name="Freeform 644">
                  <a:extLst>
                    <a:ext uri="{FF2B5EF4-FFF2-40B4-BE49-F238E27FC236}">
                      <a16:creationId xmlns:a16="http://schemas.microsoft.com/office/drawing/2014/main" id="{96DF94E0-1C21-8228-BDFF-A4D6D4FD4B34}"/>
                    </a:ext>
                  </a:extLst>
                </p:cNvPr>
                <p:cNvSpPr/>
                <p:nvPr/>
              </p:nvSpPr>
              <p:spPr>
                <a:xfrm>
                  <a:off x="786659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0" name="Freeform 645">
                  <a:extLst>
                    <a:ext uri="{FF2B5EF4-FFF2-40B4-BE49-F238E27FC236}">
                      <a16:creationId xmlns:a16="http://schemas.microsoft.com/office/drawing/2014/main" id="{8DDD6E77-5AFE-F767-AC4F-428C6EB5C32D}"/>
                    </a:ext>
                  </a:extLst>
                </p:cNvPr>
                <p:cNvSpPr/>
                <p:nvPr/>
              </p:nvSpPr>
              <p:spPr>
                <a:xfrm>
                  <a:off x="78390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1" name="Freeform 646">
                  <a:extLst>
                    <a:ext uri="{FF2B5EF4-FFF2-40B4-BE49-F238E27FC236}">
                      <a16:creationId xmlns:a16="http://schemas.microsoft.com/office/drawing/2014/main" id="{E181D0E7-4FC1-F582-FD92-C0B03C7E4080}"/>
                    </a:ext>
                  </a:extLst>
                </p:cNvPr>
                <p:cNvSpPr/>
                <p:nvPr/>
              </p:nvSpPr>
              <p:spPr>
                <a:xfrm>
                  <a:off x="78708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2" name="Freeform 647">
                  <a:extLst>
                    <a:ext uri="{FF2B5EF4-FFF2-40B4-BE49-F238E27FC236}">
                      <a16:creationId xmlns:a16="http://schemas.microsoft.com/office/drawing/2014/main" id="{BB5E35C4-9292-C6A2-3E53-3C8954C53A97}"/>
                    </a:ext>
                  </a:extLst>
                </p:cNvPr>
                <p:cNvSpPr/>
                <p:nvPr/>
              </p:nvSpPr>
              <p:spPr>
                <a:xfrm>
                  <a:off x="784225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3" name="Freeform 648">
                  <a:extLst>
                    <a:ext uri="{FF2B5EF4-FFF2-40B4-BE49-F238E27FC236}">
                      <a16:creationId xmlns:a16="http://schemas.microsoft.com/office/drawing/2014/main" id="{280C8667-78F8-93D9-2CF2-75E525DB0669}"/>
                    </a:ext>
                  </a:extLst>
                </p:cNvPr>
                <p:cNvSpPr/>
                <p:nvPr/>
              </p:nvSpPr>
              <p:spPr>
                <a:xfrm>
                  <a:off x="787400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4" name="Freeform 649">
                  <a:extLst>
                    <a:ext uri="{FF2B5EF4-FFF2-40B4-BE49-F238E27FC236}">
                      <a16:creationId xmlns:a16="http://schemas.microsoft.com/office/drawing/2014/main" id="{319E1D60-6321-6FF5-6C05-A7E3B74F83A5}"/>
                    </a:ext>
                  </a:extLst>
                </p:cNvPr>
                <p:cNvSpPr/>
                <p:nvPr/>
              </p:nvSpPr>
              <p:spPr>
                <a:xfrm>
                  <a:off x="7846483"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5" name="Freeform 650">
                  <a:extLst>
                    <a:ext uri="{FF2B5EF4-FFF2-40B4-BE49-F238E27FC236}">
                      <a16:creationId xmlns:a16="http://schemas.microsoft.com/office/drawing/2014/main" id="{F7CC0F95-8DAE-E2A8-36D1-72207F543E1A}"/>
                    </a:ext>
                  </a:extLst>
                </p:cNvPr>
                <p:cNvSpPr/>
                <p:nvPr/>
              </p:nvSpPr>
              <p:spPr>
                <a:xfrm>
                  <a:off x="78782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6" name="Freeform 651">
                  <a:extLst>
                    <a:ext uri="{FF2B5EF4-FFF2-40B4-BE49-F238E27FC236}">
                      <a16:creationId xmlns:a16="http://schemas.microsoft.com/office/drawing/2014/main" id="{DEFEE630-F397-1603-0821-A21DDC4F5F38}"/>
                    </a:ext>
                  </a:extLst>
                </p:cNvPr>
                <p:cNvSpPr/>
                <p:nvPr/>
              </p:nvSpPr>
              <p:spPr>
                <a:xfrm>
                  <a:off x="7849658"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7" name="Freeform 652">
                  <a:extLst>
                    <a:ext uri="{FF2B5EF4-FFF2-40B4-BE49-F238E27FC236}">
                      <a16:creationId xmlns:a16="http://schemas.microsoft.com/office/drawing/2014/main" id="{1AA23C02-ACC9-DBBC-E8E8-AC43441EAFE3}"/>
                    </a:ext>
                  </a:extLst>
                </p:cNvPr>
                <p:cNvSpPr/>
                <p:nvPr/>
              </p:nvSpPr>
              <p:spPr>
                <a:xfrm>
                  <a:off x="78814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8" name="Freeform 653">
                  <a:extLst>
                    <a:ext uri="{FF2B5EF4-FFF2-40B4-BE49-F238E27FC236}">
                      <a16:creationId xmlns:a16="http://schemas.microsoft.com/office/drawing/2014/main" id="{A12CD54B-45C1-0FF1-F3C3-840B4B4D333B}"/>
                    </a:ext>
                  </a:extLst>
                </p:cNvPr>
                <p:cNvSpPr/>
                <p:nvPr/>
              </p:nvSpPr>
              <p:spPr>
                <a:xfrm>
                  <a:off x="785283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9" name="Freeform 654">
                  <a:extLst>
                    <a:ext uri="{FF2B5EF4-FFF2-40B4-BE49-F238E27FC236}">
                      <a16:creationId xmlns:a16="http://schemas.microsoft.com/office/drawing/2014/main" id="{C0C769FA-681A-B88A-9F0D-F378E18FF72B}"/>
                    </a:ext>
                  </a:extLst>
                </p:cNvPr>
                <p:cNvSpPr/>
                <p:nvPr/>
              </p:nvSpPr>
              <p:spPr>
                <a:xfrm>
                  <a:off x="788458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0" name="Freeform 655">
                  <a:extLst>
                    <a:ext uri="{FF2B5EF4-FFF2-40B4-BE49-F238E27FC236}">
                      <a16:creationId xmlns:a16="http://schemas.microsoft.com/office/drawing/2014/main" id="{E319BE4F-D9F4-A455-6250-9E57EC530B59}"/>
                    </a:ext>
                  </a:extLst>
                </p:cNvPr>
                <p:cNvSpPr/>
                <p:nvPr/>
              </p:nvSpPr>
              <p:spPr>
                <a:xfrm>
                  <a:off x="78570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1" name="Freeform 656">
                  <a:extLst>
                    <a:ext uri="{FF2B5EF4-FFF2-40B4-BE49-F238E27FC236}">
                      <a16:creationId xmlns:a16="http://schemas.microsoft.com/office/drawing/2014/main" id="{ADD64715-D767-D043-55B6-A0C3DAB23040}"/>
                    </a:ext>
                  </a:extLst>
                </p:cNvPr>
                <p:cNvSpPr/>
                <p:nvPr/>
              </p:nvSpPr>
              <p:spPr>
                <a:xfrm>
                  <a:off x="78888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2" name="Freeform 657">
                  <a:extLst>
                    <a:ext uri="{FF2B5EF4-FFF2-40B4-BE49-F238E27FC236}">
                      <a16:creationId xmlns:a16="http://schemas.microsoft.com/office/drawing/2014/main" id="{3D1A85D0-162F-AF84-1A34-E6FFAE0BBE40}"/>
                    </a:ext>
                  </a:extLst>
                </p:cNvPr>
                <p:cNvSpPr/>
                <p:nvPr/>
              </p:nvSpPr>
              <p:spPr>
                <a:xfrm>
                  <a:off x="7860241"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3" name="Freeform 658">
                  <a:extLst>
                    <a:ext uri="{FF2B5EF4-FFF2-40B4-BE49-F238E27FC236}">
                      <a16:creationId xmlns:a16="http://schemas.microsoft.com/office/drawing/2014/main" id="{F04D71A9-28DE-EED5-33C2-89E4D4E08E75}"/>
                    </a:ext>
                  </a:extLst>
                </p:cNvPr>
                <p:cNvSpPr/>
                <p:nvPr/>
              </p:nvSpPr>
              <p:spPr>
                <a:xfrm>
                  <a:off x="7891991"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4" name="Freeform 659">
                  <a:extLst>
                    <a:ext uri="{FF2B5EF4-FFF2-40B4-BE49-F238E27FC236}">
                      <a16:creationId xmlns:a16="http://schemas.microsoft.com/office/drawing/2014/main" id="{26FAD35C-447E-EE54-B656-064657B666B7}"/>
                    </a:ext>
                  </a:extLst>
                </p:cNvPr>
                <p:cNvSpPr/>
                <p:nvPr/>
              </p:nvSpPr>
              <p:spPr>
                <a:xfrm>
                  <a:off x="78634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5" name="Freeform 660">
                  <a:extLst>
                    <a:ext uri="{FF2B5EF4-FFF2-40B4-BE49-F238E27FC236}">
                      <a16:creationId xmlns:a16="http://schemas.microsoft.com/office/drawing/2014/main" id="{A42B21FA-B560-E882-1828-B458F8EE7C9D}"/>
                    </a:ext>
                  </a:extLst>
                </p:cNvPr>
                <p:cNvSpPr/>
                <p:nvPr/>
              </p:nvSpPr>
              <p:spPr>
                <a:xfrm>
                  <a:off x="78951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6" name="Freeform 661">
                  <a:extLst>
                    <a:ext uri="{FF2B5EF4-FFF2-40B4-BE49-F238E27FC236}">
                      <a16:creationId xmlns:a16="http://schemas.microsoft.com/office/drawing/2014/main" id="{8CCA6B8F-E16D-6A39-1938-A3792E2D5881}"/>
                    </a:ext>
                  </a:extLst>
                </p:cNvPr>
                <p:cNvSpPr/>
                <p:nvPr/>
              </p:nvSpPr>
              <p:spPr>
                <a:xfrm>
                  <a:off x="786765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7" name="Freeform 662">
                  <a:extLst>
                    <a:ext uri="{FF2B5EF4-FFF2-40B4-BE49-F238E27FC236}">
                      <a16:creationId xmlns:a16="http://schemas.microsoft.com/office/drawing/2014/main" id="{50B92854-EDE1-A0B2-1696-1CEA010D2E84}"/>
                    </a:ext>
                  </a:extLst>
                </p:cNvPr>
                <p:cNvSpPr/>
                <p:nvPr/>
              </p:nvSpPr>
              <p:spPr>
                <a:xfrm>
                  <a:off x="789940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8" name="Freeform 663">
                  <a:extLst>
                    <a:ext uri="{FF2B5EF4-FFF2-40B4-BE49-F238E27FC236}">
                      <a16:creationId xmlns:a16="http://schemas.microsoft.com/office/drawing/2014/main" id="{DA1F364A-825A-6B44-2A94-509CC407AAFA}"/>
                    </a:ext>
                  </a:extLst>
                </p:cNvPr>
                <p:cNvSpPr/>
                <p:nvPr/>
              </p:nvSpPr>
              <p:spPr>
                <a:xfrm>
                  <a:off x="7870825"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9" name="Freeform 664">
                  <a:extLst>
                    <a:ext uri="{FF2B5EF4-FFF2-40B4-BE49-F238E27FC236}">
                      <a16:creationId xmlns:a16="http://schemas.microsoft.com/office/drawing/2014/main" id="{A7675405-8842-3F78-C6E9-F3BB1445A4EF}"/>
                    </a:ext>
                  </a:extLst>
                </p:cNvPr>
                <p:cNvSpPr/>
                <p:nvPr/>
              </p:nvSpPr>
              <p:spPr>
                <a:xfrm>
                  <a:off x="7902575"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0" name="Freeform 665">
                  <a:extLst>
                    <a:ext uri="{FF2B5EF4-FFF2-40B4-BE49-F238E27FC236}">
                      <a16:creationId xmlns:a16="http://schemas.microsoft.com/office/drawing/2014/main" id="{66EA7BCD-41C0-4498-7E84-55FA2DCF487B}"/>
                    </a:ext>
                  </a:extLst>
                </p:cNvPr>
                <p:cNvSpPr/>
                <p:nvPr/>
              </p:nvSpPr>
              <p:spPr>
                <a:xfrm>
                  <a:off x="78740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1" name="Freeform 666">
                  <a:extLst>
                    <a:ext uri="{FF2B5EF4-FFF2-40B4-BE49-F238E27FC236}">
                      <a16:creationId xmlns:a16="http://schemas.microsoft.com/office/drawing/2014/main" id="{8C3B3DE1-593F-B6E7-CD6D-E6E9A01A9BE8}"/>
                    </a:ext>
                  </a:extLst>
                </p:cNvPr>
                <p:cNvSpPr/>
                <p:nvPr/>
              </p:nvSpPr>
              <p:spPr>
                <a:xfrm>
                  <a:off x="79057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2" name="Freeform 667">
                  <a:extLst>
                    <a:ext uri="{FF2B5EF4-FFF2-40B4-BE49-F238E27FC236}">
                      <a16:creationId xmlns:a16="http://schemas.microsoft.com/office/drawing/2014/main" id="{C491CAEB-4387-ECA9-2623-B61EE8234F7E}"/>
                    </a:ext>
                  </a:extLst>
                </p:cNvPr>
                <p:cNvSpPr/>
                <p:nvPr/>
              </p:nvSpPr>
              <p:spPr>
                <a:xfrm>
                  <a:off x="787823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3" name="Freeform 668">
                  <a:extLst>
                    <a:ext uri="{FF2B5EF4-FFF2-40B4-BE49-F238E27FC236}">
                      <a16:creationId xmlns:a16="http://schemas.microsoft.com/office/drawing/2014/main" id="{2E2B62FA-59A3-AF4C-919E-0C73D3F03434}"/>
                    </a:ext>
                  </a:extLst>
                </p:cNvPr>
                <p:cNvSpPr/>
                <p:nvPr/>
              </p:nvSpPr>
              <p:spPr>
                <a:xfrm>
                  <a:off x="790998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4" name="Freeform 669">
                  <a:extLst>
                    <a:ext uri="{FF2B5EF4-FFF2-40B4-BE49-F238E27FC236}">
                      <a16:creationId xmlns:a16="http://schemas.microsoft.com/office/drawing/2014/main" id="{7B178F68-2536-5967-7395-D728FD09956D}"/>
                    </a:ext>
                  </a:extLst>
                </p:cNvPr>
                <p:cNvSpPr/>
                <p:nvPr/>
              </p:nvSpPr>
              <p:spPr>
                <a:xfrm>
                  <a:off x="7881408"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5" name="Freeform 670">
                  <a:extLst>
                    <a:ext uri="{FF2B5EF4-FFF2-40B4-BE49-F238E27FC236}">
                      <a16:creationId xmlns:a16="http://schemas.microsoft.com/office/drawing/2014/main" id="{BDC269F8-C665-489F-D9D2-6BEAE264B330}"/>
                    </a:ext>
                  </a:extLst>
                </p:cNvPr>
                <p:cNvSpPr/>
                <p:nvPr/>
              </p:nvSpPr>
              <p:spPr>
                <a:xfrm>
                  <a:off x="7913158"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6" name="Freeform 671">
                  <a:extLst>
                    <a:ext uri="{FF2B5EF4-FFF2-40B4-BE49-F238E27FC236}">
                      <a16:creationId xmlns:a16="http://schemas.microsoft.com/office/drawing/2014/main" id="{1A619725-6358-22DC-06B2-7657BCBDB967}"/>
                    </a:ext>
                  </a:extLst>
                </p:cNvPr>
                <p:cNvSpPr/>
                <p:nvPr/>
              </p:nvSpPr>
              <p:spPr>
                <a:xfrm>
                  <a:off x="78845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7" name="Freeform 672">
                  <a:extLst>
                    <a:ext uri="{FF2B5EF4-FFF2-40B4-BE49-F238E27FC236}">
                      <a16:creationId xmlns:a16="http://schemas.microsoft.com/office/drawing/2014/main" id="{876BF801-D053-0F80-DADE-0B19E43CC991}"/>
                    </a:ext>
                  </a:extLst>
                </p:cNvPr>
                <p:cNvSpPr/>
                <p:nvPr/>
              </p:nvSpPr>
              <p:spPr>
                <a:xfrm>
                  <a:off x="79163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8" name="Freeform 673">
                  <a:extLst>
                    <a:ext uri="{FF2B5EF4-FFF2-40B4-BE49-F238E27FC236}">
                      <a16:creationId xmlns:a16="http://schemas.microsoft.com/office/drawing/2014/main" id="{1977D53F-6E05-FC0C-F5CE-18B4106EA920}"/>
                    </a:ext>
                  </a:extLst>
                </p:cNvPr>
                <p:cNvSpPr/>
                <p:nvPr/>
              </p:nvSpPr>
              <p:spPr>
                <a:xfrm>
                  <a:off x="78888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9" name="Freeform 674">
                  <a:extLst>
                    <a:ext uri="{FF2B5EF4-FFF2-40B4-BE49-F238E27FC236}">
                      <a16:creationId xmlns:a16="http://schemas.microsoft.com/office/drawing/2014/main" id="{75293D84-A222-C6F5-3C65-CB08648E24DD}"/>
                    </a:ext>
                  </a:extLst>
                </p:cNvPr>
                <p:cNvSpPr/>
                <p:nvPr/>
              </p:nvSpPr>
              <p:spPr>
                <a:xfrm>
                  <a:off x="79205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0" name="Freeform 675">
                  <a:extLst>
                    <a:ext uri="{FF2B5EF4-FFF2-40B4-BE49-F238E27FC236}">
                      <a16:creationId xmlns:a16="http://schemas.microsoft.com/office/drawing/2014/main" id="{E76935B7-8905-FBE3-3B2D-70AF3A1D3192}"/>
                    </a:ext>
                  </a:extLst>
                </p:cNvPr>
                <p:cNvSpPr/>
                <p:nvPr/>
              </p:nvSpPr>
              <p:spPr>
                <a:xfrm>
                  <a:off x="78951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1" name="Freeform 676">
                  <a:extLst>
                    <a:ext uri="{FF2B5EF4-FFF2-40B4-BE49-F238E27FC236}">
                      <a16:creationId xmlns:a16="http://schemas.microsoft.com/office/drawing/2014/main" id="{370000CD-5C65-024F-3D82-CE8963001D20}"/>
                    </a:ext>
                  </a:extLst>
                </p:cNvPr>
                <p:cNvSpPr/>
                <p:nvPr/>
              </p:nvSpPr>
              <p:spPr>
                <a:xfrm>
                  <a:off x="79269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2" name="Freeform 677">
                  <a:extLst>
                    <a:ext uri="{FF2B5EF4-FFF2-40B4-BE49-F238E27FC236}">
                      <a16:creationId xmlns:a16="http://schemas.microsoft.com/office/drawing/2014/main" id="{8377A4E5-E4C9-0272-5205-75E2D1C0EB89}"/>
                    </a:ext>
                  </a:extLst>
                </p:cNvPr>
                <p:cNvSpPr/>
                <p:nvPr/>
              </p:nvSpPr>
              <p:spPr>
                <a:xfrm>
                  <a:off x="78994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3" name="Freeform 678">
                  <a:extLst>
                    <a:ext uri="{FF2B5EF4-FFF2-40B4-BE49-F238E27FC236}">
                      <a16:creationId xmlns:a16="http://schemas.microsoft.com/office/drawing/2014/main" id="{782B8BC0-B432-04CC-7A09-20BB39A7664E}"/>
                    </a:ext>
                  </a:extLst>
                </p:cNvPr>
                <p:cNvSpPr/>
                <p:nvPr/>
              </p:nvSpPr>
              <p:spPr>
                <a:xfrm>
                  <a:off x="79311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4" name="Freeform 679">
                  <a:extLst>
                    <a:ext uri="{FF2B5EF4-FFF2-40B4-BE49-F238E27FC236}">
                      <a16:creationId xmlns:a16="http://schemas.microsoft.com/office/drawing/2014/main" id="{03D614B5-D775-38FD-FD58-77D2597E0684}"/>
                    </a:ext>
                  </a:extLst>
                </p:cNvPr>
                <p:cNvSpPr/>
                <p:nvPr/>
              </p:nvSpPr>
              <p:spPr>
                <a:xfrm>
                  <a:off x="79099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5" name="Freeform 680">
                  <a:extLst>
                    <a:ext uri="{FF2B5EF4-FFF2-40B4-BE49-F238E27FC236}">
                      <a16:creationId xmlns:a16="http://schemas.microsoft.com/office/drawing/2014/main" id="{292CAD0F-4EF0-97ED-9BB3-C380B1F574E2}"/>
                    </a:ext>
                  </a:extLst>
                </p:cNvPr>
                <p:cNvSpPr/>
                <p:nvPr/>
              </p:nvSpPr>
              <p:spPr>
                <a:xfrm>
                  <a:off x="79417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6" name="Freeform 681">
                  <a:extLst>
                    <a:ext uri="{FF2B5EF4-FFF2-40B4-BE49-F238E27FC236}">
                      <a16:creationId xmlns:a16="http://schemas.microsoft.com/office/drawing/2014/main" id="{412CBBFA-81B1-974F-5128-DFE6204EE4AA}"/>
                    </a:ext>
                  </a:extLst>
                </p:cNvPr>
                <p:cNvSpPr/>
                <p:nvPr/>
              </p:nvSpPr>
              <p:spPr>
                <a:xfrm>
                  <a:off x="79586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7" name="Freeform 682">
                  <a:extLst>
                    <a:ext uri="{FF2B5EF4-FFF2-40B4-BE49-F238E27FC236}">
                      <a16:creationId xmlns:a16="http://schemas.microsoft.com/office/drawing/2014/main" id="{9CCF564C-5984-F6C1-ECEA-4D787E1E032E}"/>
                    </a:ext>
                  </a:extLst>
                </p:cNvPr>
                <p:cNvSpPr/>
                <p:nvPr/>
              </p:nvSpPr>
              <p:spPr>
                <a:xfrm>
                  <a:off x="79904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8" name="Freeform 683">
                  <a:extLst>
                    <a:ext uri="{FF2B5EF4-FFF2-40B4-BE49-F238E27FC236}">
                      <a16:creationId xmlns:a16="http://schemas.microsoft.com/office/drawing/2014/main" id="{93A617D4-621F-50E3-0095-6DCCC69C9FBC}"/>
                    </a:ext>
                  </a:extLst>
                </p:cNvPr>
                <p:cNvSpPr/>
                <p:nvPr/>
              </p:nvSpPr>
              <p:spPr>
                <a:xfrm>
                  <a:off x="79660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9" name="Freeform 684">
                  <a:extLst>
                    <a:ext uri="{FF2B5EF4-FFF2-40B4-BE49-F238E27FC236}">
                      <a16:creationId xmlns:a16="http://schemas.microsoft.com/office/drawing/2014/main" id="{68858E8F-6722-32F7-6EDF-3331068C21FB}"/>
                    </a:ext>
                  </a:extLst>
                </p:cNvPr>
                <p:cNvSpPr/>
                <p:nvPr/>
              </p:nvSpPr>
              <p:spPr>
                <a:xfrm>
                  <a:off x="79978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0" name="Freeform 685">
                  <a:extLst>
                    <a:ext uri="{FF2B5EF4-FFF2-40B4-BE49-F238E27FC236}">
                      <a16:creationId xmlns:a16="http://schemas.microsoft.com/office/drawing/2014/main" id="{757B3738-17FC-7A73-F710-27261F4B655D}"/>
                    </a:ext>
                  </a:extLst>
                </p:cNvPr>
                <p:cNvSpPr/>
                <p:nvPr/>
              </p:nvSpPr>
              <p:spPr>
                <a:xfrm>
                  <a:off x="79840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1" name="Freeform 686">
                  <a:extLst>
                    <a:ext uri="{FF2B5EF4-FFF2-40B4-BE49-F238E27FC236}">
                      <a16:creationId xmlns:a16="http://schemas.microsoft.com/office/drawing/2014/main" id="{0ADECB27-3310-A3D5-3FA5-158AC07D8175}"/>
                    </a:ext>
                  </a:extLst>
                </p:cNvPr>
                <p:cNvSpPr/>
                <p:nvPr/>
              </p:nvSpPr>
              <p:spPr>
                <a:xfrm>
                  <a:off x="80158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2" name="Freeform 687">
                  <a:extLst>
                    <a:ext uri="{FF2B5EF4-FFF2-40B4-BE49-F238E27FC236}">
                      <a16:creationId xmlns:a16="http://schemas.microsoft.com/office/drawing/2014/main" id="{66AEE256-5832-EDC0-4309-6DC47D3F1AC9}"/>
                    </a:ext>
                  </a:extLst>
                </p:cNvPr>
                <p:cNvSpPr/>
                <p:nvPr/>
              </p:nvSpPr>
              <p:spPr>
                <a:xfrm>
                  <a:off x="83724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3" name="Freeform 688">
                  <a:extLst>
                    <a:ext uri="{FF2B5EF4-FFF2-40B4-BE49-F238E27FC236}">
                      <a16:creationId xmlns:a16="http://schemas.microsoft.com/office/drawing/2014/main" id="{7CD15D7F-5E54-1DB3-E8AF-DDF28CEB712E}"/>
                    </a:ext>
                  </a:extLst>
                </p:cNvPr>
                <p:cNvSpPr/>
                <p:nvPr/>
              </p:nvSpPr>
              <p:spPr>
                <a:xfrm>
                  <a:off x="84042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4" name="Freeform 689">
                  <a:extLst>
                    <a:ext uri="{FF2B5EF4-FFF2-40B4-BE49-F238E27FC236}">
                      <a16:creationId xmlns:a16="http://schemas.microsoft.com/office/drawing/2014/main" id="{A6175A27-29A3-648E-A1D5-024D591539F2}"/>
                    </a:ext>
                  </a:extLst>
                </p:cNvPr>
                <p:cNvSpPr/>
                <p:nvPr/>
              </p:nvSpPr>
              <p:spPr>
                <a:xfrm>
                  <a:off x="839364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5" name="Freeform 690">
                  <a:extLst>
                    <a:ext uri="{FF2B5EF4-FFF2-40B4-BE49-F238E27FC236}">
                      <a16:creationId xmlns:a16="http://schemas.microsoft.com/office/drawing/2014/main" id="{08F48DFF-366A-436B-A41E-3AC1CC601274}"/>
                    </a:ext>
                  </a:extLst>
                </p:cNvPr>
                <p:cNvSpPr/>
                <p:nvPr/>
              </p:nvSpPr>
              <p:spPr>
                <a:xfrm>
                  <a:off x="842539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6" name="Freeform 691">
                  <a:extLst>
                    <a:ext uri="{FF2B5EF4-FFF2-40B4-BE49-F238E27FC236}">
                      <a16:creationId xmlns:a16="http://schemas.microsoft.com/office/drawing/2014/main" id="{7CFBC74D-D1B7-46A3-F9BD-58E672529A3E}"/>
                    </a:ext>
                  </a:extLst>
                </p:cNvPr>
                <p:cNvSpPr/>
                <p:nvPr/>
              </p:nvSpPr>
              <p:spPr>
                <a:xfrm>
                  <a:off x="83978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7" name="Freeform 692">
                  <a:extLst>
                    <a:ext uri="{FF2B5EF4-FFF2-40B4-BE49-F238E27FC236}">
                      <a16:creationId xmlns:a16="http://schemas.microsoft.com/office/drawing/2014/main" id="{8D2E4187-3712-3B1C-66D0-900E235D8178}"/>
                    </a:ext>
                  </a:extLst>
                </p:cNvPr>
                <p:cNvSpPr/>
                <p:nvPr/>
              </p:nvSpPr>
              <p:spPr>
                <a:xfrm>
                  <a:off x="84296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8" name="Freeform 693">
                  <a:extLst>
                    <a:ext uri="{FF2B5EF4-FFF2-40B4-BE49-F238E27FC236}">
                      <a16:creationId xmlns:a16="http://schemas.microsoft.com/office/drawing/2014/main" id="{0FEFA6F9-76F3-8BD2-FD24-A0CAA53FBDB3}"/>
                    </a:ext>
                  </a:extLst>
                </p:cNvPr>
                <p:cNvSpPr/>
                <p:nvPr/>
              </p:nvSpPr>
              <p:spPr>
                <a:xfrm>
                  <a:off x="840845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9" name="Freeform 694">
                  <a:extLst>
                    <a:ext uri="{FF2B5EF4-FFF2-40B4-BE49-F238E27FC236}">
                      <a16:creationId xmlns:a16="http://schemas.microsoft.com/office/drawing/2014/main" id="{E6DC5CEB-A5CE-A3E6-F00A-70DB29EA7534}"/>
                    </a:ext>
                  </a:extLst>
                </p:cNvPr>
                <p:cNvSpPr/>
                <p:nvPr/>
              </p:nvSpPr>
              <p:spPr>
                <a:xfrm>
                  <a:off x="844020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0" name="Freeform 695">
                  <a:extLst>
                    <a:ext uri="{FF2B5EF4-FFF2-40B4-BE49-F238E27FC236}">
                      <a16:creationId xmlns:a16="http://schemas.microsoft.com/office/drawing/2014/main" id="{D0F36A30-6BDA-B532-74EF-7497FAC2477A}"/>
                    </a:ext>
                  </a:extLst>
                </p:cNvPr>
                <p:cNvSpPr/>
                <p:nvPr/>
              </p:nvSpPr>
              <p:spPr>
                <a:xfrm>
                  <a:off x="8415866" y="329565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1" name="Freeform 696">
                  <a:extLst>
                    <a:ext uri="{FF2B5EF4-FFF2-40B4-BE49-F238E27FC236}">
                      <a16:creationId xmlns:a16="http://schemas.microsoft.com/office/drawing/2014/main" id="{CC681582-18EF-07BB-3928-D117247B7807}"/>
                    </a:ext>
                  </a:extLst>
                </p:cNvPr>
                <p:cNvSpPr/>
                <p:nvPr/>
              </p:nvSpPr>
              <p:spPr>
                <a:xfrm>
                  <a:off x="84476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2" name="Freeform 697">
                  <a:extLst>
                    <a:ext uri="{FF2B5EF4-FFF2-40B4-BE49-F238E27FC236}">
                      <a16:creationId xmlns:a16="http://schemas.microsoft.com/office/drawing/2014/main" id="{86A31E88-3304-5542-0B77-0C996310FF6B}"/>
                    </a:ext>
                  </a:extLst>
                </p:cNvPr>
                <p:cNvSpPr/>
                <p:nvPr/>
              </p:nvSpPr>
              <p:spPr>
                <a:xfrm>
                  <a:off x="8437033"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3" name="Freeform 698">
                  <a:extLst>
                    <a:ext uri="{FF2B5EF4-FFF2-40B4-BE49-F238E27FC236}">
                      <a16:creationId xmlns:a16="http://schemas.microsoft.com/office/drawing/2014/main" id="{6CDC219A-DB04-82CE-B0F3-38F57591B825}"/>
                    </a:ext>
                  </a:extLst>
                </p:cNvPr>
                <p:cNvSpPr/>
                <p:nvPr/>
              </p:nvSpPr>
              <p:spPr>
                <a:xfrm>
                  <a:off x="8468783"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4" name="Freeform 699">
                  <a:extLst>
                    <a:ext uri="{FF2B5EF4-FFF2-40B4-BE49-F238E27FC236}">
                      <a16:creationId xmlns:a16="http://schemas.microsoft.com/office/drawing/2014/main" id="{AFBB45BE-A21B-F9C6-5CA5-2DF7D371033A}"/>
                    </a:ext>
                  </a:extLst>
                </p:cNvPr>
                <p:cNvSpPr/>
                <p:nvPr/>
              </p:nvSpPr>
              <p:spPr>
                <a:xfrm>
                  <a:off x="844020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5" name="Freeform 700">
                  <a:extLst>
                    <a:ext uri="{FF2B5EF4-FFF2-40B4-BE49-F238E27FC236}">
                      <a16:creationId xmlns:a16="http://schemas.microsoft.com/office/drawing/2014/main" id="{F5ED4B46-4B02-9167-DB7D-19C16D947E76}"/>
                    </a:ext>
                  </a:extLst>
                </p:cNvPr>
                <p:cNvSpPr/>
                <p:nvPr/>
              </p:nvSpPr>
              <p:spPr>
                <a:xfrm>
                  <a:off x="847195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6" name="Freeform 701">
                  <a:extLst>
                    <a:ext uri="{FF2B5EF4-FFF2-40B4-BE49-F238E27FC236}">
                      <a16:creationId xmlns:a16="http://schemas.microsoft.com/office/drawing/2014/main" id="{0FC5984C-1C32-E87C-AA76-C2068012094D}"/>
                    </a:ext>
                  </a:extLst>
                </p:cNvPr>
                <p:cNvSpPr/>
                <p:nvPr/>
              </p:nvSpPr>
              <p:spPr>
                <a:xfrm>
                  <a:off x="844761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7" name="Freeform 702">
                  <a:extLst>
                    <a:ext uri="{FF2B5EF4-FFF2-40B4-BE49-F238E27FC236}">
                      <a16:creationId xmlns:a16="http://schemas.microsoft.com/office/drawing/2014/main" id="{AC95E68A-3623-2AF9-1F60-43D94ED4A1DD}"/>
                    </a:ext>
                  </a:extLst>
                </p:cNvPr>
                <p:cNvSpPr/>
                <p:nvPr/>
              </p:nvSpPr>
              <p:spPr>
                <a:xfrm>
                  <a:off x="847936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8" name="Freeform 703">
                  <a:extLst>
                    <a:ext uri="{FF2B5EF4-FFF2-40B4-BE49-F238E27FC236}">
                      <a16:creationId xmlns:a16="http://schemas.microsoft.com/office/drawing/2014/main" id="{65E19CDE-F146-958F-88EF-DEFA70745E61}"/>
                    </a:ext>
                  </a:extLst>
                </p:cNvPr>
                <p:cNvSpPr/>
                <p:nvPr/>
              </p:nvSpPr>
              <p:spPr>
                <a:xfrm>
                  <a:off x="845079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9" name="Freeform 704">
                  <a:extLst>
                    <a:ext uri="{FF2B5EF4-FFF2-40B4-BE49-F238E27FC236}">
                      <a16:creationId xmlns:a16="http://schemas.microsoft.com/office/drawing/2014/main" id="{806F29E6-2BC5-CCEA-4139-5DED9DF9FC86}"/>
                    </a:ext>
                  </a:extLst>
                </p:cNvPr>
                <p:cNvSpPr/>
                <p:nvPr/>
              </p:nvSpPr>
              <p:spPr>
                <a:xfrm>
                  <a:off x="848254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0" name="Freeform 705">
                  <a:extLst>
                    <a:ext uri="{FF2B5EF4-FFF2-40B4-BE49-F238E27FC236}">
                      <a16:creationId xmlns:a16="http://schemas.microsoft.com/office/drawing/2014/main" id="{31C98BBD-B099-D0E9-6CB6-11064200FA28}"/>
                    </a:ext>
                  </a:extLst>
                </p:cNvPr>
                <p:cNvSpPr/>
                <p:nvPr/>
              </p:nvSpPr>
              <p:spPr>
                <a:xfrm>
                  <a:off x="84539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1" name="Freeform 706">
                  <a:extLst>
                    <a:ext uri="{FF2B5EF4-FFF2-40B4-BE49-F238E27FC236}">
                      <a16:creationId xmlns:a16="http://schemas.microsoft.com/office/drawing/2014/main" id="{A2A1382E-7AF0-33DD-563F-3BF8342C1017}"/>
                    </a:ext>
                  </a:extLst>
                </p:cNvPr>
                <p:cNvSpPr/>
                <p:nvPr/>
              </p:nvSpPr>
              <p:spPr>
                <a:xfrm>
                  <a:off x="84857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2" name="Freeform 707">
                  <a:extLst>
                    <a:ext uri="{FF2B5EF4-FFF2-40B4-BE49-F238E27FC236}">
                      <a16:creationId xmlns:a16="http://schemas.microsoft.com/office/drawing/2014/main" id="{BD8DB4ED-D2F9-FE0C-C27D-06B4057658A4}"/>
                    </a:ext>
                  </a:extLst>
                </p:cNvPr>
                <p:cNvSpPr/>
                <p:nvPr/>
              </p:nvSpPr>
              <p:spPr>
                <a:xfrm>
                  <a:off x="8489950"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3" name="Freeform 708">
                  <a:extLst>
                    <a:ext uri="{FF2B5EF4-FFF2-40B4-BE49-F238E27FC236}">
                      <a16:creationId xmlns:a16="http://schemas.microsoft.com/office/drawing/2014/main" id="{A1CEB1F7-D699-3EB5-3835-522BC48D152B}"/>
                    </a:ext>
                  </a:extLst>
                </p:cNvPr>
                <p:cNvSpPr/>
                <p:nvPr/>
              </p:nvSpPr>
              <p:spPr>
                <a:xfrm>
                  <a:off x="8521700"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4" name="Freeform 709">
                  <a:extLst>
                    <a:ext uri="{FF2B5EF4-FFF2-40B4-BE49-F238E27FC236}">
                      <a16:creationId xmlns:a16="http://schemas.microsoft.com/office/drawing/2014/main" id="{DCD09F98-FCEC-9CA4-6E82-958805BE075D}"/>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5" name="Freeform 710">
                  <a:extLst>
                    <a:ext uri="{FF2B5EF4-FFF2-40B4-BE49-F238E27FC236}">
                      <a16:creationId xmlns:a16="http://schemas.microsoft.com/office/drawing/2014/main" id="{83DB578A-09C3-F26C-656C-883203B0E295}"/>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6" name="Freeform 711">
                  <a:extLst>
                    <a:ext uri="{FF2B5EF4-FFF2-40B4-BE49-F238E27FC236}">
                      <a16:creationId xmlns:a16="http://schemas.microsoft.com/office/drawing/2014/main" id="{BB2F09D8-CBFA-6559-DF76-65E2D436604D}"/>
                    </a:ext>
                  </a:extLst>
                </p:cNvPr>
                <p:cNvSpPr/>
                <p:nvPr/>
              </p:nvSpPr>
              <p:spPr>
                <a:xfrm>
                  <a:off x="3563408"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7" name="Freeform 712">
                  <a:extLst>
                    <a:ext uri="{FF2B5EF4-FFF2-40B4-BE49-F238E27FC236}">
                      <a16:creationId xmlns:a16="http://schemas.microsoft.com/office/drawing/2014/main" id="{C420D224-02E1-4316-5F73-CF1C9D721A6C}"/>
                    </a:ext>
                  </a:extLst>
                </p:cNvPr>
                <p:cNvSpPr/>
                <p:nvPr/>
              </p:nvSpPr>
              <p:spPr>
                <a:xfrm>
                  <a:off x="3595158"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8" name="Freeform 713">
                  <a:extLst>
                    <a:ext uri="{FF2B5EF4-FFF2-40B4-BE49-F238E27FC236}">
                      <a16:creationId xmlns:a16="http://schemas.microsoft.com/office/drawing/2014/main" id="{DBF88BD7-1590-8995-DE1E-E6F01EB13A2F}"/>
                    </a:ext>
                  </a:extLst>
                </p:cNvPr>
                <p:cNvSpPr/>
                <p:nvPr/>
              </p:nvSpPr>
              <p:spPr>
                <a:xfrm>
                  <a:off x="3605741" y="2928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9" name="Freeform 714">
                  <a:extLst>
                    <a:ext uri="{FF2B5EF4-FFF2-40B4-BE49-F238E27FC236}">
                      <a16:creationId xmlns:a16="http://schemas.microsoft.com/office/drawing/2014/main" id="{45E416C3-59A3-8FB5-CCFF-E7F55703F9FD}"/>
                    </a:ext>
                  </a:extLst>
                </p:cNvPr>
                <p:cNvSpPr/>
                <p:nvPr/>
              </p:nvSpPr>
              <p:spPr>
                <a:xfrm>
                  <a:off x="3637491" y="2896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0" name="Freeform 715">
                  <a:extLst>
                    <a:ext uri="{FF2B5EF4-FFF2-40B4-BE49-F238E27FC236}">
                      <a16:creationId xmlns:a16="http://schemas.microsoft.com/office/drawing/2014/main" id="{90E8172C-3316-84C4-6FD6-A912C3672FF8}"/>
                    </a:ext>
                  </a:extLst>
                </p:cNvPr>
                <p:cNvSpPr/>
                <p:nvPr/>
              </p:nvSpPr>
              <p:spPr>
                <a:xfrm>
                  <a:off x="3634316"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1" name="Freeform 716">
                  <a:extLst>
                    <a:ext uri="{FF2B5EF4-FFF2-40B4-BE49-F238E27FC236}">
                      <a16:creationId xmlns:a16="http://schemas.microsoft.com/office/drawing/2014/main" id="{1C998E17-F201-7948-20D0-46A9850A40A7}"/>
                    </a:ext>
                  </a:extLst>
                </p:cNvPr>
                <p:cNvSpPr/>
                <p:nvPr/>
              </p:nvSpPr>
              <p:spPr>
                <a:xfrm>
                  <a:off x="3666066"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2" name="Freeform 717">
                  <a:extLst>
                    <a:ext uri="{FF2B5EF4-FFF2-40B4-BE49-F238E27FC236}">
                      <a16:creationId xmlns:a16="http://schemas.microsoft.com/office/drawing/2014/main" id="{096B3899-8BDF-B0D7-B7FA-73233996822F}"/>
                    </a:ext>
                  </a:extLst>
                </p:cNvPr>
                <p:cNvSpPr/>
                <p:nvPr/>
              </p:nvSpPr>
              <p:spPr>
                <a:xfrm>
                  <a:off x="36374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3" name="Freeform 718">
                  <a:extLst>
                    <a:ext uri="{FF2B5EF4-FFF2-40B4-BE49-F238E27FC236}">
                      <a16:creationId xmlns:a16="http://schemas.microsoft.com/office/drawing/2014/main" id="{01ED9A34-CCC9-DE6B-CD7F-92F8A507E010}"/>
                    </a:ext>
                  </a:extLst>
                </p:cNvPr>
                <p:cNvSpPr/>
                <p:nvPr/>
              </p:nvSpPr>
              <p:spPr>
                <a:xfrm>
                  <a:off x="36692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4" name="Freeform 719">
                  <a:extLst>
                    <a:ext uri="{FF2B5EF4-FFF2-40B4-BE49-F238E27FC236}">
                      <a16:creationId xmlns:a16="http://schemas.microsoft.com/office/drawing/2014/main" id="{D40CFCAC-4BD2-B444-C663-189E17D4C270}"/>
                    </a:ext>
                  </a:extLst>
                </p:cNvPr>
                <p:cNvSpPr/>
                <p:nvPr/>
              </p:nvSpPr>
              <p:spPr>
                <a:xfrm>
                  <a:off x="3662891"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5" name="Freeform 720">
                  <a:extLst>
                    <a:ext uri="{FF2B5EF4-FFF2-40B4-BE49-F238E27FC236}">
                      <a16:creationId xmlns:a16="http://schemas.microsoft.com/office/drawing/2014/main" id="{7DE0A3E4-52AF-45ED-E3EB-6C1A8510A2DD}"/>
                    </a:ext>
                  </a:extLst>
                </p:cNvPr>
                <p:cNvSpPr/>
                <p:nvPr/>
              </p:nvSpPr>
              <p:spPr>
                <a:xfrm>
                  <a:off x="3694641"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6" name="Freeform 721">
                  <a:extLst>
                    <a:ext uri="{FF2B5EF4-FFF2-40B4-BE49-F238E27FC236}">
                      <a16:creationId xmlns:a16="http://schemas.microsoft.com/office/drawing/2014/main" id="{45C30177-3486-DFE4-2B24-9D9D11B56D50}"/>
                    </a:ext>
                  </a:extLst>
                </p:cNvPr>
                <p:cNvSpPr/>
                <p:nvPr/>
              </p:nvSpPr>
              <p:spPr>
                <a:xfrm>
                  <a:off x="3679825" y="2930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7" name="Freeform 722">
                  <a:extLst>
                    <a:ext uri="{FF2B5EF4-FFF2-40B4-BE49-F238E27FC236}">
                      <a16:creationId xmlns:a16="http://schemas.microsoft.com/office/drawing/2014/main" id="{71B1C4F5-04C4-8711-3A06-7E42AFE0CBE9}"/>
                    </a:ext>
                  </a:extLst>
                </p:cNvPr>
                <p:cNvSpPr/>
                <p:nvPr/>
              </p:nvSpPr>
              <p:spPr>
                <a:xfrm>
                  <a:off x="3711575" y="2898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8" name="Freeform 723">
                  <a:extLst>
                    <a:ext uri="{FF2B5EF4-FFF2-40B4-BE49-F238E27FC236}">
                      <a16:creationId xmlns:a16="http://schemas.microsoft.com/office/drawing/2014/main" id="{808E93C1-B89B-C1C9-61BC-E03599941D12}"/>
                    </a:ext>
                  </a:extLst>
                </p:cNvPr>
                <p:cNvSpPr/>
                <p:nvPr/>
              </p:nvSpPr>
              <p:spPr>
                <a:xfrm>
                  <a:off x="3874558" y="2933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9" name="Freeform 724">
                  <a:extLst>
                    <a:ext uri="{FF2B5EF4-FFF2-40B4-BE49-F238E27FC236}">
                      <a16:creationId xmlns:a16="http://schemas.microsoft.com/office/drawing/2014/main" id="{58D96D9E-E78C-38D4-E4FB-FC7193A350D6}"/>
                    </a:ext>
                  </a:extLst>
                </p:cNvPr>
                <p:cNvSpPr/>
                <p:nvPr/>
              </p:nvSpPr>
              <p:spPr>
                <a:xfrm>
                  <a:off x="3906308" y="29019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0" name="Freeform 725">
                  <a:extLst>
                    <a:ext uri="{FF2B5EF4-FFF2-40B4-BE49-F238E27FC236}">
                      <a16:creationId xmlns:a16="http://schemas.microsoft.com/office/drawing/2014/main" id="{31F35497-ABEE-00E4-8509-7FAD04376DF0}"/>
                    </a:ext>
                  </a:extLst>
                </p:cNvPr>
                <p:cNvSpPr/>
                <p:nvPr/>
              </p:nvSpPr>
              <p:spPr>
                <a:xfrm>
                  <a:off x="3942291"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1" name="Freeform 726">
                  <a:extLst>
                    <a:ext uri="{FF2B5EF4-FFF2-40B4-BE49-F238E27FC236}">
                      <a16:creationId xmlns:a16="http://schemas.microsoft.com/office/drawing/2014/main" id="{48A4786A-EB7E-B7A2-B820-142C546391FA}"/>
                    </a:ext>
                  </a:extLst>
                </p:cNvPr>
                <p:cNvSpPr/>
                <p:nvPr/>
              </p:nvSpPr>
              <p:spPr>
                <a:xfrm>
                  <a:off x="3974041"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2" name="Freeform 727">
                  <a:extLst>
                    <a:ext uri="{FF2B5EF4-FFF2-40B4-BE49-F238E27FC236}">
                      <a16:creationId xmlns:a16="http://schemas.microsoft.com/office/drawing/2014/main" id="{6E355184-A8E4-D2F2-BD33-26F2FD28A41E}"/>
                    </a:ext>
                  </a:extLst>
                </p:cNvPr>
                <p:cNvSpPr/>
                <p:nvPr/>
              </p:nvSpPr>
              <p:spPr>
                <a:xfrm>
                  <a:off x="3977216"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3" name="Freeform 728">
                  <a:extLst>
                    <a:ext uri="{FF2B5EF4-FFF2-40B4-BE49-F238E27FC236}">
                      <a16:creationId xmlns:a16="http://schemas.microsoft.com/office/drawing/2014/main" id="{E3AC5FFC-2A93-6CCC-1372-E576BC9BCD0C}"/>
                    </a:ext>
                  </a:extLst>
                </p:cNvPr>
                <p:cNvSpPr/>
                <p:nvPr/>
              </p:nvSpPr>
              <p:spPr>
                <a:xfrm>
                  <a:off x="4008966"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4" name="Freeform 729">
                  <a:extLst>
                    <a:ext uri="{FF2B5EF4-FFF2-40B4-BE49-F238E27FC236}">
                      <a16:creationId xmlns:a16="http://schemas.microsoft.com/office/drawing/2014/main" id="{0B654DBB-A43D-F841-526E-732F0E569ABD}"/>
                    </a:ext>
                  </a:extLst>
                </p:cNvPr>
                <p:cNvSpPr/>
                <p:nvPr/>
              </p:nvSpPr>
              <p:spPr>
                <a:xfrm>
                  <a:off x="3998383" y="2938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5" name="Freeform 730">
                  <a:extLst>
                    <a:ext uri="{FF2B5EF4-FFF2-40B4-BE49-F238E27FC236}">
                      <a16:creationId xmlns:a16="http://schemas.microsoft.com/office/drawing/2014/main" id="{C3D4E87A-A0BE-FABC-2E5D-3C8460608A0E}"/>
                    </a:ext>
                  </a:extLst>
                </p:cNvPr>
                <p:cNvSpPr/>
                <p:nvPr/>
              </p:nvSpPr>
              <p:spPr>
                <a:xfrm>
                  <a:off x="4030133" y="29072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6" name="Freeform 731">
                  <a:extLst>
                    <a:ext uri="{FF2B5EF4-FFF2-40B4-BE49-F238E27FC236}">
                      <a16:creationId xmlns:a16="http://schemas.microsoft.com/office/drawing/2014/main" id="{BFC29F84-3079-2459-FEA3-EA50F6EF54B8}"/>
                    </a:ext>
                  </a:extLst>
                </p:cNvPr>
                <p:cNvSpPr/>
                <p:nvPr/>
              </p:nvSpPr>
              <p:spPr>
                <a:xfrm>
                  <a:off x="4309533"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7" name="Freeform 732">
                  <a:extLst>
                    <a:ext uri="{FF2B5EF4-FFF2-40B4-BE49-F238E27FC236}">
                      <a16:creationId xmlns:a16="http://schemas.microsoft.com/office/drawing/2014/main" id="{A8AC111D-95E0-511B-5731-FA62D1908E5C}"/>
                    </a:ext>
                  </a:extLst>
                </p:cNvPr>
                <p:cNvSpPr/>
                <p:nvPr/>
              </p:nvSpPr>
              <p:spPr>
                <a:xfrm>
                  <a:off x="4341283"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8" name="Freeform 733">
                  <a:extLst>
                    <a:ext uri="{FF2B5EF4-FFF2-40B4-BE49-F238E27FC236}">
                      <a16:creationId xmlns:a16="http://schemas.microsoft.com/office/drawing/2014/main" id="{71C5E78C-8260-9CC3-041A-1AE597D182B0}"/>
                    </a:ext>
                  </a:extLst>
                </p:cNvPr>
                <p:cNvSpPr/>
                <p:nvPr/>
              </p:nvSpPr>
              <p:spPr>
                <a:xfrm>
                  <a:off x="4327525"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9" name="Freeform 734">
                  <a:extLst>
                    <a:ext uri="{FF2B5EF4-FFF2-40B4-BE49-F238E27FC236}">
                      <a16:creationId xmlns:a16="http://schemas.microsoft.com/office/drawing/2014/main" id="{02929088-56E3-1722-FA1F-F78488482667}"/>
                    </a:ext>
                  </a:extLst>
                </p:cNvPr>
                <p:cNvSpPr/>
                <p:nvPr/>
              </p:nvSpPr>
              <p:spPr>
                <a:xfrm>
                  <a:off x="4359275"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0" name="Freeform 735">
                  <a:extLst>
                    <a:ext uri="{FF2B5EF4-FFF2-40B4-BE49-F238E27FC236}">
                      <a16:creationId xmlns:a16="http://schemas.microsoft.com/office/drawing/2014/main" id="{7156FDB2-6A0A-DCAB-B2D9-E50609BC514F}"/>
                    </a:ext>
                  </a:extLst>
                </p:cNvPr>
                <p:cNvSpPr/>
                <p:nvPr/>
              </p:nvSpPr>
              <p:spPr>
                <a:xfrm>
                  <a:off x="4567766" y="29548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1" name="Freeform 736">
                  <a:extLst>
                    <a:ext uri="{FF2B5EF4-FFF2-40B4-BE49-F238E27FC236}">
                      <a16:creationId xmlns:a16="http://schemas.microsoft.com/office/drawing/2014/main" id="{A7712B81-62E1-49DC-8072-7F6EF453A9C3}"/>
                    </a:ext>
                  </a:extLst>
                </p:cNvPr>
                <p:cNvSpPr/>
                <p:nvPr/>
              </p:nvSpPr>
              <p:spPr>
                <a:xfrm>
                  <a:off x="4599516" y="29231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2" name="Freeform 737">
                  <a:extLst>
                    <a:ext uri="{FF2B5EF4-FFF2-40B4-BE49-F238E27FC236}">
                      <a16:creationId xmlns:a16="http://schemas.microsoft.com/office/drawing/2014/main" id="{39DBD660-4702-84D0-78B2-397CB2AD277E}"/>
                    </a:ext>
                  </a:extLst>
                </p:cNvPr>
                <p:cNvSpPr/>
                <p:nvPr/>
              </p:nvSpPr>
              <p:spPr>
                <a:xfrm>
                  <a:off x="4578350" y="2958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3" name="Freeform 738">
                  <a:extLst>
                    <a:ext uri="{FF2B5EF4-FFF2-40B4-BE49-F238E27FC236}">
                      <a16:creationId xmlns:a16="http://schemas.microsoft.com/office/drawing/2014/main" id="{E10A31BD-34F7-7E10-6A57-FF5446B78657}"/>
                    </a:ext>
                  </a:extLst>
                </p:cNvPr>
                <p:cNvSpPr/>
                <p:nvPr/>
              </p:nvSpPr>
              <p:spPr>
                <a:xfrm>
                  <a:off x="4610100" y="2926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4" name="Freeform 739">
                  <a:extLst>
                    <a:ext uri="{FF2B5EF4-FFF2-40B4-BE49-F238E27FC236}">
                      <a16:creationId xmlns:a16="http://schemas.microsoft.com/office/drawing/2014/main" id="{A2532E24-67D0-C918-6836-07B7F4869181}"/>
                    </a:ext>
                  </a:extLst>
                </p:cNvPr>
                <p:cNvSpPr/>
                <p:nvPr/>
              </p:nvSpPr>
              <p:spPr>
                <a:xfrm>
                  <a:off x="4599516"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5" name="Freeform 740">
                  <a:extLst>
                    <a:ext uri="{FF2B5EF4-FFF2-40B4-BE49-F238E27FC236}">
                      <a16:creationId xmlns:a16="http://schemas.microsoft.com/office/drawing/2014/main" id="{08F0CF9B-87A9-51BA-1FC6-284B02EB1DE1}"/>
                    </a:ext>
                  </a:extLst>
                </p:cNvPr>
                <p:cNvSpPr/>
                <p:nvPr/>
              </p:nvSpPr>
              <p:spPr>
                <a:xfrm>
                  <a:off x="4631266"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6" name="Freeform 741">
                  <a:extLst>
                    <a:ext uri="{FF2B5EF4-FFF2-40B4-BE49-F238E27FC236}">
                      <a16:creationId xmlns:a16="http://schemas.microsoft.com/office/drawing/2014/main" id="{3CE5B85B-8FA7-AE1A-99EF-9FBB059762F9}"/>
                    </a:ext>
                  </a:extLst>
                </p:cNvPr>
                <p:cNvSpPr/>
                <p:nvPr/>
              </p:nvSpPr>
              <p:spPr>
                <a:xfrm>
                  <a:off x="4606925" y="29601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7" name="Freeform 742">
                  <a:extLst>
                    <a:ext uri="{FF2B5EF4-FFF2-40B4-BE49-F238E27FC236}">
                      <a16:creationId xmlns:a16="http://schemas.microsoft.com/office/drawing/2014/main" id="{5BB7830B-2358-F92E-586B-2C43892D0B17}"/>
                    </a:ext>
                  </a:extLst>
                </p:cNvPr>
                <p:cNvSpPr/>
                <p:nvPr/>
              </p:nvSpPr>
              <p:spPr>
                <a:xfrm>
                  <a:off x="4638675" y="29284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8" name="Freeform 743">
                  <a:extLst>
                    <a:ext uri="{FF2B5EF4-FFF2-40B4-BE49-F238E27FC236}">
                      <a16:creationId xmlns:a16="http://schemas.microsoft.com/office/drawing/2014/main" id="{611E2029-F617-1962-B1A6-111A13C97540}"/>
                    </a:ext>
                  </a:extLst>
                </p:cNvPr>
                <p:cNvSpPr/>
                <p:nvPr/>
              </p:nvSpPr>
              <p:spPr>
                <a:xfrm>
                  <a:off x="4613275" y="29633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9" name="Freeform 744">
                  <a:extLst>
                    <a:ext uri="{FF2B5EF4-FFF2-40B4-BE49-F238E27FC236}">
                      <a16:creationId xmlns:a16="http://schemas.microsoft.com/office/drawing/2014/main" id="{391457FF-C75E-A0B2-CA7C-F7F9C1638633}"/>
                    </a:ext>
                  </a:extLst>
                </p:cNvPr>
                <p:cNvSpPr/>
                <p:nvPr/>
              </p:nvSpPr>
              <p:spPr>
                <a:xfrm>
                  <a:off x="4645025" y="29315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0" name="Freeform 745">
                  <a:extLst>
                    <a:ext uri="{FF2B5EF4-FFF2-40B4-BE49-F238E27FC236}">
                      <a16:creationId xmlns:a16="http://schemas.microsoft.com/office/drawing/2014/main" id="{9E9D1538-3220-1EBA-210B-A16DA85DDD48}"/>
                    </a:ext>
                  </a:extLst>
                </p:cNvPr>
                <p:cNvSpPr/>
                <p:nvPr/>
              </p:nvSpPr>
              <p:spPr>
                <a:xfrm>
                  <a:off x="4634441" y="29654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1" name="Freeform 746">
                  <a:extLst>
                    <a:ext uri="{FF2B5EF4-FFF2-40B4-BE49-F238E27FC236}">
                      <a16:creationId xmlns:a16="http://schemas.microsoft.com/office/drawing/2014/main" id="{B10D9DA4-9B0B-F054-760D-A903E45FA4DB}"/>
                    </a:ext>
                  </a:extLst>
                </p:cNvPr>
                <p:cNvSpPr/>
                <p:nvPr/>
              </p:nvSpPr>
              <p:spPr>
                <a:xfrm>
                  <a:off x="4666191"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2" name="Freeform 747">
                  <a:extLst>
                    <a:ext uri="{FF2B5EF4-FFF2-40B4-BE49-F238E27FC236}">
                      <a16:creationId xmlns:a16="http://schemas.microsoft.com/office/drawing/2014/main" id="{AD8C6CEC-2839-6485-3EDB-7DAEEFC95885}"/>
                    </a:ext>
                  </a:extLst>
                </p:cNvPr>
                <p:cNvSpPr/>
                <p:nvPr/>
              </p:nvSpPr>
              <p:spPr>
                <a:xfrm>
                  <a:off x="4773083"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3" name="Freeform 748">
                  <a:extLst>
                    <a:ext uri="{FF2B5EF4-FFF2-40B4-BE49-F238E27FC236}">
                      <a16:creationId xmlns:a16="http://schemas.microsoft.com/office/drawing/2014/main" id="{69A157B2-22F1-39F4-7B9C-50D4B48EA45F}"/>
                    </a:ext>
                  </a:extLst>
                </p:cNvPr>
                <p:cNvSpPr/>
                <p:nvPr/>
              </p:nvSpPr>
              <p:spPr>
                <a:xfrm>
                  <a:off x="4804833"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4" name="Freeform 749">
                  <a:extLst>
                    <a:ext uri="{FF2B5EF4-FFF2-40B4-BE49-F238E27FC236}">
                      <a16:creationId xmlns:a16="http://schemas.microsoft.com/office/drawing/2014/main" id="{89E260F9-851C-6B68-C83D-A7C0CA40FE4B}"/>
                    </a:ext>
                  </a:extLst>
                </p:cNvPr>
                <p:cNvSpPr/>
                <p:nvPr/>
              </p:nvSpPr>
              <p:spPr>
                <a:xfrm>
                  <a:off x="4886325"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5" name="Freeform 750">
                  <a:extLst>
                    <a:ext uri="{FF2B5EF4-FFF2-40B4-BE49-F238E27FC236}">
                      <a16:creationId xmlns:a16="http://schemas.microsoft.com/office/drawing/2014/main" id="{A2BFC036-2311-AEF6-4C4E-72CE1C67A249}"/>
                    </a:ext>
                  </a:extLst>
                </p:cNvPr>
                <p:cNvSpPr/>
                <p:nvPr/>
              </p:nvSpPr>
              <p:spPr>
                <a:xfrm>
                  <a:off x="4918075"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6" name="Freeform 751">
                  <a:extLst>
                    <a:ext uri="{FF2B5EF4-FFF2-40B4-BE49-F238E27FC236}">
                      <a16:creationId xmlns:a16="http://schemas.microsoft.com/office/drawing/2014/main" id="{2006214F-C2B8-179F-35F9-D99BA5E5B621}"/>
                    </a:ext>
                  </a:extLst>
                </p:cNvPr>
                <p:cNvSpPr/>
                <p:nvPr/>
              </p:nvSpPr>
              <p:spPr>
                <a:xfrm>
                  <a:off x="4889500"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7" name="Freeform 752">
                  <a:extLst>
                    <a:ext uri="{FF2B5EF4-FFF2-40B4-BE49-F238E27FC236}">
                      <a16:creationId xmlns:a16="http://schemas.microsoft.com/office/drawing/2014/main" id="{19FA0B1E-F754-7D81-45DB-8881EDE4B7C4}"/>
                    </a:ext>
                  </a:extLst>
                </p:cNvPr>
                <p:cNvSpPr/>
                <p:nvPr/>
              </p:nvSpPr>
              <p:spPr>
                <a:xfrm>
                  <a:off x="4921250"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8" name="Freeform 753">
                  <a:extLst>
                    <a:ext uri="{FF2B5EF4-FFF2-40B4-BE49-F238E27FC236}">
                      <a16:creationId xmlns:a16="http://schemas.microsoft.com/office/drawing/2014/main" id="{EBD8C8C3-B74B-2020-1621-4907E117982D}"/>
                    </a:ext>
                  </a:extLst>
                </p:cNvPr>
                <p:cNvSpPr/>
                <p:nvPr/>
              </p:nvSpPr>
              <p:spPr>
                <a:xfrm>
                  <a:off x="4907491" y="29739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9" name="Freeform 754">
                  <a:extLst>
                    <a:ext uri="{FF2B5EF4-FFF2-40B4-BE49-F238E27FC236}">
                      <a16:creationId xmlns:a16="http://schemas.microsoft.com/office/drawing/2014/main" id="{AC9AF04D-8407-655D-EFAA-BE747DC048C6}"/>
                    </a:ext>
                  </a:extLst>
                </p:cNvPr>
                <p:cNvSpPr/>
                <p:nvPr/>
              </p:nvSpPr>
              <p:spPr>
                <a:xfrm>
                  <a:off x="4939241" y="29421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0" name="Freeform 755">
                  <a:extLst>
                    <a:ext uri="{FF2B5EF4-FFF2-40B4-BE49-F238E27FC236}">
                      <a16:creationId xmlns:a16="http://schemas.microsoft.com/office/drawing/2014/main" id="{AC829C0E-7F21-22B2-5B4A-0682707AB306}"/>
                    </a:ext>
                  </a:extLst>
                </p:cNvPr>
                <p:cNvSpPr/>
                <p:nvPr/>
              </p:nvSpPr>
              <p:spPr>
                <a:xfrm>
                  <a:off x="4924425"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1" name="Freeform 756">
                  <a:extLst>
                    <a:ext uri="{FF2B5EF4-FFF2-40B4-BE49-F238E27FC236}">
                      <a16:creationId xmlns:a16="http://schemas.microsoft.com/office/drawing/2014/main" id="{90217EAF-6E57-0D5D-69EC-4EA290BE7C4A}"/>
                    </a:ext>
                  </a:extLst>
                </p:cNvPr>
                <p:cNvSpPr/>
                <p:nvPr/>
              </p:nvSpPr>
              <p:spPr>
                <a:xfrm>
                  <a:off x="4956175"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2" name="Freeform 757">
                  <a:extLst>
                    <a:ext uri="{FF2B5EF4-FFF2-40B4-BE49-F238E27FC236}">
                      <a16:creationId xmlns:a16="http://schemas.microsoft.com/office/drawing/2014/main" id="{0779F232-B15A-B220-10B6-912A2474592E}"/>
                    </a:ext>
                  </a:extLst>
                </p:cNvPr>
                <p:cNvSpPr/>
                <p:nvPr/>
              </p:nvSpPr>
              <p:spPr>
                <a:xfrm>
                  <a:off x="4928658"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3" name="Freeform 758">
                  <a:extLst>
                    <a:ext uri="{FF2B5EF4-FFF2-40B4-BE49-F238E27FC236}">
                      <a16:creationId xmlns:a16="http://schemas.microsoft.com/office/drawing/2014/main" id="{771ED670-F557-72F4-5770-33F31DF0A31A}"/>
                    </a:ext>
                  </a:extLst>
                </p:cNvPr>
                <p:cNvSpPr/>
                <p:nvPr/>
              </p:nvSpPr>
              <p:spPr>
                <a:xfrm>
                  <a:off x="496040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4" name="Freeform 759">
                  <a:extLst>
                    <a:ext uri="{FF2B5EF4-FFF2-40B4-BE49-F238E27FC236}">
                      <a16:creationId xmlns:a16="http://schemas.microsoft.com/office/drawing/2014/main" id="{431EC286-2A4F-BA85-9D6E-2A09FD201370}"/>
                    </a:ext>
                  </a:extLst>
                </p:cNvPr>
                <p:cNvSpPr/>
                <p:nvPr/>
              </p:nvSpPr>
              <p:spPr>
                <a:xfrm>
                  <a:off x="4936066" y="29770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5" name="Freeform 760">
                  <a:extLst>
                    <a:ext uri="{FF2B5EF4-FFF2-40B4-BE49-F238E27FC236}">
                      <a16:creationId xmlns:a16="http://schemas.microsoft.com/office/drawing/2014/main" id="{E467BFEA-E31D-DDF1-D56D-EF11B086ED00}"/>
                    </a:ext>
                  </a:extLst>
                </p:cNvPr>
                <p:cNvSpPr/>
                <p:nvPr/>
              </p:nvSpPr>
              <p:spPr>
                <a:xfrm>
                  <a:off x="4966758"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6" name="Freeform 761">
                  <a:extLst>
                    <a:ext uri="{FF2B5EF4-FFF2-40B4-BE49-F238E27FC236}">
                      <a16:creationId xmlns:a16="http://schemas.microsoft.com/office/drawing/2014/main" id="{CCE7651C-90DE-BB9A-B00F-F17388E095FD}"/>
                    </a:ext>
                  </a:extLst>
                </p:cNvPr>
                <p:cNvSpPr/>
                <p:nvPr/>
              </p:nvSpPr>
              <p:spPr>
                <a:xfrm>
                  <a:off x="4939241"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7" name="Freeform 762">
                  <a:extLst>
                    <a:ext uri="{FF2B5EF4-FFF2-40B4-BE49-F238E27FC236}">
                      <a16:creationId xmlns:a16="http://schemas.microsoft.com/office/drawing/2014/main" id="{569AC82B-5989-D74C-CF44-B17FC9D97EF1}"/>
                    </a:ext>
                  </a:extLst>
                </p:cNvPr>
                <p:cNvSpPr/>
                <p:nvPr/>
              </p:nvSpPr>
              <p:spPr>
                <a:xfrm>
                  <a:off x="4970991"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8" name="Freeform 763">
                  <a:extLst>
                    <a:ext uri="{FF2B5EF4-FFF2-40B4-BE49-F238E27FC236}">
                      <a16:creationId xmlns:a16="http://schemas.microsoft.com/office/drawing/2014/main" id="{79F3E505-5E07-627D-0D0C-F07F41388F29}"/>
                    </a:ext>
                  </a:extLst>
                </p:cNvPr>
                <p:cNvSpPr/>
                <p:nvPr/>
              </p:nvSpPr>
              <p:spPr>
                <a:xfrm>
                  <a:off x="4942416" y="29770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9" name="Freeform 764">
                  <a:extLst>
                    <a:ext uri="{FF2B5EF4-FFF2-40B4-BE49-F238E27FC236}">
                      <a16:creationId xmlns:a16="http://schemas.microsoft.com/office/drawing/2014/main" id="{0193797B-3847-49EB-1087-B25AAE699968}"/>
                    </a:ext>
                  </a:extLst>
                </p:cNvPr>
                <p:cNvSpPr/>
                <p:nvPr/>
              </p:nvSpPr>
              <p:spPr>
                <a:xfrm>
                  <a:off x="4974166" y="29453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0" name="Freeform 765">
                  <a:extLst>
                    <a:ext uri="{FF2B5EF4-FFF2-40B4-BE49-F238E27FC236}">
                      <a16:creationId xmlns:a16="http://schemas.microsoft.com/office/drawing/2014/main" id="{97DD2ECA-485C-84E5-985E-AF2CBE858096}"/>
                    </a:ext>
                  </a:extLst>
                </p:cNvPr>
                <p:cNvSpPr/>
                <p:nvPr/>
              </p:nvSpPr>
              <p:spPr>
                <a:xfrm>
                  <a:off x="4960408"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1" name="Freeform 766">
                  <a:extLst>
                    <a:ext uri="{FF2B5EF4-FFF2-40B4-BE49-F238E27FC236}">
                      <a16:creationId xmlns:a16="http://schemas.microsoft.com/office/drawing/2014/main" id="{20CFD189-3932-1113-B63D-8037348A602E}"/>
                    </a:ext>
                  </a:extLst>
                </p:cNvPr>
                <p:cNvSpPr/>
                <p:nvPr/>
              </p:nvSpPr>
              <p:spPr>
                <a:xfrm>
                  <a:off x="4992158"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2" name="Freeform 767">
                  <a:extLst>
                    <a:ext uri="{FF2B5EF4-FFF2-40B4-BE49-F238E27FC236}">
                      <a16:creationId xmlns:a16="http://schemas.microsoft.com/office/drawing/2014/main" id="{D5C1C911-1F2A-D672-6A4C-D42024C67A2F}"/>
                    </a:ext>
                  </a:extLst>
                </p:cNvPr>
                <p:cNvSpPr/>
                <p:nvPr/>
              </p:nvSpPr>
              <p:spPr>
                <a:xfrm>
                  <a:off x="4988983" y="2985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3" name="Freeform 768">
                  <a:extLst>
                    <a:ext uri="{FF2B5EF4-FFF2-40B4-BE49-F238E27FC236}">
                      <a16:creationId xmlns:a16="http://schemas.microsoft.com/office/drawing/2014/main" id="{D8CD571A-0C85-4355-EF35-D530128DF17D}"/>
                    </a:ext>
                  </a:extLst>
                </p:cNvPr>
                <p:cNvSpPr/>
                <p:nvPr/>
              </p:nvSpPr>
              <p:spPr>
                <a:xfrm>
                  <a:off x="5020733" y="2953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4" name="Freeform 769">
                  <a:extLst>
                    <a:ext uri="{FF2B5EF4-FFF2-40B4-BE49-F238E27FC236}">
                      <a16:creationId xmlns:a16="http://schemas.microsoft.com/office/drawing/2014/main" id="{574A9284-0772-8C02-840A-844D0F28F638}"/>
                    </a:ext>
                  </a:extLst>
                </p:cNvPr>
                <p:cNvSpPr/>
                <p:nvPr/>
              </p:nvSpPr>
              <p:spPr>
                <a:xfrm>
                  <a:off x="5037666" y="29908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5" name="Freeform 770">
                  <a:extLst>
                    <a:ext uri="{FF2B5EF4-FFF2-40B4-BE49-F238E27FC236}">
                      <a16:creationId xmlns:a16="http://schemas.microsoft.com/office/drawing/2014/main" id="{266A7EAB-3553-D88F-543A-8A335AF6E73F}"/>
                    </a:ext>
                  </a:extLst>
                </p:cNvPr>
                <p:cNvSpPr/>
                <p:nvPr/>
              </p:nvSpPr>
              <p:spPr>
                <a:xfrm>
                  <a:off x="5069416" y="29591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6" name="Freeform 771">
                  <a:extLst>
                    <a:ext uri="{FF2B5EF4-FFF2-40B4-BE49-F238E27FC236}">
                      <a16:creationId xmlns:a16="http://schemas.microsoft.com/office/drawing/2014/main" id="{E636F0A1-4C59-E25D-C23B-2E6D9EA5C9E5}"/>
                    </a:ext>
                  </a:extLst>
                </p:cNvPr>
                <p:cNvSpPr/>
                <p:nvPr/>
              </p:nvSpPr>
              <p:spPr>
                <a:xfrm>
                  <a:off x="5087408" y="29961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7" name="Freeform 772">
                  <a:extLst>
                    <a:ext uri="{FF2B5EF4-FFF2-40B4-BE49-F238E27FC236}">
                      <a16:creationId xmlns:a16="http://schemas.microsoft.com/office/drawing/2014/main" id="{9C44FEDE-C116-9527-0046-5760A74869AC}"/>
                    </a:ext>
                  </a:extLst>
                </p:cNvPr>
                <p:cNvSpPr/>
                <p:nvPr/>
              </p:nvSpPr>
              <p:spPr>
                <a:xfrm>
                  <a:off x="5119158" y="29643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8" name="Freeform 773">
                  <a:extLst>
                    <a:ext uri="{FF2B5EF4-FFF2-40B4-BE49-F238E27FC236}">
                      <a16:creationId xmlns:a16="http://schemas.microsoft.com/office/drawing/2014/main" id="{6391BBB9-9174-4306-5309-3B4F1E772AEC}"/>
                    </a:ext>
                  </a:extLst>
                </p:cNvPr>
                <p:cNvSpPr/>
                <p:nvPr/>
              </p:nvSpPr>
              <p:spPr>
                <a:xfrm>
                  <a:off x="5137150"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9" name="Freeform 774">
                  <a:extLst>
                    <a:ext uri="{FF2B5EF4-FFF2-40B4-BE49-F238E27FC236}">
                      <a16:creationId xmlns:a16="http://schemas.microsoft.com/office/drawing/2014/main" id="{53BED89A-9CF4-9C4E-A467-84F1F5BE54FC}"/>
                    </a:ext>
                  </a:extLst>
                </p:cNvPr>
                <p:cNvSpPr/>
                <p:nvPr/>
              </p:nvSpPr>
              <p:spPr>
                <a:xfrm>
                  <a:off x="5168900"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0" name="Freeform 775">
                  <a:extLst>
                    <a:ext uri="{FF2B5EF4-FFF2-40B4-BE49-F238E27FC236}">
                      <a16:creationId xmlns:a16="http://schemas.microsoft.com/office/drawing/2014/main" id="{34A07D2E-257C-E0A1-1E8C-8A2DCED71C65}"/>
                    </a:ext>
                  </a:extLst>
                </p:cNvPr>
                <p:cNvSpPr/>
                <p:nvPr/>
              </p:nvSpPr>
              <p:spPr>
                <a:xfrm>
                  <a:off x="51403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1" name="Freeform 776">
                  <a:extLst>
                    <a:ext uri="{FF2B5EF4-FFF2-40B4-BE49-F238E27FC236}">
                      <a16:creationId xmlns:a16="http://schemas.microsoft.com/office/drawing/2014/main" id="{77A34F52-E020-F430-3358-9D95CFCD3ED7}"/>
                    </a:ext>
                  </a:extLst>
                </p:cNvPr>
                <p:cNvSpPr/>
                <p:nvPr/>
              </p:nvSpPr>
              <p:spPr>
                <a:xfrm>
                  <a:off x="51720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2" name="Freeform 777">
                  <a:extLst>
                    <a:ext uri="{FF2B5EF4-FFF2-40B4-BE49-F238E27FC236}">
                      <a16:creationId xmlns:a16="http://schemas.microsoft.com/office/drawing/2014/main" id="{08A3F160-D725-4E86-CB29-4AB7F814E31C}"/>
                    </a:ext>
                  </a:extLst>
                </p:cNvPr>
                <p:cNvSpPr/>
                <p:nvPr/>
              </p:nvSpPr>
              <p:spPr>
                <a:xfrm>
                  <a:off x="51551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3" name="Freeform 778">
                  <a:extLst>
                    <a:ext uri="{FF2B5EF4-FFF2-40B4-BE49-F238E27FC236}">
                      <a16:creationId xmlns:a16="http://schemas.microsoft.com/office/drawing/2014/main" id="{C254FE80-83F0-D0AF-12C0-213B3765EED6}"/>
                    </a:ext>
                  </a:extLst>
                </p:cNvPr>
                <p:cNvSpPr/>
                <p:nvPr/>
              </p:nvSpPr>
              <p:spPr>
                <a:xfrm>
                  <a:off x="51868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4" name="Freeform 779">
                  <a:extLst>
                    <a:ext uri="{FF2B5EF4-FFF2-40B4-BE49-F238E27FC236}">
                      <a16:creationId xmlns:a16="http://schemas.microsoft.com/office/drawing/2014/main" id="{6C1F4987-4FD5-1DDC-9354-89F0F6AA12CF}"/>
                    </a:ext>
                  </a:extLst>
                </p:cNvPr>
                <p:cNvSpPr/>
                <p:nvPr/>
              </p:nvSpPr>
              <p:spPr>
                <a:xfrm>
                  <a:off x="517630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5" name="Freeform 780">
                  <a:extLst>
                    <a:ext uri="{FF2B5EF4-FFF2-40B4-BE49-F238E27FC236}">
                      <a16:creationId xmlns:a16="http://schemas.microsoft.com/office/drawing/2014/main" id="{5C2FDEE8-980B-3C45-264E-F4F46369FF3B}"/>
                    </a:ext>
                  </a:extLst>
                </p:cNvPr>
                <p:cNvSpPr/>
                <p:nvPr/>
              </p:nvSpPr>
              <p:spPr>
                <a:xfrm>
                  <a:off x="520805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6" name="Freeform 781">
                  <a:extLst>
                    <a:ext uri="{FF2B5EF4-FFF2-40B4-BE49-F238E27FC236}">
                      <a16:creationId xmlns:a16="http://schemas.microsoft.com/office/drawing/2014/main" id="{E598E009-95FA-C90E-70E5-5272FA48D2EE}"/>
                    </a:ext>
                  </a:extLst>
                </p:cNvPr>
                <p:cNvSpPr/>
                <p:nvPr/>
              </p:nvSpPr>
              <p:spPr>
                <a:xfrm>
                  <a:off x="519747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7" name="Freeform 782">
                  <a:extLst>
                    <a:ext uri="{FF2B5EF4-FFF2-40B4-BE49-F238E27FC236}">
                      <a16:creationId xmlns:a16="http://schemas.microsoft.com/office/drawing/2014/main" id="{97B361BC-37E5-3F86-D278-6F98E0C01341}"/>
                    </a:ext>
                  </a:extLst>
                </p:cNvPr>
                <p:cNvSpPr/>
                <p:nvPr/>
              </p:nvSpPr>
              <p:spPr>
                <a:xfrm>
                  <a:off x="522922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8" name="Freeform 783">
                  <a:extLst>
                    <a:ext uri="{FF2B5EF4-FFF2-40B4-BE49-F238E27FC236}">
                      <a16:creationId xmlns:a16="http://schemas.microsoft.com/office/drawing/2014/main" id="{1A957204-8324-0148-881B-74781A4D3528}"/>
                    </a:ext>
                  </a:extLst>
                </p:cNvPr>
                <p:cNvSpPr/>
                <p:nvPr/>
              </p:nvSpPr>
              <p:spPr>
                <a:xfrm>
                  <a:off x="5203825"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9" name="Freeform 784">
                  <a:extLst>
                    <a:ext uri="{FF2B5EF4-FFF2-40B4-BE49-F238E27FC236}">
                      <a16:creationId xmlns:a16="http://schemas.microsoft.com/office/drawing/2014/main" id="{6738DD38-B262-3D88-793C-0BCEAEB42564}"/>
                    </a:ext>
                  </a:extLst>
                </p:cNvPr>
                <p:cNvSpPr/>
                <p:nvPr/>
              </p:nvSpPr>
              <p:spPr>
                <a:xfrm>
                  <a:off x="5235575"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0" name="Freeform 785">
                  <a:extLst>
                    <a:ext uri="{FF2B5EF4-FFF2-40B4-BE49-F238E27FC236}">
                      <a16:creationId xmlns:a16="http://schemas.microsoft.com/office/drawing/2014/main" id="{17C0E411-93D7-00A6-7187-FD25C0DAE0C8}"/>
                    </a:ext>
                  </a:extLst>
                </p:cNvPr>
                <p:cNvSpPr/>
                <p:nvPr/>
              </p:nvSpPr>
              <p:spPr>
                <a:xfrm>
                  <a:off x="5208058"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1" name="Freeform 786">
                  <a:extLst>
                    <a:ext uri="{FF2B5EF4-FFF2-40B4-BE49-F238E27FC236}">
                      <a16:creationId xmlns:a16="http://schemas.microsoft.com/office/drawing/2014/main" id="{0A8BB4A4-E700-2AB4-A176-81ED326F3B9B}"/>
                    </a:ext>
                  </a:extLst>
                </p:cNvPr>
                <p:cNvSpPr/>
                <p:nvPr/>
              </p:nvSpPr>
              <p:spPr>
                <a:xfrm>
                  <a:off x="5239808"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2" name="Freeform 787">
                  <a:extLst>
                    <a:ext uri="{FF2B5EF4-FFF2-40B4-BE49-F238E27FC236}">
                      <a16:creationId xmlns:a16="http://schemas.microsoft.com/office/drawing/2014/main" id="{EA425293-57C4-2A9A-6399-CEAE043EC494}"/>
                    </a:ext>
                  </a:extLst>
                </p:cNvPr>
                <p:cNvSpPr/>
                <p:nvPr/>
              </p:nvSpPr>
              <p:spPr>
                <a:xfrm>
                  <a:off x="5211233"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3" name="Freeform 788">
                  <a:extLst>
                    <a:ext uri="{FF2B5EF4-FFF2-40B4-BE49-F238E27FC236}">
                      <a16:creationId xmlns:a16="http://schemas.microsoft.com/office/drawing/2014/main" id="{963132B4-79A6-9D84-F855-081F36A5EB86}"/>
                    </a:ext>
                  </a:extLst>
                </p:cNvPr>
                <p:cNvSpPr/>
                <p:nvPr/>
              </p:nvSpPr>
              <p:spPr>
                <a:xfrm>
                  <a:off x="5242983"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4" name="Freeform 789">
                  <a:extLst>
                    <a:ext uri="{FF2B5EF4-FFF2-40B4-BE49-F238E27FC236}">
                      <a16:creationId xmlns:a16="http://schemas.microsoft.com/office/drawing/2014/main" id="{9E0A422F-2FD8-727E-C82A-846497773485}"/>
                    </a:ext>
                  </a:extLst>
                </p:cNvPr>
                <p:cNvSpPr/>
                <p:nvPr/>
              </p:nvSpPr>
              <p:spPr>
                <a:xfrm>
                  <a:off x="5218641"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5" name="Freeform 790">
                  <a:extLst>
                    <a:ext uri="{FF2B5EF4-FFF2-40B4-BE49-F238E27FC236}">
                      <a16:creationId xmlns:a16="http://schemas.microsoft.com/office/drawing/2014/main" id="{5E650676-944E-6EF5-BE97-5B10C9D26773}"/>
                    </a:ext>
                  </a:extLst>
                </p:cNvPr>
                <p:cNvSpPr/>
                <p:nvPr/>
              </p:nvSpPr>
              <p:spPr>
                <a:xfrm>
                  <a:off x="5250391"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6" name="Freeform 791">
                  <a:extLst>
                    <a:ext uri="{FF2B5EF4-FFF2-40B4-BE49-F238E27FC236}">
                      <a16:creationId xmlns:a16="http://schemas.microsoft.com/office/drawing/2014/main" id="{AE73A5D6-89D1-FCA0-2C61-23A59794EB8F}"/>
                    </a:ext>
                  </a:extLst>
                </p:cNvPr>
                <p:cNvSpPr/>
                <p:nvPr/>
              </p:nvSpPr>
              <p:spPr>
                <a:xfrm>
                  <a:off x="5221816" y="30014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7" name="Freeform 792">
                  <a:extLst>
                    <a:ext uri="{FF2B5EF4-FFF2-40B4-BE49-F238E27FC236}">
                      <a16:creationId xmlns:a16="http://schemas.microsoft.com/office/drawing/2014/main" id="{AEFC11D1-A253-2262-B0B5-8CA320CF74C7}"/>
                    </a:ext>
                  </a:extLst>
                </p:cNvPr>
                <p:cNvSpPr/>
                <p:nvPr/>
              </p:nvSpPr>
              <p:spPr>
                <a:xfrm>
                  <a:off x="5253566" y="29696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8" name="Freeform 793">
                  <a:extLst>
                    <a:ext uri="{FF2B5EF4-FFF2-40B4-BE49-F238E27FC236}">
                      <a16:creationId xmlns:a16="http://schemas.microsoft.com/office/drawing/2014/main" id="{295D5FEC-7406-9701-47FF-335A4BA9E381}"/>
                    </a:ext>
                  </a:extLst>
                </p:cNvPr>
                <p:cNvSpPr/>
                <p:nvPr/>
              </p:nvSpPr>
              <p:spPr>
                <a:xfrm>
                  <a:off x="5226050"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9" name="Freeform 794">
                  <a:extLst>
                    <a:ext uri="{FF2B5EF4-FFF2-40B4-BE49-F238E27FC236}">
                      <a16:creationId xmlns:a16="http://schemas.microsoft.com/office/drawing/2014/main" id="{C8DEB736-5590-67BD-6E4E-DED774EDB039}"/>
                    </a:ext>
                  </a:extLst>
                </p:cNvPr>
                <p:cNvSpPr/>
                <p:nvPr/>
              </p:nvSpPr>
              <p:spPr>
                <a:xfrm>
                  <a:off x="52567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0" name="Freeform 795">
                  <a:extLst>
                    <a:ext uri="{FF2B5EF4-FFF2-40B4-BE49-F238E27FC236}">
                      <a16:creationId xmlns:a16="http://schemas.microsoft.com/office/drawing/2014/main" id="{53C88A70-3B6F-6163-341A-6044338B1F90}"/>
                    </a:ext>
                  </a:extLst>
                </p:cNvPr>
                <p:cNvSpPr/>
                <p:nvPr/>
              </p:nvSpPr>
              <p:spPr>
                <a:xfrm>
                  <a:off x="522922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1" name="Freeform 796">
                  <a:extLst>
                    <a:ext uri="{FF2B5EF4-FFF2-40B4-BE49-F238E27FC236}">
                      <a16:creationId xmlns:a16="http://schemas.microsoft.com/office/drawing/2014/main" id="{55C5A497-A013-E711-170E-DF63105A3B70}"/>
                    </a:ext>
                  </a:extLst>
                </p:cNvPr>
                <p:cNvSpPr/>
                <p:nvPr/>
              </p:nvSpPr>
              <p:spPr>
                <a:xfrm>
                  <a:off x="526097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2" name="Freeform 797">
                  <a:extLst>
                    <a:ext uri="{FF2B5EF4-FFF2-40B4-BE49-F238E27FC236}">
                      <a16:creationId xmlns:a16="http://schemas.microsoft.com/office/drawing/2014/main" id="{04084F6E-0BA7-8F7C-3155-482AE4CDDDC3}"/>
                    </a:ext>
                  </a:extLst>
                </p:cNvPr>
                <p:cNvSpPr/>
                <p:nvPr/>
              </p:nvSpPr>
              <p:spPr>
                <a:xfrm>
                  <a:off x="52324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3" name="Freeform 798">
                  <a:extLst>
                    <a:ext uri="{FF2B5EF4-FFF2-40B4-BE49-F238E27FC236}">
                      <a16:creationId xmlns:a16="http://schemas.microsoft.com/office/drawing/2014/main" id="{C82A3855-E82D-98A2-34F8-2A4808EB4BE4}"/>
                    </a:ext>
                  </a:extLst>
                </p:cNvPr>
                <p:cNvSpPr/>
                <p:nvPr/>
              </p:nvSpPr>
              <p:spPr>
                <a:xfrm>
                  <a:off x="52641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4" name="Freeform 799">
                  <a:extLst>
                    <a:ext uri="{FF2B5EF4-FFF2-40B4-BE49-F238E27FC236}">
                      <a16:creationId xmlns:a16="http://schemas.microsoft.com/office/drawing/2014/main" id="{0480DC47-A938-3E80-5865-213120722643}"/>
                    </a:ext>
                  </a:extLst>
                </p:cNvPr>
                <p:cNvSpPr/>
                <p:nvPr/>
              </p:nvSpPr>
              <p:spPr>
                <a:xfrm>
                  <a:off x="5236633" y="300460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5" name="Freeform 800">
                  <a:extLst>
                    <a:ext uri="{FF2B5EF4-FFF2-40B4-BE49-F238E27FC236}">
                      <a16:creationId xmlns:a16="http://schemas.microsoft.com/office/drawing/2014/main" id="{32D01E55-9C2E-F08C-3511-9D4368377CA0}"/>
                    </a:ext>
                  </a:extLst>
                </p:cNvPr>
                <p:cNvSpPr/>
                <p:nvPr/>
              </p:nvSpPr>
              <p:spPr>
                <a:xfrm>
                  <a:off x="52683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6" name="Freeform 801">
                  <a:extLst>
                    <a:ext uri="{FF2B5EF4-FFF2-40B4-BE49-F238E27FC236}">
                      <a16:creationId xmlns:a16="http://schemas.microsoft.com/office/drawing/2014/main" id="{A6BB363C-5443-513A-57B5-3BC1205B437E}"/>
                    </a:ext>
                  </a:extLst>
                </p:cNvPr>
                <p:cNvSpPr/>
                <p:nvPr/>
              </p:nvSpPr>
              <p:spPr>
                <a:xfrm>
                  <a:off x="523980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7" name="Freeform 802">
                  <a:extLst>
                    <a:ext uri="{FF2B5EF4-FFF2-40B4-BE49-F238E27FC236}">
                      <a16:creationId xmlns:a16="http://schemas.microsoft.com/office/drawing/2014/main" id="{01C908F9-54F7-1639-9E12-7AAE65BCD373}"/>
                    </a:ext>
                  </a:extLst>
                </p:cNvPr>
                <p:cNvSpPr/>
                <p:nvPr/>
              </p:nvSpPr>
              <p:spPr>
                <a:xfrm>
                  <a:off x="527155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8" name="Freeform 803">
                  <a:extLst>
                    <a:ext uri="{FF2B5EF4-FFF2-40B4-BE49-F238E27FC236}">
                      <a16:creationId xmlns:a16="http://schemas.microsoft.com/office/drawing/2014/main" id="{9080F689-221C-9504-E082-5CFABF2D8822}"/>
                    </a:ext>
                  </a:extLst>
                </p:cNvPr>
                <p:cNvSpPr/>
                <p:nvPr/>
              </p:nvSpPr>
              <p:spPr>
                <a:xfrm>
                  <a:off x="52429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9" name="Freeform 804">
                  <a:extLst>
                    <a:ext uri="{FF2B5EF4-FFF2-40B4-BE49-F238E27FC236}">
                      <a16:creationId xmlns:a16="http://schemas.microsoft.com/office/drawing/2014/main" id="{70C3FECB-3F6E-FC77-D09E-54674B98F9AA}"/>
                    </a:ext>
                  </a:extLst>
                </p:cNvPr>
                <p:cNvSpPr/>
                <p:nvPr/>
              </p:nvSpPr>
              <p:spPr>
                <a:xfrm>
                  <a:off x="52747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0" name="Freeform 805">
                  <a:extLst>
                    <a:ext uri="{FF2B5EF4-FFF2-40B4-BE49-F238E27FC236}">
                      <a16:creationId xmlns:a16="http://schemas.microsoft.com/office/drawing/2014/main" id="{B3E5C143-2868-3381-8706-D09A50BD9144}"/>
                    </a:ext>
                  </a:extLst>
                </p:cNvPr>
                <p:cNvSpPr/>
                <p:nvPr/>
              </p:nvSpPr>
              <p:spPr>
                <a:xfrm>
                  <a:off x="524721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1" name="Freeform 806">
                  <a:extLst>
                    <a:ext uri="{FF2B5EF4-FFF2-40B4-BE49-F238E27FC236}">
                      <a16:creationId xmlns:a16="http://schemas.microsoft.com/office/drawing/2014/main" id="{82719440-9550-37C0-3829-86A325A4F8BC}"/>
                    </a:ext>
                  </a:extLst>
                </p:cNvPr>
                <p:cNvSpPr/>
                <p:nvPr/>
              </p:nvSpPr>
              <p:spPr>
                <a:xfrm>
                  <a:off x="527896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2" name="Freeform 807">
                  <a:extLst>
                    <a:ext uri="{FF2B5EF4-FFF2-40B4-BE49-F238E27FC236}">
                      <a16:creationId xmlns:a16="http://schemas.microsoft.com/office/drawing/2014/main" id="{9C343BBE-EAAA-6875-58B8-EE11F14C2917}"/>
                    </a:ext>
                  </a:extLst>
                </p:cNvPr>
                <p:cNvSpPr/>
                <p:nvPr/>
              </p:nvSpPr>
              <p:spPr>
                <a:xfrm>
                  <a:off x="5250391"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3" name="Freeform 808">
                  <a:extLst>
                    <a:ext uri="{FF2B5EF4-FFF2-40B4-BE49-F238E27FC236}">
                      <a16:creationId xmlns:a16="http://schemas.microsoft.com/office/drawing/2014/main" id="{5FBF2808-79F6-DA8C-E297-981DF1ED71F3}"/>
                    </a:ext>
                  </a:extLst>
                </p:cNvPr>
                <p:cNvSpPr/>
                <p:nvPr/>
              </p:nvSpPr>
              <p:spPr>
                <a:xfrm>
                  <a:off x="5282141"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4" name="Freeform 809">
                  <a:extLst>
                    <a:ext uri="{FF2B5EF4-FFF2-40B4-BE49-F238E27FC236}">
                      <a16:creationId xmlns:a16="http://schemas.microsoft.com/office/drawing/2014/main" id="{949E8B7A-2FF1-8189-EBD9-240B27DF1392}"/>
                    </a:ext>
                  </a:extLst>
                </p:cNvPr>
                <p:cNvSpPr/>
                <p:nvPr/>
              </p:nvSpPr>
              <p:spPr>
                <a:xfrm>
                  <a:off x="52535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5" name="Freeform 810">
                  <a:extLst>
                    <a:ext uri="{FF2B5EF4-FFF2-40B4-BE49-F238E27FC236}">
                      <a16:creationId xmlns:a16="http://schemas.microsoft.com/office/drawing/2014/main" id="{F11FB74A-3D22-9F43-C9E0-506F927C606A}"/>
                    </a:ext>
                  </a:extLst>
                </p:cNvPr>
                <p:cNvSpPr/>
                <p:nvPr/>
              </p:nvSpPr>
              <p:spPr>
                <a:xfrm>
                  <a:off x="52853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6" name="Freeform 811">
                  <a:extLst>
                    <a:ext uri="{FF2B5EF4-FFF2-40B4-BE49-F238E27FC236}">
                      <a16:creationId xmlns:a16="http://schemas.microsoft.com/office/drawing/2014/main" id="{1739F9E6-D164-EC0E-E5F9-78DF08E7A750}"/>
                    </a:ext>
                  </a:extLst>
                </p:cNvPr>
                <p:cNvSpPr/>
                <p:nvPr/>
              </p:nvSpPr>
              <p:spPr>
                <a:xfrm>
                  <a:off x="525780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7" name="Freeform 812">
                  <a:extLst>
                    <a:ext uri="{FF2B5EF4-FFF2-40B4-BE49-F238E27FC236}">
                      <a16:creationId xmlns:a16="http://schemas.microsoft.com/office/drawing/2014/main" id="{B0092299-85DD-A348-7408-F88AF3629CB0}"/>
                    </a:ext>
                  </a:extLst>
                </p:cNvPr>
                <p:cNvSpPr/>
                <p:nvPr/>
              </p:nvSpPr>
              <p:spPr>
                <a:xfrm>
                  <a:off x="528955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8" name="Freeform 813">
                  <a:extLst>
                    <a:ext uri="{FF2B5EF4-FFF2-40B4-BE49-F238E27FC236}">
                      <a16:creationId xmlns:a16="http://schemas.microsoft.com/office/drawing/2014/main" id="{EED2380A-0D0D-C106-A809-D5258C24C907}"/>
                    </a:ext>
                  </a:extLst>
                </p:cNvPr>
                <p:cNvSpPr/>
                <p:nvPr/>
              </p:nvSpPr>
              <p:spPr>
                <a:xfrm>
                  <a:off x="5260975"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9" name="Freeform 814">
                  <a:extLst>
                    <a:ext uri="{FF2B5EF4-FFF2-40B4-BE49-F238E27FC236}">
                      <a16:creationId xmlns:a16="http://schemas.microsoft.com/office/drawing/2014/main" id="{D680578B-99B6-3E02-69E1-DC1B6EC6FC5B}"/>
                    </a:ext>
                  </a:extLst>
                </p:cNvPr>
                <p:cNvSpPr/>
                <p:nvPr/>
              </p:nvSpPr>
              <p:spPr>
                <a:xfrm>
                  <a:off x="5292725"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0" name="Freeform 815">
                  <a:extLst>
                    <a:ext uri="{FF2B5EF4-FFF2-40B4-BE49-F238E27FC236}">
                      <a16:creationId xmlns:a16="http://schemas.microsoft.com/office/drawing/2014/main" id="{C02D3EEA-48B3-A2C0-1C31-C0F9FD869450}"/>
                    </a:ext>
                  </a:extLst>
                </p:cNvPr>
                <p:cNvSpPr/>
                <p:nvPr/>
              </p:nvSpPr>
              <p:spPr>
                <a:xfrm>
                  <a:off x="5264150"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1" name="Freeform 816">
                  <a:extLst>
                    <a:ext uri="{FF2B5EF4-FFF2-40B4-BE49-F238E27FC236}">
                      <a16:creationId xmlns:a16="http://schemas.microsoft.com/office/drawing/2014/main" id="{0438ED77-53AC-B525-80FE-0CB8F1990F89}"/>
                    </a:ext>
                  </a:extLst>
                </p:cNvPr>
                <p:cNvSpPr/>
                <p:nvPr/>
              </p:nvSpPr>
              <p:spPr>
                <a:xfrm>
                  <a:off x="5295900"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2" name="Freeform 817">
                  <a:extLst>
                    <a:ext uri="{FF2B5EF4-FFF2-40B4-BE49-F238E27FC236}">
                      <a16:creationId xmlns:a16="http://schemas.microsoft.com/office/drawing/2014/main" id="{90F33819-A706-1C99-C519-D28B50926D62}"/>
                    </a:ext>
                  </a:extLst>
                </p:cNvPr>
                <p:cNvSpPr/>
                <p:nvPr/>
              </p:nvSpPr>
              <p:spPr>
                <a:xfrm>
                  <a:off x="526838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3" name="Freeform 818">
                  <a:extLst>
                    <a:ext uri="{FF2B5EF4-FFF2-40B4-BE49-F238E27FC236}">
                      <a16:creationId xmlns:a16="http://schemas.microsoft.com/office/drawing/2014/main" id="{B16ABDCF-3C6B-7515-AEE7-5BDC2B526FA3}"/>
                    </a:ext>
                  </a:extLst>
                </p:cNvPr>
                <p:cNvSpPr/>
                <p:nvPr/>
              </p:nvSpPr>
              <p:spPr>
                <a:xfrm>
                  <a:off x="530013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4" name="Freeform 819">
                  <a:extLst>
                    <a:ext uri="{FF2B5EF4-FFF2-40B4-BE49-F238E27FC236}">
                      <a16:creationId xmlns:a16="http://schemas.microsoft.com/office/drawing/2014/main" id="{C2082185-99A5-598B-8A7F-773AF76BF39C}"/>
                    </a:ext>
                  </a:extLst>
                </p:cNvPr>
                <p:cNvSpPr/>
                <p:nvPr/>
              </p:nvSpPr>
              <p:spPr>
                <a:xfrm>
                  <a:off x="5271558"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5" name="Freeform 820">
                  <a:extLst>
                    <a:ext uri="{FF2B5EF4-FFF2-40B4-BE49-F238E27FC236}">
                      <a16:creationId xmlns:a16="http://schemas.microsoft.com/office/drawing/2014/main" id="{0D53D837-4252-86DC-770D-E203E3D9C3CB}"/>
                    </a:ext>
                  </a:extLst>
                </p:cNvPr>
                <p:cNvSpPr/>
                <p:nvPr/>
              </p:nvSpPr>
              <p:spPr>
                <a:xfrm>
                  <a:off x="5303308"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6" name="Freeform 821">
                  <a:extLst>
                    <a:ext uri="{FF2B5EF4-FFF2-40B4-BE49-F238E27FC236}">
                      <a16:creationId xmlns:a16="http://schemas.microsoft.com/office/drawing/2014/main" id="{CC1A40DA-EFB1-DEC1-CEFC-3B19B11DC9D8}"/>
                    </a:ext>
                  </a:extLst>
                </p:cNvPr>
                <p:cNvSpPr/>
                <p:nvPr/>
              </p:nvSpPr>
              <p:spPr>
                <a:xfrm>
                  <a:off x="5274733"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7" name="Freeform 822">
                  <a:extLst>
                    <a:ext uri="{FF2B5EF4-FFF2-40B4-BE49-F238E27FC236}">
                      <a16:creationId xmlns:a16="http://schemas.microsoft.com/office/drawing/2014/main" id="{827D343D-724F-A548-4018-C994ED8C0CCA}"/>
                    </a:ext>
                  </a:extLst>
                </p:cNvPr>
                <p:cNvSpPr/>
                <p:nvPr/>
              </p:nvSpPr>
              <p:spPr>
                <a:xfrm>
                  <a:off x="5306483"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8" name="Freeform 823">
                  <a:extLst>
                    <a:ext uri="{FF2B5EF4-FFF2-40B4-BE49-F238E27FC236}">
                      <a16:creationId xmlns:a16="http://schemas.microsoft.com/office/drawing/2014/main" id="{868BD3CE-3B8E-8538-0478-E849FE8B80EF}"/>
                    </a:ext>
                  </a:extLst>
                </p:cNvPr>
                <p:cNvSpPr/>
                <p:nvPr/>
              </p:nvSpPr>
              <p:spPr>
                <a:xfrm>
                  <a:off x="5278966" y="30046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9" name="Freeform 824">
                  <a:extLst>
                    <a:ext uri="{FF2B5EF4-FFF2-40B4-BE49-F238E27FC236}">
                      <a16:creationId xmlns:a16="http://schemas.microsoft.com/office/drawing/2014/main" id="{20F0E95D-D533-5053-42FD-EFC1A9D37D89}"/>
                    </a:ext>
                  </a:extLst>
                </p:cNvPr>
                <p:cNvSpPr/>
                <p:nvPr/>
              </p:nvSpPr>
              <p:spPr>
                <a:xfrm>
                  <a:off x="5310716" y="29728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0" name="Freeform 825">
                  <a:extLst>
                    <a:ext uri="{FF2B5EF4-FFF2-40B4-BE49-F238E27FC236}">
                      <a16:creationId xmlns:a16="http://schemas.microsoft.com/office/drawing/2014/main" id="{518713DB-05F8-EAB7-DA2D-72EAF6219F69}"/>
                    </a:ext>
                  </a:extLst>
                </p:cNvPr>
                <p:cNvSpPr/>
                <p:nvPr/>
              </p:nvSpPr>
              <p:spPr>
                <a:xfrm>
                  <a:off x="528214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1" name="Freeform 826">
                  <a:extLst>
                    <a:ext uri="{FF2B5EF4-FFF2-40B4-BE49-F238E27FC236}">
                      <a16:creationId xmlns:a16="http://schemas.microsoft.com/office/drawing/2014/main" id="{EDAAB5DD-0599-9C0A-A790-66DEF756DEE3}"/>
                    </a:ext>
                  </a:extLst>
                </p:cNvPr>
                <p:cNvSpPr/>
                <p:nvPr/>
              </p:nvSpPr>
              <p:spPr>
                <a:xfrm>
                  <a:off x="531389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2" name="Freeform 827">
                  <a:extLst>
                    <a:ext uri="{FF2B5EF4-FFF2-40B4-BE49-F238E27FC236}">
                      <a16:creationId xmlns:a16="http://schemas.microsoft.com/office/drawing/2014/main" id="{893FBD86-8142-DF1B-22A9-F5603B799AA4}"/>
                    </a:ext>
                  </a:extLst>
                </p:cNvPr>
                <p:cNvSpPr/>
                <p:nvPr/>
              </p:nvSpPr>
              <p:spPr>
                <a:xfrm>
                  <a:off x="52853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3" name="Freeform 828">
                  <a:extLst>
                    <a:ext uri="{FF2B5EF4-FFF2-40B4-BE49-F238E27FC236}">
                      <a16:creationId xmlns:a16="http://schemas.microsoft.com/office/drawing/2014/main" id="{44310979-37E1-6C07-E655-663008A09E5A}"/>
                    </a:ext>
                  </a:extLst>
                </p:cNvPr>
                <p:cNvSpPr/>
                <p:nvPr/>
              </p:nvSpPr>
              <p:spPr>
                <a:xfrm>
                  <a:off x="53170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4" name="Freeform 829">
                  <a:extLst>
                    <a:ext uri="{FF2B5EF4-FFF2-40B4-BE49-F238E27FC236}">
                      <a16:creationId xmlns:a16="http://schemas.microsoft.com/office/drawing/2014/main" id="{A63F9122-8570-4F10-DDFB-8A18CEF4ECCA}"/>
                    </a:ext>
                  </a:extLst>
                </p:cNvPr>
                <p:cNvSpPr/>
                <p:nvPr/>
              </p:nvSpPr>
              <p:spPr>
                <a:xfrm>
                  <a:off x="52895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5" name="Freeform 830">
                  <a:extLst>
                    <a:ext uri="{FF2B5EF4-FFF2-40B4-BE49-F238E27FC236}">
                      <a16:creationId xmlns:a16="http://schemas.microsoft.com/office/drawing/2014/main" id="{9699737A-B14C-BDD5-8F39-C90E2A705E03}"/>
                    </a:ext>
                  </a:extLst>
                </p:cNvPr>
                <p:cNvSpPr/>
                <p:nvPr/>
              </p:nvSpPr>
              <p:spPr>
                <a:xfrm>
                  <a:off x="53213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6" name="Freeform 831">
                  <a:extLst>
                    <a:ext uri="{FF2B5EF4-FFF2-40B4-BE49-F238E27FC236}">
                      <a16:creationId xmlns:a16="http://schemas.microsoft.com/office/drawing/2014/main" id="{516FEB9F-9D08-BE22-E123-409F519D486E}"/>
                    </a:ext>
                  </a:extLst>
                </p:cNvPr>
                <p:cNvSpPr/>
                <p:nvPr/>
              </p:nvSpPr>
              <p:spPr>
                <a:xfrm>
                  <a:off x="5292725"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7" name="Freeform 832">
                  <a:extLst>
                    <a:ext uri="{FF2B5EF4-FFF2-40B4-BE49-F238E27FC236}">
                      <a16:creationId xmlns:a16="http://schemas.microsoft.com/office/drawing/2014/main" id="{4DF68F35-88BE-DD3A-04F5-3A1322371817}"/>
                    </a:ext>
                  </a:extLst>
                </p:cNvPr>
                <p:cNvSpPr/>
                <p:nvPr/>
              </p:nvSpPr>
              <p:spPr>
                <a:xfrm>
                  <a:off x="5324475"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8" name="Freeform 833">
                  <a:extLst>
                    <a:ext uri="{FF2B5EF4-FFF2-40B4-BE49-F238E27FC236}">
                      <a16:creationId xmlns:a16="http://schemas.microsoft.com/office/drawing/2014/main" id="{822C7548-A9BA-E6F8-726B-E5C35655A62A}"/>
                    </a:ext>
                  </a:extLst>
                </p:cNvPr>
                <p:cNvSpPr/>
                <p:nvPr/>
              </p:nvSpPr>
              <p:spPr>
                <a:xfrm>
                  <a:off x="529590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9" name="Freeform 834">
                  <a:extLst>
                    <a:ext uri="{FF2B5EF4-FFF2-40B4-BE49-F238E27FC236}">
                      <a16:creationId xmlns:a16="http://schemas.microsoft.com/office/drawing/2014/main" id="{0FDFFF13-4CEA-806B-05E6-DF7E347FA45B}"/>
                    </a:ext>
                  </a:extLst>
                </p:cNvPr>
                <p:cNvSpPr/>
                <p:nvPr/>
              </p:nvSpPr>
              <p:spPr>
                <a:xfrm>
                  <a:off x="53276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0" name="Freeform 835">
                  <a:extLst>
                    <a:ext uri="{FF2B5EF4-FFF2-40B4-BE49-F238E27FC236}">
                      <a16:creationId xmlns:a16="http://schemas.microsoft.com/office/drawing/2014/main" id="{4CD9084C-0043-F8C7-025C-8AE2314600C3}"/>
                    </a:ext>
                  </a:extLst>
                </p:cNvPr>
                <p:cNvSpPr/>
                <p:nvPr/>
              </p:nvSpPr>
              <p:spPr>
                <a:xfrm>
                  <a:off x="530013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1" name="Freeform 836">
                  <a:extLst>
                    <a:ext uri="{FF2B5EF4-FFF2-40B4-BE49-F238E27FC236}">
                      <a16:creationId xmlns:a16="http://schemas.microsoft.com/office/drawing/2014/main" id="{E1DDDCC8-2988-9702-2F4E-E01965277306}"/>
                    </a:ext>
                  </a:extLst>
                </p:cNvPr>
                <p:cNvSpPr/>
                <p:nvPr/>
              </p:nvSpPr>
              <p:spPr>
                <a:xfrm>
                  <a:off x="533188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2" name="Freeform 837">
                  <a:extLst>
                    <a:ext uri="{FF2B5EF4-FFF2-40B4-BE49-F238E27FC236}">
                      <a16:creationId xmlns:a16="http://schemas.microsoft.com/office/drawing/2014/main" id="{185D760B-3B20-3CCC-EBB9-A3ED34BEEA09}"/>
                    </a:ext>
                  </a:extLst>
                </p:cNvPr>
                <p:cNvSpPr/>
                <p:nvPr/>
              </p:nvSpPr>
              <p:spPr>
                <a:xfrm>
                  <a:off x="53064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3" name="Freeform 838">
                  <a:extLst>
                    <a:ext uri="{FF2B5EF4-FFF2-40B4-BE49-F238E27FC236}">
                      <a16:creationId xmlns:a16="http://schemas.microsoft.com/office/drawing/2014/main" id="{078DB59C-5399-64D5-EC2D-6513544A9203}"/>
                    </a:ext>
                  </a:extLst>
                </p:cNvPr>
                <p:cNvSpPr/>
                <p:nvPr/>
              </p:nvSpPr>
              <p:spPr>
                <a:xfrm>
                  <a:off x="53382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4" name="Freeform 839">
                  <a:extLst>
                    <a:ext uri="{FF2B5EF4-FFF2-40B4-BE49-F238E27FC236}">
                      <a16:creationId xmlns:a16="http://schemas.microsoft.com/office/drawing/2014/main" id="{4B37F8B5-FFFA-289A-4D36-C2A7F37D3146}"/>
                    </a:ext>
                  </a:extLst>
                </p:cNvPr>
                <p:cNvSpPr/>
                <p:nvPr/>
              </p:nvSpPr>
              <p:spPr>
                <a:xfrm>
                  <a:off x="5310716"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5" name="Freeform 840">
                  <a:extLst>
                    <a:ext uri="{FF2B5EF4-FFF2-40B4-BE49-F238E27FC236}">
                      <a16:creationId xmlns:a16="http://schemas.microsoft.com/office/drawing/2014/main" id="{F6F07FDC-E188-90D8-1CD7-44F4A2BA3E3B}"/>
                    </a:ext>
                  </a:extLst>
                </p:cNvPr>
                <p:cNvSpPr/>
                <p:nvPr/>
              </p:nvSpPr>
              <p:spPr>
                <a:xfrm>
                  <a:off x="5342466"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6" name="Freeform 841">
                  <a:extLst>
                    <a:ext uri="{FF2B5EF4-FFF2-40B4-BE49-F238E27FC236}">
                      <a16:creationId xmlns:a16="http://schemas.microsoft.com/office/drawing/2014/main" id="{AC4E36C0-6E34-5EE3-B51E-68A32B8EDE1D}"/>
                    </a:ext>
                  </a:extLst>
                </p:cNvPr>
                <p:cNvSpPr/>
                <p:nvPr/>
              </p:nvSpPr>
              <p:spPr>
                <a:xfrm>
                  <a:off x="5313891"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7" name="Freeform 842">
                  <a:extLst>
                    <a:ext uri="{FF2B5EF4-FFF2-40B4-BE49-F238E27FC236}">
                      <a16:creationId xmlns:a16="http://schemas.microsoft.com/office/drawing/2014/main" id="{99FED8A3-EC2A-693C-0B92-200914EAB831}"/>
                    </a:ext>
                  </a:extLst>
                </p:cNvPr>
                <p:cNvSpPr/>
                <p:nvPr/>
              </p:nvSpPr>
              <p:spPr>
                <a:xfrm>
                  <a:off x="5345641"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8" name="Freeform 843">
                  <a:extLst>
                    <a:ext uri="{FF2B5EF4-FFF2-40B4-BE49-F238E27FC236}">
                      <a16:creationId xmlns:a16="http://schemas.microsoft.com/office/drawing/2014/main" id="{BAC058B1-422B-5610-3937-0EACA621B68C}"/>
                    </a:ext>
                  </a:extLst>
                </p:cNvPr>
                <p:cNvSpPr/>
                <p:nvPr/>
              </p:nvSpPr>
              <p:spPr>
                <a:xfrm>
                  <a:off x="5327650"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9" name="Freeform 844">
                  <a:extLst>
                    <a:ext uri="{FF2B5EF4-FFF2-40B4-BE49-F238E27FC236}">
                      <a16:creationId xmlns:a16="http://schemas.microsoft.com/office/drawing/2014/main" id="{BB70EE36-E525-1EB9-BB99-CDDA84C1545E}"/>
                    </a:ext>
                  </a:extLst>
                </p:cNvPr>
                <p:cNvSpPr/>
                <p:nvPr/>
              </p:nvSpPr>
              <p:spPr>
                <a:xfrm>
                  <a:off x="535940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0" name="Freeform 845">
                  <a:extLst>
                    <a:ext uri="{FF2B5EF4-FFF2-40B4-BE49-F238E27FC236}">
                      <a16:creationId xmlns:a16="http://schemas.microsoft.com/office/drawing/2014/main" id="{926B5C01-D5DC-6CB0-E995-8D4915D8B4F7}"/>
                    </a:ext>
                  </a:extLst>
                </p:cNvPr>
                <p:cNvSpPr/>
                <p:nvPr/>
              </p:nvSpPr>
              <p:spPr>
                <a:xfrm>
                  <a:off x="5331883" y="30077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1" name="Freeform 846">
                  <a:extLst>
                    <a:ext uri="{FF2B5EF4-FFF2-40B4-BE49-F238E27FC236}">
                      <a16:creationId xmlns:a16="http://schemas.microsoft.com/office/drawing/2014/main" id="{8EEF6FE3-7077-F55B-5127-CBDCD28CD47A}"/>
                    </a:ext>
                  </a:extLst>
                </p:cNvPr>
                <p:cNvSpPr/>
                <p:nvPr/>
              </p:nvSpPr>
              <p:spPr>
                <a:xfrm>
                  <a:off x="5363633"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2" name="Freeform 847">
                  <a:extLst>
                    <a:ext uri="{FF2B5EF4-FFF2-40B4-BE49-F238E27FC236}">
                      <a16:creationId xmlns:a16="http://schemas.microsoft.com/office/drawing/2014/main" id="{0C2D0DE3-D0D8-D256-BF5D-AEF832F3FF3E}"/>
                    </a:ext>
                  </a:extLst>
                </p:cNvPr>
                <p:cNvSpPr/>
                <p:nvPr/>
              </p:nvSpPr>
              <p:spPr>
                <a:xfrm>
                  <a:off x="5360458" y="30077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3" name="Freeform 848">
                  <a:extLst>
                    <a:ext uri="{FF2B5EF4-FFF2-40B4-BE49-F238E27FC236}">
                      <a16:creationId xmlns:a16="http://schemas.microsoft.com/office/drawing/2014/main" id="{C7252839-C5E5-9E0F-9EB1-2E496CBD912D}"/>
                    </a:ext>
                  </a:extLst>
                </p:cNvPr>
                <p:cNvSpPr/>
                <p:nvPr/>
              </p:nvSpPr>
              <p:spPr>
                <a:xfrm>
                  <a:off x="5391150" y="29760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4" name="Freeform 849">
                  <a:extLst>
                    <a:ext uri="{FF2B5EF4-FFF2-40B4-BE49-F238E27FC236}">
                      <a16:creationId xmlns:a16="http://schemas.microsoft.com/office/drawing/2014/main" id="{16114871-4D02-BC74-93D4-6B3CB5D69A71}"/>
                    </a:ext>
                  </a:extLst>
                </p:cNvPr>
                <p:cNvSpPr/>
                <p:nvPr/>
              </p:nvSpPr>
              <p:spPr>
                <a:xfrm>
                  <a:off x="5377391" y="30109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5" name="Freeform 850">
                  <a:extLst>
                    <a:ext uri="{FF2B5EF4-FFF2-40B4-BE49-F238E27FC236}">
                      <a16:creationId xmlns:a16="http://schemas.microsoft.com/office/drawing/2014/main" id="{84EB44BE-5C3B-4D4F-126C-A0B0F391AD10}"/>
                    </a:ext>
                  </a:extLst>
                </p:cNvPr>
                <p:cNvSpPr/>
                <p:nvPr/>
              </p:nvSpPr>
              <p:spPr>
                <a:xfrm>
                  <a:off x="5409141"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6" name="Freeform 851">
                  <a:extLst>
                    <a:ext uri="{FF2B5EF4-FFF2-40B4-BE49-F238E27FC236}">
                      <a16:creationId xmlns:a16="http://schemas.microsoft.com/office/drawing/2014/main" id="{6A00B9D3-D7DE-E7EC-CFDB-B4C2C297DC9D}"/>
                    </a:ext>
                  </a:extLst>
                </p:cNvPr>
                <p:cNvSpPr/>
                <p:nvPr/>
              </p:nvSpPr>
              <p:spPr>
                <a:xfrm>
                  <a:off x="5384800" y="3010958"/>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7" name="Freeform 852">
                  <a:extLst>
                    <a:ext uri="{FF2B5EF4-FFF2-40B4-BE49-F238E27FC236}">
                      <a16:creationId xmlns:a16="http://schemas.microsoft.com/office/drawing/2014/main" id="{4C7D53C2-BFA4-6315-B88B-9091EBE64259}"/>
                    </a:ext>
                  </a:extLst>
                </p:cNvPr>
                <p:cNvSpPr/>
                <p:nvPr/>
              </p:nvSpPr>
              <p:spPr>
                <a:xfrm>
                  <a:off x="5416550" y="29792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8" name="Freeform 853">
                  <a:extLst>
                    <a:ext uri="{FF2B5EF4-FFF2-40B4-BE49-F238E27FC236}">
                      <a16:creationId xmlns:a16="http://schemas.microsoft.com/office/drawing/2014/main" id="{A7A8DF28-F342-8BA1-11FB-7B0CABC8A0C7}"/>
                    </a:ext>
                  </a:extLst>
                </p:cNvPr>
                <p:cNvSpPr/>
                <p:nvPr/>
              </p:nvSpPr>
              <p:spPr>
                <a:xfrm>
                  <a:off x="5395383" y="3014133"/>
                  <a:ext cx="63499" cy="10583"/>
                </a:xfrm>
                <a:custGeom>
                  <a:avLst/>
                  <a:gdLst>
                    <a:gd name="connsiteX0" fmla="*/ 0 w 63499"/>
                    <a:gd name="connsiteY0" fmla="*/ 0 h 10583"/>
                    <a:gd name="connsiteX1" fmla="*/ 63500 w 63499"/>
                    <a:gd name="connsiteY1" fmla="*/ 0 h 10583"/>
                  </a:gdLst>
                  <a:ahLst/>
                  <a:cxnLst>
                    <a:cxn ang="0">
                      <a:pos x="connsiteX0" y="connsiteY0"/>
                    </a:cxn>
                    <a:cxn ang="0">
                      <a:pos x="connsiteX1" y="connsiteY1"/>
                    </a:cxn>
                  </a:cxnLst>
                  <a:rect l="l" t="t" r="r" b="b"/>
                  <a:pathLst>
                    <a:path w="63499"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9" name="Freeform 854">
                  <a:extLst>
                    <a:ext uri="{FF2B5EF4-FFF2-40B4-BE49-F238E27FC236}">
                      <a16:creationId xmlns:a16="http://schemas.microsoft.com/office/drawing/2014/main" id="{8EA70D67-C5F9-75D8-4763-8D11D2E5E0A2}"/>
                    </a:ext>
                  </a:extLst>
                </p:cNvPr>
                <p:cNvSpPr/>
                <p:nvPr/>
              </p:nvSpPr>
              <p:spPr>
                <a:xfrm>
                  <a:off x="5427133"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0" name="Freeform 855">
                  <a:extLst>
                    <a:ext uri="{FF2B5EF4-FFF2-40B4-BE49-F238E27FC236}">
                      <a16:creationId xmlns:a16="http://schemas.microsoft.com/office/drawing/2014/main" id="{D05B73C1-AB4A-66E5-F4D7-2EB6F2437B85}"/>
                    </a:ext>
                  </a:extLst>
                </p:cNvPr>
                <p:cNvSpPr/>
                <p:nvPr/>
              </p:nvSpPr>
              <p:spPr>
                <a:xfrm>
                  <a:off x="54091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1" name="Freeform 856">
                  <a:extLst>
                    <a:ext uri="{FF2B5EF4-FFF2-40B4-BE49-F238E27FC236}">
                      <a16:creationId xmlns:a16="http://schemas.microsoft.com/office/drawing/2014/main" id="{18BAE7F1-3112-E136-FA80-32CF69DF5653}"/>
                    </a:ext>
                  </a:extLst>
                </p:cNvPr>
                <p:cNvSpPr/>
                <p:nvPr/>
              </p:nvSpPr>
              <p:spPr>
                <a:xfrm>
                  <a:off x="54408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2" name="Freeform 857">
                  <a:extLst>
                    <a:ext uri="{FF2B5EF4-FFF2-40B4-BE49-F238E27FC236}">
                      <a16:creationId xmlns:a16="http://schemas.microsoft.com/office/drawing/2014/main" id="{D962E702-0FC9-83C4-46CC-4AD56BABA916}"/>
                    </a:ext>
                  </a:extLst>
                </p:cNvPr>
                <p:cNvSpPr/>
                <p:nvPr/>
              </p:nvSpPr>
              <p:spPr>
                <a:xfrm>
                  <a:off x="54938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3" name="Freeform 858">
                  <a:extLst>
                    <a:ext uri="{FF2B5EF4-FFF2-40B4-BE49-F238E27FC236}">
                      <a16:creationId xmlns:a16="http://schemas.microsoft.com/office/drawing/2014/main" id="{C71C9E66-C6F2-39FB-9716-87E78661964A}"/>
                    </a:ext>
                  </a:extLst>
                </p:cNvPr>
                <p:cNvSpPr/>
                <p:nvPr/>
              </p:nvSpPr>
              <p:spPr>
                <a:xfrm>
                  <a:off x="55255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4" name="Freeform 859">
                  <a:extLst>
                    <a:ext uri="{FF2B5EF4-FFF2-40B4-BE49-F238E27FC236}">
                      <a16:creationId xmlns:a16="http://schemas.microsoft.com/office/drawing/2014/main" id="{9E963F0F-D730-301A-5642-5F7EA9315008}"/>
                    </a:ext>
                  </a:extLst>
                </p:cNvPr>
                <p:cNvSpPr/>
                <p:nvPr/>
              </p:nvSpPr>
              <p:spPr>
                <a:xfrm>
                  <a:off x="5505450"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5" name="Freeform 860">
                  <a:extLst>
                    <a:ext uri="{FF2B5EF4-FFF2-40B4-BE49-F238E27FC236}">
                      <a16:creationId xmlns:a16="http://schemas.microsoft.com/office/drawing/2014/main" id="{D8B761B4-3C01-D0E3-DCBD-FA224EAEAA03}"/>
                    </a:ext>
                  </a:extLst>
                </p:cNvPr>
                <p:cNvSpPr/>
                <p:nvPr/>
              </p:nvSpPr>
              <p:spPr>
                <a:xfrm>
                  <a:off x="553614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6" name="Freeform 861">
                  <a:extLst>
                    <a:ext uri="{FF2B5EF4-FFF2-40B4-BE49-F238E27FC236}">
                      <a16:creationId xmlns:a16="http://schemas.microsoft.com/office/drawing/2014/main" id="{5E9CD602-D64E-E9D9-FAE5-260C8F912A96}"/>
                    </a:ext>
                  </a:extLst>
                </p:cNvPr>
                <p:cNvSpPr/>
                <p:nvPr/>
              </p:nvSpPr>
              <p:spPr>
                <a:xfrm>
                  <a:off x="5516033"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7" name="Freeform 862">
                  <a:extLst>
                    <a:ext uri="{FF2B5EF4-FFF2-40B4-BE49-F238E27FC236}">
                      <a16:creationId xmlns:a16="http://schemas.microsoft.com/office/drawing/2014/main" id="{AA0B4C78-711A-9CC9-12A3-92850EEDA6A1}"/>
                    </a:ext>
                  </a:extLst>
                </p:cNvPr>
                <p:cNvSpPr/>
                <p:nvPr/>
              </p:nvSpPr>
              <p:spPr>
                <a:xfrm>
                  <a:off x="55467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8" name="Freeform 863">
                  <a:extLst>
                    <a:ext uri="{FF2B5EF4-FFF2-40B4-BE49-F238E27FC236}">
                      <a16:creationId xmlns:a16="http://schemas.microsoft.com/office/drawing/2014/main" id="{7498C7F6-6A8B-3439-E659-C418AA4B1D34}"/>
                    </a:ext>
                  </a:extLst>
                </p:cNvPr>
                <p:cNvSpPr/>
                <p:nvPr/>
              </p:nvSpPr>
              <p:spPr>
                <a:xfrm>
                  <a:off x="55192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9" name="Freeform 864">
                  <a:extLst>
                    <a:ext uri="{FF2B5EF4-FFF2-40B4-BE49-F238E27FC236}">
                      <a16:creationId xmlns:a16="http://schemas.microsoft.com/office/drawing/2014/main" id="{6F0B2982-A4FB-9B55-721D-4A6E30452D22}"/>
                    </a:ext>
                  </a:extLst>
                </p:cNvPr>
                <p:cNvSpPr/>
                <p:nvPr/>
              </p:nvSpPr>
              <p:spPr>
                <a:xfrm>
                  <a:off x="55509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0" name="Freeform 865">
                  <a:extLst>
                    <a:ext uri="{FF2B5EF4-FFF2-40B4-BE49-F238E27FC236}">
                      <a16:creationId xmlns:a16="http://schemas.microsoft.com/office/drawing/2014/main" id="{9CF7FDC7-3DB6-BE09-B366-677A8E48A854}"/>
                    </a:ext>
                  </a:extLst>
                </p:cNvPr>
                <p:cNvSpPr/>
                <p:nvPr/>
              </p:nvSpPr>
              <p:spPr>
                <a:xfrm>
                  <a:off x="5526616" y="3023658"/>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1" name="Freeform 866">
                  <a:extLst>
                    <a:ext uri="{FF2B5EF4-FFF2-40B4-BE49-F238E27FC236}">
                      <a16:creationId xmlns:a16="http://schemas.microsoft.com/office/drawing/2014/main" id="{DE17E256-459B-70A3-4551-BCA43B99C1FF}"/>
                    </a:ext>
                  </a:extLst>
                </p:cNvPr>
                <p:cNvSpPr/>
                <p:nvPr/>
              </p:nvSpPr>
              <p:spPr>
                <a:xfrm>
                  <a:off x="55583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2" name="Freeform 867">
                  <a:extLst>
                    <a:ext uri="{FF2B5EF4-FFF2-40B4-BE49-F238E27FC236}">
                      <a16:creationId xmlns:a16="http://schemas.microsoft.com/office/drawing/2014/main" id="{E3D639B9-5570-9A99-8156-14DB381C8BB5}"/>
                    </a:ext>
                  </a:extLst>
                </p:cNvPr>
                <p:cNvSpPr/>
                <p:nvPr/>
              </p:nvSpPr>
              <p:spPr>
                <a:xfrm>
                  <a:off x="55329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3" name="Freeform 868">
                  <a:extLst>
                    <a:ext uri="{FF2B5EF4-FFF2-40B4-BE49-F238E27FC236}">
                      <a16:creationId xmlns:a16="http://schemas.microsoft.com/office/drawing/2014/main" id="{8C366085-2780-01EA-3C54-1686163D5630}"/>
                    </a:ext>
                  </a:extLst>
                </p:cNvPr>
                <p:cNvSpPr/>
                <p:nvPr/>
              </p:nvSpPr>
              <p:spPr>
                <a:xfrm>
                  <a:off x="55647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4" name="Freeform 869">
                  <a:extLst>
                    <a:ext uri="{FF2B5EF4-FFF2-40B4-BE49-F238E27FC236}">
                      <a16:creationId xmlns:a16="http://schemas.microsoft.com/office/drawing/2014/main" id="{53821B0E-C40D-0A82-04DE-7A2BE261DF5E}"/>
                    </a:ext>
                  </a:extLst>
                </p:cNvPr>
                <p:cNvSpPr/>
                <p:nvPr/>
              </p:nvSpPr>
              <p:spPr>
                <a:xfrm>
                  <a:off x="55372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5" name="Freeform 870">
                  <a:extLst>
                    <a:ext uri="{FF2B5EF4-FFF2-40B4-BE49-F238E27FC236}">
                      <a16:creationId xmlns:a16="http://schemas.microsoft.com/office/drawing/2014/main" id="{EF3FC29C-C1AA-0B17-8144-0A548346DF03}"/>
                    </a:ext>
                  </a:extLst>
                </p:cNvPr>
                <p:cNvSpPr/>
                <p:nvPr/>
              </p:nvSpPr>
              <p:spPr>
                <a:xfrm>
                  <a:off x="55689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6" name="Freeform 871">
                  <a:extLst>
                    <a:ext uri="{FF2B5EF4-FFF2-40B4-BE49-F238E27FC236}">
                      <a16:creationId xmlns:a16="http://schemas.microsoft.com/office/drawing/2014/main" id="{74D1F47E-F09E-D512-893B-EF80FFCF0618}"/>
                    </a:ext>
                  </a:extLst>
                </p:cNvPr>
                <p:cNvSpPr/>
                <p:nvPr/>
              </p:nvSpPr>
              <p:spPr>
                <a:xfrm>
                  <a:off x="55435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7" name="Freeform 872">
                  <a:extLst>
                    <a:ext uri="{FF2B5EF4-FFF2-40B4-BE49-F238E27FC236}">
                      <a16:creationId xmlns:a16="http://schemas.microsoft.com/office/drawing/2014/main" id="{B4407812-5721-E072-80F7-0AE60BA7B08F}"/>
                    </a:ext>
                  </a:extLst>
                </p:cNvPr>
                <p:cNvSpPr/>
                <p:nvPr/>
              </p:nvSpPr>
              <p:spPr>
                <a:xfrm>
                  <a:off x="55753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8" name="Freeform 873">
                  <a:extLst>
                    <a:ext uri="{FF2B5EF4-FFF2-40B4-BE49-F238E27FC236}">
                      <a16:creationId xmlns:a16="http://schemas.microsoft.com/office/drawing/2014/main" id="{96126A48-EDEB-F27D-B692-94E36D81A26F}"/>
                    </a:ext>
                  </a:extLst>
                </p:cNvPr>
                <p:cNvSpPr/>
                <p:nvPr/>
              </p:nvSpPr>
              <p:spPr>
                <a:xfrm>
                  <a:off x="55477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9" name="Freeform 874">
                  <a:extLst>
                    <a:ext uri="{FF2B5EF4-FFF2-40B4-BE49-F238E27FC236}">
                      <a16:creationId xmlns:a16="http://schemas.microsoft.com/office/drawing/2014/main" id="{82A57E8E-1C11-FDE6-5400-234AFA584033}"/>
                    </a:ext>
                  </a:extLst>
                </p:cNvPr>
                <p:cNvSpPr/>
                <p:nvPr/>
              </p:nvSpPr>
              <p:spPr>
                <a:xfrm>
                  <a:off x="55795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0" name="Freeform 875">
                  <a:extLst>
                    <a:ext uri="{FF2B5EF4-FFF2-40B4-BE49-F238E27FC236}">
                      <a16:creationId xmlns:a16="http://schemas.microsoft.com/office/drawing/2014/main" id="{25C56D1E-5A26-388D-14D4-CFD81A0DC3E0}"/>
                    </a:ext>
                  </a:extLst>
                </p:cNvPr>
                <p:cNvSpPr/>
                <p:nvPr/>
              </p:nvSpPr>
              <p:spPr>
                <a:xfrm>
                  <a:off x="55509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1" name="Freeform 876">
                  <a:extLst>
                    <a:ext uri="{FF2B5EF4-FFF2-40B4-BE49-F238E27FC236}">
                      <a16:creationId xmlns:a16="http://schemas.microsoft.com/office/drawing/2014/main" id="{6E50B92C-D0CC-7DFA-42CA-AA86EC9DB66D}"/>
                    </a:ext>
                  </a:extLst>
                </p:cNvPr>
                <p:cNvSpPr/>
                <p:nvPr/>
              </p:nvSpPr>
              <p:spPr>
                <a:xfrm>
                  <a:off x="55827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2" name="Freeform 877">
                  <a:extLst>
                    <a:ext uri="{FF2B5EF4-FFF2-40B4-BE49-F238E27FC236}">
                      <a16:creationId xmlns:a16="http://schemas.microsoft.com/office/drawing/2014/main" id="{966600C2-D922-3651-B153-267BBD4EDF51}"/>
                    </a:ext>
                  </a:extLst>
                </p:cNvPr>
                <p:cNvSpPr/>
                <p:nvPr/>
              </p:nvSpPr>
              <p:spPr>
                <a:xfrm>
                  <a:off x="55541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3" name="Freeform 878">
                  <a:extLst>
                    <a:ext uri="{FF2B5EF4-FFF2-40B4-BE49-F238E27FC236}">
                      <a16:creationId xmlns:a16="http://schemas.microsoft.com/office/drawing/2014/main" id="{CA5ACA39-5A6B-2117-2EBF-041BC87CB247}"/>
                    </a:ext>
                  </a:extLst>
                </p:cNvPr>
                <p:cNvSpPr/>
                <p:nvPr/>
              </p:nvSpPr>
              <p:spPr>
                <a:xfrm>
                  <a:off x="55858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4" name="Freeform 879">
                  <a:extLst>
                    <a:ext uri="{FF2B5EF4-FFF2-40B4-BE49-F238E27FC236}">
                      <a16:creationId xmlns:a16="http://schemas.microsoft.com/office/drawing/2014/main" id="{58C85EB4-FF28-D9A4-93D2-74A4DB8D5079}"/>
                    </a:ext>
                  </a:extLst>
                </p:cNvPr>
                <p:cNvSpPr/>
                <p:nvPr/>
              </p:nvSpPr>
              <p:spPr>
                <a:xfrm>
                  <a:off x="55583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5" name="Freeform 880">
                  <a:extLst>
                    <a:ext uri="{FF2B5EF4-FFF2-40B4-BE49-F238E27FC236}">
                      <a16:creationId xmlns:a16="http://schemas.microsoft.com/office/drawing/2014/main" id="{2BED4A3A-B682-2906-92B7-4D99A1C9EC6E}"/>
                    </a:ext>
                  </a:extLst>
                </p:cNvPr>
                <p:cNvSpPr/>
                <p:nvPr/>
              </p:nvSpPr>
              <p:spPr>
                <a:xfrm>
                  <a:off x="55901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6" name="Freeform 881">
                  <a:extLst>
                    <a:ext uri="{FF2B5EF4-FFF2-40B4-BE49-F238E27FC236}">
                      <a16:creationId xmlns:a16="http://schemas.microsoft.com/office/drawing/2014/main" id="{E9433CB8-31E2-12AC-353F-086116CBE6CE}"/>
                    </a:ext>
                  </a:extLst>
                </p:cNvPr>
                <p:cNvSpPr/>
                <p:nvPr/>
              </p:nvSpPr>
              <p:spPr>
                <a:xfrm>
                  <a:off x="55615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7" name="Freeform 882">
                  <a:extLst>
                    <a:ext uri="{FF2B5EF4-FFF2-40B4-BE49-F238E27FC236}">
                      <a16:creationId xmlns:a16="http://schemas.microsoft.com/office/drawing/2014/main" id="{0DC912C8-B147-03E7-A28C-08A0F9004A38}"/>
                    </a:ext>
                  </a:extLst>
                </p:cNvPr>
                <p:cNvSpPr/>
                <p:nvPr/>
              </p:nvSpPr>
              <p:spPr>
                <a:xfrm>
                  <a:off x="55932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8" name="Freeform 883">
                  <a:extLst>
                    <a:ext uri="{FF2B5EF4-FFF2-40B4-BE49-F238E27FC236}">
                      <a16:creationId xmlns:a16="http://schemas.microsoft.com/office/drawing/2014/main" id="{09F883D0-F644-8769-81F2-0248D04426E6}"/>
                    </a:ext>
                  </a:extLst>
                </p:cNvPr>
                <p:cNvSpPr/>
                <p:nvPr/>
              </p:nvSpPr>
              <p:spPr>
                <a:xfrm>
                  <a:off x="55647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9" name="Freeform 884">
                  <a:extLst>
                    <a:ext uri="{FF2B5EF4-FFF2-40B4-BE49-F238E27FC236}">
                      <a16:creationId xmlns:a16="http://schemas.microsoft.com/office/drawing/2014/main" id="{C5AA0F64-6F51-83E7-4E1F-9B6647CEFE99}"/>
                    </a:ext>
                  </a:extLst>
                </p:cNvPr>
                <p:cNvSpPr/>
                <p:nvPr/>
              </p:nvSpPr>
              <p:spPr>
                <a:xfrm>
                  <a:off x="55964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0" name="Freeform 885">
                  <a:extLst>
                    <a:ext uri="{FF2B5EF4-FFF2-40B4-BE49-F238E27FC236}">
                      <a16:creationId xmlns:a16="http://schemas.microsoft.com/office/drawing/2014/main" id="{2E98705A-0710-A121-A453-0319A9005480}"/>
                    </a:ext>
                  </a:extLst>
                </p:cNvPr>
                <p:cNvSpPr/>
                <p:nvPr/>
              </p:nvSpPr>
              <p:spPr>
                <a:xfrm>
                  <a:off x="55689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1" name="Freeform 886">
                  <a:extLst>
                    <a:ext uri="{FF2B5EF4-FFF2-40B4-BE49-F238E27FC236}">
                      <a16:creationId xmlns:a16="http://schemas.microsoft.com/office/drawing/2014/main" id="{450D52CD-F94F-FF16-6DF4-DC874C98C575}"/>
                    </a:ext>
                  </a:extLst>
                </p:cNvPr>
                <p:cNvSpPr/>
                <p:nvPr/>
              </p:nvSpPr>
              <p:spPr>
                <a:xfrm>
                  <a:off x="56007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2" name="Freeform 887">
                  <a:extLst>
                    <a:ext uri="{FF2B5EF4-FFF2-40B4-BE49-F238E27FC236}">
                      <a16:creationId xmlns:a16="http://schemas.microsoft.com/office/drawing/2014/main" id="{D7DF22E4-8E4A-D662-E16F-8B80515995CC}"/>
                    </a:ext>
                  </a:extLst>
                </p:cNvPr>
                <p:cNvSpPr/>
                <p:nvPr/>
              </p:nvSpPr>
              <p:spPr>
                <a:xfrm>
                  <a:off x="557212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3" name="Freeform 888">
                  <a:extLst>
                    <a:ext uri="{FF2B5EF4-FFF2-40B4-BE49-F238E27FC236}">
                      <a16:creationId xmlns:a16="http://schemas.microsoft.com/office/drawing/2014/main" id="{D202DE58-4F1A-A767-ABD3-D38C9FA2F699}"/>
                    </a:ext>
                  </a:extLst>
                </p:cNvPr>
                <p:cNvSpPr/>
                <p:nvPr/>
              </p:nvSpPr>
              <p:spPr>
                <a:xfrm>
                  <a:off x="560387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4" name="Freeform 889">
                  <a:extLst>
                    <a:ext uri="{FF2B5EF4-FFF2-40B4-BE49-F238E27FC236}">
                      <a16:creationId xmlns:a16="http://schemas.microsoft.com/office/drawing/2014/main" id="{A762600E-1DB8-00FA-231B-C97E17E34EEC}"/>
                    </a:ext>
                  </a:extLst>
                </p:cNvPr>
                <p:cNvSpPr/>
                <p:nvPr/>
              </p:nvSpPr>
              <p:spPr>
                <a:xfrm>
                  <a:off x="55753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5" name="Freeform 890">
                  <a:extLst>
                    <a:ext uri="{FF2B5EF4-FFF2-40B4-BE49-F238E27FC236}">
                      <a16:creationId xmlns:a16="http://schemas.microsoft.com/office/drawing/2014/main" id="{AE009E96-15C3-CB48-F507-4C7D954631D9}"/>
                    </a:ext>
                  </a:extLst>
                </p:cNvPr>
                <p:cNvSpPr/>
                <p:nvPr/>
              </p:nvSpPr>
              <p:spPr>
                <a:xfrm>
                  <a:off x="56070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6" name="Freeform 891">
                  <a:extLst>
                    <a:ext uri="{FF2B5EF4-FFF2-40B4-BE49-F238E27FC236}">
                      <a16:creationId xmlns:a16="http://schemas.microsoft.com/office/drawing/2014/main" id="{4AAB2276-A117-A461-0D4B-53EA238955E8}"/>
                    </a:ext>
                  </a:extLst>
                </p:cNvPr>
                <p:cNvSpPr/>
                <p:nvPr/>
              </p:nvSpPr>
              <p:spPr>
                <a:xfrm>
                  <a:off x="557953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7" name="Freeform 892">
                  <a:extLst>
                    <a:ext uri="{FF2B5EF4-FFF2-40B4-BE49-F238E27FC236}">
                      <a16:creationId xmlns:a16="http://schemas.microsoft.com/office/drawing/2014/main" id="{FC779B92-B34E-31EB-855B-DE3086DC8645}"/>
                    </a:ext>
                  </a:extLst>
                </p:cNvPr>
                <p:cNvSpPr/>
                <p:nvPr/>
              </p:nvSpPr>
              <p:spPr>
                <a:xfrm>
                  <a:off x="561128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8" name="Freeform 893">
                  <a:extLst>
                    <a:ext uri="{FF2B5EF4-FFF2-40B4-BE49-F238E27FC236}">
                      <a16:creationId xmlns:a16="http://schemas.microsoft.com/office/drawing/2014/main" id="{343900B5-5F66-5249-5973-68B590CA4636}"/>
                    </a:ext>
                  </a:extLst>
                </p:cNvPr>
                <p:cNvSpPr/>
                <p:nvPr/>
              </p:nvSpPr>
              <p:spPr>
                <a:xfrm>
                  <a:off x="558270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9" name="Freeform 894">
                  <a:extLst>
                    <a:ext uri="{FF2B5EF4-FFF2-40B4-BE49-F238E27FC236}">
                      <a16:creationId xmlns:a16="http://schemas.microsoft.com/office/drawing/2014/main" id="{2D221E75-E71B-9B17-451C-F3EA0502D65F}"/>
                    </a:ext>
                  </a:extLst>
                </p:cNvPr>
                <p:cNvSpPr/>
                <p:nvPr/>
              </p:nvSpPr>
              <p:spPr>
                <a:xfrm>
                  <a:off x="561445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0" name="Freeform 895">
                  <a:extLst>
                    <a:ext uri="{FF2B5EF4-FFF2-40B4-BE49-F238E27FC236}">
                      <a16:creationId xmlns:a16="http://schemas.microsoft.com/office/drawing/2014/main" id="{26B105FE-2D2E-985F-C301-09D01A969AE1}"/>
                    </a:ext>
                  </a:extLst>
                </p:cNvPr>
                <p:cNvSpPr/>
                <p:nvPr/>
              </p:nvSpPr>
              <p:spPr>
                <a:xfrm>
                  <a:off x="55858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1" name="Freeform 896">
                  <a:extLst>
                    <a:ext uri="{FF2B5EF4-FFF2-40B4-BE49-F238E27FC236}">
                      <a16:creationId xmlns:a16="http://schemas.microsoft.com/office/drawing/2014/main" id="{104258BA-6EB6-1793-C283-B36578C87972}"/>
                    </a:ext>
                  </a:extLst>
                </p:cNvPr>
                <p:cNvSpPr/>
                <p:nvPr/>
              </p:nvSpPr>
              <p:spPr>
                <a:xfrm>
                  <a:off x="56176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2" name="Freeform 897">
                  <a:extLst>
                    <a:ext uri="{FF2B5EF4-FFF2-40B4-BE49-F238E27FC236}">
                      <a16:creationId xmlns:a16="http://schemas.microsoft.com/office/drawing/2014/main" id="{6ACDAA49-F843-8231-0EC2-1599DA327245}"/>
                    </a:ext>
                  </a:extLst>
                </p:cNvPr>
                <p:cNvSpPr/>
                <p:nvPr/>
              </p:nvSpPr>
              <p:spPr>
                <a:xfrm>
                  <a:off x="55901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3" name="Freeform 898">
                  <a:extLst>
                    <a:ext uri="{FF2B5EF4-FFF2-40B4-BE49-F238E27FC236}">
                      <a16:creationId xmlns:a16="http://schemas.microsoft.com/office/drawing/2014/main" id="{BA8F5B4C-5A6D-9476-0C28-AF19406496CA}"/>
                    </a:ext>
                  </a:extLst>
                </p:cNvPr>
                <p:cNvSpPr/>
                <p:nvPr/>
              </p:nvSpPr>
              <p:spPr>
                <a:xfrm>
                  <a:off x="56218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4" name="Freeform 899">
                  <a:extLst>
                    <a:ext uri="{FF2B5EF4-FFF2-40B4-BE49-F238E27FC236}">
                      <a16:creationId xmlns:a16="http://schemas.microsoft.com/office/drawing/2014/main" id="{69DA46E6-5CF3-506B-B0B5-D343086E180D}"/>
                    </a:ext>
                  </a:extLst>
                </p:cNvPr>
                <p:cNvSpPr/>
                <p:nvPr/>
              </p:nvSpPr>
              <p:spPr>
                <a:xfrm>
                  <a:off x="560070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5" name="Freeform 900">
                  <a:extLst>
                    <a:ext uri="{FF2B5EF4-FFF2-40B4-BE49-F238E27FC236}">
                      <a16:creationId xmlns:a16="http://schemas.microsoft.com/office/drawing/2014/main" id="{A0F4242B-F070-5C96-9E06-65A0D58A28BE}"/>
                    </a:ext>
                  </a:extLst>
                </p:cNvPr>
                <p:cNvSpPr/>
                <p:nvPr/>
              </p:nvSpPr>
              <p:spPr>
                <a:xfrm>
                  <a:off x="563245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6" name="Freeform 901">
                  <a:extLst>
                    <a:ext uri="{FF2B5EF4-FFF2-40B4-BE49-F238E27FC236}">
                      <a16:creationId xmlns:a16="http://schemas.microsoft.com/office/drawing/2014/main" id="{623B10B7-AC49-1F70-84E2-2A35F03C6BEA}"/>
                    </a:ext>
                  </a:extLst>
                </p:cNvPr>
                <p:cNvSpPr/>
                <p:nvPr/>
              </p:nvSpPr>
              <p:spPr>
                <a:xfrm>
                  <a:off x="5603875"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7" name="Freeform 902">
                  <a:extLst>
                    <a:ext uri="{FF2B5EF4-FFF2-40B4-BE49-F238E27FC236}">
                      <a16:creationId xmlns:a16="http://schemas.microsoft.com/office/drawing/2014/main" id="{17B55712-401A-8ACE-6C80-53EB6FD7027F}"/>
                    </a:ext>
                  </a:extLst>
                </p:cNvPr>
                <p:cNvSpPr/>
                <p:nvPr/>
              </p:nvSpPr>
              <p:spPr>
                <a:xfrm>
                  <a:off x="5635625"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8" name="Freeform 903">
                  <a:extLst>
                    <a:ext uri="{FF2B5EF4-FFF2-40B4-BE49-F238E27FC236}">
                      <a16:creationId xmlns:a16="http://schemas.microsoft.com/office/drawing/2014/main" id="{071F62D7-8570-8597-EDD9-D76FC725A05D}"/>
                    </a:ext>
                  </a:extLst>
                </p:cNvPr>
                <p:cNvSpPr/>
                <p:nvPr/>
              </p:nvSpPr>
              <p:spPr>
                <a:xfrm>
                  <a:off x="56070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9" name="Freeform 904">
                  <a:extLst>
                    <a:ext uri="{FF2B5EF4-FFF2-40B4-BE49-F238E27FC236}">
                      <a16:creationId xmlns:a16="http://schemas.microsoft.com/office/drawing/2014/main" id="{8BD7E2BE-BA88-A4F3-0B93-A884ED27CB07}"/>
                    </a:ext>
                  </a:extLst>
                </p:cNvPr>
                <p:cNvSpPr/>
                <p:nvPr/>
              </p:nvSpPr>
              <p:spPr>
                <a:xfrm>
                  <a:off x="56388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0" name="Freeform 905">
                  <a:extLst>
                    <a:ext uri="{FF2B5EF4-FFF2-40B4-BE49-F238E27FC236}">
                      <a16:creationId xmlns:a16="http://schemas.microsoft.com/office/drawing/2014/main" id="{126536F6-EC8B-670C-0196-0335621D6CF8}"/>
                    </a:ext>
                  </a:extLst>
                </p:cNvPr>
                <p:cNvSpPr/>
                <p:nvPr/>
              </p:nvSpPr>
              <p:spPr>
                <a:xfrm>
                  <a:off x="5611283"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1" name="Freeform 906">
                  <a:extLst>
                    <a:ext uri="{FF2B5EF4-FFF2-40B4-BE49-F238E27FC236}">
                      <a16:creationId xmlns:a16="http://schemas.microsoft.com/office/drawing/2014/main" id="{BFDBC1A9-CB9E-F6ED-502B-97283DA613C4}"/>
                    </a:ext>
                  </a:extLst>
                </p:cNvPr>
                <p:cNvSpPr/>
                <p:nvPr/>
              </p:nvSpPr>
              <p:spPr>
                <a:xfrm>
                  <a:off x="5643033"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2" name="Freeform 907">
                  <a:extLst>
                    <a:ext uri="{FF2B5EF4-FFF2-40B4-BE49-F238E27FC236}">
                      <a16:creationId xmlns:a16="http://schemas.microsoft.com/office/drawing/2014/main" id="{2C6B75F3-C46C-B24D-E54A-C72327016B42}"/>
                    </a:ext>
                  </a:extLst>
                </p:cNvPr>
                <p:cNvSpPr/>
                <p:nvPr/>
              </p:nvSpPr>
              <p:spPr>
                <a:xfrm>
                  <a:off x="5614458"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3" name="Freeform 908">
                  <a:extLst>
                    <a:ext uri="{FF2B5EF4-FFF2-40B4-BE49-F238E27FC236}">
                      <a16:creationId xmlns:a16="http://schemas.microsoft.com/office/drawing/2014/main" id="{E56C09EB-14E5-15EB-95ED-13C08F984239}"/>
                    </a:ext>
                  </a:extLst>
                </p:cNvPr>
                <p:cNvSpPr/>
                <p:nvPr/>
              </p:nvSpPr>
              <p:spPr>
                <a:xfrm>
                  <a:off x="5646208"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4" name="Freeform 909">
                  <a:extLst>
                    <a:ext uri="{FF2B5EF4-FFF2-40B4-BE49-F238E27FC236}">
                      <a16:creationId xmlns:a16="http://schemas.microsoft.com/office/drawing/2014/main" id="{55CD6FDD-F632-81B4-94B8-83742ED27D12}"/>
                    </a:ext>
                  </a:extLst>
                </p:cNvPr>
                <p:cNvSpPr/>
                <p:nvPr/>
              </p:nvSpPr>
              <p:spPr>
                <a:xfrm>
                  <a:off x="562186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5" name="Freeform 910">
                  <a:extLst>
                    <a:ext uri="{FF2B5EF4-FFF2-40B4-BE49-F238E27FC236}">
                      <a16:creationId xmlns:a16="http://schemas.microsoft.com/office/drawing/2014/main" id="{89F073F7-C73D-D287-572C-F40B04D5B1DA}"/>
                    </a:ext>
                  </a:extLst>
                </p:cNvPr>
                <p:cNvSpPr/>
                <p:nvPr/>
              </p:nvSpPr>
              <p:spPr>
                <a:xfrm>
                  <a:off x="565361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6" name="Freeform 911">
                  <a:extLst>
                    <a:ext uri="{FF2B5EF4-FFF2-40B4-BE49-F238E27FC236}">
                      <a16:creationId xmlns:a16="http://schemas.microsoft.com/office/drawing/2014/main" id="{B3AF0501-D02E-976C-81C5-9A36FD8E95F9}"/>
                    </a:ext>
                  </a:extLst>
                </p:cNvPr>
                <p:cNvSpPr/>
                <p:nvPr/>
              </p:nvSpPr>
              <p:spPr>
                <a:xfrm>
                  <a:off x="5625041"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7" name="Freeform 912">
                  <a:extLst>
                    <a:ext uri="{FF2B5EF4-FFF2-40B4-BE49-F238E27FC236}">
                      <a16:creationId xmlns:a16="http://schemas.microsoft.com/office/drawing/2014/main" id="{8CDD5170-8E78-BC44-4F4E-C1BEB826ECBA}"/>
                    </a:ext>
                  </a:extLst>
                </p:cNvPr>
                <p:cNvSpPr/>
                <p:nvPr/>
              </p:nvSpPr>
              <p:spPr>
                <a:xfrm>
                  <a:off x="5656791"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8" name="Freeform 913">
                  <a:extLst>
                    <a:ext uri="{FF2B5EF4-FFF2-40B4-BE49-F238E27FC236}">
                      <a16:creationId xmlns:a16="http://schemas.microsoft.com/office/drawing/2014/main" id="{89AD6E23-AEA4-3DFC-C01D-51B0806DFB08}"/>
                    </a:ext>
                  </a:extLst>
                </p:cNvPr>
                <p:cNvSpPr/>
                <p:nvPr/>
              </p:nvSpPr>
              <p:spPr>
                <a:xfrm>
                  <a:off x="5628216"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9" name="Freeform 914">
                  <a:extLst>
                    <a:ext uri="{FF2B5EF4-FFF2-40B4-BE49-F238E27FC236}">
                      <a16:creationId xmlns:a16="http://schemas.microsoft.com/office/drawing/2014/main" id="{3B9CBC2C-1F45-0643-E609-F99488BAC753}"/>
                    </a:ext>
                  </a:extLst>
                </p:cNvPr>
                <p:cNvSpPr/>
                <p:nvPr/>
              </p:nvSpPr>
              <p:spPr>
                <a:xfrm>
                  <a:off x="5659966"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0" name="Freeform 915">
                  <a:extLst>
                    <a:ext uri="{FF2B5EF4-FFF2-40B4-BE49-F238E27FC236}">
                      <a16:creationId xmlns:a16="http://schemas.microsoft.com/office/drawing/2014/main" id="{FEB6EE99-295F-44C5-6D00-4EB8A7B42C3C}"/>
                    </a:ext>
                  </a:extLst>
                </p:cNvPr>
                <p:cNvSpPr/>
                <p:nvPr/>
              </p:nvSpPr>
              <p:spPr>
                <a:xfrm>
                  <a:off x="5632450" y="3023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1" name="Freeform 916">
                  <a:extLst>
                    <a:ext uri="{FF2B5EF4-FFF2-40B4-BE49-F238E27FC236}">
                      <a16:creationId xmlns:a16="http://schemas.microsoft.com/office/drawing/2014/main" id="{38F56E34-73B3-4CCF-5263-449E31A92DD8}"/>
                    </a:ext>
                  </a:extLst>
                </p:cNvPr>
                <p:cNvSpPr/>
                <p:nvPr/>
              </p:nvSpPr>
              <p:spPr>
                <a:xfrm>
                  <a:off x="5664200" y="2991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2" name="Freeform 917">
                  <a:extLst>
                    <a:ext uri="{FF2B5EF4-FFF2-40B4-BE49-F238E27FC236}">
                      <a16:creationId xmlns:a16="http://schemas.microsoft.com/office/drawing/2014/main" id="{7B294B9A-A764-5C8D-AD99-175F2F1E8013}"/>
                    </a:ext>
                  </a:extLst>
                </p:cNvPr>
                <p:cNvSpPr/>
                <p:nvPr/>
              </p:nvSpPr>
              <p:spPr>
                <a:xfrm>
                  <a:off x="5688541" y="30310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3" name="Freeform 918">
                  <a:extLst>
                    <a:ext uri="{FF2B5EF4-FFF2-40B4-BE49-F238E27FC236}">
                      <a16:creationId xmlns:a16="http://schemas.microsoft.com/office/drawing/2014/main" id="{B8F98D52-55B0-05B7-F7CE-063E890D5596}"/>
                    </a:ext>
                  </a:extLst>
                </p:cNvPr>
                <p:cNvSpPr/>
                <p:nvPr/>
              </p:nvSpPr>
              <p:spPr>
                <a:xfrm>
                  <a:off x="5720291" y="29993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4" name="Freeform 919">
                  <a:extLst>
                    <a:ext uri="{FF2B5EF4-FFF2-40B4-BE49-F238E27FC236}">
                      <a16:creationId xmlns:a16="http://schemas.microsoft.com/office/drawing/2014/main" id="{057FFB5E-2000-F073-87B6-B63E241744C7}"/>
                    </a:ext>
                  </a:extLst>
                </p:cNvPr>
                <p:cNvSpPr/>
                <p:nvPr/>
              </p:nvSpPr>
              <p:spPr>
                <a:xfrm>
                  <a:off x="57245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5" name="Freeform 920">
                  <a:extLst>
                    <a:ext uri="{FF2B5EF4-FFF2-40B4-BE49-F238E27FC236}">
                      <a16:creationId xmlns:a16="http://schemas.microsoft.com/office/drawing/2014/main" id="{45D23CD9-5D84-7877-35E4-8664D453E931}"/>
                    </a:ext>
                  </a:extLst>
                </p:cNvPr>
                <p:cNvSpPr/>
                <p:nvPr/>
              </p:nvSpPr>
              <p:spPr>
                <a:xfrm>
                  <a:off x="57562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6" name="Freeform 921">
                  <a:extLst>
                    <a:ext uri="{FF2B5EF4-FFF2-40B4-BE49-F238E27FC236}">
                      <a16:creationId xmlns:a16="http://schemas.microsoft.com/office/drawing/2014/main" id="{37720D7A-3661-24D9-FF1A-7A73A811B583}"/>
                    </a:ext>
                  </a:extLst>
                </p:cNvPr>
                <p:cNvSpPr/>
                <p:nvPr/>
              </p:nvSpPr>
              <p:spPr>
                <a:xfrm>
                  <a:off x="573087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7" name="Freeform 922">
                  <a:extLst>
                    <a:ext uri="{FF2B5EF4-FFF2-40B4-BE49-F238E27FC236}">
                      <a16:creationId xmlns:a16="http://schemas.microsoft.com/office/drawing/2014/main" id="{BB5A29A3-6A76-947C-BA6E-315F21D5DEAE}"/>
                    </a:ext>
                  </a:extLst>
                </p:cNvPr>
                <p:cNvSpPr/>
                <p:nvPr/>
              </p:nvSpPr>
              <p:spPr>
                <a:xfrm>
                  <a:off x="576262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8" name="Freeform 923">
                  <a:extLst>
                    <a:ext uri="{FF2B5EF4-FFF2-40B4-BE49-F238E27FC236}">
                      <a16:creationId xmlns:a16="http://schemas.microsoft.com/office/drawing/2014/main" id="{8010A61C-247A-BA9C-00A4-551A5FBD9F57}"/>
                    </a:ext>
                  </a:extLst>
                </p:cNvPr>
                <p:cNvSpPr/>
                <p:nvPr/>
              </p:nvSpPr>
              <p:spPr>
                <a:xfrm>
                  <a:off x="5762625"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9" name="Freeform 924">
                  <a:extLst>
                    <a:ext uri="{FF2B5EF4-FFF2-40B4-BE49-F238E27FC236}">
                      <a16:creationId xmlns:a16="http://schemas.microsoft.com/office/drawing/2014/main" id="{BAD02EF3-2B77-A8E8-4B54-7AC8ADEAF51A}"/>
                    </a:ext>
                  </a:extLst>
                </p:cNvPr>
                <p:cNvSpPr/>
                <p:nvPr/>
              </p:nvSpPr>
              <p:spPr>
                <a:xfrm>
                  <a:off x="5794375"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0" name="Freeform 925">
                  <a:extLst>
                    <a:ext uri="{FF2B5EF4-FFF2-40B4-BE49-F238E27FC236}">
                      <a16:creationId xmlns:a16="http://schemas.microsoft.com/office/drawing/2014/main" id="{E08F0E0D-E7C0-C5D0-6CC3-A515D18102A5}"/>
                    </a:ext>
                  </a:extLst>
                </p:cNvPr>
                <p:cNvSpPr/>
                <p:nvPr/>
              </p:nvSpPr>
              <p:spPr>
                <a:xfrm>
                  <a:off x="5770033"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1" name="Freeform 926">
                  <a:extLst>
                    <a:ext uri="{FF2B5EF4-FFF2-40B4-BE49-F238E27FC236}">
                      <a16:creationId xmlns:a16="http://schemas.microsoft.com/office/drawing/2014/main" id="{EAD3263D-E9C2-F389-7BD0-9413E68E8E67}"/>
                    </a:ext>
                  </a:extLst>
                </p:cNvPr>
                <p:cNvSpPr/>
                <p:nvPr/>
              </p:nvSpPr>
              <p:spPr>
                <a:xfrm>
                  <a:off x="5801783"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2" name="Freeform 927">
                  <a:extLst>
                    <a:ext uri="{FF2B5EF4-FFF2-40B4-BE49-F238E27FC236}">
                      <a16:creationId xmlns:a16="http://schemas.microsoft.com/office/drawing/2014/main" id="{9857AFB1-8363-CD8C-9B77-0F1FB0F950CF}"/>
                    </a:ext>
                  </a:extLst>
                </p:cNvPr>
                <p:cNvSpPr/>
                <p:nvPr/>
              </p:nvSpPr>
              <p:spPr>
                <a:xfrm>
                  <a:off x="577744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3" name="Freeform 928">
                  <a:extLst>
                    <a:ext uri="{FF2B5EF4-FFF2-40B4-BE49-F238E27FC236}">
                      <a16:creationId xmlns:a16="http://schemas.microsoft.com/office/drawing/2014/main" id="{C5418650-BDF0-71E2-450D-0536872D7345}"/>
                    </a:ext>
                  </a:extLst>
                </p:cNvPr>
                <p:cNvSpPr/>
                <p:nvPr/>
              </p:nvSpPr>
              <p:spPr>
                <a:xfrm>
                  <a:off x="580919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4" name="Freeform 929">
                  <a:extLst>
                    <a:ext uri="{FF2B5EF4-FFF2-40B4-BE49-F238E27FC236}">
                      <a16:creationId xmlns:a16="http://schemas.microsoft.com/office/drawing/2014/main" id="{42014470-C10A-CAFE-304E-C64E34A02F5D}"/>
                    </a:ext>
                  </a:extLst>
                </p:cNvPr>
                <p:cNvSpPr/>
                <p:nvPr/>
              </p:nvSpPr>
              <p:spPr>
                <a:xfrm>
                  <a:off x="5783791"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5" name="Freeform 930">
                  <a:extLst>
                    <a:ext uri="{FF2B5EF4-FFF2-40B4-BE49-F238E27FC236}">
                      <a16:creationId xmlns:a16="http://schemas.microsoft.com/office/drawing/2014/main" id="{5961A619-7AB6-5539-329E-E31C82BCDBC4}"/>
                    </a:ext>
                  </a:extLst>
                </p:cNvPr>
                <p:cNvSpPr/>
                <p:nvPr/>
              </p:nvSpPr>
              <p:spPr>
                <a:xfrm>
                  <a:off x="5815541"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6" name="Freeform 931">
                  <a:extLst>
                    <a:ext uri="{FF2B5EF4-FFF2-40B4-BE49-F238E27FC236}">
                      <a16:creationId xmlns:a16="http://schemas.microsoft.com/office/drawing/2014/main" id="{4DA69605-1ED1-234E-0400-F758BAD3F6C3}"/>
                    </a:ext>
                  </a:extLst>
                </p:cNvPr>
                <p:cNvSpPr/>
                <p:nvPr/>
              </p:nvSpPr>
              <p:spPr>
                <a:xfrm>
                  <a:off x="5812366" y="30342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7" name="Freeform 932">
                  <a:extLst>
                    <a:ext uri="{FF2B5EF4-FFF2-40B4-BE49-F238E27FC236}">
                      <a16:creationId xmlns:a16="http://schemas.microsoft.com/office/drawing/2014/main" id="{5CE0F496-490F-A67C-0103-3FF1684CF47B}"/>
                    </a:ext>
                  </a:extLst>
                </p:cNvPr>
                <p:cNvSpPr/>
                <p:nvPr/>
              </p:nvSpPr>
              <p:spPr>
                <a:xfrm>
                  <a:off x="5844116"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8" name="Freeform 933">
                  <a:extLst>
                    <a:ext uri="{FF2B5EF4-FFF2-40B4-BE49-F238E27FC236}">
                      <a16:creationId xmlns:a16="http://schemas.microsoft.com/office/drawing/2014/main" id="{862407DC-B50F-0E2B-0458-2BD3B8B2FCEB}"/>
                    </a:ext>
                  </a:extLst>
                </p:cNvPr>
                <p:cNvSpPr/>
                <p:nvPr/>
              </p:nvSpPr>
              <p:spPr>
                <a:xfrm>
                  <a:off x="5816600" y="30342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9" name="Freeform 934">
                  <a:extLst>
                    <a:ext uri="{FF2B5EF4-FFF2-40B4-BE49-F238E27FC236}">
                      <a16:creationId xmlns:a16="http://schemas.microsoft.com/office/drawing/2014/main" id="{DD3BEA3D-41D9-B6FF-D52F-31982A7D435C}"/>
                    </a:ext>
                  </a:extLst>
                </p:cNvPr>
                <p:cNvSpPr/>
                <p:nvPr/>
              </p:nvSpPr>
              <p:spPr>
                <a:xfrm>
                  <a:off x="5848350" y="30024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0" name="Freeform 935">
                  <a:extLst>
                    <a:ext uri="{FF2B5EF4-FFF2-40B4-BE49-F238E27FC236}">
                      <a16:creationId xmlns:a16="http://schemas.microsoft.com/office/drawing/2014/main" id="{3B355BED-5442-4C8C-6964-072279552ACE}"/>
                    </a:ext>
                  </a:extLst>
                </p:cNvPr>
                <p:cNvSpPr/>
                <p:nvPr/>
              </p:nvSpPr>
              <p:spPr>
                <a:xfrm>
                  <a:off x="5830358"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1" name="Freeform 936">
                  <a:extLst>
                    <a:ext uri="{FF2B5EF4-FFF2-40B4-BE49-F238E27FC236}">
                      <a16:creationId xmlns:a16="http://schemas.microsoft.com/office/drawing/2014/main" id="{A5E9CE8E-AAC6-4F6A-85F9-6E6C9F5261F4}"/>
                    </a:ext>
                  </a:extLst>
                </p:cNvPr>
                <p:cNvSpPr/>
                <p:nvPr/>
              </p:nvSpPr>
              <p:spPr>
                <a:xfrm>
                  <a:off x="5862108"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2" name="Freeform 937">
                  <a:extLst>
                    <a:ext uri="{FF2B5EF4-FFF2-40B4-BE49-F238E27FC236}">
                      <a16:creationId xmlns:a16="http://schemas.microsoft.com/office/drawing/2014/main" id="{3403E38D-45D3-51EE-5B47-714F7C6FC445}"/>
                    </a:ext>
                  </a:extLst>
                </p:cNvPr>
                <p:cNvSpPr/>
                <p:nvPr/>
              </p:nvSpPr>
              <p:spPr>
                <a:xfrm>
                  <a:off x="5833533"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3" name="Freeform 938">
                  <a:extLst>
                    <a:ext uri="{FF2B5EF4-FFF2-40B4-BE49-F238E27FC236}">
                      <a16:creationId xmlns:a16="http://schemas.microsoft.com/office/drawing/2014/main" id="{EDAAB0EA-F89A-FF99-ED18-D032EF319A2F}"/>
                    </a:ext>
                  </a:extLst>
                </p:cNvPr>
                <p:cNvSpPr/>
                <p:nvPr/>
              </p:nvSpPr>
              <p:spPr>
                <a:xfrm>
                  <a:off x="5865283"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4" name="Freeform 939">
                  <a:extLst>
                    <a:ext uri="{FF2B5EF4-FFF2-40B4-BE49-F238E27FC236}">
                      <a16:creationId xmlns:a16="http://schemas.microsoft.com/office/drawing/2014/main" id="{24C1AE4D-5710-D974-14F2-D6F65CD6045C}"/>
                    </a:ext>
                  </a:extLst>
                </p:cNvPr>
                <p:cNvSpPr/>
                <p:nvPr/>
              </p:nvSpPr>
              <p:spPr>
                <a:xfrm>
                  <a:off x="583776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5" name="Freeform 940">
                  <a:extLst>
                    <a:ext uri="{FF2B5EF4-FFF2-40B4-BE49-F238E27FC236}">
                      <a16:creationId xmlns:a16="http://schemas.microsoft.com/office/drawing/2014/main" id="{CC3E6568-2FDE-568A-E64C-04BE0B2136B8}"/>
                    </a:ext>
                  </a:extLst>
                </p:cNvPr>
                <p:cNvSpPr/>
                <p:nvPr/>
              </p:nvSpPr>
              <p:spPr>
                <a:xfrm>
                  <a:off x="586951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6" name="Freeform 941">
                  <a:extLst>
                    <a:ext uri="{FF2B5EF4-FFF2-40B4-BE49-F238E27FC236}">
                      <a16:creationId xmlns:a16="http://schemas.microsoft.com/office/drawing/2014/main" id="{90D4E384-3AE6-4D5E-F995-7BA1A7921DC6}"/>
                    </a:ext>
                  </a:extLst>
                </p:cNvPr>
                <p:cNvSpPr/>
                <p:nvPr/>
              </p:nvSpPr>
              <p:spPr>
                <a:xfrm>
                  <a:off x="5840941"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7" name="Freeform 942">
                  <a:extLst>
                    <a:ext uri="{FF2B5EF4-FFF2-40B4-BE49-F238E27FC236}">
                      <a16:creationId xmlns:a16="http://schemas.microsoft.com/office/drawing/2014/main" id="{AE0E2407-DFB0-BA45-C417-C9360902088D}"/>
                    </a:ext>
                  </a:extLst>
                </p:cNvPr>
                <p:cNvSpPr/>
                <p:nvPr/>
              </p:nvSpPr>
              <p:spPr>
                <a:xfrm>
                  <a:off x="5872691"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8" name="Freeform 943">
                  <a:extLst>
                    <a:ext uri="{FF2B5EF4-FFF2-40B4-BE49-F238E27FC236}">
                      <a16:creationId xmlns:a16="http://schemas.microsoft.com/office/drawing/2014/main" id="{322CEB78-08AD-F25D-8E59-7AB12CF98B8A}"/>
                    </a:ext>
                  </a:extLst>
                </p:cNvPr>
                <p:cNvSpPr/>
                <p:nvPr/>
              </p:nvSpPr>
              <p:spPr>
                <a:xfrm>
                  <a:off x="5844116"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9" name="Freeform 944">
                  <a:extLst>
                    <a:ext uri="{FF2B5EF4-FFF2-40B4-BE49-F238E27FC236}">
                      <a16:creationId xmlns:a16="http://schemas.microsoft.com/office/drawing/2014/main" id="{18D25965-4281-100F-E1D9-400994FA23CA}"/>
                    </a:ext>
                  </a:extLst>
                </p:cNvPr>
                <p:cNvSpPr/>
                <p:nvPr/>
              </p:nvSpPr>
              <p:spPr>
                <a:xfrm>
                  <a:off x="5875866"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0" name="Freeform 945">
                  <a:extLst>
                    <a:ext uri="{FF2B5EF4-FFF2-40B4-BE49-F238E27FC236}">
                      <a16:creationId xmlns:a16="http://schemas.microsoft.com/office/drawing/2014/main" id="{EBE90989-4C5A-F42F-1D32-242063788362}"/>
                    </a:ext>
                  </a:extLst>
                </p:cNvPr>
                <p:cNvSpPr/>
                <p:nvPr/>
              </p:nvSpPr>
              <p:spPr>
                <a:xfrm>
                  <a:off x="5848350" y="3038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1" name="Freeform 946">
                  <a:extLst>
                    <a:ext uri="{FF2B5EF4-FFF2-40B4-BE49-F238E27FC236}">
                      <a16:creationId xmlns:a16="http://schemas.microsoft.com/office/drawing/2014/main" id="{A2E0D8E8-D356-449D-C99F-A9341D503E62}"/>
                    </a:ext>
                  </a:extLst>
                </p:cNvPr>
                <p:cNvSpPr/>
                <p:nvPr/>
              </p:nvSpPr>
              <p:spPr>
                <a:xfrm>
                  <a:off x="5880100" y="3006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2" name="Freeform 947">
                  <a:extLst>
                    <a:ext uri="{FF2B5EF4-FFF2-40B4-BE49-F238E27FC236}">
                      <a16:creationId xmlns:a16="http://schemas.microsoft.com/office/drawing/2014/main" id="{D6383149-D8E9-F64E-89F2-C48FBF39F763}"/>
                    </a:ext>
                  </a:extLst>
                </p:cNvPr>
                <p:cNvSpPr/>
                <p:nvPr/>
              </p:nvSpPr>
              <p:spPr>
                <a:xfrm>
                  <a:off x="5851525"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3" name="Freeform 948">
                  <a:extLst>
                    <a:ext uri="{FF2B5EF4-FFF2-40B4-BE49-F238E27FC236}">
                      <a16:creationId xmlns:a16="http://schemas.microsoft.com/office/drawing/2014/main" id="{0576AE5F-4D30-0C9B-8337-C1DB8DDA5487}"/>
                    </a:ext>
                  </a:extLst>
                </p:cNvPr>
                <p:cNvSpPr/>
                <p:nvPr/>
              </p:nvSpPr>
              <p:spPr>
                <a:xfrm>
                  <a:off x="5883275"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4" name="Freeform 949">
                  <a:extLst>
                    <a:ext uri="{FF2B5EF4-FFF2-40B4-BE49-F238E27FC236}">
                      <a16:creationId xmlns:a16="http://schemas.microsoft.com/office/drawing/2014/main" id="{AA60BB11-ADE0-2A4D-6489-3F1C481831EB}"/>
                    </a:ext>
                  </a:extLst>
                </p:cNvPr>
                <p:cNvSpPr/>
                <p:nvPr/>
              </p:nvSpPr>
              <p:spPr>
                <a:xfrm>
                  <a:off x="58547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5" name="Freeform 950">
                  <a:extLst>
                    <a:ext uri="{FF2B5EF4-FFF2-40B4-BE49-F238E27FC236}">
                      <a16:creationId xmlns:a16="http://schemas.microsoft.com/office/drawing/2014/main" id="{2A8B12CF-7A9E-B6DD-06A8-48DE59D2DDE9}"/>
                    </a:ext>
                  </a:extLst>
                </p:cNvPr>
                <p:cNvSpPr/>
                <p:nvPr/>
              </p:nvSpPr>
              <p:spPr>
                <a:xfrm>
                  <a:off x="58864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6" name="Freeform 951">
                  <a:extLst>
                    <a:ext uri="{FF2B5EF4-FFF2-40B4-BE49-F238E27FC236}">
                      <a16:creationId xmlns:a16="http://schemas.microsoft.com/office/drawing/2014/main" id="{CE2D8FC0-753C-CF50-B06F-DA9A7C853C52}"/>
                    </a:ext>
                  </a:extLst>
                </p:cNvPr>
                <p:cNvSpPr/>
                <p:nvPr/>
              </p:nvSpPr>
              <p:spPr>
                <a:xfrm>
                  <a:off x="585893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7" name="Freeform 952">
                  <a:extLst>
                    <a:ext uri="{FF2B5EF4-FFF2-40B4-BE49-F238E27FC236}">
                      <a16:creationId xmlns:a16="http://schemas.microsoft.com/office/drawing/2014/main" id="{8BD56098-25D7-22E7-9824-F0D5F4BE9231}"/>
                    </a:ext>
                  </a:extLst>
                </p:cNvPr>
                <p:cNvSpPr/>
                <p:nvPr/>
              </p:nvSpPr>
              <p:spPr>
                <a:xfrm>
                  <a:off x="589068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8" name="Freeform 953">
                  <a:extLst>
                    <a:ext uri="{FF2B5EF4-FFF2-40B4-BE49-F238E27FC236}">
                      <a16:creationId xmlns:a16="http://schemas.microsoft.com/office/drawing/2014/main" id="{79C2B0C1-01FB-BE85-F95B-988C28E17177}"/>
                    </a:ext>
                  </a:extLst>
                </p:cNvPr>
                <p:cNvSpPr/>
                <p:nvPr/>
              </p:nvSpPr>
              <p:spPr>
                <a:xfrm>
                  <a:off x="5862108"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9" name="Freeform 954">
                  <a:extLst>
                    <a:ext uri="{FF2B5EF4-FFF2-40B4-BE49-F238E27FC236}">
                      <a16:creationId xmlns:a16="http://schemas.microsoft.com/office/drawing/2014/main" id="{C25915C6-CA75-57C7-5AB9-C7A3D037B2FD}"/>
                    </a:ext>
                  </a:extLst>
                </p:cNvPr>
                <p:cNvSpPr/>
                <p:nvPr/>
              </p:nvSpPr>
              <p:spPr>
                <a:xfrm>
                  <a:off x="5893858"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0" name="Freeform 955">
                  <a:extLst>
                    <a:ext uri="{FF2B5EF4-FFF2-40B4-BE49-F238E27FC236}">
                      <a16:creationId xmlns:a16="http://schemas.microsoft.com/office/drawing/2014/main" id="{61549F43-2927-96D3-DA67-A02E14927EC0}"/>
                    </a:ext>
                  </a:extLst>
                </p:cNvPr>
                <p:cNvSpPr/>
                <p:nvPr/>
              </p:nvSpPr>
              <p:spPr>
                <a:xfrm>
                  <a:off x="5865283"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1" name="Freeform 956">
                  <a:extLst>
                    <a:ext uri="{FF2B5EF4-FFF2-40B4-BE49-F238E27FC236}">
                      <a16:creationId xmlns:a16="http://schemas.microsoft.com/office/drawing/2014/main" id="{ADCC00E8-F205-9EB2-B6BC-700EBC284941}"/>
                    </a:ext>
                  </a:extLst>
                </p:cNvPr>
                <p:cNvSpPr/>
                <p:nvPr/>
              </p:nvSpPr>
              <p:spPr>
                <a:xfrm>
                  <a:off x="5897033"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2" name="Freeform 957">
                  <a:extLst>
                    <a:ext uri="{FF2B5EF4-FFF2-40B4-BE49-F238E27FC236}">
                      <a16:creationId xmlns:a16="http://schemas.microsoft.com/office/drawing/2014/main" id="{A16B9660-A9DD-1459-228C-31F77FFCF5A3}"/>
                    </a:ext>
                  </a:extLst>
                </p:cNvPr>
                <p:cNvSpPr/>
                <p:nvPr/>
              </p:nvSpPr>
              <p:spPr>
                <a:xfrm>
                  <a:off x="586951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3" name="Freeform 958">
                  <a:extLst>
                    <a:ext uri="{FF2B5EF4-FFF2-40B4-BE49-F238E27FC236}">
                      <a16:creationId xmlns:a16="http://schemas.microsoft.com/office/drawing/2014/main" id="{7152668C-D270-F400-A1EB-1AEC3D8DF065}"/>
                    </a:ext>
                  </a:extLst>
                </p:cNvPr>
                <p:cNvSpPr/>
                <p:nvPr/>
              </p:nvSpPr>
              <p:spPr>
                <a:xfrm>
                  <a:off x="590126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4" name="Freeform 959">
                  <a:extLst>
                    <a:ext uri="{FF2B5EF4-FFF2-40B4-BE49-F238E27FC236}">
                      <a16:creationId xmlns:a16="http://schemas.microsoft.com/office/drawing/2014/main" id="{C18DB47F-3F14-3122-0437-FB882A375FCD}"/>
                    </a:ext>
                  </a:extLst>
                </p:cNvPr>
                <p:cNvSpPr/>
                <p:nvPr/>
              </p:nvSpPr>
              <p:spPr>
                <a:xfrm>
                  <a:off x="5872691"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5" name="Freeform 960">
                  <a:extLst>
                    <a:ext uri="{FF2B5EF4-FFF2-40B4-BE49-F238E27FC236}">
                      <a16:creationId xmlns:a16="http://schemas.microsoft.com/office/drawing/2014/main" id="{08E4C26F-CD17-ED1E-DD10-BB07C32F854F}"/>
                    </a:ext>
                  </a:extLst>
                </p:cNvPr>
                <p:cNvSpPr/>
                <p:nvPr/>
              </p:nvSpPr>
              <p:spPr>
                <a:xfrm>
                  <a:off x="5904441"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6" name="Freeform 961">
                  <a:extLst>
                    <a:ext uri="{FF2B5EF4-FFF2-40B4-BE49-F238E27FC236}">
                      <a16:creationId xmlns:a16="http://schemas.microsoft.com/office/drawing/2014/main" id="{00BC5747-896E-C4B1-3245-DD0FC59A9E71}"/>
                    </a:ext>
                  </a:extLst>
                </p:cNvPr>
                <p:cNvSpPr/>
                <p:nvPr/>
              </p:nvSpPr>
              <p:spPr>
                <a:xfrm>
                  <a:off x="5875866"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7" name="Freeform 962">
                  <a:extLst>
                    <a:ext uri="{FF2B5EF4-FFF2-40B4-BE49-F238E27FC236}">
                      <a16:creationId xmlns:a16="http://schemas.microsoft.com/office/drawing/2014/main" id="{80D1F65B-982E-6203-80A9-B44F6796849B}"/>
                    </a:ext>
                  </a:extLst>
                </p:cNvPr>
                <p:cNvSpPr/>
                <p:nvPr/>
              </p:nvSpPr>
              <p:spPr>
                <a:xfrm>
                  <a:off x="5907616"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8" name="Freeform 963">
                  <a:extLst>
                    <a:ext uri="{FF2B5EF4-FFF2-40B4-BE49-F238E27FC236}">
                      <a16:creationId xmlns:a16="http://schemas.microsoft.com/office/drawing/2014/main" id="{AEC239D6-FC1A-F268-2C6D-7EB7EBB89163}"/>
                    </a:ext>
                  </a:extLst>
                </p:cNvPr>
                <p:cNvSpPr/>
                <p:nvPr/>
              </p:nvSpPr>
              <p:spPr>
                <a:xfrm>
                  <a:off x="5880100" y="3041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9" name="Freeform 964">
                  <a:extLst>
                    <a:ext uri="{FF2B5EF4-FFF2-40B4-BE49-F238E27FC236}">
                      <a16:creationId xmlns:a16="http://schemas.microsoft.com/office/drawing/2014/main" id="{10EF712A-6B7A-BB27-D1D4-B2FA16E6BB49}"/>
                    </a:ext>
                  </a:extLst>
                </p:cNvPr>
                <p:cNvSpPr/>
                <p:nvPr/>
              </p:nvSpPr>
              <p:spPr>
                <a:xfrm>
                  <a:off x="5911850" y="3009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0" name="Freeform 965">
                  <a:extLst>
                    <a:ext uri="{FF2B5EF4-FFF2-40B4-BE49-F238E27FC236}">
                      <a16:creationId xmlns:a16="http://schemas.microsoft.com/office/drawing/2014/main" id="{314E44F5-9781-67D1-F418-DB1C52ED6B39}"/>
                    </a:ext>
                  </a:extLst>
                </p:cNvPr>
                <p:cNvSpPr/>
                <p:nvPr/>
              </p:nvSpPr>
              <p:spPr>
                <a:xfrm>
                  <a:off x="58832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1" name="Freeform 966">
                  <a:extLst>
                    <a:ext uri="{FF2B5EF4-FFF2-40B4-BE49-F238E27FC236}">
                      <a16:creationId xmlns:a16="http://schemas.microsoft.com/office/drawing/2014/main" id="{82CB7DF8-B5CC-9B4F-09D1-F2978086AD86}"/>
                    </a:ext>
                  </a:extLst>
                </p:cNvPr>
                <p:cNvSpPr/>
                <p:nvPr/>
              </p:nvSpPr>
              <p:spPr>
                <a:xfrm>
                  <a:off x="59150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2" name="Freeform 967">
                  <a:extLst>
                    <a:ext uri="{FF2B5EF4-FFF2-40B4-BE49-F238E27FC236}">
                      <a16:creationId xmlns:a16="http://schemas.microsoft.com/office/drawing/2014/main" id="{373BC66D-86BF-3F0F-843E-5E9203A7C7A9}"/>
                    </a:ext>
                  </a:extLst>
                </p:cNvPr>
                <p:cNvSpPr/>
                <p:nvPr/>
              </p:nvSpPr>
              <p:spPr>
                <a:xfrm>
                  <a:off x="58864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3" name="Freeform 968">
                  <a:extLst>
                    <a:ext uri="{FF2B5EF4-FFF2-40B4-BE49-F238E27FC236}">
                      <a16:creationId xmlns:a16="http://schemas.microsoft.com/office/drawing/2014/main" id="{B38A1E07-51AC-A602-5B8B-78792901A2DD}"/>
                    </a:ext>
                  </a:extLst>
                </p:cNvPr>
                <p:cNvSpPr/>
                <p:nvPr/>
              </p:nvSpPr>
              <p:spPr>
                <a:xfrm>
                  <a:off x="59182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4" name="Freeform 969">
                  <a:extLst>
                    <a:ext uri="{FF2B5EF4-FFF2-40B4-BE49-F238E27FC236}">
                      <a16:creationId xmlns:a16="http://schemas.microsoft.com/office/drawing/2014/main" id="{05CC60AE-23E4-4EE7-CC0C-5A31952E9A63}"/>
                    </a:ext>
                  </a:extLst>
                </p:cNvPr>
                <p:cNvSpPr/>
                <p:nvPr/>
              </p:nvSpPr>
              <p:spPr>
                <a:xfrm>
                  <a:off x="58906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5" name="Freeform 970">
                  <a:extLst>
                    <a:ext uri="{FF2B5EF4-FFF2-40B4-BE49-F238E27FC236}">
                      <a16:creationId xmlns:a16="http://schemas.microsoft.com/office/drawing/2014/main" id="{4E596305-737C-CA95-503C-AFEDE0B8715F}"/>
                    </a:ext>
                  </a:extLst>
                </p:cNvPr>
                <p:cNvSpPr/>
                <p:nvPr/>
              </p:nvSpPr>
              <p:spPr>
                <a:xfrm>
                  <a:off x="59224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6" name="Freeform 971">
                  <a:extLst>
                    <a:ext uri="{FF2B5EF4-FFF2-40B4-BE49-F238E27FC236}">
                      <a16:creationId xmlns:a16="http://schemas.microsoft.com/office/drawing/2014/main" id="{3F32225F-B589-DD0D-1399-6D1E0A86DA14}"/>
                    </a:ext>
                  </a:extLst>
                </p:cNvPr>
                <p:cNvSpPr/>
                <p:nvPr/>
              </p:nvSpPr>
              <p:spPr>
                <a:xfrm>
                  <a:off x="58938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7" name="Freeform 972">
                  <a:extLst>
                    <a:ext uri="{FF2B5EF4-FFF2-40B4-BE49-F238E27FC236}">
                      <a16:creationId xmlns:a16="http://schemas.microsoft.com/office/drawing/2014/main" id="{FBAFEB05-94D8-5DEF-E293-36C559E1613F}"/>
                    </a:ext>
                  </a:extLst>
                </p:cNvPr>
                <p:cNvSpPr/>
                <p:nvPr/>
              </p:nvSpPr>
              <p:spPr>
                <a:xfrm>
                  <a:off x="59256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8" name="Freeform 973">
                  <a:extLst>
                    <a:ext uri="{FF2B5EF4-FFF2-40B4-BE49-F238E27FC236}">
                      <a16:creationId xmlns:a16="http://schemas.microsoft.com/office/drawing/2014/main" id="{EBD0ECE1-B5F0-1B03-2385-D2DFBA2F173D}"/>
                    </a:ext>
                  </a:extLst>
                </p:cNvPr>
                <p:cNvSpPr/>
                <p:nvPr/>
              </p:nvSpPr>
              <p:spPr>
                <a:xfrm>
                  <a:off x="58970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9" name="Freeform 974">
                  <a:extLst>
                    <a:ext uri="{FF2B5EF4-FFF2-40B4-BE49-F238E27FC236}">
                      <a16:creationId xmlns:a16="http://schemas.microsoft.com/office/drawing/2014/main" id="{BE0BCD9C-8C15-F4D7-568B-D6FDF0015319}"/>
                    </a:ext>
                  </a:extLst>
                </p:cNvPr>
                <p:cNvSpPr/>
                <p:nvPr/>
              </p:nvSpPr>
              <p:spPr>
                <a:xfrm>
                  <a:off x="59287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0" name="Freeform 975">
                  <a:extLst>
                    <a:ext uri="{FF2B5EF4-FFF2-40B4-BE49-F238E27FC236}">
                      <a16:creationId xmlns:a16="http://schemas.microsoft.com/office/drawing/2014/main" id="{5A2E55D8-B07D-7A44-A01B-7D124A287C0F}"/>
                    </a:ext>
                  </a:extLst>
                </p:cNvPr>
                <p:cNvSpPr/>
                <p:nvPr/>
              </p:nvSpPr>
              <p:spPr>
                <a:xfrm>
                  <a:off x="5901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1" name="Freeform 976">
                  <a:extLst>
                    <a:ext uri="{FF2B5EF4-FFF2-40B4-BE49-F238E27FC236}">
                      <a16:creationId xmlns:a16="http://schemas.microsoft.com/office/drawing/2014/main" id="{D68D34F6-7928-3513-FAA0-BCBABFB015E5}"/>
                    </a:ext>
                  </a:extLst>
                </p:cNvPr>
                <p:cNvSpPr/>
                <p:nvPr/>
              </p:nvSpPr>
              <p:spPr>
                <a:xfrm>
                  <a:off x="5933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2" name="Freeform 977">
                  <a:extLst>
                    <a:ext uri="{FF2B5EF4-FFF2-40B4-BE49-F238E27FC236}">
                      <a16:creationId xmlns:a16="http://schemas.microsoft.com/office/drawing/2014/main" id="{895EA520-839A-CC9E-DD22-A0B7E89A7393}"/>
                    </a:ext>
                  </a:extLst>
                </p:cNvPr>
                <p:cNvSpPr/>
                <p:nvPr/>
              </p:nvSpPr>
              <p:spPr>
                <a:xfrm>
                  <a:off x="59044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3" name="Freeform 978">
                  <a:extLst>
                    <a:ext uri="{FF2B5EF4-FFF2-40B4-BE49-F238E27FC236}">
                      <a16:creationId xmlns:a16="http://schemas.microsoft.com/office/drawing/2014/main" id="{E381AD4F-C62F-2C16-7167-6383681F8F2A}"/>
                    </a:ext>
                  </a:extLst>
                </p:cNvPr>
                <p:cNvSpPr/>
                <p:nvPr/>
              </p:nvSpPr>
              <p:spPr>
                <a:xfrm>
                  <a:off x="59361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4" name="Freeform 979">
                  <a:extLst>
                    <a:ext uri="{FF2B5EF4-FFF2-40B4-BE49-F238E27FC236}">
                      <a16:creationId xmlns:a16="http://schemas.microsoft.com/office/drawing/2014/main" id="{524C6034-19AC-3AAA-FBB5-F4C68386574D}"/>
                    </a:ext>
                  </a:extLst>
                </p:cNvPr>
                <p:cNvSpPr/>
                <p:nvPr/>
              </p:nvSpPr>
              <p:spPr>
                <a:xfrm>
                  <a:off x="59076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5" name="Freeform 980">
                  <a:extLst>
                    <a:ext uri="{FF2B5EF4-FFF2-40B4-BE49-F238E27FC236}">
                      <a16:creationId xmlns:a16="http://schemas.microsoft.com/office/drawing/2014/main" id="{4C2BEB69-3F0B-E014-DB7B-0E716558ED65}"/>
                    </a:ext>
                  </a:extLst>
                </p:cNvPr>
                <p:cNvSpPr/>
                <p:nvPr/>
              </p:nvSpPr>
              <p:spPr>
                <a:xfrm>
                  <a:off x="59393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6" name="Freeform 981">
                  <a:extLst>
                    <a:ext uri="{FF2B5EF4-FFF2-40B4-BE49-F238E27FC236}">
                      <a16:creationId xmlns:a16="http://schemas.microsoft.com/office/drawing/2014/main" id="{57C99F78-8223-2A5C-0DE8-055D156625F6}"/>
                    </a:ext>
                  </a:extLst>
                </p:cNvPr>
                <p:cNvSpPr/>
                <p:nvPr/>
              </p:nvSpPr>
              <p:spPr>
                <a:xfrm>
                  <a:off x="5911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7" name="Freeform 982">
                  <a:extLst>
                    <a:ext uri="{FF2B5EF4-FFF2-40B4-BE49-F238E27FC236}">
                      <a16:creationId xmlns:a16="http://schemas.microsoft.com/office/drawing/2014/main" id="{F7E00E72-CB80-1161-C579-D87B16BE4A1A}"/>
                    </a:ext>
                  </a:extLst>
                </p:cNvPr>
                <p:cNvSpPr/>
                <p:nvPr/>
              </p:nvSpPr>
              <p:spPr>
                <a:xfrm>
                  <a:off x="5943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8" name="Freeform 983">
                  <a:extLst>
                    <a:ext uri="{FF2B5EF4-FFF2-40B4-BE49-F238E27FC236}">
                      <a16:creationId xmlns:a16="http://schemas.microsoft.com/office/drawing/2014/main" id="{322880B2-6F69-EDD8-847A-5EAC7132C561}"/>
                    </a:ext>
                  </a:extLst>
                </p:cNvPr>
                <p:cNvSpPr/>
                <p:nvPr/>
              </p:nvSpPr>
              <p:spPr>
                <a:xfrm>
                  <a:off x="5915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9" name="Freeform 984">
                  <a:extLst>
                    <a:ext uri="{FF2B5EF4-FFF2-40B4-BE49-F238E27FC236}">
                      <a16:creationId xmlns:a16="http://schemas.microsoft.com/office/drawing/2014/main" id="{6996D9AF-1386-70CB-ABB8-850AB678A335}"/>
                    </a:ext>
                  </a:extLst>
                </p:cNvPr>
                <p:cNvSpPr/>
                <p:nvPr/>
              </p:nvSpPr>
              <p:spPr>
                <a:xfrm>
                  <a:off x="5946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0" name="Freeform 985">
                  <a:extLst>
                    <a:ext uri="{FF2B5EF4-FFF2-40B4-BE49-F238E27FC236}">
                      <a16:creationId xmlns:a16="http://schemas.microsoft.com/office/drawing/2014/main" id="{D0E6B0A6-C6F8-429F-D5E8-44DEA067606D}"/>
                    </a:ext>
                  </a:extLst>
                </p:cNvPr>
                <p:cNvSpPr/>
                <p:nvPr/>
              </p:nvSpPr>
              <p:spPr>
                <a:xfrm>
                  <a:off x="59182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1" name="Freeform 986">
                  <a:extLst>
                    <a:ext uri="{FF2B5EF4-FFF2-40B4-BE49-F238E27FC236}">
                      <a16:creationId xmlns:a16="http://schemas.microsoft.com/office/drawing/2014/main" id="{BD6B8570-CA2D-3FBC-B81E-D8740F244E49}"/>
                    </a:ext>
                  </a:extLst>
                </p:cNvPr>
                <p:cNvSpPr/>
                <p:nvPr/>
              </p:nvSpPr>
              <p:spPr>
                <a:xfrm>
                  <a:off x="59499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2" name="Freeform 987">
                  <a:extLst>
                    <a:ext uri="{FF2B5EF4-FFF2-40B4-BE49-F238E27FC236}">
                      <a16:creationId xmlns:a16="http://schemas.microsoft.com/office/drawing/2014/main" id="{F5DE9344-2AA8-6BCB-834D-580513E20E9B}"/>
                    </a:ext>
                  </a:extLst>
                </p:cNvPr>
                <p:cNvSpPr/>
                <p:nvPr/>
              </p:nvSpPr>
              <p:spPr>
                <a:xfrm>
                  <a:off x="59224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3" name="Freeform 988">
                  <a:extLst>
                    <a:ext uri="{FF2B5EF4-FFF2-40B4-BE49-F238E27FC236}">
                      <a16:creationId xmlns:a16="http://schemas.microsoft.com/office/drawing/2014/main" id="{AD3BC835-6A4F-D132-D269-36988ACF4CB4}"/>
                    </a:ext>
                  </a:extLst>
                </p:cNvPr>
                <p:cNvSpPr/>
                <p:nvPr/>
              </p:nvSpPr>
              <p:spPr>
                <a:xfrm>
                  <a:off x="59541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4" name="Freeform 989">
                  <a:extLst>
                    <a:ext uri="{FF2B5EF4-FFF2-40B4-BE49-F238E27FC236}">
                      <a16:creationId xmlns:a16="http://schemas.microsoft.com/office/drawing/2014/main" id="{2FF88C24-E7B9-30EF-2C2B-5B5F262146D7}"/>
                    </a:ext>
                  </a:extLst>
                </p:cNvPr>
                <p:cNvSpPr/>
                <p:nvPr/>
              </p:nvSpPr>
              <p:spPr>
                <a:xfrm>
                  <a:off x="5925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5" name="Freeform 990">
                  <a:extLst>
                    <a:ext uri="{FF2B5EF4-FFF2-40B4-BE49-F238E27FC236}">
                      <a16:creationId xmlns:a16="http://schemas.microsoft.com/office/drawing/2014/main" id="{5D056482-8C21-BACD-BDB5-A7C42E3193BB}"/>
                    </a:ext>
                  </a:extLst>
                </p:cNvPr>
                <p:cNvSpPr/>
                <p:nvPr/>
              </p:nvSpPr>
              <p:spPr>
                <a:xfrm>
                  <a:off x="5957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6" name="Freeform 991">
                  <a:extLst>
                    <a:ext uri="{FF2B5EF4-FFF2-40B4-BE49-F238E27FC236}">
                      <a16:creationId xmlns:a16="http://schemas.microsoft.com/office/drawing/2014/main" id="{FB239E8F-12FB-249C-CB9B-3751CB1A2FA2}"/>
                    </a:ext>
                  </a:extLst>
                </p:cNvPr>
                <p:cNvSpPr/>
                <p:nvPr/>
              </p:nvSpPr>
              <p:spPr>
                <a:xfrm>
                  <a:off x="59287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7" name="Freeform 992">
                  <a:extLst>
                    <a:ext uri="{FF2B5EF4-FFF2-40B4-BE49-F238E27FC236}">
                      <a16:creationId xmlns:a16="http://schemas.microsoft.com/office/drawing/2014/main" id="{8B07AA34-D8C1-35C0-D08F-A846F277A5E5}"/>
                    </a:ext>
                  </a:extLst>
                </p:cNvPr>
                <p:cNvSpPr/>
                <p:nvPr/>
              </p:nvSpPr>
              <p:spPr>
                <a:xfrm>
                  <a:off x="59605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8" name="Freeform 993">
                  <a:extLst>
                    <a:ext uri="{FF2B5EF4-FFF2-40B4-BE49-F238E27FC236}">
                      <a16:creationId xmlns:a16="http://schemas.microsoft.com/office/drawing/2014/main" id="{5FBF4494-B649-D240-8384-A9D734A398E4}"/>
                    </a:ext>
                  </a:extLst>
                </p:cNvPr>
                <p:cNvSpPr/>
                <p:nvPr/>
              </p:nvSpPr>
              <p:spPr>
                <a:xfrm>
                  <a:off x="593301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9" name="Freeform 994">
                  <a:extLst>
                    <a:ext uri="{FF2B5EF4-FFF2-40B4-BE49-F238E27FC236}">
                      <a16:creationId xmlns:a16="http://schemas.microsoft.com/office/drawing/2014/main" id="{3B3AE901-A4E1-26FF-A661-BEE8A62ACF04}"/>
                    </a:ext>
                  </a:extLst>
                </p:cNvPr>
                <p:cNvSpPr/>
                <p:nvPr/>
              </p:nvSpPr>
              <p:spPr>
                <a:xfrm>
                  <a:off x="596476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0" name="Freeform 995">
                  <a:extLst>
                    <a:ext uri="{FF2B5EF4-FFF2-40B4-BE49-F238E27FC236}">
                      <a16:creationId xmlns:a16="http://schemas.microsoft.com/office/drawing/2014/main" id="{0CE31CC3-A7CE-4FCC-8854-431E5EB107EE}"/>
                    </a:ext>
                  </a:extLst>
                </p:cNvPr>
                <p:cNvSpPr/>
                <p:nvPr/>
              </p:nvSpPr>
              <p:spPr>
                <a:xfrm>
                  <a:off x="593619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1" name="Freeform 996">
                  <a:extLst>
                    <a:ext uri="{FF2B5EF4-FFF2-40B4-BE49-F238E27FC236}">
                      <a16:creationId xmlns:a16="http://schemas.microsoft.com/office/drawing/2014/main" id="{AED23F84-2DD6-7E16-E41B-56E648DEDB08}"/>
                    </a:ext>
                  </a:extLst>
                </p:cNvPr>
                <p:cNvSpPr/>
                <p:nvPr/>
              </p:nvSpPr>
              <p:spPr>
                <a:xfrm>
                  <a:off x="59679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2" name="Freeform 997">
                  <a:extLst>
                    <a:ext uri="{FF2B5EF4-FFF2-40B4-BE49-F238E27FC236}">
                      <a16:creationId xmlns:a16="http://schemas.microsoft.com/office/drawing/2014/main" id="{450340C8-AB6B-7DED-D30B-EE4FD95CA5B0}"/>
                    </a:ext>
                  </a:extLst>
                </p:cNvPr>
                <p:cNvSpPr/>
                <p:nvPr/>
              </p:nvSpPr>
              <p:spPr>
                <a:xfrm>
                  <a:off x="5940425"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3" name="Freeform 998">
                  <a:extLst>
                    <a:ext uri="{FF2B5EF4-FFF2-40B4-BE49-F238E27FC236}">
                      <a16:creationId xmlns:a16="http://schemas.microsoft.com/office/drawing/2014/main" id="{D80E04B8-1C91-7BDF-2C2E-CBE494E9A074}"/>
                    </a:ext>
                  </a:extLst>
                </p:cNvPr>
                <p:cNvSpPr/>
                <p:nvPr/>
              </p:nvSpPr>
              <p:spPr>
                <a:xfrm>
                  <a:off x="59711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4" name="Freeform 999">
                  <a:extLst>
                    <a:ext uri="{FF2B5EF4-FFF2-40B4-BE49-F238E27FC236}">
                      <a16:creationId xmlns:a16="http://schemas.microsoft.com/office/drawing/2014/main" id="{74B48A01-A21E-512D-0617-A17C532BFB27}"/>
                    </a:ext>
                  </a:extLst>
                </p:cNvPr>
                <p:cNvSpPr/>
                <p:nvPr/>
              </p:nvSpPr>
              <p:spPr>
                <a:xfrm>
                  <a:off x="59467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5" name="Freeform 1000">
                  <a:extLst>
                    <a:ext uri="{FF2B5EF4-FFF2-40B4-BE49-F238E27FC236}">
                      <a16:creationId xmlns:a16="http://schemas.microsoft.com/office/drawing/2014/main" id="{CAFBBBF1-D9C5-F218-A9B7-97A13BDA5D21}"/>
                    </a:ext>
                  </a:extLst>
                </p:cNvPr>
                <p:cNvSpPr/>
                <p:nvPr/>
              </p:nvSpPr>
              <p:spPr>
                <a:xfrm>
                  <a:off x="59785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6" name="Freeform 1001">
                  <a:extLst>
                    <a:ext uri="{FF2B5EF4-FFF2-40B4-BE49-F238E27FC236}">
                      <a16:creationId xmlns:a16="http://schemas.microsoft.com/office/drawing/2014/main" id="{9E445B07-B8E6-104E-5676-E5FB1D2FC610}"/>
                    </a:ext>
                  </a:extLst>
                </p:cNvPr>
                <p:cNvSpPr/>
                <p:nvPr/>
              </p:nvSpPr>
              <p:spPr>
                <a:xfrm>
                  <a:off x="5954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7" name="Freeform 1002">
                  <a:extLst>
                    <a:ext uri="{FF2B5EF4-FFF2-40B4-BE49-F238E27FC236}">
                      <a16:creationId xmlns:a16="http://schemas.microsoft.com/office/drawing/2014/main" id="{94A63C50-947F-29AD-7ED5-2CE8BBD51701}"/>
                    </a:ext>
                  </a:extLst>
                </p:cNvPr>
                <p:cNvSpPr/>
                <p:nvPr/>
              </p:nvSpPr>
              <p:spPr>
                <a:xfrm>
                  <a:off x="5985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8" name="Freeform 1003">
                  <a:extLst>
                    <a:ext uri="{FF2B5EF4-FFF2-40B4-BE49-F238E27FC236}">
                      <a16:creationId xmlns:a16="http://schemas.microsoft.com/office/drawing/2014/main" id="{96870E62-6439-9B07-5260-95D301C47E25}"/>
                    </a:ext>
                  </a:extLst>
                </p:cNvPr>
                <p:cNvSpPr/>
                <p:nvPr/>
              </p:nvSpPr>
              <p:spPr>
                <a:xfrm>
                  <a:off x="59573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9" name="Freeform 1004">
                  <a:extLst>
                    <a:ext uri="{FF2B5EF4-FFF2-40B4-BE49-F238E27FC236}">
                      <a16:creationId xmlns:a16="http://schemas.microsoft.com/office/drawing/2014/main" id="{9ECF380F-4BD8-8475-B9CF-0660B8A965F4}"/>
                    </a:ext>
                  </a:extLst>
                </p:cNvPr>
                <p:cNvSpPr/>
                <p:nvPr/>
              </p:nvSpPr>
              <p:spPr>
                <a:xfrm>
                  <a:off x="59891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0" name="Freeform 1005">
                  <a:extLst>
                    <a:ext uri="{FF2B5EF4-FFF2-40B4-BE49-F238E27FC236}">
                      <a16:creationId xmlns:a16="http://schemas.microsoft.com/office/drawing/2014/main" id="{49B01E45-18A3-ED44-EB57-4C41CCF1D3E8}"/>
                    </a:ext>
                  </a:extLst>
                </p:cNvPr>
                <p:cNvSpPr/>
                <p:nvPr/>
              </p:nvSpPr>
              <p:spPr>
                <a:xfrm>
                  <a:off x="5961591" y="30458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1" name="Freeform 1006">
                  <a:extLst>
                    <a:ext uri="{FF2B5EF4-FFF2-40B4-BE49-F238E27FC236}">
                      <a16:creationId xmlns:a16="http://schemas.microsoft.com/office/drawing/2014/main" id="{BD1268C6-369C-D409-DCCC-8C60D8B4CE39}"/>
                    </a:ext>
                  </a:extLst>
                </p:cNvPr>
                <p:cNvSpPr/>
                <p:nvPr/>
              </p:nvSpPr>
              <p:spPr>
                <a:xfrm>
                  <a:off x="599334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2" name="Freeform 1007">
                  <a:extLst>
                    <a:ext uri="{FF2B5EF4-FFF2-40B4-BE49-F238E27FC236}">
                      <a16:creationId xmlns:a16="http://schemas.microsoft.com/office/drawing/2014/main" id="{1600C6FC-53C3-7666-7C33-CA3245DA8591}"/>
                    </a:ext>
                  </a:extLst>
                </p:cNvPr>
                <p:cNvSpPr/>
                <p:nvPr/>
              </p:nvSpPr>
              <p:spPr>
                <a:xfrm>
                  <a:off x="59647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3" name="Freeform 1008">
                  <a:extLst>
                    <a:ext uri="{FF2B5EF4-FFF2-40B4-BE49-F238E27FC236}">
                      <a16:creationId xmlns:a16="http://schemas.microsoft.com/office/drawing/2014/main" id="{9688556F-487B-962D-FD2C-E8A0F0A19B49}"/>
                    </a:ext>
                  </a:extLst>
                </p:cNvPr>
                <p:cNvSpPr/>
                <p:nvPr/>
              </p:nvSpPr>
              <p:spPr>
                <a:xfrm>
                  <a:off x="59965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4" name="Freeform 1009">
                  <a:extLst>
                    <a:ext uri="{FF2B5EF4-FFF2-40B4-BE49-F238E27FC236}">
                      <a16:creationId xmlns:a16="http://schemas.microsoft.com/office/drawing/2014/main" id="{85DF4585-56E7-A5AE-AFB7-C797F434092F}"/>
                    </a:ext>
                  </a:extLst>
                </p:cNvPr>
                <p:cNvSpPr/>
                <p:nvPr/>
              </p:nvSpPr>
              <p:spPr>
                <a:xfrm>
                  <a:off x="5967941"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5" name="Freeform 1010">
                  <a:extLst>
                    <a:ext uri="{FF2B5EF4-FFF2-40B4-BE49-F238E27FC236}">
                      <a16:creationId xmlns:a16="http://schemas.microsoft.com/office/drawing/2014/main" id="{74B6593F-1929-409A-E941-59EAFCCFEC1C}"/>
                    </a:ext>
                  </a:extLst>
                </p:cNvPr>
                <p:cNvSpPr/>
                <p:nvPr/>
              </p:nvSpPr>
              <p:spPr>
                <a:xfrm>
                  <a:off x="5999691"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6" name="Freeform 1011">
                  <a:extLst>
                    <a:ext uri="{FF2B5EF4-FFF2-40B4-BE49-F238E27FC236}">
                      <a16:creationId xmlns:a16="http://schemas.microsoft.com/office/drawing/2014/main" id="{494BB7F8-D4A9-0F9B-3FDA-9096B8C21168}"/>
                    </a:ext>
                  </a:extLst>
                </p:cNvPr>
                <p:cNvSpPr/>
                <p:nvPr/>
              </p:nvSpPr>
              <p:spPr>
                <a:xfrm>
                  <a:off x="59721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7" name="Freeform 1012">
                  <a:extLst>
                    <a:ext uri="{FF2B5EF4-FFF2-40B4-BE49-F238E27FC236}">
                      <a16:creationId xmlns:a16="http://schemas.microsoft.com/office/drawing/2014/main" id="{1B02106B-5C8B-0149-7DD3-B311E4425BBD}"/>
                    </a:ext>
                  </a:extLst>
                </p:cNvPr>
                <p:cNvSpPr/>
                <p:nvPr/>
              </p:nvSpPr>
              <p:spPr>
                <a:xfrm>
                  <a:off x="60039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8" name="Freeform 1013">
                  <a:extLst>
                    <a:ext uri="{FF2B5EF4-FFF2-40B4-BE49-F238E27FC236}">
                      <a16:creationId xmlns:a16="http://schemas.microsoft.com/office/drawing/2014/main" id="{A3E2545E-4AF0-88D2-D50F-E9B53BCFA1B3}"/>
                    </a:ext>
                  </a:extLst>
                </p:cNvPr>
                <p:cNvSpPr/>
                <p:nvPr/>
              </p:nvSpPr>
              <p:spPr>
                <a:xfrm>
                  <a:off x="5975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9" name="Freeform 1014">
                  <a:extLst>
                    <a:ext uri="{FF2B5EF4-FFF2-40B4-BE49-F238E27FC236}">
                      <a16:creationId xmlns:a16="http://schemas.microsoft.com/office/drawing/2014/main" id="{0A56A8FE-1A14-38E1-419A-FCFD38F5A812}"/>
                    </a:ext>
                  </a:extLst>
                </p:cNvPr>
                <p:cNvSpPr/>
                <p:nvPr/>
              </p:nvSpPr>
              <p:spPr>
                <a:xfrm>
                  <a:off x="6007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0" name="Freeform 1015">
                  <a:extLst>
                    <a:ext uri="{FF2B5EF4-FFF2-40B4-BE49-F238E27FC236}">
                      <a16:creationId xmlns:a16="http://schemas.microsoft.com/office/drawing/2014/main" id="{433F06A8-B83C-9A78-7501-3ED7922C09F2}"/>
                    </a:ext>
                  </a:extLst>
                </p:cNvPr>
                <p:cNvSpPr/>
                <p:nvPr/>
              </p:nvSpPr>
              <p:spPr>
                <a:xfrm>
                  <a:off x="598593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1" name="Freeform 1016">
                  <a:extLst>
                    <a:ext uri="{FF2B5EF4-FFF2-40B4-BE49-F238E27FC236}">
                      <a16:creationId xmlns:a16="http://schemas.microsoft.com/office/drawing/2014/main" id="{31685B4E-B809-185F-B861-35F633956336}"/>
                    </a:ext>
                  </a:extLst>
                </p:cNvPr>
                <p:cNvSpPr/>
                <p:nvPr/>
              </p:nvSpPr>
              <p:spPr>
                <a:xfrm>
                  <a:off x="601768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2" name="Freeform 1017">
                  <a:extLst>
                    <a:ext uri="{FF2B5EF4-FFF2-40B4-BE49-F238E27FC236}">
                      <a16:creationId xmlns:a16="http://schemas.microsoft.com/office/drawing/2014/main" id="{FEFF4165-FB27-23DB-47ED-59F62B8D2F40}"/>
                    </a:ext>
                  </a:extLst>
                </p:cNvPr>
                <p:cNvSpPr/>
                <p:nvPr/>
              </p:nvSpPr>
              <p:spPr>
                <a:xfrm>
                  <a:off x="59891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3" name="Freeform 1018">
                  <a:extLst>
                    <a:ext uri="{FF2B5EF4-FFF2-40B4-BE49-F238E27FC236}">
                      <a16:creationId xmlns:a16="http://schemas.microsoft.com/office/drawing/2014/main" id="{8DDFCC1B-EB63-966F-DD3C-FE13CF2BD1E1}"/>
                    </a:ext>
                  </a:extLst>
                </p:cNvPr>
                <p:cNvSpPr/>
                <p:nvPr/>
              </p:nvSpPr>
              <p:spPr>
                <a:xfrm>
                  <a:off x="60208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4" name="Freeform 1019">
                  <a:extLst>
                    <a:ext uri="{FF2B5EF4-FFF2-40B4-BE49-F238E27FC236}">
                      <a16:creationId xmlns:a16="http://schemas.microsoft.com/office/drawing/2014/main" id="{574FA51E-2B35-055E-113F-0C3DD72CCEBE}"/>
                    </a:ext>
                  </a:extLst>
                </p:cNvPr>
                <p:cNvSpPr/>
                <p:nvPr/>
              </p:nvSpPr>
              <p:spPr>
                <a:xfrm>
                  <a:off x="603567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5" name="Freeform 1020">
                  <a:extLst>
                    <a:ext uri="{FF2B5EF4-FFF2-40B4-BE49-F238E27FC236}">
                      <a16:creationId xmlns:a16="http://schemas.microsoft.com/office/drawing/2014/main" id="{16DED036-9D53-C511-615F-948BBF5E54E9}"/>
                    </a:ext>
                  </a:extLst>
                </p:cNvPr>
                <p:cNvSpPr/>
                <p:nvPr/>
              </p:nvSpPr>
              <p:spPr>
                <a:xfrm>
                  <a:off x="606742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6" name="Freeform 1021">
                  <a:extLst>
                    <a:ext uri="{FF2B5EF4-FFF2-40B4-BE49-F238E27FC236}">
                      <a16:creationId xmlns:a16="http://schemas.microsoft.com/office/drawing/2014/main" id="{1AEA9743-35C3-A287-D0AF-C91D8DC817A0}"/>
                    </a:ext>
                  </a:extLst>
                </p:cNvPr>
                <p:cNvSpPr/>
                <p:nvPr/>
              </p:nvSpPr>
              <p:spPr>
                <a:xfrm>
                  <a:off x="60388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7" name="Freeform 1022">
                  <a:extLst>
                    <a:ext uri="{FF2B5EF4-FFF2-40B4-BE49-F238E27FC236}">
                      <a16:creationId xmlns:a16="http://schemas.microsoft.com/office/drawing/2014/main" id="{007C748F-05D1-F239-D8DC-C54D95CC035E}"/>
                    </a:ext>
                  </a:extLst>
                </p:cNvPr>
                <p:cNvSpPr/>
                <p:nvPr/>
              </p:nvSpPr>
              <p:spPr>
                <a:xfrm>
                  <a:off x="60706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8" name="Freeform 1023">
                  <a:extLst>
                    <a:ext uri="{FF2B5EF4-FFF2-40B4-BE49-F238E27FC236}">
                      <a16:creationId xmlns:a16="http://schemas.microsoft.com/office/drawing/2014/main" id="{62A74750-80F7-38D9-2854-D82286BF8EC5}"/>
                    </a:ext>
                  </a:extLst>
                </p:cNvPr>
                <p:cNvSpPr/>
                <p:nvPr/>
              </p:nvSpPr>
              <p:spPr>
                <a:xfrm>
                  <a:off x="6042025"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9" name="Freeform 1024">
                  <a:extLst>
                    <a:ext uri="{FF2B5EF4-FFF2-40B4-BE49-F238E27FC236}">
                      <a16:creationId xmlns:a16="http://schemas.microsoft.com/office/drawing/2014/main" id="{A1D16F04-49BD-9FA9-3871-47B6C734061D}"/>
                    </a:ext>
                  </a:extLst>
                </p:cNvPr>
                <p:cNvSpPr/>
                <p:nvPr/>
              </p:nvSpPr>
              <p:spPr>
                <a:xfrm>
                  <a:off x="6073775"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0" name="Freeform 1025">
                  <a:extLst>
                    <a:ext uri="{FF2B5EF4-FFF2-40B4-BE49-F238E27FC236}">
                      <a16:creationId xmlns:a16="http://schemas.microsoft.com/office/drawing/2014/main" id="{C4535DB3-6817-373F-8A8D-3ED33AE61A14}"/>
                    </a:ext>
                  </a:extLst>
                </p:cNvPr>
                <p:cNvSpPr/>
                <p:nvPr/>
              </p:nvSpPr>
              <p:spPr>
                <a:xfrm>
                  <a:off x="60526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1" name="Freeform 1026">
                  <a:extLst>
                    <a:ext uri="{FF2B5EF4-FFF2-40B4-BE49-F238E27FC236}">
                      <a16:creationId xmlns:a16="http://schemas.microsoft.com/office/drawing/2014/main" id="{59C82689-887F-BF93-A2F5-2A9341A0B860}"/>
                    </a:ext>
                  </a:extLst>
                </p:cNvPr>
                <p:cNvSpPr/>
                <p:nvPr/>
              </p:nvSpPr>
              <p:spPr>
                <a:xfrm>
                  <a:off x="60843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2" name="Freeform 1027">
                  <a:extLst>
                    <a:ext uri="{FF2B5EF4-FFF2-40B4-BE49-F238E27FC236}">
                      <a16:creationId xmlns:a16="http://schemas.microsoft.com/office/drawing/2014/main" id="{BDBBC481-A005-E307-9A1F-C2600FA5E70E}"/>
                    </a:ext>
                  </a:extLst>
                </p:cNvPr>
                <p:cNvSpPr/>
                <p:nvPr/>
              </p:nvSpPr>
              <p:spPr>
                <a:xfrm>
                  <a:off x="607060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3" name="Freeform 1028">
                  <a:extLst>
                    <a:ext uri="{FF2B5EF4-FFF2-40B4-BE49-F238E27FC236}">
                      <a16:creationId xmlns:a16="http://schemas.microsoft.com/office/drawing/2014/main" id="{41415EDB-706B-F387-7D3B-9E8B55867F93}"/>
                    </a:ext>
                  </a:extLst>
                </p:cNvPr>
                <p:cNvSpPr/>
                <p:nvPr/>
              </p:nvSpPr>
              <p:spPr>
                <a:xfrm>
                  <a:off x="610235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4" name="Freeform 1029">
                  <a:extLst>
                    <a:ext uri="{FF2B5EF4-FFF2-40B4-BE49-F238E27FC236}">
                      <a16:creationId xmlns:a16="http://schemas.microsoft.com/office/drawing/2014/main" id="{8A03468B-687C-75F2-1033-7E5DDA5BD866}"/>
                    </a:ext>
                  </a:extLst>
                </p:cNvPr>
                <p:cNvSpPr/>
                <p:nvPr/>
              </p:nvSpPr>
              <p:spPr>
                <a:xfrm>
                  <a:off x="60811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5" name="Freeform 1030">
                  <a:extLst>
                    <a:ext uri="{FF2B5EF4-FFF2-40B4-BE49-F238E27FC236}">
                      <a16:creationId xmlns:a16="http://schemas.microsoft.com/office/drawing/2014/main" id="{6C0A3EE3-B746-8CD9-8A58-41CEC8477FAA}"/>
                    </a:ext>
                  </a:extLst>
                </p:cNvPr>
                <p:cNvSpPr/>
                <p:nvPr/>
              </p:nvSpPr>
              <p:spPr>
                <a:xfrm>
                  <a:off x="61129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6" name="Freeform 1031">
                  <a:extLst>
                    <a:ext uri="{FF2B5EF4-FFF2-40B4-BE49-F238E27FC236}">
                      <a16:creationId xmlns:a16="http://schemas.microsoft.com/office/drawing/2014/main" id="{9B3F65DC-B3DE-1F5B-6A7C-08C3405D8ECA}"/>
                    </a:ext>
                  </a:extLst>
                </p:cNvPr>
                <p:cNvSpPr/>
                <p:nvPr/>
              </p:nvSpPr>
              <p:spPr>
                <a:xfrm>
                  <a:off x="6102350"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7" name="Freeform 1032">
                  <a:extLst>
                    <a:ext uri="{FF2B5EF4-FFF2-40B4-BE49-F238E27FC236}">
                      <a16:creationId xmlns:a16="http://schemas.microsoft.com/office/drawing/2014/main" id="{AF97B82E-F57A-869C-C8C3-DE7F4A9B3F20}"/>
                    </a:ext>
                  </a:extLst>
                </p:cNvPr>
                <p:cNvSpPr/>
                <p:nvPr/>
              </p:nvSpPr>
              <p:spPr>
                <a:xfrm>
                  <a:off x="6134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8" name="Freeform 1033">
                  <a:extLst>
                    <a:ext uri="{FF2B5EF4-FFF2-40B4-BE49-F238E27FC236}">
                      <a16:creationId xmlns:a16="http://schemas.microsoft.com/office/drawing/2014/main" id="{6E87FD8D-B100-8790-E310-7028FF1CB166}"/>
                    </a:ext>
                  </a:extLst>
                </p:cNvPr>
                <p:cNvSpPr/>
                <p:nvPr/>
              </p:nvSpPr>
              <p:spPr>
                <a:xfrm>
                  <a:off x="61097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9" name="Freeform 1034">
                  <a:extLst>
                    <a:ext uri="{FF2B5EF4-FFF2-40B4-BE49-F238E27FC236}">
                      <a16:creationId xmlns:a16="http://schemas.microsoft.com/office/drawing/2014/main" id="{8D4A042A-FFF7-37F2-B43C-8782C18AD74F}"/>
                    </a:ext>
                  </a:extLst>
                </p:cNvPr>
                <p:cNvSpPr/>
                <p:nvPr/>
              </p:nvSpPr>
              <p:spPr>
                <a:xfrm>
                  <a:off x="61415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0" name="Freeform 1035">
                  <a:extLst>
                    <a:ext uri="{FF2B5EF4-FFF2-40B4-BE49-F238E27FC236}">
                      <a16:creationId xmlns:a16="http://schemas.microsoft.com/office/drawing/2014/main" id="{D0DEC8A4-B9E9-BA36-6E31-DE0CDAA61E12}"/>
                    </a:ext>
                  </a:extLst>
                </p:cNvPr>
                <p:cNvSpPr/>
                <p:nvPr/>
              </p:nvSpPr>
              <p:spPr>
                <a:xfrm>
                  <a:off x="61552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1" name="Freeform 1036">
                  <a:extLst>
                    <a:ext uri="{FF2B5EF4-FFF2-40B4-BE49-F238E27FC236}">
                      <a16:creationId xmlns:a16="http://schemas.microsoft.com/office/drawing/2014/main" id="{56562753-E7C7-D33E-DDB6-165886960F87}"/>
                    </a:ext>
                  </a:extLst>
                </p:cNvPr>
                <p:cNvSpPr/>
                <p:nvPr/>
              </p:nvSpPr>
              <p:spPr>
                <a:xfrm>
                  <a:off x="61870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2" name="Freeform 1037">
                  <a:extLst>
                    <a:ext uri="{FF2B5EF4-FFF2-40B4-BE49-F238E27FC236}">
                      <a16:creationId xmlns:a16="http://schemas.microsoft.com/office/drawing/2014/main" id="{EF0A74B8-E7C9-DF4E-2D7D-63132E9AB39E}"/>
                    </a:ext>
                  </a:extLst>
                </p:cNvPr>
                <p:cNvSpPr/>
                <p:nvPr/>
              </p:nvSpPr>
              <p:spPr>
                <a:xfrm>
                  <a:off x="6173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3" name="Freeform 1038">
                  <a:extLst>
                    <a:ext uri="{FF2B5EF4-FFF2-40B4-BE49-F238E27FC236}">
                      <a16:creationId xmlns:a16="http://schemas.microsoft.com/office/drawing/2014/main" id="{40339B70-66D5-A5F9-B91C-AE7B7F63C974}"/>
                    </a:ext>
                  </a:extLst>
                </p:cNvPr>
                <p:cNvSpPr/>
                <p:nvPr/>
              </p:nvSpPr>
              <p:spPr>
                <a:xfrm>
                  <a:off x="6205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4" name="Freeform 1039">
                  <a:extLst>
                    <a:ext uri="{FF2B5EF4-FFF2-40B4-BE49-F238E27FC236}">
                      <a16:creationId xmlns:a16="http://schemas.microsoft.com/office/drawing/2014/main" id="{83856D8F-EBA9-07F2-2E60-4D9BDD2C7E02}"/>
                    </a:ext>
                  </a:extLst>
                </p:cNvPr>
                <p:cNvSpPr/>
                <p:nvPr/>
              </p:nvSpPr>
              <p:spPr>
                <a:xfrm>
                  <a:off x="6180666"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5" name="Freeform 1040">
                  <a:extLst>
                    <a:ext uri="{FF2B5EF4-FFF2-40B4-BE49-F238E27FC236}">
                      <a16:creationId xmlns:a16="http://schemas.microsoft.com/office/drawing/2014/main" id="{22815576-59B7-C97E-D11B-13A3DACC3EBB}"/>
                    </a:ext>
                  </a:extLst>
                </p:cNvPr>
                <p:cNvSpPr/>
                <p:nvPr/>
              </p:nvSpPr>
              <p:spPr>
                <a:xfrm>
                  <a:off x="6212416"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6" name="Freeform 1041">
                  <a:extLst>
                    <a:ext uri="{FF2B5EF4-FFF2-40B4-BE49-F238E27FC236}">
                      <a16:creationId xmlns:a16="http://schemas.microsoft.com/office/drawing/2014/main" id="{FB27EDA2-4074-0E25-1DD8-2718709D8D27}"/>
                    </a:ext>
                  </a:extLst>
                </p:cNvPr>
                <p:cNvSpPr/>
                <p:nvPr/>
              </p:nvSpPr>
              <p:spPr>
                <a:xfrm>
                  <a:off x="620500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7" name="Freeform 1042">
                  <a:extLst>
                    <a:ext uri="{FF2B5EF4-FFF2-40B4-BE49-F238E27FC236}">
                      <a16:creationId xmlns:a16="http://schemas.microsoft.com/office/drawing/2014/main" id="{F11ECE70-DC54-A8A9-9FC6-519759C773FB}"/>
                    </a:ext>
                  </a:extLst>
                </p:cNvPr>
                <p:cNvSpPr/>
                <p:nvPr/>
              </p:nvSpPr>
              <p:spPr>
                <a:xfrm>
                  <a:off x="623675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8" name="Freeform 1043">
                  <a:extLst>
                    <a:ext uri="{FF2B5EF4-FFF2-40B4-BE49-F238E27FC236}">
                      <a16:creationId xmlns:a16="http://schemas.microsoft.com/office/drawing/2014/main" id="{14905E71-1297-BC28-FDAF-1972ADC1B0FC}"/>
                    </a:ext>
                  </a:extLst>
                </p:cNvPr>
                <p:cNvSpPr/>
                <p:nvPr/>
              </p:nvSpPr>
              <p:spPr>
                <a:xfrm>
                  <a:off x="6230408" y="30458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9" name="Freeform 1044">
                  <a:extLst>
                    <a:ext uri="{FF2B5EF4-FFF2-40B4-BE49-F238E27FC236}">
                      <a16:creationId xmlns:a16="http://schemas.microsoft.com/office/drawing/2014/main" id="{67EC9EB2-403C-70E5-3C09-BED5F82FD679}"/>
                    </a:ext>
                  </a:extLst>
                </p:cNvPr>
                <p:cNvSpPr/>
                <p:nvPr/>
              </p:nvSpPr>
              <p:spPr>
                <a:xfrm>
                  <a:off x="6261100"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0" name="Freeform 1045">
                  <a:extLst>
                    <a:ext uri="{FF2B5EF4-FFF2-40B4-BE49-F238E27FC236}">
                      <a16:creationId xmlns:a16="http://schemas.microsoft.com/office/drawing/2014/main" id="{D580B564-7953-9E9C-9077-EBA3497E9E41}"/>
                    </a:ext>
                  </a:extLst>
                </p:cNvPr>
                <p:cNvSpPr/>
                <p:nvPr/>
              </p:nvSpPr>
              <p:spPr>
                <a:xfrm>
                  <a:off x="6233583"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1" name="Freeform 1046">
                  <a:extLst>
                    <a:ext uri="{FF2B5EF4-FFF2-40B4-BE49-F238E27FC236}">
                      <a16:creationId xmlns:a16="http://schemas.microsoft.com/office/drawing/2014/main" id="{CD1C9062-A58F-995A-6DB7-25A780C9A59A}"/>
                    </a:ext>
                  </a:extLst>
                </p:cNvPr>
                <p:cNvSpPr/>
                <p:nvPr/>
              </p:nvSpPr>
              <p:spPr>
                <a:xfrm>
                  <a:off x="6265333"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2" name="Freeform 1047">
                  <a:extLst>
                    <a:ext uri="{FF2B5EF4-FFF2-40B4-BE49-F238E27FC236}">
                      <a16:creationId xmlns:a16="http://schemas.microsoft.com/office/drawing/2014/main" id="{2BEA2470-37BD-41D8-75BE-E55746390315}"/>
                    </a:ext>
                  </a:extLst>
                </p:cNvPr>
                <p:cNvSpPr/>
                <p:nvPr/>
              </p:nvSpPr>
              <p:spPr>
                <a:xfrm>
                  <a:off x="6300258" y="30458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3" name="Freeform 1048">
                  <a:extLst>
                    <a:ext uri="{FF2B5EF4-FFF2-40B4-BE49-F238E27FC236}">
                      <a16:creationId xmlns:a16="http://schemas.microsoft.com/office/drawing/2014/main" id="{CFDE58C4-2FE5-8D9D-877B-B81750E5F2F5}"/>
                    </a:ext>
                  </a:extLst>
                </p:cNvPr>
                <p:cNvSpPr/>
                <p:nvPr/>
              </p:nvSpPr>
              <p:spPr>
                <a:xfrm>
                  <a:off x="6332008" y="30141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4" name="Freeform 1049">
                  <a:extLst>
                    <a:ext uri="{FF2B5EF4-FFF2-40B4-BE49-F238E27FC236}">
                      <a16:creationId xmlns:a16="http://schemas.microsoft.com/office/drawing/2014/main" id="{3E88387F-F4C9-75A0-DEF5-469D62CD1199}"/>
                    </a:ext>
                  </a:extLst>
                </p:cNvPr>
                <p:cNvSpPr/>
                <p:nvPr/>
              </p:nvSpPr>
              <p:spPr>
                <a:xfrm>
                  <a:off x="63320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5" name="Freeform 1050">
                  <a:extLst>
                    <a:ext uri="{FF2B5EF4-FFF2-40B4-BE49-F238E27FC236}">
                      <a16:creationId xmlns:a16="http://schemas.microsoft.com/office/drawing/2014/main" id="{D3DF4AF1-B579-74C4-9B9C-C7EDB81156E0}"/>
                    </a:ext>
                  </a:extLst>
                </p:cNvPr>
                <p:cNvSpPr/>
                <p:nvPr/>
              </p:nvSpPr>
              <p:spPr>
                <a:xfrm>
                  <a:off x="63637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6" name="Freeform 1051">
                  <a:extLst>
                    <a:ext uri="{FF2B5EF4-FFF2-40B4-BE49-F238E27FC236}">
                      <a16:creationId xmlns:a16="http://schemas.microsoft.com/office/drawing/2014/main" id="{9BA7148B-DDF6-0C43-0D74-0E063C5057BA}"/>
                    </a:ext>
                  </a:extLst>
                </p:cNvPr>
                <p:cNvSpPr/>
                <p:nvPr/>
              </p:nvSpPr>
              <p:spPr>
                <a:xfrm>
                  <a:off x="6399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7" name="Freeform 1052">
                  <a:extLst>
                    <a:ext uri="{FF2B5EF4-FFF2-40B4-BE49-F238E27FC236}">
                      <a16:creationId xmlns:a16="http://schemas.microsoft.com/office/drawing/2014/main" id="{BF99FF5E-DBAB-99AC-B06D-9717F6DD8274}"/>
                    </a:ext>
                  </a:extLst>
                </p:cNvPr>
                <p:cNvSpPr/>
                <p:nvPr/>
              </p:nvSpPr>
              <p:spPr>
                <a:xfrm>
                  <a:off x="6431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8" name="Freeform 1053">
                  <a:extLst>
                    <a:ext uri="{FF2B5EF4-FFF2-40B4-BE49-F238E27FC236}">
                      <a16:creationId xmlns:a16="http://schemas.microsoft.com/office/drawing/2014/main" id="{40131866-42BC-261C-CCEC-41E1660B590D}"/>
                    </a:ext>
                  </a:extLst>
                </p:cNvPr>
                <p:cNvSpPr/>
                <p:nvPr/>
              </p:nvSpPr>
              <p:spPr>
                <a:xfrm>
                  <a:off x="64283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9" name="Freeform 1054">
                  <a:extLst>
                    <a:ext uri="{FF2B5EF4-FFF2-40B4-BE49-F238E27FC236}">
                      <a16:creationId xmlns:a16="http://schemas.microsoft.com/office/drawing/2014/main" id="{E99B0201-CD1E-CA0F-85E6-5F3776BCA746}"/>
                    </a:ext>
                  </a:extLst>
                </p:cNvPr>
                <p:cNvSpPr/>
                <p:nvPr/>
              </p:nvSpPr>
              <p:spPr>
                <a:xfrm>
                  <a:off x="64600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0" name="Freeform 1055">
                  <a:extLst>
                    <a:ext uri="{FF2B5EF4-FFF2-40B4-BE49-F238E27FC236}">
                      <a16:creationId xmlns:a16="http://schemas.microsoft.com/office/drawing/2014/main" id="{86B811EF-B3BE-1618-000C-4C4408147815}"/>
                    </a:ext>
                  </a:extLst>
                </p:cNvPr>
                <p:cNvSpPr/>
                <p:nvPr/>
              </p:nvSpPr>
              <p:spPr>
                <a:xfrm>
                  <a:off x="64600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1" name="Freeform 1056">
                  <a:extLst>
                    <a:ext uri="{FF2B5EF4-FFF2-40B4-BE49-F238E27FC236}">
                      <a16:creationId xmlns:a16="http://schemas.microsoft.com/office/drawing/2014/main" id="{C61609EA-12EE-FA84-7187-4A165AC022AB}"/>
                    </a:ext>
                  </a:extLst>
                </p:cNvPr>
                <p:cNvSpPr/>
                <p:nvPr/>
              </p:nvSpPr>
              <p:spPr>
                <a:xfrm>
                  <a:off x="64918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2" name="Freeform 1057">
                  <a:extLst>
                    <a:ext uri="{FF2B5EF4-FFF2-40B4-BE49-F238E27FC236}">
                      <a16:creationId xmlns:a16="http://schemas.microsoft.com/office/drawing/2014/main" id="{C9F51B47-E87B-4E8B-FF0C-257EE170052B}"/>
                    </a:ext>
                  </a:extLst>
                </p:cNvPr>
                <p:cNvSpPr/>
                <p:nvPr/>
              </p:nvSpPr>
              <p:spPr>
                <a:xfrm>
                  <a:off x="647382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3" name="Freeform 1058">
                  <a:extLst>
                    <a:ext uri="{FF2B5EF4-FFF2-40B4-BE49-F238E27FC236}">
                      <a16:creationId xmlns:a16="http://schemas.microsoft.com/office/drawing/2014/main" id="{B695813F-E3CF-4967-6793-4C050FA617E4}"/>
                    </a:ext>
                  </a:extLst>
                </p:cNvPr>
                <p:cNvSpPr/>
                <p:nvPr/>
              </p:nvSpPr>
              <p:spPr>
                <a:xfrm>
                  <a:off x="650557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4" name="Freeform 1059">
                  <a:extLst>
                    <a:ext uri="{FF2B5EF4-FFF2-40B4-BE49-F238E27FC236}">
                      <a16:creationId xmlns:a16="http://schemas.microsoft.com/office/drawing/2014/main" id="{A1C6F7A4-9338-C809-FF75-7096AEA09153}"/>
                    </a:ext>
                  </a:extLst>
                </p:cNvPr>
                <p:cNvSpPr/>
                <p:nvPr/>
              </p:nvSpPr>
              <p:spPr>
                <a:xfrm>
                  <a:off x="648440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5" name="Freeform 1060">
                  <a:extLst>
                    <a:ext uri="{FF2B5EF4-FFF2-40B4-BE49-F238E27FC236}">
                      <a16:creationId xmlns:a16="http://schemas.microsoft.com/office/drawing/2014/main" id="{13B6D832-C361-5130-0ED9-89750B66862A}"/>
                    </a:ext>
                  </a:extLst>
                </p:cNvPr>
                <p:cNvSpPr/>
                <p:nvPr/>
              </p:nvSpPr>
              <p:spPr>
                <a:xfrm>
                  <a:off x="651615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6" name="Freeform 1061">
                  <a:extLst>
                    <a:ext uri="{FF2B5EF4-FFF2-40B4-BE49-F238E27FC236}">
                      <a16:creationId xmlns:a16="http://schemas.microsoft.com/office/drawing/2014/main" id="{25B699F3-C422-204A-3499-326E7A610731}"/>
                    </a:ext>
                  </a:extLst>
                </p:cNvPr>
                <p:cNvSpPr/>
                <p:nvPr/>
              </p:nvSpPr>
              <p:spPr>
                <a:xfrm>
                  <a:off x="64875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7" name="Freeform 1062">
                  <a:extLst>
                    <a:ext uri="{FF2B5EF4-FFF2-40B4-BE49-F238E27FC236}">
                      <a16:creationId xmlns:a16="http://schemas.microsoft.com/office/drawing/2014/main" id="{FDF82BE8-34C4-8C27-7253-A638CD777D6F}"/>
                    </a:ext>
                  </a:extLst>
                </p:cNvPr>
                <p:cNvSpPr/>
                <p:nvPr/>
              </p:nvSpPr>
              <p:spPr>
                <a:xfrm>
                  <a:off x="65193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8" name="Freeform 1063">
                  <a:extLst>
                    <a:ext uri="{FF2B5EF4-FFF2-40B4-BE49-F238E27FC236}">
                      <a16:creationId xmlns:a16="http://schemas.microsoft.com/office/drawing/2014/main" id="{3901B911-50FD-392B-1648-84C307118BF6}"/>
                    </a:ext>
                  </a:extLst>
                </p:cNvPr>
                <p:cNvSpPr/>
                <p:nvPr/>
              </p:nvSpPr>
              <p:spPr>
                <a:xfrm>
                  <a:off x="649181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9" name="Freeform 1064">
                  <a:extLst>
                    <a:ext uri="{FF2B5EF4-FFF2-40B4-BE49-F238E27FC236}">
                      <a16:creationId xmlns:a16="http://schemas.microsoft.com/office/drawing/2014/main" id="{DA80D060-8644-AFD4-3B95-3D82B0AD6B17}"/>
                    </a:ext>
                  </a:extLst>
                </p:cNvPr>
                <p:cNvSpPr/>
                <p:nvPr/>
              </p:nvSpPr>
              <p:spPr>
                <a:xfrm>
                  <a:off x="65235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0" name="Freeform 1065">
                  <a:extLst>
                    <a:ext uri="{FF2B5EF4-FFF2-40B4-BE49-F238E27FC236}">
                      <a16:creationId xmlns:a16="http://schemas.microsoft.com/office/drawing/2014/main" id="{361D384D-532B-3F47-707D-D0CFACDD6BED}"/>
                    </a:ext>
                  </a:extLst>
                </p:cNvPr>
                <p:cNvSpPr/>
                <p:nvPr/>
              </p:nvSpPr>
              <p:spPr>
                <a:xfrm>
                  <a:off x="649499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1" name="Freeform 1066">
                  <a:extLst>
                    <a:ext uri="{FF2B5EF4-FFF2-40B4-BE49-F238E27FC236}">
                      <a16:creationId xmlns:a16="http://schemas.microsoft.com/office/drawing/2014/main" id="{4DEA7125-B472-7DCA-6279-F75A60FAE7B4}"/>
                    </a:ext>
                  </a:extLst>
                </p:cNvPr>
                <p:cNvSpPr/>
                <p:nvPr/>
              </p:nvSpPr>
              <p:spPr>
                <a:xfrm>
                  <a:off x="652674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2" name="Freeform 1067">
                  <a:extLst>
                    <a:ext uri="{FF2B5EF4-FFF2-40B4-BE49-F238E27FC236}">
                      <a16:creationId xmlns:a16="http://schemas.microsoft.com/office/drawing/2014/main" id="{F52BCD9F-1D0D-4CC8-88FF-11BC2A98FE78}"/>
                    </a:ext>
                  </a:extLst>
                </p:cNvPr>
                <p:cNvSpPr/>
                <p:nvPr/>
              </p:nvSpPr>
              <p:spPr>
                <a:xfrm>
                  <a:off x="64981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3" name="Freeform 1068">
                  <a:extLst>
                    <a:ext uri="{FF2B5EF4-FFF2-40B4-BE49-F238E27FC236}">
                      <a16:creationId xmlns:a16="http://schemas.microsoft.com/office/drawing/2014/main" id="{B2DBEFF1-CA92-8E19-B3CA-5C62CBEA0267}"/>
                    </a:ext>
                  </a:extLst>
                </p:cNvPr>
                <p:cNvSpPr/>
                <p:nvPr/>
              </p:nvSpPr>
              <p:spPr>
                <a:xfrm>
                  <a:off x="65299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4" name="Freeform 1069">
                  <a:extLst>
                    <a:ext uri="{FF2B5EF4-FFF2-40B4-BE49-F238E27FC236}">
                      <a16:creationId xmlns:a16="http://schemas.microsoft.com/office/drawing/2014/main" id="{56AE67BE-7331-0634-B7FF-C914988CA52F}"/>
                    </a:ext>
                  </a:extLst>
                </p:cNvPr>
                <p:cNvSpPr/>
                <p:nvPr/>
              </p:nvSpPr>
              <p:spPr>
                <a:xfrm>
                  <a:off x="650240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5" name="Freeform 1070">
                  <a:extLst>
                    <a:ext uri="{FF2B5EF4-FFF2-40B4-BE49-F238E27FC236}">
                      <a16:creationId xmlns:a16="http://schemas.microsoft.com/office/drawing/2014/main" id="{55F04A95-F369-294B-3EF8-A45725E9F07C}"/>
                    </a:ext>
                  </a:extLst>
                </p:cNvPr>
                <p:cNvSpPr/>
                <p:nvPr/>
              </p:nvSpPr>
              <p:spPr>
                <a:xfrm>
                  <a:off x="653415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6" name="Freeform 1071">
                  <a:extLst>
                    <a:ext uri="{FF2B5EF4-FFF2-40B4-BE49-F238E27FC236}">
                      <a16:creationId xmlns:a16="http://schemas.microsoft.com/office/drawing/2014/main" id="{90361331-AA68-A450-82DF-56FF95A4E9ED}"/>
                    </a:ext>
                  </a:extLst>
                </p:cNvPr>
                <p:cNvSpPr/>
                <p:nvPr/>
              </p:nvSpPr>
              <p:spPr>
                <a:xfrm>
                  <a:off x="6505575"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7" name="Freeform 1072">
                  <a:extLst>
                    <a:ext uri="{FF2B5EF4-FFF2-40B4-BE49-F238E27FC236}">
                      <a16:creationId xmlns:a16="http://schemas.microsoft.com/office/drawing/2014/main" id="{65067AE3-0B67-AF16-98B1-6142C4F6C2CB}"/>
                    </a:ext>
                  </a:extLst>
                </p:cNvPr>
                <p:cNvSpPr/>
                <p:nvPr/>
              </p:nvSpPr>
              <p:spPr>
                <a:xfrm>
                  <a:off x="6537325"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8" name="Freeform 1073">
                  <a:extLst>
                    <a:ext uri="{FF2B5EF4-FFF2-40B4-BE49-F238E27FC236}">
                      <a16:creationId xmlns:a16="http://schemas.microsoft.com/office/drawing/2014/main" id="{9607EF05-DCBA-50E1-B038-96DE124F116F}"/>
                    </a:ext>
                  </a:extLst>
                </p:cNvPr>
                <p:cNvSpPr/>
                <p:nvPr/>
              </p:nvSpPr>
              <p:spPr>
                <a:xfrm>
                  <a:off x="65087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9" name="Freeform 1074">
                  <a:extLst>
                    <a:ext uri="{FF2B5EF4-FFF2-40B4-BE49-F238E27FC236}">
                      <a16:creationId xmlns:a16="http://schemas.microsoft.com/office/drawing/2014/main" id="{970C27CB-989D-95A4-F3DB-F4C108FB1A35}"/>
                    </a:ext>
                  </a:extLst>
                </p:cNvPr>
                <p:cNvSpPr/>
                <p:nvPr/>
              </p:nvSpPr>
              <p:spPr>
                <a:xfrm>
                  <a:off x="65405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0" name="Freeform 1075">
                  <a:extLst>
                    <a:ext uri="{FF2B5EF4-FFF2-40B4-BE49-F238E27FC236}">
                      <a16:creationId xmlns:a16="http://schemas.microsoft.com/office/drawing/2014/main" id="{DBB58AF0-AFFB-4A53-E2A3-84241472E3C8}"/>
                    </a:ext>
                  </a:extLst>
                </p:cNvPr>
                <p:cNvSpPr/>
                <p:nvPr/>
              </p:nvSpPr>
              <p:spPr>
                <a:xfrm>
                  <a:off x="6512983"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1" name="Freeform 1076">
                  <a:extLst>
                    <a:ext uri="{FF2B5EF4-FFF2-40B4-BE49-F238E27FC236}">
                      <a16:creationId xmlns:a16="http://schemas.microsoft.com/office/drawing/2014/main" id="{AA162040-DE5B-A4EC-6055-490B9AC55E35}"/>
                    </a:ext>
                  </a:extLst>
                </p:cNvPr>
                <p:cNvSpPr/>
                <p:nvPr/>
              </p:nvSpPr>
              <p:spPr>
                <a:xfrm>
                  <a:off x="654473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2" name="Freeform 1077">
                  <a:extLst>
                    <a:ext uri="{FF2B5EF4-FFF2-40B4-BE49-F238E27FC236}">
                      <a16:creationId xmlns:a16="http://schemas.microsoft.com/office/drawing/2014/main" id="{1FAD3A4E-8667-E766-5587-44C3CAD39D79}"/>
                    </a:ext>
                  </a:extLst>
                </p:cNvPr>
                <p:cNvSpPr/>
                <p:nvPr/>
              </p:nvSpPr>
              <p:spPr>
                <a:xfrm>
                  <a:off x="6516158"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3" name="Freeform 1078">
                  <a:extLst>
                    <a:ext uri="{FF2B5EF4-FFF2-40B4-BE49-F238E27FC236}">
                      <a16:creationId xmlns:a16="http://schemas.microsoft.com/office/drawing/2014/main" id="{1A11730C-3CE1-4105-36B8-61143656D159}"/>
                    </a:ext>
                  </a:extLst>
                </p:cNvPr>
                <p:cNvSpPr/>
                <p:nvPr/>
              </p:nvSpPr>
              <p:spPr>
                <a:xfrm>
                  <a:off x="6547908"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4" name="Freeform 1079">
                  <a:extLst>
                    <a:ext uri="{FF2B5EF4-FFF2-40B4-BE49-F238E27FC236}">
                      <a16:creationId xmlns:a16="http://schemas.microsoft.com/office/drawing/2014/main" id="{0BABF0E0-47DF-70B1-2AE1-E1DC88496A20}"/>
                    </a:ext>
                  </a:extLst>
                </p:cNvPr>
                <p:cNvSpPr/>
                <p:nvPr/>
              </p:nvSpPr>
              <p:spPr>
                <a:xfrm>
                  <a:off x="6520391"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5" name="Freeform 1080">
                  <a:extLst>
                    <a:ext uri="{FF2B5EF4-FFF2-40B4-BE49-F238E27FC236}">
                      <a16:creationId xmlns:a16="http://schemas.microsoft.com/office/drawing/2014/main" id="{AE0E9D1F-FC0F-1ED8-690C-7CCB51CBB76F}"/>
                    </a:ext>
                  </a:extLst>
                </p:cNvPr>
                <p:cNvSpPr/>
                <p:nvPr/>
              </p:nvSpPr>
              <p:spPr>
                <a:xfrm>
                  <a:off x="6551083"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6" name="Freeform 1081">
                  <a:extLst>
                    <a:ext uri="{FF2B5EF4-FFF2-40B4-BE49-F238E27FC236}">
                      <a16:creationId xmlns:a16="http://schemas.microsoft.com/office/drawing/2014/main" id="{D266F372-3FDE-01DD-DC7C-AC5EF6F621B4}"/>
                    </a:ext>
                  </a:extLst>
                </p:cNvPr>
                <p:cNvSpPr/>
                <p:nvPr/>
              </p:nvSpPr>
              <p:spPr>
                <a:xfrm>
                  <a:off x="6523566"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7" name="Freeform 1082">
                  <a:extLst>
                    <a:ext uri="{FF2B5EF4-FFF2-40B4-BE49-F238E27FC236}">
                      <a16:creationId xmlns:a16="http://schemas.microsoft.com/office/drawing/2014/main" id="{A45A1B8B-C924-B022-72F2-9AE98B0194BC}"/>
                    </a:ext>
                  </a:extLst>
                </p:cNvPr>
                <p:cNvSpPr/>
                <p:nvPr/>
              </p:nvSpPr>
              <p:spPr>
                <a:xfrm>
                  <a:off x="655531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8" name="Freeform 1083">
                  <a:extLst>
                    <a:ext uri="{FF2B5EF4-FFF2-40B4-BE49-F238E27FC236}">
                      <a16:creationId xmlns:a16="http://schemas.microsoft.com/office/drawing/2014/main" id="{B8633106-1C05-01FE-4780-2549D60E3291}"/>
                    </a:ext>
                  </a:extLst>
                </p:cNvPr>
                <p:cNvSpPr/>
                <p:nvPr/>
              </p:nvSpPr>
              <p:spPr>
                <a:xfrm>
                  <a:off x="6526741"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9" name="Freeform 1084">
                  <a:extLst>
                    <a:ext uri="{FF2B5EF4-FFF2-40B4-BE49-F238E27FC236}">
                      <a16:creationId xmlns:a16="http://schemas.microsoft.com/office/drawing/2014/main" id="{C02D7CD7-5D40-5A2A-07E6-C5D55F01FDD6}"/>
                    </a:ext>
                  </a:extLst>
                </p:cNvPr>
                <p:cNvSpPr/>
                <p:nvPr/>
              </p:nvSpPr>
              <p:spPr>
                <a:xfrm>
                  <a:off x="6558491"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0" name="Freeform 1085">
                  <a:extLst>
                    <a:ext uri="{FF2B5EF4-FFF2-40B4-BE49-F238E27FC236}">
                      <a16:creationId xmlns:a16="http://schemas.microsoft.com/office/drawing/2014/main" id="{B52DCCFB-1FF4-2BD8-0603-B50522ADAA2A}"/>
                    </a:ext>
                  </a:extLst>
                </p:cNvPr>
                <p:cNvSpPr/>
                <p:nvPr/>
              </p:nvSpPr>
              <p:spPr>
                <a:xfrm>
                  <a:off x="6530975" y="3051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1" name="Freeform 1086">
                  <a:extLst>
                    <a:ext uri="{FF2B5EF4-FFF2-40B4-BE49-F238E27FC236}">
                      <a16:creationId xmlns:a16="http://schemas.microsoft.com/office/drawing/2014/main" id="{EC39F222-9CF8-B9F7-1B81-9A178BE7B4DE}"/>
                    </a:ext>
                  </a:extLst>
                </p:cNvPr>
                <p:cNvSpPr/>
                <p:nvPr/>
              </p:nvSpPr>
              <p:spPr>
                <a:xfrm>
                  <a:off x="6561666"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2" name="Freeform 1087">
                  <a:extLst>
                    <a:ext uri="{FF2B5EF4-FFF2-40B4-BE49-F238E27FC236}">
                      <a16:creationId xmlns:a16="http://schemas.microsoft.com/office/drawing/2014/main" id="{EAC53988-2B94-8034-6183-BE75061E3541}"/>
                    </a:ext>
                  </a:extLst>
                </p:cNvPr>
                <p:cNvSpPr/>
                <p:nvPr/>
              </p:nvSpPr>
              <p:spPr>
                <a:xfrm>
                  <a:off x="6534150" y="3051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3" name="Freeform 1088">
                  <a:extLst>
                    <a:ext uri="{FF2B5EF4-FFF2-40B4-BE49-F238E27FC236}">
                      <a16:creationId xmlns:a16="http://schemas.microsoft.com/office/drawing/2014/main" id="{ED6ABBF5-62B7-4FF7-1EB0-4A54BA4C8E26}"/>
                    </a:ext>
                  </a:extLst>
                </p:cNvPr>
                <p:cNvSpPr/>
                <p:nvPr/>
              </p:nvSpPr>
              <p:spPr>
                <a:xfrm>
                  <a:off x="6565900" y="3019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4" name="Freeform 1089">
                  <a:extLst>
                    <a:ext uri="{FF2B5EF4-FFF2-40B4-BE49-F238E27FC236}">
                      <a16:creationId xmlns:a16="http://schemas.microsoft.com/office/drawing/2014/main" id="{B5D460D8-D856-C634-07D9-94E6F8568AC9}"/>
                    </a:ext>
                  </a:extLst>
                </p:cNvPr>
                <p:cNvSpPr/>
                <p:nvPr/>
              </p:nvSpPr>
              <p:spPr>
                <a:xfrm>
                  <a:off x="65373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5" name="Freeform 1090">
                  <a:extLst>
                    <a:ext uri="{FF2B5EF4-FFF2-40B4-BE49-F238E27FC236}">
                      <a16:creationId xmlns:a16="http://schemas.microsoft.com/office/drawing/2014/main" id="{E3E8F5E3-0661-798C-FFC2-DBC052BF8D93}"/>
                    </a:ext>
                  </a:extLst>
                </p:cNvPr>
                <p:cNvSpPr/>
                <p:nvPr/>
              </p:nvSpPr>
              <p:spPr>
                <a:xfrm>
                  <a:off x="6569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6" name="Freeform 1091">
                  <a:extLst>
                    <a:ext uri="{FF2B5EF4-FFF2-40B4-BE49-F238E27FC236}">
                      <a16:creationId xmlns:a16="http://schemas.microsoft.com/office/drawing/2014/main" id="{7E058C4F-1F4F-1D15-B7E9-57DD78558555}"/>
                    </a:ext>
                  </a:extLst>
                </p:cNvPr>
                <p:cNvSpPr/>
                <p:nvPr/>
              </p:nvSpPr>
              <p:spPr>
                <a:xfrm>
                  <a:off x="6541558"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7" name="Freeform 1092">
                  <a:extLst>
                    <a:ext uri="{FF2B5EF4-FFF2-40B4-BE49-F238E27FC236}">
                      <a16:creationId xmlns:a16="http://schemas.microsoft.com/office/drawing/2014/main" id="{48E950CB-8A32-DA9A-60F1-76E66DC06822}"/>
                    </a:ext>
                  </a:extLst>
                </p:cNvPr>
                <p:cNvSpPr/>
                <p:nvPr/>
              </p:nvSpPr>
              <p:spPr>
                <a:xfrm>
                  <a:off x="65733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8" name="Freeform 1093">
                  <a:extLst>
                    <a:ext uri="{FF2B5EF4-FFF2-40B4-BE49-F238E27FC236}">
                      <a16:creationId xmlns:a16="http://schemas.microsoft.com/office/drawing/2014/main" id="{D10A0282-8877-B7F2-CA86-B77311643C7A}"/>
                    </a:ext>
                  </a:extLst>
                </p:cNvPr>
                <p:cNvSpPr/>
                <p:nvPr/>
              </p:nvSpPr>
              <p:spPr>
                <a:xfrm>
                  <a:off x="65447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9" name="Freeform 1094">
                  <a:extLst>
                    <a:ext uri="{FF2B5EF4-FFF2-40B4-BE49-F238E27FC236}">
                      <a16:creationId xmlns:a16="http://schemas.microsoft.com/office/drawing/2014/main" id="{EA596891-F35B-4837-571B-CCF02307DCB8}"/>
                    </a:ext>
                  </a:extLst>
                </p:cNvPr>
                <p:cNvSpPr/>
                <p:nvPr/>
              </p:nvSpPr>
              <p:spPr>
                <a:xfrm>
                  <a:off x="65764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0" name="Freeform 1095">
                  <a:extLst>
                    <a:ext uri="{FF2B5EF4-FFF2-40B4-BE49-F238E27FC236}">
                      <a16:creationId xmlns:a16="http://schemas.microsoft.com/office/drawing/2014/main" id="{F4987800-EAE1-2E7D-1D4D-2E161B76DDF3}"/>
                    </a:ext>
                  </a:extLst>
                </p:cNvPr>
                <p:cNvSpPr/>
                <p:nvPr/>
              </p:nvSpPr>
              <p:spPr>
                <a:xfrm>
                  <a:off x="65479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1" name="Freeform 1096">
                  <a:extLst>
                    <a:ext uri="{FF2B5EF4-FFF2-40B4-BE49-F238E27FC236}">
                      <a16:creationId xmlns:a16="http://schemas.microsoft.com/office/drawing/2014/main" id="{12FD1C77-869A-F6A4-6DB4-26690E66C88D}"/>
                    </a:ext>
                  </a:extLst>
                </p:cNvPr>
                <p:cNvSpPr/>
                <p:nvPr/>
              </p:nvSpPr>
              <p:spPr>
                <a:xfrm>
                  <a:off x="65796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2" name="Freeform 1097">
                  <a:extLst>
                    <a:ext uri="{FF2B5EF4-FFF2-40B4-BE49-F238E27FC236}">
                      <a16:creationId xmlns:a16="http://schemas.microsoft.com/office/drawing/2014/main" id="{8B0FBCFA-B028-89B0-0C49-5DA0F4EA6F4C}"/>
                    </a:ext>
                  </a:extLst>
                </p:cNvPr>
                <p:cNvSpPr/>
                <p:nvPr/>
              </p:nvSpPr>
              <p:spPr>
                <a:xfrm>
                  <a:off x="6552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3" name="Freeform 1098">
                  <a:extLst>
                    <a:ext uri="{FF2B5EF4-FFF2-40B4-BE49-F238E27FC236}">
                      <a16:creationId xmlns:a16="http://schemas.microsoft.com/office/drawing/2014/main" id="{65070F69-D3F0-76FC-82E5-931A96E9C104}"/>
                    </a:ext>
                  </a:extLst>
                </p:cNvPr>
                <p:cNvSpPr/>
                <p:nvPr/>
              </p:nvSpPr>
              <p:spPr>
                <a:xfrm>
                  <a:off x="6583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4" name="Freeform 1099">
                  <a:extLst>
                    <a:ext uri="{FF2B5EF4-FFF2-40B4-BE49-F238E27FC236}">
                      <a16:creationId xmlns:a16="http://schemas.microsoft.com/office/drawing/2014/main" id="{3E0E369E-22D4-05BC-C162-2E982BD36740}"/>
                    </a:ext>
                  </a:extLst>
                </p:cNvPr>
                <p:cNvSpPr/>
                <p:nvPr/>
              </p:nvSpPr>
              <p:spPr>
                <a:xfrm>
                  <a:off x="65553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5" name="Freeform 1100">
                  <a:extLst>
                    <a:ext uri="{FF2B5EF4-FFF2-40B4-BE49-F238E27FC236}">
                      <a16:creationId xmlns:a16="http://schemas.microsoft.com/office/drawing/2014/main" id="{20BFDFE6-1B98-1B45-2DB8-366E1A919768}"/>
                    </a:ext>
                  </a:extLst>
                </p:cNvPr>
                <p:cNvSpPr/>
                <p:nvPr/>
              </p:nvSpPr>
              <p:spPr>
                <a:xfrm>
                  <a:off x="65870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6" name="Freeform 1101">
                  <a:extLst>
                    <a:ext uri="{FF2B5EF4-FFF2-40B4-BE49-F238E27FC236}">
                      <a16:creationId xmlns:a16="http://schemas.microsoft.com/office/drawing/2014/main" id="{2D6A64CB-2901-406D-4BAC-EE5C5CC70581}"/>
                    </a:ext>
                  </a:extLst>
                </p:cNvPr>
                <p:cNvSpPr/>
                <p:nvPr/>
              </p:nvSpPr>
              <p:spPr>
                <a:xfrm>
                  <a:off x="65584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7" name="Freeform 1102">
                  <a:extLst>
                    <a:ext uri="{FF2B5EF4-FFF2-40B4-BE49-F238E27FC236}">
                      <a16:creationId xmlns:a16="http://schemas.microsoft.com/office/drawing/2014/main" id="{24C4C95C-A2E5-9718-F867-1DCC1F9F9C47}"/>
                    </a:ext>
                  </a:extLst>
                </p:cNvPr>
                <p:cNvSpPr/>
                <p:nvPr/>
              </p:nvSpPr>
              <p:spPr>
                <a:xfrm>
                  <a:off x="65902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8" name="Freeform 1103">
                  <a:extLst>
                    <a:ext uri="{FF2B5EF4-FFF2-40B4-BE49-F238E27FC236}">
                      <a16:creationId xmlns:a16="http://schemas.microsoft.com/office/drawing/2014/main" id="{6854D557-24C4-A47F-E83D-D92500CA6F7E}"/>
                    </a:ext>
                  </a:extLst>
                </p:cNvPr>
                <p:cNvSpPr/>
                <p:nvPr/>
              </p:nvSpPr>
              <p:spPr>
                <a:xfrm>
                  <a:off x="65627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9" name="Freeform 1104">
                  <a:extLst>
                    <a:ext uri="{FF2B5EF4-FFF2-40B4-BE49-F238E27FC236}">
                      <a16:creationId xmlns:a16="http://schemas.microsoft.com/office/drawing/2014/main" id="{6B61D2C5-67E5-24DC-5A33-74DD3D7143E5}"/>
                    </a:ext>
                  </a:extLst>
                </p:cNvPr>
                <p:cNvSpPr/>
                <p:nvPr/>
              </p:nvSpPr>
              <p:spPr>
                <a:xfrm>
                  <a:off x="65944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0" name="Freeform 1105">
                  <a:extLst>
                    <a:ext uri="{FF2B5EF4-FFF2-40B4-BE49-F238E27FC236}">
                      <a16:creationId xmlns:a16="http://schemas.microsoft.com/office/drawing/2014/main" id="{3F85069E-E9FB-15FF-B13E-D3F03CE956CD}"/>
                    </a:ext>
                  </a:extLst>
                </p:cNvPr>
                <p:cNvSpPr/>
                <p:nvPr/>
              </p:nvSpPr>
              <p:spPr>
                <a:xfrm>
                  <a:off x="656590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1" name="Freeform 1106">
                  <a:extLst>
                    <a:ext uri="{FF2B5EF4-FFF2-40B4-BE49-F238E27FC236}">
                      <a16:creationId xmlns:a16="http://schemas.microsoft.com/office/drawing/2014/main" id="{CADCA0ED-02D4-B361-E6A2-FA8AA90DF064}"/>
                    </a:ext>
                  </a:extLst>
                </p:cNvPr>
                <p:cNvSpPr/>
                <p:nvPr/>
              </p:nvSpPr>
              <p:spPr>
                <a:xfrm>
                  <a:off x="659765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2" name="Freeform 1107">
                  <a:extLst>
                    <a:ext uri="{FF2B5EF4-FFF2-40B4-BE49-F238E27FC236}">
                      <a16:creationId xmlns:a16="http://schemas.microsoft.com/office/drawing/2014/main" id="{CAAFD201-DB6C-F06B-9152-B23799462B19}"/>
                    </a:ext>
                  </a:extLst>
                </p:cNvPr>
                <p:cNvSpPr/>
                <p:nvPr/>
              </p:nvSpPr>
              <p:spPr>
                <a:xfrm>
                  <a:off x="65690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3" name="Freeform 1108">
                  <a:extLst>
                    <a:ext uri="{FF2B5EF4-FFF2-40B4-BE49-F238E27FC236}">
                      <a16:creationId xmlns:a16="http://schemas.microsoft.com/office/drawing/2014/main" id="{2CF26909-28D1-764E-C47A-BA57225913C0}"/>
                    </a:ext>
                  </a:extLst>
                </p:cNvPr>
                <p:cNvSpPr/>
                <p:nvPr/>
              </p:nvSpPr>
              <p:spPr>
                <a:xfrm>
                  <a:off x="66008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4" name="Freeform 1109">
                  <a:extLst>
                    <a:ext uri="{FF2B5EF4-FFF2-40B4-BE49-F238E27FC236}">
                      <a16:creationId xmlns:a16="http://schemas.microsoft.com/office/drawing/2014/main" id="{6201A271-2834-60C7-8674-C40D4B78A8E2}"/>
                    </a:ext>
                  </a:extLst>
                </p:cNvPr>
                <p:cNvSpPr/>
                <p:nvPr/>
              </p:nvSpPr>
              <p:spPr>
                <a:xfrm>
                  <a:off x="657330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5" name="Freeform 1110">
                  <a:extLst>
                    <a:ext uri="{FF2B5EF4-FFF2-40B4-BE49-F238E27FC236}">
                      <a16:creationId xmlns:a16="http://schemas.microsoft.com/office/drawing/2014/main" id="{6DADD4DD-EA47-AB48-A09D-D446A893F125}"/>
                    </a:ext>
                  </a:extLst>
                </p:cNvPr>
                <p:cNvSpPr/>
                <p:nvPr/>
              </p:nvSpPr>
              <p:spPr>
                <a:xfrm>
                  <a:off x="660505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6" name="Freeform 1111">
                  <a:extLst>
                    <a:ext uri="{FF2B5EF4-FFF2-40B4-BE49-F238E27FC236}">
                      <a16:creationId xmlns:a16="http://schemas.microsoft.com/office/drawing/2014/main" id="{A50F35B3-A6F4-2607-6A8E-91BA1641760B}"/>
                    </a:ext>
                  </a:extLst>
                </p:cNvPr>
                <p:cNvSpPr/>
                <p:nvPr/>
              </p:nvSpPr>
              <p:spPr>
                <a:xfrm>
                  <a:off x="65764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7" name="Freeform 1112">
                  <a:extLst>
                    <a:ext uri="{FF2B5EF4-FFF2-40B4-BE49-F238E27FC236}">
                      <a16:creationId xmlns:a16="http://schemas.microsoft.com/office/drawing/2014/main" id="{7F4B1566-ECEA-C51B-717E-2652B04CA352}"/>
                    </a:ext>
                  </a:extLst>
                </p:cNvPr>
                <p:cNvSpPr/>
                <p:nvPr/>
              </p:nvSpPr>
              <p:spPr>
                <a:xfrm>
                  <a:off x="66082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8" name="Freeform 1113">
                  <a:extLst>
                    <a:ext uri="{FF2B5EF4-FFF2-40B4-BE49-F238E27FC236}">
                      <a16:creationId xmlns:a16="http://schemas.microsoft.com/office/drawing/2014/main" id="{F17385C1-0E33-B170-9D50-E11FC0BC0CDC}"/>
                    </a:ext>
                  </a:extLst>
                </p:cNvPr>
                <p:cNvSpPr/>
                <p:nvPr/>
              </p:nvSpPr>
              <p:spPr>
                <a:xfrm>
                  <a:off x="65796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9" name="Freeform 1114">
                  <a:extLst>
                    <a:ext uri="{FF2B5EF4-FFF2-40B4-BE49-F238E27FC236}">
                      <a16:creationId xmlns:a16="http://schemas.microsoft.com/office/drawing/2014/main" id="{5E33B62B-B9CE-3425-16A5-AF16B2CBD020}"/>
                    </a:ext>
                  </a:extLst>
                </p:cNvPr>
                <p:cNvSpPr/>
                <p:nvPr/>
              </p:nvSpPr>
              <p:spPr>
                <a:xfrm>
                  <a:off x="66114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0" name="Freeform 1115">
                  <a:extLst>
                    <a:ext uri="{FF2B5EF4-FFF2-40B4-BE49-F238E27FC236}">
                      <a16:creationId xmlns:a16="http://schemas.microsoft.com/office/drawing/2014/main" id="{B73B3D82-61C4-8C60-1B60-3748BA1FAFC6}"/>
                    </a:ext>
                  </a:extLst>
                </p:cNvPr>
                <p:cNvSpPr/>
                <p:nvPr/>
              </p:nvSpPr>
              <p:spPr>
                <a:xfrm>
                  <a:off x="65838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1" name="Freeform 1116">
                  <a:extLst>
                    <a:ext uri="{FF2B5EF4-FFF2-40B4-BE49-F238E27FC236}">
                      <a16:creationId xmlns:a16="http://schemas.microsoft.com/office/drawing/2014/main" id="{0793E138-8CBA-B032-A3F3-B3DDC85AFFDD}"/>
                    </a:ext>
                  </a:extLst>
                </p:cNvPr>
                <p:cNvSpPr/>
                <p:nvPr/>
              </p:nvSpPr>
              <p:spPr>
                <a:xfrm>
                  <a:off x="66156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2" name="Freeform 1117">
                  <a:extLst>
                    <a:ext uri="{FF2B5EF4-FFF2-40B4-BE49-F238E27FC236}">
                      <a16:creationId xmlns:a16="http://schemas.microsoft.com/office/drawing/2014/main" id="{6756CD9F-0B72-8F01-4E5B-3C6E77AB20B2}"/>
                    </a:ext>
                  </a:extLst>
                </p:cNvPr>
                <p:cNvSpPr/>
                <p:nvPr/>
              </p:nvSpPr>
              <p:spPr>
                <a:xfrm>
                  <a:off x="65870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3" name="Freeform 1118">
                  <a:extLst>
                    <a:ext uri="{FF2B5EF4-FFF2-40B4-BE49-F238E27FC236}">
                      <a16:creationId xmlns:a16="http://schemas.microsoft.com/office/drawing/2014/main" id="{48E1444B-26A7-5ABA-5FF6-816AFFE87F15}"/>
                    </a:ext>
                  </a:extLst>
                </p:cNvPr>
                <p:cNvSpPr/>
                <p:nvPr/>
              </p:nvSpPr>
              <p:spPr>
                <a:xfrm>
                  <a:off x="66188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4" name="Freeform 1119">
                  <a:extLst>
                    <a:ext uri="{FF2B5EF4-FFF2-40B4-BE49-F238E27FC236}">
                      <a16:creationId xmlns:a16="http://schemas.microsoft.com/office/drawing/2014/main" id="{D54FA206-C2E5-F5D9-96BC-220D4CBAA561}"/>
                    </a:ext>
                  </a:extLst>
                </p:cNvPr>
                <p:cNvSpPr/>
                <p:nvPr/>
              </p:nvSpPr>
              <p:spPr>
                <a:xfrm>
                  <a:off x="65902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5" name="Freeform 1120">
                  <a:extLst>
                    <a:ext uri="{FF2B5EF4-FFF2-40B4-BE49-F238E27FC236}">
                      <a16:creationId xmlns:a16="http://schemas.microsoft.com/office/drawing/2014/main" id="{2CFFCEAB-754C-E74A-65DD-7B8565A572B2}"/>
                    </a:ext>
                  </a:extLst>
                </p:cNvPr>
                <p:cNvSpPr/>
                <p:nvPr/>
              </p:nvSpPr>
              <p:spPr>
                <a:xfrm>
                  <a:off x="66219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6" name="Freeform 1121">
                  <a:extLst>
                    <a:ext uri="{FF2B5EF4-FFF2-40B4-BE49-F238E27FC236}">
                      <a16:creationId xmlns:a16="http://schemas.microsoft.com/office/drawing/2014/main" id="{D99F4F87-6947-A67C-EAFC-CC67E1952C0B}"/>
                    </a:ext>
                  </a:extLst>
                </p:cNvPr>
                <p:cNvSpPr/>
                <p:nvPr/>
              </p:nvSpPr>
              <p:spPr>
                <a:xfrm>
                  <a:off x="659447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7" name="Freeform 1122">
                  <a:extLst>
                    <a:ext uri="{FF2B5EF4-FFF2-40B4-BE49-F238E27FC236}">
                      <a16:creationId xmlns:a16="http://schemas.microsoft.com/office/drawing/2014/main" id="{D35A13AE-5D3F-E5E3-242F-99F78FF5E758}"/>
                    </a:ext>
                  </a:extLst>
                </p:cNvPr>
                <p:cNvSpPr/>
                <p:nvPr/>
              </p:nvSpPr>
              <p:spPr>
                <a:xfrm>
                  <a:off x="662622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8" name="Freeform 1123">
                  <a:extLst>
                    <a:ext uri="{FF2B5EF4-FFF2-40B4-BE49-F238E27FC236}">
                      <a16:creationId xmlns:a16="http://schemas.microsoft.com/office/drawing/2014/main" id="{E8138D4A-3CB8-53F7-09B3-236AEE935511}"/>
                    </a:ext>
                  </a:extLst>
                </p:cNvPr>
                <p:cNvSpPr/>
                <p:nvPr/>
              </p:nvSpPr>
              <p:spPr>
                <a:xfrm>
                  <a:off x="6597650"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9" name="Freeform 1124">
                  <a:extLst>
                    <a:ext uri="{FF2B5EF4-FFF2-40B4-BE49-F238E27FC236}">
                      <a16:creationId xmlns:a16="http://schemas.microsoft.com/office/drawing/2014/main" id="{F6BFF619-2724-516D-8CB0-2E1BBBBC5104}"/>
                    </a:ext>
                  </a:extLst>
                </p:cNvPr>
                <p:cNvSpPr/>
                <p:nvPr/>
              </p:nvSpPr>
              <p:spPr>
                <a:xfrm>
                  <a:off x="6629400"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0" name="Freeform 1125">
                  <a:extLst>
                    <a:ext uri="{FF2B5EF4-FFF2-40B4-BE49-F238E27FC236}">
                      <a16:creationId xmlns:a16="http://schemas.microsoft.com/office/drawing/2014/main" id="{8C2AC533-87E1-9069-4A09-06B39A1FB468}"/>
                    </a:ext>
                  </a:extLst>
                </p:cNvPr>
                <p:cNvSpPr/>
                <p:nvPr/>
              </p:nvSpPr>
              <p:spPr>
                <a:xfrm>
                  <a:off x="6600825"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1" name="Freeform 1126">
                  <a:extLst>
                    <a:ext uri="{FF2B5EF4-FFF2-40B4-BE49-F238E27FC236}">
                      <a16:creationId xmlns:a16="http://schemas.microsoft.com/office/drawing/2014/main" id="{6ADBD473-2447-0B8C-B8C6-073D3D4245F7}"/>
                    </a:ext>
                  </a:extLst>
                </p:cNvPr>
                <p:cNvSpPr/>
                <p:nvPr/>
              </p:nvSpPr>
              <p:spPr>
                <a:xfrm>
                  <a:off x="66325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2" name="Freeform 1127">
                  <a:extLst>
                    <a:ext uri="{FF2B5EF4-FFF2-40B4-BE49-F238E27FC236}">
                      <a16:creationId xmlns:a16="http://schemas.microsoft.com/office/drawing/2014/main" id="{3EEF6B69-0A8F-F348-A4F3-DED7A6D10687}"/>
                    </a:ext>
                  </a:extLst>
                </p:cNvPr>
                <p:cNvSpPr/>
                <p:nvPr/>
              </p:nvSpPr>
              <p:spPr>
                <a:xfrm>
                  <a:off x="66050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3" name="Freeform 1128">
                  <a:extLst>
                    <a:ext uri="{FF2B5EF4-FFF2-40B4-BE49-F238E27FC236}">
                      <a16:creationId xmlns:a16="http://schemas.microsoft.com/office/drawing/2014/main" id="{AAF6EBEF-0214-AD85-678C-485AD6C49980}"/>
                    </a:ext>
                  </a:extLst>
                </p:cNvPr>
                <p:cNvSpPr/>
                <p:nvPr/>
              </p:nvSpPr>
              <p:spPr>
                <a:xfrm>
                  <a:off x="66368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4" name="Freeform 1129">
                  <a:extLst>
                    <a:ext uri="{FF2B5EF4-FFF2-40B4-BE49-F238E27FC236}">
                      <a16:creationId xmlns:a16="http://schemas.microsoft.com/office/drawing/2014/main" id="{16359384-44F5-670F-3A82-7C61522FE1F5}"/>
                    </a:ext>
                  </a:extLst>
                </p:cNvPr>
                <p:cNvSpPr/>
                <p:nvPr/>
              </p:nvSpPr>
              <p:spPr>
                <a:xfrm>
                  <a:off x="660823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5" name="Freeform 1130">
                  <a:extLst>
                    <a:ext uri="{FF2B5EF4-FFF2-40B4-BE49-F238E27FC236}">
                      <a16:creationId xmlns:a16="http://schemas.microsoft.com/office/drawing/2014/main" id="{B4F66359-CD57-B587-5378-F58FC632DFBE}"/>
                    </a:ext>
                  </a:extLst>
                </p:cNvPr>
                <p:cNvSpPr/>
                <p:nvPr/>
              </p:nvSpPr>
              <p:spPr>
                <a:xfrm>
                  <a:off x="663998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6" name="Freeform 1131">
                  <a:extLst>
                    <a:ext uri="{FF2B5EF4-FFF2-40B4-BE49-F238E27FC236}">
                      <a16:creationId xmlns:a16="http://schemas.microsoft.com/office/drawing/2014/main" id="{C5EC40E5-4A3C-424C-3938-4AAB6A48A2C4}"/>
                    </a:ext>
                  </a:extLst>
                </p:cNvPr>
                <p:cNvSpPr/>
                <p:nvPr/>
              </p:nvSpPr>
              <p:spPr>
                <a:xfrm>
                  <a:off x="661881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7" name="Freeform 1132">
                  <a:extLst>
                    <a:ext uri="{FF2B5EF4-FFF2-40B4-BE49-F238E27FC236}">
                      <a16:creationId xmlns:a16="http://schemas.microsoft.com/office/drawing/2014/main" id="{BBFF057E-FAC0-880B-3BE5-00D21960A552}"/>
                    </a:ext>
                  </a:extLst>
                </p:cNvPr>
                <p:cNvSpPr/>
                <p:nvPr/>
              </p:nvSpPr>
              <p:spPr>
                <a:xfrm>
                  <a:off x="665056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8" name="Freeform 1133">
                  <a:extLst>
                    <a:ext uri="{FF2B5EF4-FFF2-40B4-BE49-F238E27FC236}">
                      <a16:creationId xmlns:a16="http://schemas.microsoft.com/office/drawing/2014/main" id="{E658CC87-0778-E421-60CE-FC08C41E0E1C}"/>
                    </a:ext>
                  </a:extLst>
                </p:cNvPr>
                <p:cNvSpPr/>
                <p:nvPr/>
              </p:nvSpPr>
              <p:spPr>
                <a:xfrm>
                  <a:off x="6639983"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9" name="Freeform 1134">
                  <a:extLst>
                    <a:ext uri="{FF2B5EF4-FFF2-40B4-BE49-F238E27FC236}">
                      <a16:creationId xmlns:a16="http://schemas.microsoft.com/office/drawing/2014/main" id="{3FE6CD00-89B1-CF5F-4DA1-12FFC6661C6C}"/>
                    </a:ext>
                  </a:extLst>
                </p:cNvPr>
                <p:cNvSpPr/>
                <p:nvPr/>
              </p:nvSpPr>
              <p:spPr>
                <a:xfrm>
                  <a:off x="6671733"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0" name="Freeform 1135">
                  <a:extLst>
                    <a:ext uri="{FF2B5EF4-FFF2-40B4-BE49-F238E27FC236}">
                      <a16:creationId xmlns:a16="http://schemas.microsoft.com/office/drawing/2014/main" id="{0D5AE55B-CE4F-3B0C-B346-27962CAAD7DF}"/>
                    </a:ext>
                  </a:extLst>
                </p:cNvPr>
                <p:cNvSpPr/>
                <p:nvPr/>
              </p:nvSpPr>
              <p:spPr>
                <a:xfrm>
                  <a:off x="6643158"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1" name="Freeform 1136">
                  <a:extLst>
                    <a:ext uri="{FF2B5EF4-FFF2-40B4-BE49-F238E27FC236}">
                      <a16:creationId xmlns:a16="http://schemas.microsoft.com/office/drawing/2014/main" id="{CE85BA83-4C5A-45A4-01B0-A18A13190AAA}"/>
                    </a:ext>
                  </a:extLst>
                </p:cNvPr>
                <p:cNvSpPr/>
                <p:nvPr/>
              </p:nvSpPr>
              <p:spPr>
                <a:xfrm>
                  <a:off x="6674908"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2" name="Freeform 1137">
                  <a:extLst>
                    <a:ext uri="{FF2B5EF4-FFF2-40B4-BE49-F238E27FC236}">
                      <a16:creationId xmlns:a16="http://schemas.microsoft.com/office/drawing/2014/main" id="{E45BA1EB-9345-95D2-A383-8B9316A593F3}"/>
                    </a:ext>
                  </a:extLst>
                </p:cNvPr>
                <p:cNvSpPr/>
                <p:nvPr/>
              </p:nvSpPr>
              <p:spPr>
                <a:xfrm>
                  <a:off x="664739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3" name="Freeform 1138">
                  <a:extLst>
                    <a:ext uri="{FF2B5EF4-FFF2-40B4-BE49-F238E27FC236}">
                      <a16:creationId xmlns:a16="http://schemas.microsoft.com/office/drawing/2014/main" id="{817725B0-4A47-CC29-4879-F23E4EC82D05}"/>
                    </a:ext>
                  </a:extLst>
                </p:cNvPr>
                <p:cNvSpPr/>
                <p:nvPr/>
              </p:nvSpPr>
              <p:spPr>
                <a:xfrm>
                  <a:off x="667914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4" name="Freeform 1139">
                  <a:extLst>
                    <a:ext uri="{FF2B5EF4-FFF2-40B4-BE49-F238E27FC236}">
                      <a16:creationId xmlns:a16="http://schemas.microsoft.com/office/drawing/2014/main" id="{C3934FCA-6F20-B549-DE44-B24213409288}"/>
                    </a:ext>
                  </a:extLst>
                </p:cNvPr>
                <p:cNvSpPr/>
                <p:nvPr/>
              </p:nvSpPr>
              <p:spPr>
                <a:xfrm>
                  <a:off x="66505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5" name="Freeform 1140">
                  <a:extLst>
                    <a:ext uri="{FF2B5EF4-FFF2-40B4-BE49-F238E27FC236}">
                      <a16:creationId xmlns:a16="http://schemas.microsoft.com/office/drawing/2014/main" id="{19710145-D0D5-A597-E763-F1A8438069C8}"/>
                    </a:ext>
                  </a:extLst>
                </p:cNvPr>
                <p:cNvSpPr/>
                <p:nvPr/>
              </p:nvSpPr>
              <p:spPr>
                <a:xfrm>
                  <a:off x="66823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6" name="Freeform 1141">
                  <a:extLst>
                    <a:ext uri="{FF2B5EF4-FFF2-40B4-BE49-F238E27FC236}">
                      <a16:creationId xmlns:a16="http://schemas.microsoft.com/office/drawing/2014/main" id="{3D7EEAE0-C106-6D49-044D-82D5E91F479C}"/>
                    </a:ext>
                  </a:extLst>
                </p:cNvPr>
                <p:cNvSpPr/>
                <p:nvPr/>
              </p:nvSpPr>
              <p:spPr>
                <a:xfrm>
                  <a:off x="6665383" y="305752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7" name="Freeform 1142">
                  <a:extLst>
                    <a:ext uri="{FF2B5EF4-FFF2-40B4-BE49-F238E27FC236}">
                      <a16:creationId xmlns:a16="http://schemas.microsoft.com/office/drawing/2014/main" id="{602101FF-018D-F2AF-2EF5-70906B233D47}"/>
                    </a:ext>
                  </a:extLst>
                </p:cNvPr>
                <p:cNvSpPr/>
                <p:nvPr/>
              </p:nvSpPr>
              <p:spPr>
                <a:xfrm>
                  <a:off x="6696075"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8" name="Freeform 1143">
                  <a:extLst>
                    <a:ext uri="{FF2B5EF4-FFF2-40B4-BE49-F238E27FC236}">
                      <a16:creationId xmlns:a16="http://schemas.microsoft.com/office/drawing/2014/main" id="{DDAFE76B-6D0B-5627-85BA-ADFDA4B9742C}"/>
                    </a:ext>
                  </a:extLst>
                </p:cNvPr>
                <p:cNvSpPr/>
                <p:nvPr/>
              </p:nvSpPr>
              <p:spPr>
                <a:xfrm>
                  <a:off x="6679141"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9" name="Freeform 1144">
                  <a:extLst>
                    <a:ext uri="{FF2B5EF4-FFF2-40B4-BE49-F238E27FC236}">
                      <a16:creationId xmlns:a16="http://schemas.microsoft.com/office/drawing/2014/main" id="{E64743F7-A208-03E5-64B8-6684DA6DF34A}"/>
                    </a:ext>
                  </a:extLst>
                </p:cNvPr>
                <p:cNvSpPr/>
                <p:nvPr/>
              </p:nvSpPr>
              <p:spPr>
                <a:xfrm>
                  <a:off x="6710891"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0" name="Freeform 1145">
                  <a:extLst>
                    <a:ext uri="{FF2B5EF4-FFF2-40B4-BE49-F238E27FC236}">
                      <a16:creationId xmlns:a16="http://schemas.microsoft.com/office/drawing/2014/main" id="{5EC39DD7-4F9D-B6CD-AC33-DFED86DA10CA}"/>
                    </a:ext>
                  </a:extLst>
                </p:cNvPr>
                <p:cNvSpPr/>
                <p:nvPr/>
              </p:nvSpPr>
              <p:spPr>
                <a:xfrm>
                  <a:off x="6739466" y="30575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1" name="Freeform 1146">
                  <a:extLst>
                    <a:ext uri="{FF2B5EF4-FFF2-40B4-BE49-F238E27FC236}">
                      <a16:creationId xmlns:a16="http://schemas.microsoft.com/office/drawing/2014/main" id="{95441480-D150-7A44-181D-A5FFB89C6A06}"/>
                    </a:ext>
                  </a:extLst>
                </p:cNvPr>
                <p:cNvSpPr/>
                <p:nvPr/>
              </p:nvSpPr>
              <p:spPr>
                <a:xfrm>
                  <a:off x="6771216" y="30257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2" name="Freeform 1147">
                  <a:extLst>
                    <a:ext uri="{FF2B5EF4-FFF2-40B4-BE49-F238E27FC236}">
                      <a16:creationId xmlns:a16="http://schemas.microsoft.com/office/drawing/2014/main" id="{1CAE0067-7AAD-CA3F-0265-B74C42971671}"/>
                    </a:ext>
                  </a:extLst>
                </p:cNvPr>
                <p:cNvSpPr/>
                <p:nvPr/>
              </p:nvSpPr>
              <p:spPr>
                <a:xfrm>
                  <a:off x="6827308"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3" name="Freeform 1148">
                  <a:extLst>
                    <a:ext uri="{FF2B5EF4-FFF2-40B4-BE49-F238E27FC236}">
                      <a16:creationId xmlns:a16="http://schemas.microsoft.com/office/drawing/2014/main" id="{ED275CCB-AC8C-AF8C-0802-F9BDBA3B1BD0}"/>
                    </a:ext>
                  </a:extLst>
                </p:cNvPr>
                <p:cNvSpPr/>
                <p:nvPr/>
              </p:nvSpPr>
              <p:spPr>
                <a:xfrm>
                  <a:off x="6859058"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4" name="Freeform 1149">
                  <a:extLst>
                    <a:ext uri="{FF2B5EF4-FFF2-40B4-BE49-F238E27FC236}">
                      <a16:creationId xmlns:a16="http://schemas.microsoft.com/office/drawing/2014/main" id="{562EAB44-0842-00E3-A979-4DB1C6B3C7C9}"/>
                    </a:ext>
                  </a:extLst>
                </p:cNvPr>
                <p:cNvSpPr/>
                <p:nvPr/>
              </p:nvSpPr>
              <p:spPr>
                <a:xfrm>
                  <a:off x="6845300"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5" name="Freeform 1150">
                  <a:extLst>
                    <a:ext uri="{FF2B5EF4-FFF2-40B4-BE49-F238E27FC236}">
                      <a16:creationId xmlns:a16="http://schemas.microsoft.com/office/drawing/2014/main" id="{963DA770-95F6-9CE4-6566-983753B4704E}"/>
                    </a:ext>
                  </a:extLst>
                </p:cNvPr>
                <p:cNvSpPr/>
                <p:nvPr/>
              </p:nvSpPr>
              <p:spPr>
                <a:xfrm>
                  <a:off x="6877050"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6" name="Freeform 1151">
                  <a:extLst>
                    <a:ext uri="{FF2B5EF4-FFF2-40B4-BE49-F238E27FC236}">
                      <a16:creationId xmlns:a16="http://schemas.microsoft.com/office/drawing/2014/main" id="{DF956574-B1F5-08FB-E83C-9BCCC260127A}"/>
                    </a:ext>
                  </a:extLst>
                </p:cNvPr>
                <p:cNvSpPr/>
                <p:nvPr/>
              </p:nvSpPr>
              <p:spPr>
                <a:xfrm>
                  <a:off x="6848475"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7" name="Freeform 1152">
                  <a:extLst>
                    <a:ext uri="{FF2B5EF4-FFF2-40B4-BE49-F238E27FC236}">
                      <a16:creationId xmlns:a16="http://schemas.microsoft.com/office/drawing/2014/main" id="{1CA8BB26-1A24-BB26-0DA9-5D2C76D6475D}"/>
                    </a:ext>
                  </a:extLst>
                </p:cNvPr>
                <p:cNvSpPr/>
                <p:nvPr/>
              </p:nvSpPr>
              <p:spPr>
                <a:xfrm>
                  <a:off x="6880225" y="30437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8" name="Freeform 1153">
                  <a:extLst>
                    <a:ext uri="{FF2B5EF4-FFF2-40B4-BE49-F238E27FC236}">
                      <a16:creationId xmlns:a16="http://schemas.microsoft.com/office/drawing/2014/main" id="{FB8428EE-0D97-62A0-3C96-ECB07FC46DE3}"/>
                    </a:ext>
                  </a:extLst>
                </p:cNvPr>
                <p:cNvSpPr/>
                <p:nvPr/>
              </p:nvSpPr>
              <p:spPr>
                <a:xfrm>
                  <a:off x="6969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9" name="Freeform 1154">
                  <a:extLst>
                    <a:ext uri="{FF2B5EF4-FFF2-40B4-BE49-F238E27FC236}">
                      <a16:creationId xmlns:a16="http://schemas.microsoft.com/office/drawing/2014/main" id="{469783E4-4581-6925-A182-AB45BBEC0007}"/>
                    </a:ext>
                  </a:extLst>
                </p:cNvPr>
                <p:cNvSpPr/>
                <p:nvPr/>
              </p:nvSpPr>
              <p:spPr>
                <a:xfrm>
                  <a:off x="7000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0" name="Freeform 1155">
                  <a:extLst>
                    <a:ext uri="{FF2B5EF4-FFF2-40B4-BE49-F238E27FC236}">
                      <a16:creationId xmlns:a16="http://schemas.microsoft.com/office/drawing/2014/main" id="{9C7386F7-9B05-3110-7F0A-4B16DB8463D6}"/>
                    </a:ext>
                  </a:extLst>
                </p:cNvPr>
                <p:cNvSpPr/>
                <p:nvPr/>
              </p:nvSpPr>
              <p:spPr>
                <a:xfrm>
                  <a:off x="69723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1" name="Freeform 1156">
                  <a:extLst>
                    <a:ext uri="{FF2B5EF4-FFF2-40B4-BE49-F238E27FC236}">
                      <a16:creationId xmlns:a16="http://schemas.microsoft.com/office/drawing/2014/main" id="{A821E889-B662-DD06-B5EE-D4B3D01FDF87}"/>
                    </a:ext>
                  </a:extLst>
                </p:cNvPr>
                <p:cNvSpPr/>
                <p:nvPr/>
              </p:nvSpPr>
              <p:spPr>
                <a:xfrm>
                  <a:off x="70040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2" name="Freeform 1157">
                  <a:extLst>
                    <a:ext uri="{FF2B5EF4-FFF2-40B4-BE49-F238E27FC236}">
                      <a16:creationId xmlns:a16="http://schemas.microsoft.com/office/drawing/2014/main" id="{D83FA635-2446-4146-3435-A799CB45FD14}"/>
                    </a:ext>
                  </a:extLst>
                </p:cNvPr>
                <p:cNvSpPr/>
                <p:nvPr/>
              </p:nvSpPr>
              <p:spPr>
                <a:xfrm>
                  <a:off x="70252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3" name="Freeform 1158">
                  <a:extLst>
                    <a:ext uri="{FF2B5EF4-FFF2-40B4-BE49-F238E27FC236}">
                      <a16:creationId xmlns:a16="http://schemas.microsoft.com/office/drawing/2014/main" id="{5A509C90-F9EE-8B1D-D9FE-C16838AF6D4F}"/>
                    </a:ext>
                  </a:extLst>
                </p:cNvPr>
                <p:cNvSpPr/>
                <p:nvPr/>
              </p:nvSpPr>
              <p:spPr>
                <a:xfrm>
                  <a:off x="70569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4" name="Freeform 1159">
                  <a:extLst>
                    <a:ext uri="{FF2B5EF4-FFF2-40B4-BE49-F238E27FC236}">
                      <a16:creationId xmlns:a16="http://schemas.microsoft.com/office/drawing/2014/main" id="{CEE72B4C-3D81-3FDC-A95E-F31533635EDA}"/>
                    </a:ext>
                  </a:extLst>
                </p:cNvPr>
                <p:cNvSpPr/>
                <p:nvPr/>
              </p:nvSpPr>
              <p:spPr>
                <a:xfrm>
                  <a:off x="70675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5" name="Freeform 1160">
                  <a:extLst>
                    <a:ext uri="{FF2B5EF4-FFF2-40B4-BE49-F238E27FC236}">
                      <a16:creationId xmlns:a16="http://schemas.microsoft.com/office/drawing/2014/main" id="{BECF9285-4F6E-678F-CE64-F71061634E57}"/>
                    </a:ext>
                  </a:extLst>
                </p:cNvPr>
                <p:cNvSpPr/>
                <p:nvPr/>
              </p:nvSpPr>
              <p:spPr>
                <a:xfrm>
                  <a:off x="70993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6" name="Freeform 1161">
                  <a:extLst>
                    <a:ext uri="{FF2B5EF4-FFF2-40B4-BE49-F238E27FC236}">
                      <a16:creationId xmlns:a16="http://schemas.microsoft.com/office/drawing/2014/main" id="{3980BD9E-FCAE-E22E-ACC8-59D3C47C9E91}"/>
                    </a:ext>
                  </a:extLst>
                </p:cNvPr>
                <p:cNvSpPr/>
                <p:nvPr/>
              </p:nvSpPr>
              <p:spPr>
                <a:xfrm>
                  <a:off x="7074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7" name="Freeform 1162">
                  <a:extLst>
                    <a:ext uri="{FF2B5EF4-FFF2-40B4-BE49-F238E27FC236}">
                      <a16:creationId xmlns:a16="http://schemas.microsoft.com/office/drawing/2014/main" id="{9D836214-C611-F1C5-207F-C306632E28D1}"/>
                    </a:ext>
                  </a:extLst>
                </p:cNvPr>
                <p:cNvSpPr/>
                <p:nvPr/>
              </p:nvSpPr>
              <p:spPr>
                <a:xfrm>
                  <a:off x="7106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8" name="Freeform 1163">
                  <a:extLst>
                    <a:ext uri="{FF2B5EF4-FFF2-40B4-BE49-F238E27FC236}">
                      <a16:creationId xmlns:a16="http://schemas.microsoft.com/office/drawing/2014/main" id="{DF3FC3C1-2460-F4CC-CFE0-73A010A8E59E}"/>
                    </a:ext>
                  </a:extLst>
                </p:cNvPr>
                <p:cNvSpPr/>
                <p:nvPr/>
              </p:nvSpPr>
              <p:spPr>
                <a:xfrm>
                  <a:off x="7092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9" name="Freeform 1164">
                  <a:extLst>
                    <a:ext uri="{FF2B5EF4-FFF2-40B4-BE49-F238E27FC236}">
                      <a16:creationId xmlns:a16="http://schemas.microsoft.com/office/drawing/2014/main" id="{5C2B94A9-2109-9501-6157-EA6E8B7B21E2}"/>
                    </a:ext>
                  </a:extLst>
                </p:cNvPr>
                <p:cNvSpPr/>
                <p:nvPr/>
              </p:nvSpPr>
              <p:spPr>
                <a:xfrm>
                  <a:off x="7124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0" name="Freeform 1165">
                  <a:extLst>
                    <a:ext uri="{FF2B5EF4-FFF2-40B4-BE49-F238E27FC236}">
                      <a16:creationId xmlns:a16="http://schemas.microsoft.com/office/drawing/2014/main" id="{38CD1593-0610-210B-35EB-87214166B8F6}"/>
                    </a:ext>
                  </a:extLst>
                </p:cNvPr>
                <p:cNvSpPr/>
                <p:nvPr/>
              </p:nvSpPr>
              <p:spPr>
                <a:xfrm>
                  <a:off x="7096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1" name="Freeform 1166">
                  <a:extLst>
                    <a:ext uri="{FF2B5EF4-FFF2-40B4-BE49-F238E27FC236}">
                      <a16:creationId xmlns:a16="http://schemas.microsoft.com/office/drawing/2014/main" id="{9783276B-FC7A-059A-B9CA-EBC6B88FDAA5}"/>
                    </a:ext>
                  </a:extLst>
                </p:cNvPr>
                <p:cNvSpPr/>
                <p:nvPr/>
              </p:nvSpPr>
              <p:spPr>
                <a:xfrm>
                  <a:off x="7127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2" name="Freeform 1167">
                  <a:extLst>
                    <a:ext uri="{FF2B5EF4-FFF2-40B4-BE49-F238E27FC236}">
                      <a16:creationId xmlns:a16="http://schemas.microsoft.com/office/drawing/2014/main" id="{9E191244-ED70-3B2B-D63B-42CEC4A5B7FE}"/>
                    </a:ext>
                  </a:extLst>
                </p:cNvPr>
                <p:cNvSpPr/>
                <p:nvPr/>
              </p:nvSpPr>
              <p:spPr>
                <a:xfrm>
                  <a:off x="7103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3" name="Freeform 1168">
                  <a:extLst>
                    <a:ext uri="{FF2B5EF4-FFF2-40B4-BE49-F238E27FC236}">
                      <a16:creationId xmlns:a16="http://schemas.microsoft.com/office/drawing/2014/main" id="{82D2DF0A-0FC7-B0E9-2681-CC275CE52916}"/>
                    </a:ext>
                  </a:extLst>
                </p:cNvPr>
                <p:cNvSpPr/>
                <p:nvPr/>
              </p:nvSpPr>
              <p:spPr>
                <a:xfrm>
                  <a:off x="7135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4" name="Freeform 1169">
                  <a:extLst>
                    <a:ext uri="{FF2B5EF4-FFF2-40B4-BE49-F238E27FC236}">
                      <a16:creationId xmlns:a16="http://schemas.microsoft.com/office/drawing/2014/main" id="{041B6FF5-30F3-ECCD-D765-9A795BF0640F}"/>
                    </a:ext>
                  </a:extLst>
                </p:cNvPr>
                <p:cNvSpPr/>
                <p:nvPr/>
              </p:nvSpPr>
              <p:spPr>
                <a:xfrm>
                  <a:off x="71067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5" name="Freeform 1170">
                  <a:extLst>
                    <a:ext uri="{FF2B5EF4-FFF2-40B4-BE49-F238E27FC236}">
                      <a16:creationId xmlns:a16="http://schemas.microsoft.com/office/drawing/2014/main" id="{2865FC2C-1653-FE9C-7326-2604290F6427}"/>
                    </a:ext>
                  </a:extLst>
                </p:cNvPr>
                <p:cNvSpPr/>
                <p:nvPr/>
              </p:nvSpPr>
              <p:spPr>
                <a:xfrm>
                  <a:off x="71384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6" name="Freeform 1171">
                  <a:extLst>
                    <a:ext uri="{FF2B5EF4-FFF2-40B4-BE49-F238E27FC236}">
                      <a16:creationId xmlns:a16="http://schemas.microsoft.com/office/drawing/2014/main" id="{3C0173DB-8164-DD38-C5F7-8F25751D9448}"/>
                    </a:ext>
                  </a:extLst>
                </p:cNvPr>
                <p:cNvSpPr/>
                <p:nvPr/>
              </p:nvSpPr>
              <p:spPr>
                <a:xfrm>
                  <a:off x="7110941" y="308504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7" name="Freeform 1172">
                  <a:extLst>
                    <a:ext uri="{FF2B5EF4-FFF2-40B4-BE49-F238E27FC236}">
                      <a16:creationId xmlns:a16="http://schemas.microsoft.com/office/drawing/2014/main" id="{C9D8D0C2-3236-E3F7-AB5D-34FCA405F614}"/>
                    </a:ext>
                  </a:extLst>
                </p:cNvPr>
                <p:cNvSpPr/>
                <p:nvPr/>
              </p:nvSpPr>
              <p:spPr>
                <a:xfrm>
                  <a:off x="71416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8" name="Freeform 1173">
                  <a:extLst>
                    <a:ext uri="{FF2B5EF4-FFF2-40B4-BE49-F238E27FC236}">
                      <a16:creationId xmlns:a16="http://schemas.microsoft.com/office/drawing/2014/main" id="{0CB90658-2B55-E3A2-B054-71D08A0B401A}"/>
                    </a:ext>
                  </a:extLst>
                </p:cNvPr>
                <p:cNvSpPr/>
                <p:nvPr/>
              </p:nvSpPr>
              <p:spPr>
                <a:xfrm>
                  <a:off x="71172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9" name="Freeform 1174">
                  <a:extLst>
                    <a:ext uri="{FF2B5EF4-FFF2-40B4-BE49-F238E27FC236}">
                      <a16:creationId xmlns:a16="http://schemas.microsoft.com/office/drawing/2014/main" id="{A2E090AB-6DD3-9156-461D-ACD771D12B86}"/>
                    </a:ext>
                  </a:extLst>
                </p:cNvPr>
                <p:cNvSpPr/>
                <p:nvPr/>
              </p:nvSpPr>
              <p:spPr>
                <a:xfrm>
                  <a:off x="71490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0" name="Freeform 1175">
                  <a:extLst>
                    <a:ext uri="{FF2B5EF4-FFF2-40B4-BE49-F238E27FC236}">
                      <a16:creationId xmlns:a16="http://schemas.microsoft.com/office/drawing/2014/main" id="{AEEA3BBC-AC8C-2BEE-8B55-FD27FC957744}"/>
                    </a:ext>
                  </a:extLst>
                </p:cNvPr>
                <p:cNvSpPr/>
                <p:nvPr/>
              </p:nvSpPr>
              <p:spPr>
                <a:xfrm>
                  <a:off x="71247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1" name="Freeform 1176">
                  <a:extLst>
                    <a:ext uri="{FF2B5EF4-FFF2-40B4-BE49-F238E27FC236}">
                      <a16:creationId xmlns:a16="http://schemas.microsoft.com/office/drawing/2014/main" id="{F6C59A69-52DA-8BF8-AADD-1782B93A9F2F}"/>
                    </a:ext>
                  </a:extLst>
                </p:cNvPr>
                <p:cNvSpPr/>
                <p:nvPr/>
              </p:nvSpPr>
              <p:spPr>
                <a:xfrm>
                  <a:off x="71564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2" name="Freeform 1177">
                  <a:extLst>
                    <a:ext uri="{FF2B5EF4-FFF2-40B4-BE49-F238E27FC236}">
                      <a16:creationId xmlns:a16="http://schemas.microsoft.com/office/drawing/2014/main" id="{7ADC45E6-12F4-5C08-EB30-0999F73163C5}"/>
                    </a:ext>
                  </a:extLst>
                </p:cNvPr>
                <p:cNvSpPr/>
                <p:nvPr/>
              </p:nvSpPr>
              <p:spPr>
                <a:xfrm>
                  <a:off x="71278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3" name="Freeform 1178">
                  <a:extLst>
                    <a:ext uri="{FF2B5EF4-FFF2-40B4-BE49-F238E27FC236}">
                      <a16:creationId xmlns:a16="http://schemas.microsoft.com/office/drawing/2014/main" id="{086AE578-6B44-5901-1CF2-E91B8859AB33}"/>
                    </a:ext>
                  </a:extLst>
                </p:cNvPr>
                <p:cNvSpPr/>
                <p:nvPr/>
              </p:nvSpPr>
              <p:spPr>
                <a:xfrm>
                  <a:off x="71596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4" name="Freeform 1179">
                  <a:extLst>
                    <a:ext uri="{FF2B5EF4-FFF2-40B4-BE49-F238E27FC236}">
                      <a16:creationId xmlns:a16="http://schemas.microsoft.com/office/drawing/2014/main" id="{ABCF889D-C644-2E5C-73B7-7A5096F9D0CD}"/>
                    </a:ext>
                  </a:extLst>
                </p:cNvPr>
                <p:cNvSpPr/>
                <p:nvPr/>
              </p:nvSpPr>
              <p:spPr>
                <a:xfrm>
                  <a:off x="71352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5" name="Freeform 1180">
                  <a:extLst>
                    <a:ext uri="{FF2B5EF4-FFF2-40B4-BE49-F238E27FC236}">
                      <a16:creationId xmlns:a16="http://schemas.microsoft.com/office/drawing/2014/main" id="{14A5FE6C-A22A-4357-6C8E-8E5C79825032}"/>
                    </a:ext>
                  </a:extLst>
                </p:cNvPr>
                <p:cNvSpPr/>
                <p:nvPr/>
              </p:nvSpPr>
              <p:spPr>
                <a:xfrm>
                  <a:off x="71670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6" name="Freeform 1181">
                  <a:extLst>
                    <a:ext uri="{FF2B5EF4-FFF2-40B4-BE49-F238E27FC236}">
                      <a16:creationId xmlns:a16="http://schemas.microsoft.com/office/drawing/2014/main" id="{59439AE0-2511-931F-13BE-A0DF0115FE51}"/>
                    </a:ext>
                  </a:extLst>
                </p:cNvPr>
                <p:cNvSpPr/>
                <p:nvPr/>
              </p:nvSpPr>
              <p:spPr>
                <a:xfrm>
                  <a:off x="71426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7" name="Freeform 1182">
                  <a:extLst>
                    <a:ext uri="{FF2B5EF4-FFF2-40B4-BE49-F238E27FC236}">
                      <a16:creationId xmlns:a16="http://schemas.microsoft.com/office/drawing/2014/main" id="{14665BD7-3639-1EAA-FF8D-E1ECFF64070C}"/>
                    </a:ext>
                  </a:extLst>
                </p:cNvPr>
                <p:cNvSpPr/>
                <p:nvPr/>
              </p:nvSpPr>
              <p:spPr>
                <a:xfrm>
                  <a:off x="71744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8" name="Freeform 1183">
                  <a:extLst>
                    <a:ext uri="{FF2B5EF4-FFF2-40B4-BE49-F238E27FC236}">
                      <a16:creationId xmlns:a16="http://schemas.microsoft.com/office/drawing/2014/main" id="{8BDE5136-9EEB-D838-6BD8-8B5406590CC4}"/>
                    </a:ext>
                  </a:extLst>
                </p:cNvPr>
                <p:cNvSpPr/>
                <p:nvPr/>
              </p:nvSpPr>
              <p:spPr>
                <a:xfrm>
                  <a:off x="71458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9" name="Freeform 1184">
                  <a:extLst>
                    <a:ext uri="{FF2B5EF4-FFF2-40B4-BE49-F238E27FC236}">
                      <a16:creationId xmlns:a16="http://schemas.microsoft.com/office/drawing/2014/main" id="{DC30A9CC-968E-0861-3857-469F1F124310}"/>
                    </a:ext>
                  </a:extLst>
                </p:cNvPr>
                <p:cNvSpPr/>
                <p:nvPr/>
              </p:nvSpPr>
              <p:spPr>
                <a:xfrm>
                  <a:off x="71776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0" name="Freeform 1185">
                  <a:extLst>
                    <a:ext uri="{FF2B5EF4-FFF2-40B4-BE49-F238E27FC236}">
                      <a16:creationId xmlns:a16="http://schemas.microsoft.com/office/drawing/2014/main" id="{840381A9-22E9-7762-F098-5ED96CBE0604}"/>
                    </a:ext>
                  </a:extLst>
                </p:cNvPr>
                <p:cNvSpPr/>
                <p:nvPr/>
              </p:nvSpPr>
              <p:spPr>
                <a:xfrm>
                  <a:off x="71490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1" name="Freeform 1186">
                  <a:extLst>
                    <a:ext uri="{FF2B5EF4-FFF2-40B4-BE49-F238E27FC236}">
                      <a16:creationId xmlns:a16="http://schemas.microsoft.com/office/drawing/2014/main" id="{964691FF-382D-3A18-2AB3-029702428455}"/>
                    </a:ext>
                  </a:extLst>
                </p:cNvPr>
                <p:cNvSpPr/>
                <p:nvPr/>
              </p:nvSpPr>
              <p:spPr>
                <a:xfrm>
                  <a:off x="71807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2" name="Freeform 1187">
                  <a:extLst>
                    <a:ext uri="{FF2B5EF4-FFF2-40B4-BE49-F238E27FC236}">
                      <a16:creationId xmlns:a16="http://schemas.microsoft.com/office/drawing/2014/main" id="{8C99C372-D9F7-761D-B949-A628C3B5029A}"/>
                    </a:ext>
                  </a:extLst>
                </p:cNvPr>
                <p:cNvSpPr/>
                <p:nvPr/>
              </p:nvSpPr>
              <p:spPr>
                <a:xfrm>
                  <a:off x="71532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3" name="Freeform 1188">
                  <a:extLst>
                    <a:ext uri="{FF2B5EF4-FFF2-40B4-BE49-F238E27FC236}">
                      <a16:creationId xmlns:a16="http://schemas.microsoft.com/office/drawing/2014/main" id="{D1D8D702-88C2-4DE0-F409-7FFF61479734}"/>
                    </a:ext>
                  </a:extLst>
                </p:cNvPr>
                <p:cNvSpPr/>
                <p:nvPr/>
              </p:nvSpPr>
              <p:spPr>
                <a:xfrm>
                  <a:off x="71850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4" name="Freeform 1189">
                  <a:extLst>
                    <a:ext uri="{FF2B5EF4-FFF2-40B4-BE49-F238E27FC236}">
                      <a16:creationId xmlns:a16="http://schemas.microsoft.com/office/drawing/2014/main" id="{24ECE1DB-5ABD-B735-50EC-DBCCD502B197}"/>
                    </a:ext>
                  </a:extLst>
                </p:cNvPr>
                <p:cNvSpPr/>
                <p:nvPr/>
              </p:nvSpPr>
              <p:spPr>
                <a:xfrm>
                  <a:off x="71564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5" name="Freeform 1190">
                  <a:extLst>
                    <a:ext uri="{FF2B5EF4-FFF2-40B4-BE49-F238E27FC236}">
                      <a16:creationId xmlns:a16="http://schemas.microsoft.com/office/drawing/2014/main" id="{5BB4FCBD-C263-C6F6-E2F9-F42C2629C1B8}"/>
                    </a:ext>
                  </a:extLst>
                </p:cNvPr>
                <p:cNvSpPr/>
                <p:nvPr/>
              </p:nvSpPr>
              <p:spPr>
                <a:xfrm>
                  <a:off x="71882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6" name="Freeform 1191">
                  <a:extLst>
                    <a:ext uri="{FF2B5EF4-FFF2-40B4-BE49-F238E27FC236}">
                      <a16:creationId xmlns:a16="http://schemas.microsoft.com/office/drawing/2014/main" id="{0DF616D5-EE76-EBD6-1775-9922F99C6998}"/>
                    </a:ext>
                  </a:extLst>
                </p:cNvPr>
                <p:cNvSpPr/>
                <p:nvPr/>
              </p:nvSpPr>
              <p:spPr>
                <a:xfrm>
                  <a:off x="71596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7" name="Freeform 1192">
                  <a:extLst>
                    <a:ext uri="{FF2B5EF4-FFF2-40B4-BE49-F238E27FC236}">
                      <a16:creationId xmlns:a16="http://schemas.microsoft.com/office/drawing/2014/main" id="{D0EA05E1-0468-2023-2E99-C6C8186B2C36}"/>
                    </a:ext>
                  </a:extLst>
                </p:cNvPr>
                <p:cNvSpPr/>
                <p:nvPr/>
              </p:nvSpPr>
              <p:spPr>
                <a:xfrm>
                  <a:off x="71913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8" name="Freeform 1193">
                  <a:extLst>
                    <a:ext uri="{FF2B5EF4-FFF2-40B4-BE49-F238E27FC236}">
                      <a16:creationId xmlns:a16="http://schemas.microsoft.com/office/drawing/2014/main" id="{A94A7F47-4136-3DB3-1A15-D35B7DBF2091}"/>
                    </a:ext>
                  </a:extLst>
                </p:cNvPr>
                <p:cNvSpPr/>
                <p:nvPr/>
              </p:nvSpPr>
              <p:spPr>
                <a:xfrm>
                  <a:off x="71638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9" name="Freeform 1194">
                  <a:extLst>
                    <a:ext uri="{FF2B5EF4-FFF2-40B4-BE49-F238E27FC236}">
                      <a16:creationId xmlns:a16="http://schemas.microsoft.com/office/drawing/2014/main" id="{3056B11F-9BA4-22D2-8B7B-CF96061D6D3A}"/>
                    </a:ext>
                  </a:extLst>
                </p:cNvPr>
                <p:cNvSpPr/>
                <p:nvPr/>
              </p:nvSpPr>
              <p:spPr>
                <a:xfrm>
                  <a:off x="71956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0" name="Freeform 1195">
                  <a:extLst>
                    <a:ext uri="{FF2B5EF4-FFF2-40B4-BE49-F238E27FC236}">
                      <a16:creationId xmlns:a16="http://schemas.microsoft.com/office/drawing/2014/main" id="{C8B31003-A4F3-E90D-A0F8-430DB9BDA4A6}"/>
                    </a:ext>
                  </a:extLst>
                </p:cNvPr>
                <p:cNvSpPr/>
                <p:nvPr/>
              </p:nvSpPr>
              <p:spPr>
                <a:xfrm>
                  <a:off x="71670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1" name="Freeform 1196">
                  <a:extLst>
                    <a:ext uri="{FF2B5EF4-FFF2-40B4-BE49-F238E27FC236}">
                      <a16:creationId xmlns:a16="http://schemas.microsoft.com/office/drawing/2014/main" id="{08688B14-63EF-4F0C-A14E-CC81035AF190}"/>
                    </a:ext>
                  </a:extLst>
                </p:cNvPr>
                <p:cNvSpPr/>
                <p:nvPr/>
              </p:nvSpPr>
              <p:spPr>
                <a:xfrm>
                  <a:off x="71987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2" name="Freeform 1197">
                  <a:extLst>
                    <a:ext uri="{FF2B5EF4-FFF2-40B4-BE49-F238E27FC236}">
                      <a16:creationId xmlns:a16="http://schemas.microsoft.com/office/drawing/2014/main" id="{1A81EC3D-7B2C-7A85-602F-2A3031018301}"/>
                    </a:ext>
                  </a:extLst>
                </p:cNvPr>
                <p:cNvSpPr/>
                <p:nvPr/>
              </p:nvSpPr>
              <p:spPr>
                <a:xfrm>
                  <a:off x="71702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3" name="Freeform 1198">
                  <a:extLst>
                    <a:ext uri="{FF2B5EF4-FFF2-40B4-BE49-F238E27FC236}">
                      <a16:creationId xmlns:a16="http://schemas.microsoft.com/office/drawing/2014/main" id="{10F3CCE1-DF37-3BD0-68EB-EE19CB10ADEF}"/>
                    </a:ext>
                  </a:extLst>
                </p:cNvPr>
                <p:cNvSpPr/>
                <p:nvPr/>
              </p:nvSpPr>
              <p:spPr>
                <a:xfrm>
                  <a:off x="72019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4" name="Freeform 1199">
                  <a:extLst>
                    <a:ext uri="{FF2B5EF4-FFF2-40B4-BE49-F238E27FC236}">
                      <a16:creationId xmlns:a16="http://schemas.microsoft.com/office/drawing/2014/main" id="{CFAE4BB3-DEAF-76F2-AD15-AC6A439A9982}"/>
                    </a:ext>
                  </a:extLst>
                </p:cNvPr>
                <p:cNvSpPr/>
                <p:nvPr/>
              </p:nvSpPr>
              <p:spPr>
                <a:xfrm>
                  <a:off x="71744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5" name="Freeform 1200">
                  <a:extLst>
                    <a:ext uri="{FF2B5EF4-FFF2-40B4-BE49-F238E27FC236}">
                      <a16:creationId xmlns:a16="http://schemas.microsoft.com/office/drawing/2014/main" id="{8DBB1ADE-48FC-DCE3-D6C6-4CEEB15E38F6}"/>
                    </a:ext>
                  </a:extLst>
                </p:cNvPr>
                <p:cNvSpPr/>
                <p:nvPr/>
              </p:nvSpPr>
              <p:spPr>
                <a:xfrm>
                  <a:off x="72061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6" name="Freeform 1201">
                  <a:extLst>
                    <a:ext uri="{FF2B5EF4-FFF2-40B4-BE49-F238E27FC236}">
                      <a16:creationId xmlns:a16="http://schemas.microsoft.com/office/drawing/2014/main" id="{FBEE1D78-0E4D-8F7D-8236-CD22D0979CE6}"/>
                    </a:ext>
                  </a:extLst>
                </p:cNvPr>
                <p:cNvSpPr/>
                <p:nvPr/>
              </p:nvSpPr>
              <p:spPr>
                <a:xfrm>
                  <a:off x="717761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7" name="Freeform 1202">
                  <a:extLst>
                    <a:ext uri="{FF2B5EF4-FFF2-40B4-BE49-F238E27FC236}">
                      <a16:creationId xmlns:a16="http://schemas.microsoft.com/office/drawing/2014/main" id="{6449C6F2-3A60-D0CA-BC38-431BD5DC68F7}"/>
                    </a:ext>
                  </a:extLst>
                </p:cNvPr>
                <p:cNvSpPr/>
                <p:nvPr/>
              </p:nvSpPr>
              <p:spPr>
                <a:xfrm>
                  <a:off x="720936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8" name="Freeform 1203">
                  <a:extLst>
                    <a:ext uri="{FF2B5EF4-FFF2-40B4-BE49-F238E27FC236}">
                      <a16:creationId xmlns:a16="http://schemas.microsoft.com/office/drawing/2014/main" id="{4C6EA3D1-5A54-117D-3BCB-91FC705CB5AF}"/>
                    </a:ext>
                  </a:extLst>
                </p:cNvPr>
                <p:cNvSpPr/>
                <p:nvPr/>
              </p:nvSpPr>
              <p:spPr>
                <a:xfrm>
                  <a:off x="71807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9" name="Freeform 1204">
                  <a:extLst>
                    <a:ext uri="{FF2B5EF4-FFF2-40B4-BE49-F238E27FC236}">
                      <a16:creationId xmlns:a16="http://schemas.microsoft.com/office/drawing/2014/main" id="{2EB8E980-51E5-3175-2017-A8C8C6D251C5}"/>
                    </a:ext>
                  </a:extLst>
                </p:cNvPr>
                <p:cNvSpPr/>
                <p:nvPr/>
              </p:nvSpPr>
              <p:spPr>
                <a:xfrm>
                  <a:off x="72125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0" name="Freeform 1205">
                  <a:extLst>
                    <a:ext uri="{FF2B5EF4-FFF2-40B4-BE49-F238E27FC236}">
                      <a16:creationId xmlns:a16="http://schemas.microsoft.com/office/drawing/2014/main" id="{D8EF82F0-02F1-2C43-87C5-733B6724CE71}"/>
                    </a:ext>
                  </a:extLst>
                </p:cNvPr>
                <p:cNvSpPr/>
                <p:nvPr/>
              </p:nvSpPr>
              <p:spPr>
                <a:xfrm>
                  <a:off x="71850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1" name="Freeform 1206">
                  <a:extLst>
                    <a:ext uri="{FF2B5EF4-FFF2-40B4-BE49-F238E27FC236}">
                      <a16:creationId xmlns:a16="http://schemas.microsoft.com/office/drawing/2014/main" id="{6654805E-F402-628E-A196-BC9EE79EC519}"/>
                    </a:ext>
                  </a:extLst>
                </p:cNvPr>
                <p:cNvSpPr/>
                <p:nvPr/>
              </p:nvSpPr>
              <p:spPr>
                <a:xfrm>
                  <a:off x="72167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2" name="Freeform 1207">
                  <a:extLst>
                    <a:ext uri="{FF2B5EF4-FFF2-40B4-BE49-F238E27FC236}">
                      <a16:creationId xmlns:a16="http://schemas.microsoft.com/office/drawing/2014/main" id="{D7504F3C-F3E2-F42C-8151-557FE74951C1}"/>
                    </a:ext>
                  </a:extLst>
                </p:cNvPr>
                <p:cNvSpPr/>
                <p:nvPr/>
              </p:nvSpPr>
              <p:spPr>
                <a:xfrm>
                  <a:off x="718820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3" name="Freeform 1208">
                  <a:extLst>
                    <a:ext uri="{FF2B5EF4-FFF2-40B4-BE49-F238E27FC236}">
                      <a16:creationId xmlns:a16="http://schemas.microsoft.com/office/drawing/2014/main" id="{6BC5FCE5-6F69-3056-F4DC-E7A7D25D77E0}"/>
                    </a:ext>
                  </a:extLst>
                </p:cNvPr>
                <p:cNvSpPr/>
                <p:nvPr/>
              </p:nvSpPr>
              <p:spPr>
                <a:xfrm>
                  <a:off x="721995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4" name="Freeform 1209">
                  <a:extLst>
                    <a:ext uri="{FF2B5EF4-FFF2-40B4-BE49-F238E27FC236}">
                      <a16:creationId xmlns:a16="http://schemas.microsoft.com/office/drawing/2014/main" id="{9BAC22FC-1760-4FA8-14AA-3865AA957C41}"/>
                    </a:ext>
                  </a:extLst>
                </p:cNvPr>
                <p:cNvSpPr/>
                <p:nvPr/>
              </p:nvSpPr>
              <p:spPr>
                <a:xfrm>
                  <a:off x="71913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5" name="Freeform 1210">
                  <a:extLst>
                    <a:ext uri="{FF2B5EF4-FFF2-40B4-BE49-F238E27FC236}">
                      <a16:creationId xmlns:a16="http://schemas.microsoft.com/office/drawing/2014/main" id="{7BFEF2FE-E87F-3F11-A5AF-B6E1D3430557}"/>
                    </a:ext>
                  </a:extLst>
                </p:cNvPr>
                <p:cNvSpPr/>
                <p:nvPr/>
              </p:nvSpPr>
              <p:spPr>
                <a:xfrm>
                  <a:off x="72231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6" name="Freeform 1211">
                  <a:extLst>
                    <a:ext uri="{FF2B5EF4-FFF2-40B4-BE49-F238E27FC236}">
                      <a16:creationId xmlns:a16="http://schemas.microsoft.com/office/drawing/2014/main" id="{DFC26F18-930D-969C-66D0-57D6DD2C6FBC}"/>
                    </a:ext>
                  </a:extLst>
                </p:cNvPr>
                <p:cNvSpPr/>
                <p:nvPr/>
              </p:nvSpPr>
              <p:spPr>
                <a:xfrm>
                  <a:off x="719560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7" name="Freeform 1212">
                  <a:extLst>
                    <a:ext uri="{FF2B5EF4-FFF2-40B4-BE49-F238E27FC236}">
                      <a16:creationId xmlns:a16="http://schemas.microsoft.com/office/drawing/2014/main" id="{FE2F579B-133B-71C7-AC89-4336F5CBA243}"/>
                    </a:ext>
                  </a:extLst>
                </p:cNvPr>
                <p:cNvSpPr/>
                <p:nvPr/>
              </p:nvSpPr>
              <p:spPr>
                <a:xfrm>
                  <a:off x="722735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8" name="Freeform 1213">
                  <a:extLst>
                    <a:ext uri="{FF2B5EF4-FFF2-40B4-BE49-F238E27FC236}">
                      <a16:creationId xmlns:a16="http://schemas.microsoft.com/office/drawing/2014/main" id="{0B0346A7-2213-D0BA-1B03-AD4C34821EF2}"/>
                    </a:ext>
                  </a:extLst>
                </p:cNvPr>
                <p:cNvSpPr/>
                <p:nvPr/>
              </p:nvSpPr>
              <p:spPr>
                <a:xfrm>
                  <a:off x="719878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9" name="Freeform 1214">
                  <a:extLst>
                    <a:ext uri="{FF2B5EF4-FFF2-40B4-BE49-F238E27FC236}">
                      <a16:creationId xmlns:a16="http://schemas.microsoft.com/office/drawing/2014/main" id="{425C6127-BA71-E9CC-4009-07BBDD6B0A81}"/>
                    </a:ext>
                  </a:extLst>
                </p:cNvPr>
                <p:cNvSpPr/>
                <p:nvPr/>
              </p:nvSpPr>
              <p:spPr>
                <a:xfrm>
                  <a:off x="723053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0" name="Freeform 1215">
                  <a:extLst>
                    <a:ext uri="{FF2B5EF4-FFF2-40B4-BE49-F238E27FC236}">
                      <a16:creationId xmlns:a16="http://schemas.microsoft.com/office/drawing/2014/main" id="{5A1059DB-BB40-5A37-86BB-8BC31CD4D0E3}"/>
                    </a:ext>
                  </a:extLst>
                </p:cNvPr>
                <p:cNvSpPr/>
                <p:nvPr/>
              </p:nvSpPr>
              <p:spPr>
                <a:xfrm>
                  <a:off x="72019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1" name="Freeform 1216">
                  <a:extLst>
                    <a:ext uri="{FF2B5EF4-FFF2-40B4-BE49-F238E27FC236}">
                      <a16:creationId xmlns:a16="http://schemas.microsoft.com/office/drawing/2014/main" id="{08B05508-3974-24DC-222D-E064F9AF5E5A}"/>
                    </a:ext>
                  </a:extLst>
                </p:cNvPr>
                <p:cNvSpPr/>
                <p:nvPr/>
              </p:nvSpPr>
              <p:spPr>
                <a:xfrm>
                  <a:off x="72337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2" name="Freeform 1217">
                  <a:extLst>
                    <a:ext uri="{FF2B5EF4-FFF2-40B4-BE49-F238E27FC236}">
                      <a16:creationId xmlns:a16="http://schemas.microsoft.com/office/drawing/2014/main" id="{BAE03D4A-6438-1722-7BD3-4F4F815237B3}"/>
                    </a:ext>
                  </a:extLst>
                </p:cNvPr>
                <p:cNvSpPr/>
                <p:nvPr/>
              </p:nvSpPr>
              <p:spPr>
                <a:xfrm>
                  <a:off x="720619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3" name="Freeform 1218">
                  <a:extLst>
                    <a:ext uri="{FF2B5EF4-FFF2-40B4-BE49-F238E27FC236}">
                      <a16:creationId xmlns:a16="http://schemas.microsoft.com/office/drawing/2014/main" id="{A489E532-C744-7683-66B7-EA7DADAEA05C}"/>
                    </a:ext>
                  </a:extLst>
                </p:cNvPr>
                <p:cNvSpPr/>
                <p:nvPr/>
              </p:nvSpPr>
              <p:spPr>
                <a:xfrm>
                  <a:off x="723794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4" name="Freeform 1219">
                  <a:extLst>
                    <a:ext uri="{FF2B5EF4-FFF2-40B4-BE49-F238E27FC236}">
                      <a16:creationId xmlns:a16="http://schemas.microsoft.com/office/drawing/2014/main" id="{F1E84E96-D925-8FAF-8584-7F8F79BF7D8A}"/>
                    </a:ext>
                  </a:extLst>
                </p:cNvPr>
                <p:cNvSpPr/>
                <p:nvPr/>
              </p:nvSpPr>
              <p:spPr>
                <a:xfrm>
                  <a:off x="7209366"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5" name="Freeform 1220">
                  <a:extLst>
                    <a:ext uri="{FF2B5EF4-FFF2-40B4-BE49-F238E27FC236}">
                      <a16:creationId xmlns:a16="http://schemas.microsoft.com/office/drawing/2014/main" id="{B9D527A5-95EF-2F62-25E3-A46F75D8D21D}"/>
                    </a:ext>
                  </a:extLst>
                </p:cNvPr>
                <p:cNvSpPr/>
                <p:nvPr/>
              </p:nvSpPr>
              <p:spPr>
                <a:xfrm>
                  <a:off x="7241116"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6" name="Freeform 1221">
                  <a:extLst>
                    <a:ext uri="{FF2B5EF4-FFF2-40B4-BE49-F238E27FC236}">
                      <a16:creationId xmlns:a16="http://schemas.microsoft.com/office/drawing/2014/main" id="{46E60136-B352-7985-53FA-42DCCC719ACC}"/>
                    </a:ext>
                  </a:extLst>
                </p:cNvPr>
                <p:cNvSpPr/>
                <p:nvPr/>
              </p:nvSpPr>
              <p:spPr>
                <a:xfrm>
                  <a:off x="72125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7" name="Freeform 1222">
                  <a:extLst>
                    <a:ext uri="{FF2B5EF4-FFF2-40B4-BE49-F238E27FC236}">
                      <a16:creationId xmlns:a16="http://schemas.microsoft.com/office/drawing/2014/main" id="{A1B8C9B8-D924-8E6E-A67A-BA5476040D55}"/>
                    </a:ext>
                  </a:extLst>
                </p:cNvPr>
                <p:cNvSpPr/>
                <p:nvPr/>
              </p:nvSpPr>
              <p:spPr>
                <a:xfrm>
                  <a:off x="72442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8" name="Freeform 1223">
                  <a:extLst>
                    <a:ext uri="{FF2B5EF4-FFF2-40B4-BE49-F238E27FC236}">
                      <a16:creationId xmlns:a16="http://schemas.microsoft.com/office/drawing/2014/main" id="{034F7EBB-0295-27F4-A9F8-5BA5E38ECA9E}"/>
                    </a:ext>
                  </a:extLst>
                </p:cNvPr>
                <p:cNvSpPr/>
                <p:nvPr/>
              </p:nvSpPr>
              <p:spPr>
                <a:xfrm>
                  <a:off x="721677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9" name="Freeform 1224">
                  <a:extLst>
                    <a:ext uri="{FF2B5EF4-FFF2-40B4-BE49-F238E27FC236}">
                      <a16:creationId xmlns:a16="http://schemas.microsoft.com/office/drawing/2014/main" id="{74FBACA9-2803-748D-3E9F-52E49F0C36A8}"/>
                    </a:ext>
                  </a:extLst>
                </p:cNvPr>
                <p:cNvSpPr/>
                <p:nvPr/>
              </p:nvSpPr>
              <p:spPr>
                <a:xfrm>
                  <a:off x="724852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0" name="Freeform 1225">
                  <a:extLst>
                    <a:ext uri="{FF2B5EF4-FFF2-40B4-BE49-F238E27FC236}">
                      <a16:creationId xmlns:a16="http://schemas.microsoft.com/office/drawing/2014/main" id="{F0858FE4-8F43-DBA6-A537-9E2A5A2A1CB0}"/>
                    </a:ext>
                  </a:extLst>
                </p:cNvPr>
                <p:cNvSpPr/>
                <p:nvPr/>
              </p:nvSpPr>
              <p:spPr>
                <a:xfrm>
                  <a:off x="7219950"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1" name="Freeform 1226">
                  <a:extLst>
                    <a:ext uri="{FF2B5EF4-FFF2-40B4-BE49-F238E27FC236}">
                      <a16:creationId xmlns:a16="http://schemas.microsoft.com/office/drawing/2014/main" id="{F8F3022D-507A-8919-39F0-E9B75AEB8E4A}"/>
                    </a:ext>
                  </a:extLst>
                </p:cNvPr>
                <p:cNvSpPr/>
                <p:nvPr/>
              </p:nvSpPr>
              <p:spPr>
                <a:xfrm>
                  <a:off x="7251700"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2" name="Freeform 1227">
                  <a:extLst>
                    <a:ext uri="{FF2B5EF4-FFF2-40B4-BE49-F238E27FC236}">
                      <a16:creationId xmlns:a16="http://schemas.microsoft.com/office/drawing/2014/main" id="{CA34E759-8BE0-F851-5875-304004D3466D}"/>
                    </a:ext>
                  </a:extLst>
                </p:cNvPr>
                <p:cNvSpPr/>
                <p:nvPr/>
              </p:nvSpPr>
              <p:spPr>
                <a:xfrm>
                  <a:off x="7223125"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3" name="Freeform 1228">
                  <a:extLst>
                    <a:ext uri="{FF2B5EF4-FFF2-40B4-BE49-F238E27FC236}">
                      <a16:creationId xmlns:a16="http://schemas.microsoft.com/office/drawing/2014/main" id="{02EF3701-5AB1-D779-49F3-884780259869}"/>
                    </a:ext>
                  </a:extLst>
                </p:cNvPr>
                <p:cNvSpPr/>
                <p:nvPr/>
              </p:nvSpPr>
              <p:spPr>
                <a:xfrm>
                  <a:off x="7254875"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4" name="Freeform 1229">
                  <a:extLst>
                    <a:ext uri="{FF2B5EF4-FFF2-40B4-BE49-F238E27FC236}">
                      <a16:creationId xmlns:a16="http://schemas.microsoft.com/office/drawing/2014/main" id="{5B676E1B-5838-BDB7-C2CB-9F1D52BB7EDD}"/>
                    </a:ext>
                  </a:extLst>
                </p:cNvPr>
                <p:cNvSpPr/>
                <p:nvPr/>
              </p:nvSpPr>
              <p:spPr>
                <a:xfrm>
                  <a:off x="7227358"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5" name="Freeform 1230">
                  <a:extLst>
                    <a:ext uri="{FF2B5EF4-FFF2-40B4-BE49-F238E27FC236}">
                      <a16:creationId xmlns:a16="http://schemas.microsoft.com/office/drawing/2014/main" id="{81E947F4-4358-0B16-A692-F963422329EC}"/>
                    </a:ext>
                  </a:extLst>
                </p:cNvPr>
                <p:cNvSpPr/>
                <p:nvPr/>
              </p:nvSpPr>
              <p:spPr>
                <a:xfrm>
                  <a:off x="7259108"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6" name="Freeform 1231">
                  <a:extLst>
                    <a:ext uri="{FF2B5EF4-FFF2-40B4-BE49-F238E27FC236}">
                      <a16:creationId xmlns:a16="http://schemas.microsoft.com/office/drawing/2014/main" id="{7EDEEAA8-58B4-4985-E619-38838D1E5229}"/>
                    </a:ext>
                  </a:extLst>
                </p:cNvPr>
                <p:cNvSpPr/>
                <p:nvPr/>
              </p:nvSpPr>
              <p:spPr>
                <a:xfrm>
                  <a:off x="7230533"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7" name="Freeform 1232">
                  <a:extLst>
                    <a:ext uri="{FF2B5EF4-FFF2-40B4-BE49-F238E27FC236}">
                      <a16:creationId xmlns:a16="http://schemas.microsoft.com/office/drawing/2014/main" id="{CE22B80C-52C2-A3C0-B376-4B34CC9FB623}"/>
                    </a:ext>
                  </a:extLst>
                </p:cNvPr>
                <p:cNvSpPr/>
                <p:nvPr/>
              </p:nvSpPr>
              <p:spPr>
                <a:xfrm>
                  <a:off x="7262283"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8" name="Freeform 1233">
                  <a:extLst>
                    <a:ext uri="{FF2B5EF4-FFF2-40B4-BE49-F238E27FC236}">
                      <a16:creationId xmlns:a16="http://schemas.microsoft.com/office/drawing/2014/main" id="{18051B27-8069-A8DE-A9A9-01EB2F26D669}"/>
                    </a:ext>
                  </a:extLst>
                </p:cNvPr>
                <p:cNvSpPr/>
                <p:nvPr/>
              </p:nvSpPr>
              <p:spPr>
                <a:xfrm>
                  <a:off x="7237941" y="30850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9" name="Freeform 1234">
                  <a:extLst>
                    <a:ext uri="{FF2B5EF4-FFF2-40B4-BE49-F238E27FC236}">
                      <a16:creationId xmlns:a16="http://schemas.microsoft.com/office/drawing/2014/main" id="{082735B0-042F-4F9C-8802-9BFA15030DAD}"/>
                    </a:ext>
                  </a:extLst>
                </p:cNvPr>
                <p:cNvSpPr/>
                <p:nvPr/>
              </p:nvSpPr>
              <p:spPr>
                <a:xfrm>
                  <a:off x="7269691" y="30532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0" name="Freeform 1235">
                  <a:extLst>
                    <a:ext uri="{FF2B5EF4-FFF2-40B4-BE49-F238E27FC236}">
                      <a16:creationId xmlns:a16="http://schemas.microsoft.com/office/drawing/2014/main" id="{39166D59-A634-E21B-9317-19DDFB6B204C}"/>
                    </a:ext>
                  </a:extLst>
                </p:cNvPr>
                <p:cNvSpPr/>
                <p:nvPr/>
              </p:nvSpPr>
              <p:spPr>
                <a:xfrm>
                  <a:off x="7241116"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1" name="Freeform 1236">
                  <a:extLst>
                    <a:ext uri="{FF2B5EF4-FFF2-40B4-BE49-F238E27FC236}">
                      <a16:creationId xmlns:a16="http://schemas.microsoft.com/office/drawing/2014/main" id="{D0F650F6-E15F-FDE6-35A8-B099D95C5601}"/>
                    </a:ext>
                  </a:extLst>
                </p:cNvPr>
                <p:cNvSpPr/>
                <p:nvPr/>
              </p:nvSpPr>
              <p:spPr>
                <a:xfrm>
                  <a:off x="7272866"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2" name="Freeform 1237">
                  <a:extLst>
                    <a:ext uri="{FF2B5EF4-FFF2-40B4-BE49-F238E27FC236}">
                      <a16:creationId xmlns:a16="http://schemas.microsoft.com/office/drawing/2014/main" id="{152CBDF9-6D35-8227-78DC-06859E728308}"/>
                    </a:ext>
                  </a:extLst>
                </p:cNvPr>
                <p:cNvSpPr/>
                <p:nvPr/>
              </p:nvSpPr>
              <p:spPr>
                <a:xfrm>
                  <a:off x="7248525" y="31030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3" name="Freeform 1238">
                  <a:extLst>
                    <a:ext uri="{FF2B5EF4-FFF2-40B4-BE49-F238E27FC236}">
                      <a16:creationId xmlns:a16="http://schemas.microsoft.com/office/drawing/2014/main" id="{6A6B48CC-6F44-414D-9683-C537724E472E}"/>
                    </a:ext>
                  </a:extLst>
                </p:cNvPr>
                <p:cNvSpPr/>
                <p:nvPr/>
              </p:nvSpPr>
              <p:spPr>
                <a:xfrm>
                  <a:off x="7280275" y="3071283"/>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4" name="Freeform 1239">
                  <a:extLst>
                    <a:ext uri="{FF2B5EF4-FFF2-40B4-BE49-F238E27FC236}">
                      <a16:creationId xmlns:a16="http://schemas.microsoft.com/office/drawing/2014/main" id="{195057A3-E34E-4480-B6C8-0F5E269FF93C}"/>
                    </a:ext>
                  </a:extLst>
                </p:cNvPr>
                <p:cNvSpPr/>
                <p:nvPr/>
              </p:nvSpPr>
              <p:spPr>
                <a:xfrm>
                  <a:off x="72517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5" name="Freeform 1240">
                  <a:extLst>
                    <a:ext uri="{FF2B5EF4-FFF2-40B4-BE49-F238E27FC236}">
                      <a16:creationId xmlns:a16="http://schemas.microsoft.com/office/drawing/2014/main" id="{85178ED0-77E3-FB48-9FAD-9DAC7F497249}"/>
                    </a:ext>
                  </a:extLst>
                </p:cNvPr>
                <p:cNvSpPr/>
                <p:nvPr/>
              </p:nvSpPr>
              <p:spPr>
                <a:xfrm>
                  <a:off x="72834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6" name="Freeform 1241">
                  <a:extLst>
                    <a:ext uri="{FF2B5EF4-FFF2-40B4-BE49-F238E27FC236}">
                      <a16:creationId xmlns:a16="http://schemas.microsoft.com/office/drawing/2014/main" id="{0092546B-4449-59F4-9F1A-C95427ADF79C}"/>
                    </a:ext>
                  </a:extLst>
                </p:cNvPr>
                <p:cNvSpPr/>
                <p:nvPr/>
              </p:nvSpPr>
              <p:spPr>
                <a:xfrm>
                  <a:off x="726228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7" name="Freeform 1242">
                  <a:extLst>
                    <a:ext uri="{FF2B5EF4-FFF2-40B4-BE49-F238E27FC236}">
                      <a16:creationId xmlns:a16="http://schemas.microsoft.com/office/drawing/2014/main" id="{C72A8C0F-A1C8-042D-CC98-BEC9E4C244A2}"/>
                    </a:ext>
                  </a:extLst>
                </p:cNvPr>
                <p:cNvSpPr/>
                <p:nvPr/>
              </p:nvSpPr>
              <p:spPr>
                <a:xfrm>
                  <a:off x="729403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8" name="Freeform 1243">
                  <a:extLst>
                    <a:ext uri="{FF2B5EF4-FFF2-40B4-BE49-F238E27FC236}">
                      <a16:creationId xmlns:a16="http://schemas.microsoft.com/office/drawing/2014/main" id="{161312F7-7468-C097-9724-135446B5615B}"/>
                    </a:ext>
                  </a:extLst>
                </p:cNvPr>
                <p:cNvSpPr/>
                <p:nvPr/>
              </p:nvSpPr>
              <p:spPr>
                <a:xfrm>
                  <a:off x="72728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9" name="Freeform 1244">
                  <a:extLst>
                    <a:ext uri="{FF2B5EF4-FFF2-40B4-BE49-F238E27FC236}">
                      <a16:creationId xmlns:a16="http://schemas.microsoft.com/office/drawing/2014/main" id="{DF632CEC-E392-5E6C-CD3A-7B925D0296EB}"/>
                    </a:ext>
                  </a:extLst>
                </p:cNvPr>
                <p:cNvSpPr/>
                <p:nvPr/>
              </p:nvSpPr>
              <p:spPr>
                <a:xfrm>
                  <a:off x="73046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0" name="Freeform 1245">
                  <a:extLst>
                    <a:ext uri="{FF2B5EF4-FFF2-40B4-BE49-F238E27FC236}">
                      <a16:creationId xmlns:a16="http://schemas.microsoft.com/office/drawing/2014/main" id="{1BACBC50-CDE6-EDC9-DFFA-E45387B0C374}"/>
                    </a:ext>
                  </a:extLst>
                </p:cNvPr>
                <p:cNvSpPr/>
                <p:nvPr/>
              </p:nvSpPr>
              <p:spPr>
                <a:xfrm>
                  <a:off x="730885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1" name="Freeform 1246">
                  <a:extLst>
                    <a:ext uri="{FF2B5EF4-FFF2-40B4-BE49-F238E27FC236}">
                      <a16:creationId xmlns:a16="http://schemas.microsoft.com/office/drawing/2014/main" id="{70F9522D-3E67-9538-57FF-49EF8E8940C4}"/>
                    </a:ext>
                  </a:extLst>
                </p:cNvPr>
                <p:cNvSpPr/>
                <p:nvPr/>
              </p:nvSpPr>
              <p:spPr>
                <a:xfrm>
                  <a:off x="734060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2" name="Freeform 1247">
                  <a:extLst>
                    <a:ext uri="{FF2B5EF4-FFF2-40B4-BE49-F238E27FC236}">
                      <a16:creationId xmlns:a16="http://schemas.microsoft.com/office/drawing/2014/main" id="{FED9C93E-6D1A-653B-5696-451DF70876BE}"/>
                    </a:ext>
                  </a:extLst>
                </p:cNvPr>
                <p:cNvSpPr/>
                <p:nvPr/>
              </p:nvSpPr>
              <p:spPr>
                <a:xfrm>
                  <a:off x="73331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3" name="Freeform 1248">
                  <a:extLst>
                    <a:ext uri="{FF2B5EF4-FFF2-40B4-BE49-F238E27FC236}">
                      <a16:creationId xmlns:a16="http://schemas.microsoft.com/office/drawing/2014/main" id="{0CA2624E-D635-0850-93C8-EC6E705D6610}"/>
                    </a:ext>
                  </a:extLst>
                </p:cNvPr>
                <p:cNvSpPr/>
                <p:nvPr/>
              </p:nvSpPr>
              <p:spPr>
                <a:xfrm>
                  <a:off x="73649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4" name="Freeform 1249">
                  <a:extLst>
                    <a:ext uri="{FF2B5EF4-FFF2-40B4-BE49-F238E27FC236}">
                      <a16:creationId xmlns:a16="http://schemas.microsoft.com/office/drawing/2014/main" id="{79080231-F9D0-F1D5-A92B-0D837C1CF21B}"/>
                    </a:ext>
                  </a:extLst>
                </p:cNvPr>
                <p:cNvSpPr/>
                <p:nvPr/>
              </p:nvSpPr>
              <p:spPr>
                <a:xfrm>
                  <a:off x="7336366"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5" name="Freeform 1250">
                  <a:extLst>
                    <a:ext uri="{FF2B5EF4-FFF2-40B4-BE49-F238E27FC236}">
                      <a16:creationId xmlns:a16="http://schemas.microsoft.com/office/drawing/2014/main" id="{EA079F60-B1EC-4966-E15B-2796963B32AB}"/>
                    </a:ext>
                  </a:extLst>
                </p:cNvPr>
                <p:cNvSpPr/>
                <p:nvPr/>
              </p:nvSpPr>
              <p:spPr>
                <a:xfrm>
                  <a:off x="7368116"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6" name="Freeform 1251">
                  <a:extLst>
                    <a:ext uri="{FF2B5EF4-FFF2-40B4-BE49-F238E27FC236}">
                      <a16:creationId xmlns:a16="http://schemas.microsoft.com/office/drawing/2014/main" id="{67ACC0FF-0DC5-1B64-C949-9224A3530506}"/>
                    </a:ext>
                  </a:extLst>
                </p:cNvPr>
                <p:cNvSpPr/>
                <p:nvPr/>
              </p:nvSpPr>
              <p:spPr>
                <a:xfrm>
                  <a:off x="73406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7" name="Freeform 1252">
                  <a:extLst>
                    <a:ext uri="{FF2B5EF4-FFF2-40B4-BE49-F238E27FC236}">
                      <a16:creationId xmlns:a16="http://schemas.microsoft.com/office/drawing/2014/main" id="{6A97297D-01DA-30D9-EBF4-6189C15522DE}"/>
                    </a:ext>
                  </a:extLst>
                </p:cNvPr>
                <p:cNvSpPr/>
                <p:nvPr/>
              </p:nvSpPr>
              <p:spPr>
                <a:xfrm>
                  <a:off x="73723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8" name="Freeform 1253">
                  <a:extLst>
                    <a:ext uri="{FF2B5EF4-FFF2-40B4-BE49-F238E27FC236}">
                      <a16:creationId xmlns:a16="http://schemas.microsoft.com/office/drawing/2014/main" id="{0C431508-D45B-037F-3043-CC5FC6ED7DBD}"/>
                    </a:ext>
                  </a:extLst>
                </p:cNvPr>
                <p:cNvSpPr/>
                <p:nvPr/>
              </p:nvSpPr>
              <p:spPr>
                <a:xfrm>
                  <a:off x="73861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9" name="Freeform 1254">
                  <a:extLst>
                    <a:ext uri="{FF2B5EF4-FFF2-40B4-BE49-F238E27FC236}">
                      <a16:creationId xmlns:a16="http://schemas.microsoft.com/office/drawing/2014/main" id="{48E02987-F69A-CB62-C046-0F1EDA7F0DE4}"/>
                    </a:ext>
                  </a:extLst>
                </p:cNvPr>
                <p:cNvSpPr/>
                <p:nvPr/>
              </p:nvSpPr>
              <p:spPr>
                <a:xfrm>
                  <a:off x="74178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0" name="Freeform 1255">
                  <a:extLst>
                    <a:ext uri="{FF2B5EF4-FFF2-40B4-BE49-F238E27FC236}">
                      <a16:creationId xmlns:a16="http://schemas.microsoft.com/office/drawing/2014/main" id="{AD4DA7CC-D916-56A0-4999-497927B9D086}"/>
                    </a:ext>
                  </a:extLst>
                </p:cNvPr>
                <p:cNvSpPr/>
                <p:nvPr/>
              </p:nvSpPr>
              <p:spPr>
                <a:xfrm>
                  <a:off x="74390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1" name="Freeform 1256">
                  <a:extLst>
                    <a:ext uri="{FF2B5EF4-FFF2-40B4-BE49-F238E27FC236}">
                      <a16:creationId xmlns:a16="http://schemas.microsoft.com/office/drawing/2014/main" id="{FC5C9F2C-D807-0F3E-9FAA-A18E8C907E96}"/>
                    </a:ext>
                  </a:extLst>
                </p:cNvPr>
                <p:cNvSpPr/>
                <p:nvPr/>
              </p:nvSpPr>
              <p:spPr>
                <a:xfrm>
                  <a:off x="74707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2" name="Freeform 1257">
                  <a:extLst>
                    <a:ext uri="{FF2B5EF4-FFF2-40B4-BE49-F238E27FC236}">
                      <a16:creationId xmlns:a16="http://schemas.microsoft.com/office/drawing/2014/main" id="{0DD52215-9751-8037-907C-C8EFC019A8EC}"/>
                    </a:ext>
                  </a:extLst>
                </p:cNvPr>
                <p:cNvSpPr/>
                <p:nvPr/>
              </p:nvSpPr>
              <p:spPr>
                <a:xfrm>
                  <a:off x="7496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3" name="Freeform 1258">
                  <a:extLst>
                    <a:ext uri="{FF2B5EF4-FFF2-40B4-BE49-F238E27FC236}">
                      <a16:creationId xmlns:a16="http://schemas.microsoft.com/office/drawing/2014/main" id="{45611850-1D28-C0AA-333D-58A14095676F}"/>
                    </a:ext>
                  </a:extLst>
                </p:cNvPr>
                <p:cNvSpPr/>
                <p:nvPr/>
              </p:nvSpPr>
              <p:spPr>
                <a:xfrm>
                  <a:off x="7527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4" name="Freeform 1259">
                  <a:extLst>
                    <a:ext uri="{FF2B5EF4-FFF2-40B4-BE49-F238E27FC236}">
                      <a16:creationId xmlns:a16="http://schemas.microsoft.com/office/drawing/2014/main" id="{5B9A1CC2-4B22-C00B-4709-8924E3A69C1A}"/>
                    </a:ext>
                  </a:extLst>
                </p:cNvPr>
                <p:cNvSpPr/>
                <p:nvPr/>
              </p:nvSpPr>
              <p:spPr>
                <a:xfrm>
                  <a:off x="76866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5" name="Freeform 1260">
                  <a:extLst>
                    <a:ext uri="{FF2B5EF4-FFF2-40B4-BE49-F238E27FC236}">
                      <a16:creationId xmlns:a16="http://schemas.microsoft.com/office/drawing/2014/main" id="{16E00BDF-EDCF-1968-1C47-09C8156A7F26}"/>
                    </a:ext>
                  </a:extLst>
                </p:cNvPr>
                <p:cNvSpPr/>
                <p:nvPr/>
              </p:nvSpPr>
              <p:spPr>
                <a:xfrm>
                  <a:off x="77184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6" name="Freeform 1261">
                  <a:extLst>
                    <a:ext uri="{FF2B5EF4-FFF2-40B4-BE49-F238E27FC236}">
                      <a16:creationId xmlns:a16="http://schemas.microsoft.com/office/drawing/2014/main" id="{BFAF4024-7202-65FA-AF1D-D563208B8CAF}"/>
                    </a:ext>
                  </a:extLst>
                </p:cNvPr>
                <p:cNvSpPr/>
                <p:nvPr/>
              </p:nvSpPr>
              <p:spPr>
                <a:xfrm>
                  <a:off x="77258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7" name="Freeform 1262">
                  <a:extLst>
                    <a:ext uri="{FF2B5EF4-FFF2-40B4-BE49-F238E27FC236}">
                      <a16:creationId xmlns:a16="http://schemas.microsoft.com/office/drawing/2014/main" id="{17368459-7C79-EC9A-67E9-9A4495DA6D39}"/>
                    </a:ext>
                  </a:extLst>
                </p:cNvPr>
                <p:cNvSpPr/>
                <p:nvPr/>
              </p:nvSpPr>
              <p:spPr>
                <a:xfrm>
                  <a:off x="77575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8" name="Freeform 1263">
                  <a:extLst>
                    <a:ext uri="{FF2B5EF4-FFF2-40B4-BE49-F238E27FC236}">
                      <a16:creationId xmlns:a16="http://schemas.microsoft.com/office/drawing/2014/main" id="{27264E5D-1DE0-FB93-AC50-F9112C2C9523}"/>
                    </a:ext>
                  </a:extLst>
                </p:cNvPr>
                <p:cNvSpPr/>
                <p:nvPr/>
              </p:nvSpPr>
              <p:spPr>
                <a:xfrm>
                  <a:off x="774382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9" name="Freeform 1264">
                  <a:extLst>
                    <a:ext uri="{FF2B5EF4-FFF2-40B4-BE49-F238E27FC236}">
                      <a16:creationId xmlns:a16="http://schemas.microsoft.com/office/drawing/2014/main" id="{75BD5D07-E337-0876-ECEE-4144EF4AAE67}"/>
                    </a:ext>
                  </a:extLst>
                </p:cNvPr>
                <p:cNvSpPr/>
                <p:nvPr/>
              </p:nvSpPr>
              <p:spPr>
                <a:xfrm>
                  <a:off x="777557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0" name="Freeform 1265">
                  <a:extLst>
                    <a:ext uri="{FF2B5EF4-FFF2-40B4-BE49-F238E27FC236}">
                      <a16:creationId xmlns:a16="http://schemas.microsoft.com/office/drawing/2014/main" id="{55444B49-377B-6E22-D2D0-08303AE1505B}"/>
                    </a:ext>
                  </a:extLst>
                </p:cNvPr>
                <p:cNvSpPr/>
                <p:nvPr/>
              </p:nvSpPr>
              <p:spPr>
                <a:xfrm>
                  <a:off x="7747000"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1" name="Freeform 1266">
                  <a:extLst>
                    <a:ext uri="{FF2B5EF4-FFF2-40B4-BE49-F238E27FC236}">
                      <a16:creationId xmlns:a16="http://schemas.microsoft.com/office/drawing/2014/main" id="{7EACF79A-6813-AE4F-1B5C-40E3EFEC346E}"/>
                    </a:ext>
                  </a:extLst>
                </p:cNvPr>
                <p:cNvSpPr/>
                <p:nvPr/>
              </p:nvSpPr>
              <p:spPr>
                <a:xfrm>
                  <a:off x="7778750"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2" name="Freeform 1267">
                  <a:extLst>
                    <a:ext uri="{FF2B5EF4-FFF2-40B4-BE49-F238E27FC236}">
                      <a16:creationId xmlns:a16="http://schemas.microsoft.com/office/drawing/2014/main" id="{2492240D-C720-3CE0-3CB7-C62C1EFC0DDF}"/>
                    </a:ext>
                  </a:extLst>
                </p:cNvPr>
                <p:cNvSpPr/>
                <p:nvPr/>
              </p:nvSpPr>
              <p:spPr>
                <a:xfrm>
                  <a:off x="7750175"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3" name="Freeform 1268">
                  <a:extLst>
                    <a:ext uri="{FF2B5EF4-FFF2-40B4-BE49-F238E27FC236}">
                      <a16:creationId xmlns:a16="http://schemas.microsoft.com/office/drawing/2014/main" id="{6185E3C4-2105-A5BC-2571-2BAB8C1F82C6}"/>
                    </a:ext>
                  </a:extLst>
                </p:cNvPr>
                <p:cNvSpPr/>
                <p:nvPr/>
              </p:nvSpPr>
              <p:spPr>
                <a:xfrm>
                  <a:off x="7781925"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4" name="Freeform 1269">
                  <a:extLst>
                    <a:ext uri="{FF2B5EF4-FFF2-40B4-BE49-F238E27FC236}">
                      <a16:creationId xmlns:a16="http://schemas.microsoft.com/office/drawing/2014/main" id="{041702B6-DD38-FD37-0454-112AC756A2E6}"/>
                    </a:ext>
                  </a:extLst>
                </p:cNvPr>
                <p:cNvSpPr/>
                <p:nvPr/>
              </p:nvSpPr>
              <p:spPr>
                <a:xfrm>
                  <a:off x="775440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5" name="Freeform 1270">
                  <a:extLst>
                    <a:ext uri="{FF2B5EF4-FFF2-40B4-BE49-F238E27FC236}">
                      <a16:creationId xmlns:a16="http://schemas.microsoft.com/office/drawing/2014/main" id="{403443C9-E437-8E29-1DC0-E55A05E180B6}"/>
                    </a:ext>
                  </a:extLst>
                </p:cNvPr>
                <p:cNvSpPr/>
                <p:nvPr/>
              </p:nvSpPr>
              <p:spPr>
                <a:xfrm>
                  <a:off x="778615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6" name="Freeform 1271">
                  <a:extLst>
                    <a:ext uri="{FF2B5EF4-FFF2-40B4-BE49-F238E27FC236}">
                      <a16:creationId xmlns:a16="http://schemas.microsoft.com/office/drawing/2014/main" id="{120E890A-C7B1-C717-D1A0-1A3166C7D9EA}"/>
                    </a:ext>
                  </a:extLst>
                </p:cNvPr>
                <p:cNvSpPr/>
                <p:nvPr/>
              </p:nvSpPr>
              <p:spPr>
                <a:xfrm>
                  <a:off x="77607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7" name="Freeform 1272">
                  <a:extLst>
                    <a:ext uri="{FF2B5EF4-FFF2-40B4-BE49-F238E27FC236}">
                      <a16:creationId xmlns:a16="http://schemas.microsoft.com/office/drawing/2014/main" id="{AFFBC191-4D56-86CB-A50C-EC519698BDC3}"/>
                    </a:ext>
                  </a:extLst>
                </p:cNvPr>
                <p:cNvSpPr/>
                <p:nvPr/>
              </p:nvSpPr>
              <p:spPr>
                <a:xfrm>
                  <a:off x="77925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8" name="Freeform 1273">
                  <a:extLst>
                    <a:ext uri="{FF2B5EF4-FFF2-40B4-BE49-F238E27FC236}">
                      <a16:creationId xmlns:a16="http://schemas.microsoft.com/office/drawing/2014/main" id="{814FCF64-5681-152D-4446-01FC8462D11B}"/>
                    </a:ext>
                  </a:extLst>
                </p:cNvPr>
                <p:cNvSpPr/>
                <p:nvPr/>
              </p:nvSpPr>
              <p:spPr>
                <a:xfrm>
                  <a:off x="776499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9" name="Freeform 1274">
                  <a:extLst>
                    <a:ext uri="{FF2B5EF4-FFF2-40B4-BE49-F238E27FC236}">
                      <a16:creationId xmlns:a16="http://schemas.microsoft.com/office/drawing/2014/main" id="{DA9A9F5D-BF15-5C82-91B6-13CE7C13FDDF}"/>
                    </a:ext>
                  </a:extLst>
                </p:cNvPr>
                <p:cNvSpPr/>
                <p:nvPr/>
              </p:nvSpPr>
              <p:spPr>
                <a:xfrm>
                  <a:off x="779674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0" name="Freeform 1275">
                  <a:extLst>
                    <a:ext uri="{FF2B5EF4-FFF2-40B4-BE49-F238E27FC236}">
                      <a16:creationId xmlns:a16="http://schemas.microsoft.com/office/drawing/2014/main" id="{AF42BC33-3324-AEF3-070E-69AE60FA2EE4}"/>
                    </a:ext>
                  </a:extLst>
                </p:cNvPr>
                <p:cNvSpPr/>
                <p:nvPr/>
              </p:nvSpPr>
              <p:spPr>
                <a:xfrm>
                  <a:off x="77713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1" name="Freeform 1276">
                  <a:extLst>
                    <a:ext uri="{FF2B5EF4-FFF2-40B4-BE49-F238E27FC236}">
                      <a16:creationId xmlns:a16="http://schemas.microsoft.com/office/drawing/2014/main" id="{989CD14B-6797-D947-3C8A-8094ECF4DD22}"/>
                    </a:ext>
                  </a:extLst>
                </p:cNvPr>
                <p:cNvSpPr/>
                <p:nvPr/>
              </p:nvSpPr>
              <p:spPr>
                <a:xfrm>
                  <a:off x="78030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2" name="Freeform 1277">
                  <a:extLst>
                    <a:ext uri="{FF2B5EF4-FFF2-40B4-BE49-F238E27FC236}">
                      <a16:creationId xmlns:a16="http://schemas.microsoft.com/office/drawing/2014/main" id="{C5440FCE-5A7D-6340-106E-3F90DADF1CBC}"/>
                    </a:ext>
                  </a:extLst>
                </p:cNvPr>
                <p:cNvSpPr/>
                <p:nvPr/>
              </p:nvSpPr>
              <p:spPr>
                <a:xfrm>
                  <a:off x="7786158"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3" name="Freeform 1278">
                  <a:extLst>
                    <a:ext uri="{FF2B5EF4-FFF2-40B4-BE49-F238E27FC236}">
                      <a16:creationId xmlns:a16="http://schemas.microsoft.com/office/drawing/2014/main" id="{27930219-09EE-50BC-7071-CB0281E075B7}"/>
                    </a:ext>
                  </a:extLst>
                </p:cNvPr>
                <p:cNvSpPr/>
                <p:nvPr/>
              </p:nvSpPr>
              <p:spPr>
                <a:xfrm>
                  <a:off x="7817908"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4" name="Freeform 1279">
                  <a:extLst>
                    <a:ext uri="{FF2B5EF4-FFF2-40B4-BE49-F238E27FC236}">
                      <a16:creationId xmlns:a16="http://schemas.microsoft.com/office/drawing/2014/main" id="{170BABF3-054E-64E2-DB0E-367899033692}"/>
                    </a:ext>
                  </a:extLst>
                </p:cNvPr>
                <p:cNvSpPr/>
                <p:nvPr/>
              </p:nvSpPr>
              <p:spPr>
                <a:xfrm>
                  <a:off x="7789333"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5" name="Freeform 1280">
                  <a:extLst>
                    <a:ext uri="{FF2B5EF4-FFF2-40B4-BE49-F238E27FC236}">
                      <a16:creationId xmlns:a16="http://schemas.microsoft.com/office/drawing/2014/main" id="{3F9E4EE6-F550-1806-97D9-8DA668924927}"/>
                    </a:ext>
                  </a:extLst>
                </p:cNvPr>
                <p:cNvSpPr/>
                <p:nvPr/>
              </p:nvSpPr>
              <p:spPr>
                <a:xfrm>
                  <a:off x="7821083"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6" name="Freeform 1281">
                  <a:extLst>
                    <a:ext uri="{FF2B5EF4-FFF2-40B4-BE49-F238E27FC236}">
                      <a16:creationId xmlns:a16="http://schemas.microsoft.com/office/drawing/2014/main" id="{483186C1-AD93-728E-8D37-91F3819A7DDD}"/>
                    </a:ext>
                  </a:extLst>
                </p:cNvPr>
                <p:cNvSpPr/>
                <p:nvPr/>
              </p:nvSpPr>
              <p:spPr>
                <a:xfrm>
                  <a:off x="7796741" y="3121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7" name="Freeform 1282">
                  <a:extLst>
                    <a:ext uri="{FF2B5EF4-FFF2-40B4-BE49-F238E27FC236}">
                      <a16:creationId xmlns:a16="http://schemas.microsoft.com/office/drawing/2014/main" id="{51BE2EC2-EF85-CB3C-4B1A-83F9E36333D2}"/>
                    </a:ext>
                  </a:extLst>
                </p:cNvPr>
                <p:cNvSpPr/>
                <p:nvPr/>
              </p:nvSpPr>
              <p:spPr>
                <a:xfrm>
                  <a:off x="7828491" y="3089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8" name="Freeform 1283">
                  <a:extLst>
                    <a:ext uri="{FF2B5EF4-FFF2-40B4-BE49-F238E27FC236}">
                      <a16:creationId xmlns:a16="http://schemas.microsoft.com/office/drawing/2014/main" id="{6CD40949-9E48-DE8B-FCA9-5A588DF1FFBA}"/>
                    </a:ext>
                  </a:extLst>
                </p:cNvPr>
                <p:cNvSpPr/>
                <p:nvPr/>
              </p:nvSpPr>
              <p:spPr>
                <a:xfrm>
                  <a:off x="779991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9" name="Freeform 1284">
                  <a:extLst>
                    <a:ext uri="{FF2B5EF4-FFF2-40B4-BE49-F238E27FC236}">
                      <a16:creationId xmlns:a16="http://schemas.microsoft.com/office/drawing/2014/main" id="{CE4B626A-E28C-2168-C3EF-1650A0E25E4D}"/>
                    </a:ext>
                  </a:extLst>
                </p:cNvPr>
                <p:cNvSpPr/>
                <p:nvPr/>
              </p:nvSpPr>
              <p:spPr>
                <a:xfrm>
                  <a:off x="783166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0" name="Freeform 1285">
                  <a:extLst>
                    <a:ext uri="{FF2B5EF4-FFF2-40B4-BE49-F238E27FC236}">
                      <a16:creationId xmlns:a16="http://schemas.microsoft.com/office/drawing/2014/main" id="{F80760DD-2FBA-F295-4BA9-2F52DBD9B046}"/>
                    </a:ext>
                  </a:extLst>
                </p:cNvPr>
                <p:cNvSpPr/>
                <p:nvPr/>
              </p:nvSpPr>
              <p:spPr>
                <a:xfrm>
                  <a:off x="78030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1" name="Freeform 1286">
                  <a:extLst>
                    <a:ext uri="{FF2B5EF4-FFF2-40B4-BE49-F238E27FC236}">
                      <a16:creationId xmlns:a16="http://schemas.microsoft.com/office/drawing/2014/main" id="{DE05EDF2-C7A8-A680-87F3-501203127CA2}"/>
                    </a:ext>
                  </a:extLst>
                </p:cNvPr>
                <p:cNvSpPr/>
                <p:nvPr/>
              </p:nvSpPr>
              <p:spPr>
                <a:xfrm>
                  <a:off x="78348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2" name="Freeform 1287">
                  <a:extLst>
                    <a:ext uri="{FF2B5EF4-FFF2-40B4-BE49-F238E27FC236}">
                      <a16:creationId xmlns:a16="http://schemas.microsoft.com/office/drawing/2014/main" id="{4DA7AE50-A18D-CDBD-5827-230129684B4D}"/>
                    </a:ext>
                  </a:extLst>
                </p:cNvPr>
                <p:cNvSpPr/>
                <p:nvPr/>
              </p:nvSpPr>
              <p:spPr>
                <a:xfrm>
                  <a:off x="780732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3" name="Freeform 1288">
                  <a:extLst>
                    <a:ext uri="{FF2B5EF4-FFF2-40B4-BE49-F238E27FC236}">
                      <a16:creationId xmlns:a16="http://schemas.microsoft.com/office/drawing/2014/main" id="{523066CF-3B7C-7A81-6BC3-74F0166F86E4}"/>
                    </a:ext>
                  </a:extLst>
                </p:cNvPr>
                <p:cNvSpPr/>
                <p:nvPr/>
              </p:nvSpPr>
              <p:spPr>
                <a:xfrm>
                  <a:off x="783907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4" name="Freeform 1289">
                  <a:extLst>
                    <a:ext uri="{FF2B5EF4-FFF2-40B4-BE49-F238E27FC236}">
                      <a16:creationId xmlns:a16="http://schemas.microsoft.com/office/drawing/2014/main" id="{7601C9E9-14E5-8F17-54F4-20EF44CDC5F8}"/>
                    </a:ext>
                  </a:extLst>
                </p:cNvPr>
                <p:cNvSpPr/>
                <p:nvPr/>
              </p:nvSpPr>
              <p:spPr>
                <a:xfrm>
                  <a:off x="781050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5" name="Freeform 1290">
                  <a:extLst>
                    <a:ext uri="{FF2B5EF4-FFF2-40B4-BE49-F238E27FC236}">
                      <a16:creationId xmlns:a16="http://schemas.microsoft.com/office/drawing/2014/main" id="{5034FA01-1C18-2833-49B1-BAE29C53BF10}"/>
                    </a:ext>
                  </a:extLst>
                </p:cNvPr>
                <p:cNvSpPr/>
                <p:nvPr/>
              </p:nvSpPr>
              <p:spPr>
                <a:xfrm>
                  <a:off x="784225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6" name="Freeform 1291">
                  <a:extLst>
                    <a:ext uri="{FF2B5EF4-FFF2-40B4-BE49-F238E27FC236}">
                      <a16:creationId xmlns:a16="http://schemas.microsoft.com/office/drawing/2014/main" id="{A9AF29DE-7CF1-7B00-8BCC-4E383F11D906}"/>
                    </a:ext>
                  </a:extLst>
                </p:cNvPr>
                <p:cNvSpPr/>
                <p:nvPr/>
              </p:nvSpPr>
              <p:spPr>
                <a:xfrm>
                  <a:off x="78136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7" name="Freeform 1292">
                  <a:extLst>
                    <a:ext uri="{FF2B5EF4-FFF2-40B4-BE49-F238E27FC236}">
                      <a16:creationId xmlns:a16="http://schemas.microsoft.com/office/drawing/2014/main" id="{3E93650C-B657-AF68-E329-48EA888440D3}"/>
                    </a:ext>
                  </a:extLst>
                </p:cNvPr>
                <p:cNvSpPr/>
                <p:nvPr/>
              </p:nvSpPr>
              <p:spPr>
                <a:xfrm>
                  <a:off x="78454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8" name="Freeform 1293">
                  <a:extLst>
                    <a:ext uri="{FF2B5EF4-FFF2-40B4-BE49-F238E27FC236}">
                      <a16:creationId xmlns:a16="http://schemas.microsoft.com/office/drawing/2014/main" id="{E53B9F1B-E624-CB01-78EF-E1DE74DD28C1}"/>
                    </a:ext>
                  </a:extLst>
                </p:cNvPr>
                <p:cNvSpPr/>
                <p:nvPr/>
              </p:nvSpPr>
              <p:spPr>
                <a:xfrm>
                  <a:off x="782108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9" name="Freeform 1294">
                  <a:extLst>
                    <a:ext uri="{FF2B5EF4-FFF2-40B4-BE49-F238E27FC236}">
                      <a16:creationId xmlns:a16="http://schemas.microsoft.com/office/drawing/2014/main" id="{F882C9E0-C3C1-A0FD-03E5-943EA665D54A}"/>
                    </a:ext>
                  </a:extLst>
                </p:cNvPr>
                <p:cNvSpPr/>
                <p:nvPr/>
              </p:nvSpPr>
              <p:spPr>
                <a:xfrm>
                  <a:off x="78528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0" name="Freeform 1295">
                  <a:extLst>
                    <a:ext uri="{FF2B5EF4-FFF2-40B4-BE49-F238E27FC236}">
                      <a16:creationId xmlns:a16="http://schemas.microsoft.com/office/drawing/2014/main" id="{CC49A770-1884-737F-DF5F-AF2BEDE59063}"/>
                    </a:ext>
                  </a:extLst>
                </p:cNvPr>
                <p:cNvSpPr/>
                <p:nvPr/>
              </p:nvSpPr>
              <p:spPr>
                <a:xfrm>
                  <a:off x="7825316"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1" name="Freeform 1296">
                  <a:extLst>
                    <a:ext uri="{FF2B5EF4-FFF2-40B4-BE49-F238E27FC236}">
                      <a16:creationId xmlns:a16="http://schemas.microsoft.com/office/drawing/2014/main" id="{09C14034-DBA5-E28F-64D2-F56E3980DB39}"/>
                    </a:ext>
                  </a:extLst>
                </p:cNvPr>
                <p:cNvSpPr/>
                <p:nvPr/>
              </p:nvSpPr>
              <p:spPr>
                <a:xfrm>
                  <a:off x="78560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2" name="Freeform 1297">
                  <a:extLst>
                    <a:ext uri="{FF2B5EF4-FFF2-40B4-BE49-F238E27FC236}">
                      <a16:creationId xmlns:a16="http://schemas.microsoft.com/office/drawing/2014/main" id="{FFDAFB4D-54D0-F682-802D-0213A2AE902B}"/>
                    </a:ext>
                  </a:extLst>
                </p:cNvPr>
                <p:cNvSpPr/>
                <p:nvPr/>
              </p:nvSpPr>
              <p:spPr>
                <a:xfrm>
                  <a:off x="7828491"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3" name="Freeform 1298">
                  <a:extLst>
                    <a:ext uri="{FF2B5EF4-FFF2-40B4-BE49-F238E27FC236}">
                      <a16:creationId xmlns:a16="http://schemas.microsoft.com/office/drawing/2014/main" id="{6CBF8AC2-C614-32DA-A5C2-8822F5187B88}"/>
                    </a:ext>
                  </a:extLst>
                </p:cNvPr>
                <p:cNvSpPr/>
                <p:nvPr/>
              </p:nvSpPr>
              <p:spPr>
                <a:xfrm>
                  <a:off x="786024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4" name="Freeform 1299">
                  <a:extLst>
                    <a:ext uri="{FF2B5EF4-FFF2-40B4-BE49-F238E27FC236}">
                      <a16:creationId xmlns:a16="http://schemas.microsoft.com/office/drawing/2014/main" id="{3F6732A6-1F99-3BA6-7C46-07F12D394F6E}"/>
                    </a:ext>
                  </a:extLst>
                </p:cNvPr>
                <p:cNvSpPr/>
                <p:nvPr/>
              </p:nvSpPr>
              <p:spPr>
                <a:xfrm>
                  <a:off x="7831666"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5" name="Freeform 1300">
                  <a:extLst>
                    <a:ext uri="{FF2B5EF4-FFF2-40B4-BE49-F238E27FC236}">
                      <a16:creationId xmlns:a16="http://schemas.microsoft.com/office/drawing/2014/main" id="{D2BDB8F4-024D-090E-363C-397E235FE371}"/>
                    </a:ext>
                  </a:extLst>
                </p:cNvPr>
                <p:cNvSpPr/>
                <p:nvPr/>
              </p:nvSpPr>
              <p:spPr>
                <a:xfrm>
                  <a:off x="7863416"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6" name="Freeform 1301">
                  <a:extLst>
                    <a:ext uri="{FF2B5EF4-FFF2-40B4-BE49-F238E27FC236}">
                      <a16:creationId xmlns:a16="http://schemas.microsoft.com/office/drawing/2014/main" id="{F783FD2F-3AB9-B0DE-9F7A-B35F54BEFCAF}"/>
                    </a:ext>
                  </a:extLst>
                </p:cNvPr>
                <p:cNvSpPr/>
                <p:nvPr/>
              </p:nvSpPr>
              <p:spPr>
                <a:xfrm>
                  <a:off x="7835900"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7" name="Freeform 1302">
                  <a:extLst>
                    <a:ext uri="{FF2B5EF4-FFF2-40B4-BE49-F238E27FC236}">
                      <a16:creationId xmlns:a16="http://schemas.microsoft.com/office/drawing/2014/main" id="{D280F92B-8267-2311-FE47-D0A19DC811B8}"/>
                    </a:ext>
                  </a:extLst>
                </p:cNvPr>
                <p:cNvSpPr/>
                <p:nvPr/>
              </p:nvSpPr>
              <p:spPr>
                <a:xfrm>
                  <a:off x="7866591"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8" name="Freeform 1303">
                  <a:extLst>
                    <a:ext uri="{FF2B5EF4-FFF2-40B4-BE49-F238E27FC236}">
                      <a16:creationId xmlns:a16="http://schemas.microsoft.com/office/drawing/2014/main" id="{9D92D0D0-4BEA-78A5-55F3-36D580BAF33C}"/>
                    </a:ext>
                  </a:extLst>
                </p:cNvPr>
                <p:cNvSpPr/>
                <p:nvPr/>
              </p:nvSpPr>
              <p:spPr>
                <a:xfrm>
                  <a:off x="7839075"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9" name="Freeform 1304">
                  <a:extLst>
                    <a:ext uri="{FF2B5EF4-FFF2-40B4-BE49-F238E27FC236}">
                      <a16:creationId xmlns:a16="http://schemas.microsoft.com/office/drawing/2014/main" id="{1B60E042-9271-1693-8A2E-709DC985D2A2}"/>
                    </a:ext>
                  </a:extLst>
                </p:cNvPr>
                <p:cNvSpPr/>
                <p:nvPr/>
              </p:nvSpPr>
              <p:spPr>
                <a:xfrm>
                  <a:off x="7870825"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0" name="Freeform 1305">
                  <a:extLst>
                    <a:ext uri="{FF2B5EF4-FFF2-40B4-BE49-F238E27FC236}">
                      <a16:creationId xmlns:a16="http://schemas.microsoft.com/office/drawing/2014/main" id="{775BA74E-06DC-0B8C-0735-C93B3543A746}"/>
                    </a:ext>
                  </a:extLst>
                </p:cNvPr>
                <p:cNvSpPr/>
                <p:nvPr/>
              </p:nvSpPr>
              <p:spPr>
                <a:xfrm>
                  <a:off x="7842250"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1" name="Freeform 1306">
                  <a:extLst>
                    <a:ext uri="{FF2B5EF4-FFF2-40B4-BE49-F238E27FC236}">
                      <a16:creationId xmlns:a16="http://schemas.microsoft.com/office/drawing/2014/main" id="{EB5D36A6-3902-32ED-834C-39C13909976C}"/>
                    </a:ext>
                  </a:extLst>
                </p:cNvPr>
                <p:cNvSpPr/>
                <p:nvPr/>
              </p:nvSpPr>
              <p:spPr>
                <a:xfrm>
                  <a:off x="7874000"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2" name="Freeform 1307">
                  <a:extLst>
                    <a:ext uri="{FF2B5EF4-FFF2-40B4-BE49-F238E27FC236}">
                      <a16:creationId xmlns:a16="http://schemas.microsoft.com/office/drawing/2014/main" id="{2B1DC13A-9A0C-9590-30EC-BC179C17E3A1}"/>
                    </a:ext>
                  </a:extLst>
                </p:cNvPr>
                <p:cNvSpPr/>
                <p:nvPr/>
              </p:nvSpPr>
              <p:spPr>
                <a:xfrm>
                  <a:off x="7846483" y="31474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3" name="Freeform 1308">
                  <a:extLst>
                    <a:ext uri="{FF2B5EF4-FFF2-40B4-BE49-F238E27FC236}">
                      <a16:creationId xmlns:a16="http://schemas.microsoft.com/office/drawing/2014/main" id="{25EF4F90-4BAA-0508-3D90-EF21A3E33484}"/>
                    </a:ext>
                  </a:extLst>
                </p:cNvPr>
                <p:cNvSpPr/>
                <p:nvPr/>
              </p:nvSpPr>
              <p:spPr>
                <a:xfrm>
                  <a:off x="787823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4" name="Freeform 1309">
                  <a:extLst>
                    <a:ext uri="{FF2B5EF4-FFF2-40B4-BE49-F238E27FC236}">
                      <a16:creationId xmlns:a16="http://schemas.microsoft.com/office/drawing/2014/main" id="{FF01FA34-C21D-A559-C17D-1AF6EF58A2B7}"/>
                    </a:ext>
                  </a:extLst>
                </p:cNvPr>
                <p:cNvSpPr/>
                <p:nvPr/>
              </p:nvSpPr>
              <p:spPr>
                <a:xfrm>
                  <a:off x="7849658"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5" name="Freeform 1310">
                  <a:extLst>
                    <a:ext uri="{FF2B5EF4-FFF2-40B4-BE49-F238E27FC236}">
                      <a16:creationId xmlns:a16="http://schemas.microsoft.com/office/drawing/2014/main" id="{96EE60CE-E119-5A9B-88A4-C646827BC01B}"/>
                    </a:ext>
                  </a:extLst>
                </p:cNvPr>
                <p:cNvSpPr/>
                <p:nvPr/>
              </p:nvSpPr>
              <p:spPr>
                <a:xfrm>
                  <a:off x="7881408"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6" name="Freeform 1311">
                  <a:extLst>
                    <a:ext uri="{FF2B5EF4-FFF2-40B4-BE49-F238E27FC236}">
                      <a16:creationId xmlns:a16="http://schemas.microsoft.com/office/drawing/2014/main" id="{E006F403-352F-DB02-09F7-B3EBAE92CE5B}"/>
                    </a:ext>
                  </a:extLst>
                </p:cNvPr>
                <p:cNvSpPr/>
                <p:nvPr/>
              </p:nvSpPr>
              <p:spPr>
                <a:xfrm>
                  <a:off x="7852833" y="31474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7" name="Freeform 1312">
                  <a:extLst>
                    <a:ext uri="{FF2B5EF4-FFF2-40B4-BE49-F238E27FC236}">
                      <a16:creationId xmlns:a16="http://schemas.microsoft.com/office/drawing/2014/main" id="{41070661-9180-EF5A-9D2F-344833531211}"/>
                    </a:ext>
                  </a:extLst>
                </p:cNvPr>
                <p:cNvSpPr/>
                <p:nvPr/>
              </p:nvSpPr>
              <p:spPr>
                <a:xfrm>
                  <a:off x="7884583" y="31157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8" name="Freeform 1313">
                  <a:extLst>
                    <a:ext uri="{FF2B5EF4-FFF2-40B4-BE49-F238E27FC236}">
                      <a16:creationId xmlns:a16="http://schemas.microsoft.com/office/drawing/2014/main" id="{CFD2B7AA-54D7-B179-D18E-A4F984E30CB6}"/>
                    </a:ext>
                  </a:extLst>
                </p:cNvPr>
                <p:cNvSpPr/>
                <p:nvPr/>
              </p:nvSpPr>
              <p:spPr>
                <a:xfrm>
                  <a:off x="78570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9" name="Freeform 1314">
                  <a:extLst>
                    <a:ext uri="{FF2B5EF4-FFF2-40B4-BE49-F238E27FC236}">
                      <a16:creationId xmlns:a16="http://schemas.microsoft.com/office/drawing/2014/main" id="{D71841B4-F68F-679F-077C-C9A50FCA0AB2}"/>
                    </a:ext>
                  </a:extLst>
                </p:cNvPr>
                <p:cNvSpPr/>
                <p:nvPr/>
              </p:nvSpPr>
              <p:spPr>
                <a:xfrm>
                  <a:off x="78888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0" name="Freeform 1315">
                  <a:extLst>
                    <a:ext uri="{FF2B5EF4-FFF2-40B4-BE49-F238E27FC236}">
                      <a16:creationId xmlns:a16="http://schemas.microsoft.com/office/drawing/2014/main" id="{D29163CC-66BD-DB10-19D8-BCB3D46B2FF1}"/>
                    </a:ext>
                  </a:extLst>
                </p:cNvPr>
                <p:cNvSpPr/>
                <p:nvPr/>
              </p:nvSpPr>
              <p:spPr>
                <a:xfrm>
                  <a:off x="7860241"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1" name="Freeform 1316">
                  <a:extLst>
                    <a:ext uri="{FF2B5EF4-FFF2-40B4-BE49-F238E27FC236}">
                      <a16:creationId xmlns:a16="http://schemas.microsoft.com/office/drawing/2014/main" id="{698B347C-6939-A393-677F-8A43F9EBE7DF}"/>
                    </a:ext>
                  </a:extLst>
                </p:cNvPr>
                <p:cNvSpPr/>
                <p:nvPr/>
              </p:nvSpPr>
              <p:spPr>
                <a:xfrm>
                  <a:off x="7891991"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2" name="Freeform 1317">
                  <a:extLst>
                    <a:ext uri="{FF2B5EF4-FFF2-40B4-BE49-F238E27FC236}">
                      <a16:creationId xmlns:a16="http://schemas.microsoft.com/office/drawing/2014/main" id="{6E0C211F-49E4-5A0A-7C22-3F55D11FB598}"/>
                    </a:ext>
                  </a:extLst>
                </p:cNvPr>
                <p:cNvSpPr/>
                <p:nvPr/>
              </p:nvSpPr>
              <p:spPr>
                <a:xfrm>
                  <a:off x="78634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3" name="Freeform 1318">
                  <a:extLst>
                    <a:ext uri="{FF2B5EF4-FFF2-40B4-BE49-F238E27FC236}">
                      <a16:creationId xmlns:a16="http://schemas.microsoft.com/office/drawing/2014/main" id="{78773A64-FF4F-6F6F-F35B-7F1F10A66ADD}"/>
                    </a:ext>
                  </a:extLst>
                </p:cNvPr>
                <p:cNvSpPr/>
                <p:nvPr/>
              </p:nvSpPr>
              <p:spPr>
                <a:xfrm>
                  <a:off x="78951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4" name="Freeform 1319">
                  <a:extLst>
                    <a:ext uri="{FF2B5EF4-FFF2-40B4-BE49-F238E27FC236}">
                      <a16:creationId xmlns:a16="http://schemas.microsoft.com/office/drawing/2014/main" id="{E5584E69-2216-988E-DF1A-54A9849AE514}"/>
                    </a:ext>
                  </a:extLst>
                </p:cNvPr>
                <p:cNvSpPr/>
                <p:nvPr/>
              </p:nvSpPr>
              <p:spPr>
                <a:xfrm>
                  <a:off x="786765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5" name="Freeform 1320">
                  <a:extLst>
                    <a:ext uri="{FF2B5EF4-FFF2-40B4-BE49-F238E27FC236}">
                      <a16:creationId xmlns:a16="http://schemas.microsoft.com/office/drawing/2014/main" id="{43755A4E-0FD7-54DD-1886-238F3517FD32}"/>
                    </a:ext>
                  </a:extLst>
                </p:cNvPr>
                <p:cNvSpPr/>
                <p:nvPr/>
              </p:nvSpPr>
              <p:spPr>
                <a:xfrm>
                  <a:off x="789940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6" name="Freeform 1321">
                  <a:extLst>
                    <a:ext uri="{FF2B5EF4-FFF2-40B4-BE49-F238E27FC236}">
                      <a16:creationId xmlns:a16="http://schemas.microsoft.com/office/drawing/2014/main" id="{302178AD-4807-E266-FE37-D016C7B7773F}"/>
                    </a:ext>
                  </a:extLst>
                </p:cNvPr>
                <p:cNvSpPr/>
                <p:nvPr/>
              </p:nvSpPr>
              <p:spPr>
                <a:xfrm>
                  <a:off x="7870825"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7" name="Freeform 1322">
                  <a:extLst>
                    <a:ext uri="{FF2B5EF4-FFF2-40B4-BE49-F238E27FC236}">
                      <a16:creationId xmlns:a16="http://schemas.microsoft.com/office/drawing/2014/main" id="{B3BD7273-6DAB-A1DE-71F9-90CD6AA8A1AF}"/>
                    </a:ext>
                  </a:extLst>
                </p:cNvPr>
                <p:cNvSpPr/>
                <p:nvPr/>
              </p:nvSpPr>
              <p:spPr>
                <a:xfrm>
                  <a:off x="7902575"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8" name="Freeform 1323">
                  <a:extLst>
                    <a:ext uri="{FF2B5EF4-FFF2-40B4-BE49-F238E27FC236}">
                      <a16:creationId xmlns:a16="http://schemas.microsoft.com/office/drawing/2014/main" id="{DD29B527-4FD3-4246-25EB-DE545980B2AB}"/>
                    </a:ext>
                  </a:extLst>
                </p:cNvPr>
                <p:cNvSpPr/>
                <p:nvPr/>
              </p:nvSpPr>
              <p:spPr>
                <a:xfrm>
                  <a:off x="78740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9" name="Freeform 1324">
                  <a:extLst>
                    <a:ext uri="{FF2B5EF4-FFF2-40B4-BE49-F238E27FC236}">
                      <a16:creationId xmlns:a16="http://schemas.microsoft.com/office/drawing/2014/main" id="{25B2DF12-692D-5B8E-3D49-17C92A75194C}"/>
                    </a:ext>
                  </a:extLst>
                </p:cNvPr>
                <p:cNvSpPr/>
                <p:nvPr/>
              </p:nvSpPr>
              <p:spPr>
                <a:xfrm>
                  <a:off x="79057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0" name="Freeform 1325">
                  <a:extLst>
                    <a:ext uri="{FF2B5EF4-FFF2-40B4-BE49-F238E27FC236}">
                      <a16:creationId xmlns:a16="http://schemas.microsoft.com/office/drawing/2014/main" id="{258223D3-1372-BCE1-2DFA-BBA0D73C823B}"/>
                    </a:ext>
                  </a:extLst>
                </p:cNvPr>
                <p:cNvSpPr/>
                <p:nvPr/>
              </p:nvSpPr>
              <p:spPr>
                <a:xfrm>
                  <a:off x="787823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1" name="Freeform 1326">
                  <a:extLst>
                    <a:ext uri="{FF2B5EF4-FFF2-40B4-BE49-F238E27FC236}">
                      <a16:creationId xmlns:a16="http://schemas.microsoft.com/office/drawing/2014/main" id="{DDA5E313-D02E-C841-328A-FBF55D5E28A6}"/>
                    </a:ext>
                  </a:extLst>
                </p:cNvPr>
                <p:cNvSpPr/>
                <p:nvPr/>
              </p:nvSpPr>
              <p:spPr>
                <a:xfrm>
                  <a:off x="790998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2" name="Freeform 1327">
                  <a:extLst>
                    <a:ext uri="{FF2B5EF4-FFF2-40B4-BE49-F238E27FC236}">
                      <a16:creationId xmlns:a16="http://schemas.microsoft.com/office/drawing/2014/main" id="{45679549-A2AB-3989-A5F4-C377F884E03A}"/>
                    </a:ext>
                  </a:extLst>
                </p:cNvPr>
                <p:cNvSpPr/>
                <p:nvPr/>
              </p:nvSpPr>
              <p:spPr>
                <a:xfrm>
                  <a:off x="7881408"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3" name="Freeform 1328">
                  <a:extLst>
                    <a:ext uri="{FF2B5EF4-FFF2-40B4-BE49-F238E27FC236}">
                      <a16:creationId xmlns:a16="http://schemas.microsoft.com/office/drawing/2014/main" id="{7FF5DE81-598C-B2D4-9C73-5DB4D02D1C94}"/>
                    </a:ext>
                  </a:extLst>
                </p:cNvPr>
                <p:cNvSpPr/>
                <p:nvPr/>
              </p:nvSpPr>
              <p:spPr>
                <a:xfrm>
                  <a:off x="7913158"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4" name="Freeform 1329">
                  <a:extLst>
                    <a:ext uri="{FF2B5EF4-FFF2-40B4-BE49-F238E27FC236}">
                      <a16:creationId xmlns:a16="http://schemas.microsoft.com/office/drawing/2014/main" id="{4E70FD91-92C1-FE77-3DEA-C33721F9E8F4}"/>
                    </a:ext>
                  </a:extLst>
                </p:cNvPr>
                <p:cNvSpPr/>
                <p:nvPr/>
              </p:nvSpPr>
              <p:spPr>
                <a:xfrm>
                  <a:off x="78845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5" name="Freeform 1330">
                  <a:extLst>
                    <a:ext uri="{FF2B5EF4-FFF2-40B4-BE49-F238E27FC236}">
                      <a16:creationId xmlns:a16="http://schemas.microsoft.com/office/drawing/2014/main" id="{29565373-D47C-21EB-A268-B0A5DCC91AA8}"/>
                    </a:ext>
                  </a:extLst>
                </p:cNvPr>
                <p:cNvSpPr/>
                <p:nvPr/>
              </p:nvSpPr>
              <p:spPr>
                <a:xfrm>
                  <a:off x="79163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6" name="Freeform 1331">
                  <a:extLst>
                    <a:ext uri="{FF2B5EF4-FFF2-40B4-BE49-F238E27FC236}">
                      <a16:creationId xmlns:a16="http://schemas.microsoft.com/office/drawing/2014/main" id="{BFA7D031-E78D-4248-7CD8-2F869270991D}"/>
                    </a:ext>
                  </a:extLst>
                </p:cNvPr>
                <p:cNvSpPr/>
                <p:nvPr/>
              </p:nvSpPr>
              <p:spPr>
                <a:xfrm>
                  <a:off x="788881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7" name="Freeform 1332">
                  <a:extLst>
                    <a:ext uri="{FF2B5EF4-FFF2-40B4-BE49-F238E27FC236}">
                      <a16:creationId xmlns:a16="http://schemas.microsoft.com/office/drawing/2014/main" id="{8A9FFECD-1C42-40E1-644D-44D8E057EAD5}"/>
                    </a:ext>
                  </a:extLst>
                </p:cNvPr>
                <p:cNvSpPr/>
                <p:nvPr/>
              </p:nvSpPr>
              <p:spPr>
                <a:xfrm>
                  <a:off x="792056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8" name="Freeform 1333">
                  <a:extLst>
                    <a:ext uri="{FF2B5EF4-FFF2-40B4-BE49-F238E27FC236}">
                      <a16:creationId xmlns:a16="http://schemas.microsoft.com/office/drawing/2014/main" id="{BD56AD32-DCE3-C1F4-4270-0CB7A6092EF5}"/>
                    </a:ext>
                  </a:extLst>
                </p:cNvPr>
                <p:cNvSpPr/>
                <p:nvPr/>
              </p:nvSpPr>
              <p:spPr>
                <a:xfrm>
                  <a:off x="7895166"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9" name="Freeform 1334">
                  <a:extLst>
                    <a:ext uri="{FF2B5EF4-FFF2-40B4-BE49-F238E27FC236}">
                      <a16:creationId xmlns:a16="http://schemas.microsoft.com/office/drawing/2014/main" id="{5C38B959-4EDC-32C6-A688-4956B13730F3}"/>
                    </a:ext>
                  </a:extLst>
                </p:cNvPr>
                <p:cNvSpPr/>
                <p:nvPr/>
              </p:nvSpPr>
              <p:spPr>
                <a:xfrm>
                  <a:off x="7926916"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0" name="Freeform 1335">
                  <a:extLst>
                    <a:ext uri="{FF2B5EF4-FFF2-40B4-BE49-F238E27FC236}">
                      <a16:creationId xmlns:a16="http://schemas.microsoft.com/office/drawing/2014/main" id="{8A7EE9E8-6064-BC56-EEA6-EC28A6EEB33A}"/>
                    </a:ext>
                  </a:extLst>
                </p:cNvPr>
                <p:cNvSpPr/>
                <p:nvPr/>
              </p:nvSpPr>
              <p:spPr>
                <a:xfrm>
                  <a:off x="7899400"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1" name="Freeform 1336">
                  <a:extLst>
                    <a:ext uri="{FF2B5EF4-FFF2-40B4-BE49-F238E27FC236}">
                      <a16:creationId xmlns:a16="http://schemas.microsoft.com/office/drawing/2014/main" id="{BA6CA68D-A5E7-D7A7-E75A-730A6B87E0CE}"/>
                    </a:ext>
                  </a:extLst>
                </p:cNvPr>
                <p:cNvSpPr/>
                <p:nvPr/>
              </p:nvSpPr>
              <p:spPr>
                <a:xfrm>
                  <a:off x="7931150"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2" name="Freeform 1337">
                  <a:extLst>
                    <a:ext uri="{FF2B5EF4-FFF2-40B4-BE49-F238E27FC236}">
                      <a16:creationId xmlns:a16="http://schemas.microsoft.com/office/drawing/2014/main" id="{85E2FB89-0258-7D91-1C51-57FA0A397988}"/>
                    </a:ext>
                  </a:extLst>
                </p:cNvPr>
                <p:cNvSpPr/>
                <p:nvPr/>
              </p:nvSpPr>
              <p:spPr>
                <a:xfrm>
                  <a:off x="7909983" y="3194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3" name="Freeform 1338">
                  <a:extLst>
                    <a:ext uri="{FF2B5EF4-FFF2-40B4-BE49-F238E27FC236}">
                      <a16:creationId xmlns:a16="http://schemas.microsoft.com/office/drawing/2014/main" id="{39FF5A3A-7A4A-B858-F9BD-CA7FBC7DCA7D}"/>
                    </a:ext>
                  </a:extLst>
                </p:cNvPr>
                <p:cNvSpPr/>
                <p:nvPr/>
              </p:nvSpPr>
              <p:spPr>
                <a:xfrm>
                  <a:off x="7941733" y="3162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4" name="Freeform 1339">
                  <a:extLst>
                    <a:ext uri="{FF2B5EF4-FFF2-40B4-BE49-F238E27FC236}">
                      <a16:creationId xmlns:a16="http://schemas.microsoft.com/office/drawing/2014/main" id="{39F8F384-963A-77B2-61A1-3A6514E1F84D}"/>
                    </a:ext>
                  </a:extLst>
                </p:cNvPr>
                <p:cNvSpPr/>
                <p:nvPr/>
              </p:nvSpPr>
              <p:spPr>
                <a:xfrm>
                  <a:off x="79586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5" name="Freeform 1340">
                  <a:extLst>
                    <a:ext uri="{FF2B5EF4-FFF2-40B4-BE49-F238E27FC236}">
                      <a16:creationId xmlns:a16="http://schemas.microsoft.com/office/drawing/2014/main" id="{7081B3A0-0A7C-29A5-0948-2041906E0F36}"/>
                    </a:ext>
                  </a:extLst>
                </p:cNvPr>
                <p:cNvSpPr/>
                <p:nvPr/>
              </p:nvSpPr>
              <p:spPr>
                <a:xfrm>
                  <a:off x="79904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6" name="Freeform 1341">
                  <a:extLst>
                    <a:ext uri="{FF2B5EF4-FFF2-40B4-BE49-F238E27FC236}">
                      <a16:creationId xmlns:a16="http://schemas.microsoft.com/office/drawing/2014/main" id="{F3C88FD8-7E02-75A3-F03A-DF9A1467FD43}"/>
                    </a:ext>
                  </a:extLst>
                </p:cNvPr>
                <p:cNvSpPr/>
                <p:nvPr/>
              </p:nvSpPr>
              <p:spPr>
                <a:xfrm>
                  <a:off x="79660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7" name="Freeform 1342">
                  <a:extLst>
                    <a:ext uri="{FF2B5EF4-FFF2-40B4-BE49-F238E27FC236}">
                      <a16:creationId xmlns:a16="http://schemas.microsoft.com/office/drawing/2014/main" id="{D8DA904C-1FC5-347D-DE5F-E58C48957FA7}"/>
                    </a:ext>
                  </a:extLst>
                </p:cNvPr>
                <p:cNvSpPr/>
                <p:nvPr/>
              </p:nvSpPr>
              <p:spPr>
                <a:xfrm>
                  <a:off x="79978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8" name="Freeform 1343">
                  <a:extLst>
                    <a:ext uri="{FF2B5EF4-FFF2-40B4-BE49-F238E27FC236}">
                      <a16:creationId xmlns:a16="http://schemas.microsoft.com/office/drawing/2014/main" id="{242ED8B4-B941-7333-243F-08D14A252806}"/>
                    </a:ext>
                  </a:extLst>
                </p:cNvPr>
                <p:cNvSpPr/>
                <p:nvPr/>
              </p:nvSpPr>
              <p:spPr>
                <a:xfrm>
                  <a:off x="79840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9" name="Freeform 1344">
                  <a:extLst>
                    <a:ext uri="{FF2B5EF4-FFF2-40B4-BE49-F238E27FC236}">
                      <a16:creationId xmlns:a16="http://schemas.microsoft.com/office/drawing/2014/main" id="{E8DB7531-A4BB-AA2C-4D7A-7C42601812BC}"/>
                    </a:ext>
                  </a:extLst>
                </p:cNvPr>
                <p:cNvSpPr/>
                <p:nvPr/>
              </p:nvSpPr>
              <p:spPr>
                <a:xfrm>
                  <a:off x="80158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0" name="Freeform 1345">
                  <a:extLst>
                    <a:ext uri="{FF2B5EF4-FFF2-40B4-BE49-F238E27FC236}">
                      <a16:creationId xmlns:a16="http://schemas.microsoft.com/office/drawing/2014/main" id="{22CE5D90-441F-BB21-A3B9-498F30BA2A24}"/>
                    </a:ext>
                  </a:extLst>
                </p:cNvPr>
                <p:cNvSpPr/>
                <p:nvPr/>
              </p:nvSpPr>
              <p:spPr>
                <a:xfrm>
                  <a:off x="83724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1" name="Freeform 1346">
                  <a:extLst>
                    <a:ext uri="{FF2B5EF4-FFF2-40B4-BE49-F238E27FC236}">
                      <a16:creationId xmlns:a16="http://schemas.microsoft.com/office/drawing/2014/main" id="{7E8F4808-821A-7191-5F1B-B621D2F5AA6C}"/>
                    </a:ext>
                  </a:extLst>
                </p:cNvPr>
                <p:cNvSpPr/>
                <p:nvPr/>
              </p:nvSpPr>
              <p:spPr>
                <a:xfrm>
                  <a:off x="84042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2" name="Freeform 1347">
                  <a:extLst>
                    <a:ext uri="{FF2B5EF4-FFF2-40B4-BE49-F238E27FC236}">
                      <a16:creationId xmlns:a16="http://schemas.microsoft.com/office/drawing/2014/main" id="{D309AF09-3B99-1552-684A-0FDBDB7B8230}"/>
                    </a:ext>
                  </a:extLst>
                </p:cNvPr>
                <p:cNvSpPr/>
                <p:nvPr/>
              </p:nvSpPr>
              <p:spPr>
                <a:xfrm>
                  <a:off x="839364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3" name="Freeform 1348">
                  <a:extLst>
                    <a:ext uri="{FF2B5EF4-FFF2-40B4-BE49-F238E27FC236}">
                      <a16:creationId xmlns:a16="http://schemas.microsoft.com/office/drawing/2014/main" id="{ADA60CC9-8E51-AB40-5C64-283F165865B9}"/>
                    </a:ext>
                  </a:extLst>
                </p:cNvPr>
                <p:cNvSpPr/>
                <p:nvPr/>
              </p:nvSpPr>
              <p:spPr>
                <a:xfrm>
                  <a:off x="842539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4" name="Freeform 1349">
                  <a:extLst>
                    <a:ext uri="{FF2B5EF4-FFF2-40B4-BE49-F238E27FC236}">
                      <a16:creationId xmlns:a16="http://schemas.microsoft.com/office/drawing/2014/main" id="{7872A72A-F041-5810-E870-0417ECD454FF}"/>
                    </a:ext>
                  </a:extLst>
                </p:cNvPr>
                <p:cNvSpPr/>
                <p:nvPr/>
              </p:nvSpPr>
              <p:spPr>
                <a:xfrm>
                  <a:off x="8397875"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5" name="Freeform 1350">
                  <a:extLst>
                    <a:ext uri="{FF2B5EF4-FFF2-40B4-BE49-F238E27FC236}">
                      <a16:creationId xmlns:a16="http://schemas.microsoft.com/office/drawing/2014/main" id="{8DE9B6E7-2C59-5599-6727-8B190D072CA0}"/>
                    </a:ext>
                  </a:extLst>
                </p:cNvPr>
                <p:cNvSpPr/>
                <p:nvPr/>
              </p:nvSpPr>
              <p:spPr>
                <a:xfrm>
                  <a:off x="8429625"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6" name="Freeform 1351">
                  <a:extLst>
                    <a:ext uri="{FF2B5EF4-FFF2-40B4-BE49-F238E27FC236}">
                      <a16:creationId xmlns:a16="http://schemas.microsoft.com/office/drawing/2014/main" id="{1F8766F7-E368-2900-460B-B3A028E60A00}"/>
                    </a:ext>
                  </a:extLst>
                </p:cNvPr>
                <p:cNvSpPr/>
                <p:nvPr/>
              </p:nvSpPr>
              <p:spPr>
                <a:xfrm>
                  <a:off x="840845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7" name="Freeform 1352">
                  <a:extLst>
                    <a:ext uri="{FF2B5EF4-FFF2-40B4-BE49-F238E27FC236}">
                      <a16:creationId xmlns:a16="http://schemas.microsoft.com/office/drawing/2014/main" id="{D19C0CBD-DC57-E481-A392-7F2106633195}"/>
                    </a:ext>
                  </a:extLst>
                </p:cNvPr>
                <p:cNvSpPr/>
                <p:nvPr/>
              </p:nvSpPr>
              <p:spPr>
                <a:xfrm>
                  <a:off x="844020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8" name="Freeform 1353">
                  <a:extLst>
                    <a:ext uri="{FF2B5EF4-FFF2-40B4-BE49-F238E27FC236}">
                      <a16:creationId xmlns:a16="http://schemas.microsoft.com/office/drawing/2014/main" id="{67DA30B9-4D8A-0291-BC54-A25D8C454478}"/>
                    </a:ext>
                  </a:extLst>
                </p:cNvPr>
                <p:cNvSpPr/>
                <p:nvPr/>
              </p:nvSpPr>
              <p:spPr>
                <a:xfrm>
                  <a:off x="8415866" y="329565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9" name="Freeform 1354">
                  <a:extLst>
                    <a:ext uri="{FF2B5EF4-FFF2-40B4-BE49-F238E27FC236}">
                      <a16:creationId xmlns:a16="http://schemas.microsoft.com/office/drawing/2014/main" id="{813D29CA-4224-F6A2-9039-744BCB1E4580}"/>
                    </a:ext>
                  </a:extLst>
                </p:cNvPr>
                <p:cNvSpPr/>
                <p:nvPr/>
              </p:nvSpPr>
              <p:spPr>
                <a:xfrm>
                  <a:off x="844655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0" name="Freeform 1355">
                  <a:extLst>
                    <a:ext uri="{FF2B5EF4-FFF2-40B4-BE49-F238E27FC236}">
                      <a16:creationId xmlns:a16="http://schemas.microsoft.com/office/drawing/2014/main" id="{9E14ECC0-3C9F-E257-B5FB-910D47E8E8E7}"/>
                    </a:ext>
                  </a:extLst>
                </p:cNvPr>
                <p:cNvSpPr/>
                <p:nvPr/>
              </p:nvSpPr>
              <p:spPr>
                <a:xfrm>
                  <a:off x="8437033"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1" name="Freeform 1356">
                  <a:extLst>
                    <a:ext uri="{FF2B5EF4-FFF2-40B4-BE49-F238E27FC236}">
                      <a16:creationId xmlns:a16="http://schemas.microsoft.com/office/drawing/2014/main" id="{4C799D08-3570-B889-919C-3E395B2C5E3A}"/>
                    </a:ext>
                  </a:extLst>
                </p:cNvPr>
                <p:cNvSpPr/>
                <p:nvPr/>
              </p:nvSpPr>
              <p:spPr>
                <a:xfrm>
                  <a:off x="8468783"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2" name="Freeform 1357">
                  <a:extLst>
                    <a:ext uri="{FF2B5EF4-FFF2-40B4-BE49-F238E27FC236}">
                      <a16:creationId xmlns:a16="http://schemas.microsoft.com/office/drawing/2014/main" id="{5A3067B0-B13D-A308-48B8-07A1E3DFC2CF}"/>
                    </a:ext>
                  </a:extLst>
                </p:cNvPr>
                <p:cNvSpPr/>
                <p:nvPr/>
              </p:nvSpPr>
              <p:spPr>
                <a:xfrm>
                  <a:off x="8440208"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3" name="Freeform 1358">
                  <a:extLst>
                    <a:ext uri="{FF2B5EF4-FFF2-40B4-BE49-F238E27FC236}">
                      <a16:creationId xmlns:a16="http://schemas.microsoft.com/office/drawing/2014/main" id="{00AFEE08-CC43-49C9-B247-0011EE4915F4}"/>
                    </a:ext>
                  </a:extLst>
                </p:cNvPr>
                <p:cNvSpPr/>
                <p:nvPr/>
              </p:nvSpPr>
              <p:spPr>
                <a:xfrm>
                  <a:off x="8471958"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4" name="Freeform 1359">
                  <a:extLst>
                    <a:ext uri="{FF2B5EF4-FFF2-40B4-BE49-F238E27FC236}">
                      <a16:creationId xmlns:a16="http://schemas.microsoft.com/office/drawing/2014/main" id="{ECA9ADAB-83A7-1AC2-FCB7-8DBCEBD5374F}"/>
                    </a:ext>
                  </a:extLst>
                </p:cNvPr>
                <p:cNvSpPr/>
                <p:nvPr/>
              </p:nvSpPr>
              <p:spPr>
                <a:xfrm>
                  <a:off x="844761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5" name="Freeform 1360">
                  <a:extLst>
                    <a:ext uri="{FF2B5EF4-FFF2-40B4-BE49-F238E27FC236}">
                      <a16:creationId xmlns:a16="http://schemas.microsoft.com/office/drawing/2014/main" id="{B2A18F62-8CD8-5AFA-E250-0189BA3C22C6}"/>
                    </a:ext>
                  </a:extLst>
                </p:cNvPr>
                <p:cNvSpPr/>
                <p:nvPr/>
              </p:nvSpPr>
              <p:spPr>
                <a:xfrm>
                  <a:off x="847936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6" name="Freeform 1361">
                  <a:extLst>
                    <a:ext uri="{FF2B5EF4-FFF2-40B4-BE49-F238E27FC236}">
                      <a16:creationId xmlns:a16="http://schemas.microsoft.com/office/drawing/2014/main" id="{5D21F303-7AC2-6D05-4A1A-B3D3D40EFC37}"/>
                    </a:ext>
                  </a:extLst>
                </p:cNvPr>
                <p:cNvSpPr/>
                <p:nvPr/>
              </p:nvSpPr>
              <p:spPr>
                <a:xfrm>
                  <a:off x="8450791"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7" name="Freeform 1362">
                  <a:extLst>
                    <a:ext uri="{FF2B5EF4-FFF2-40B4-BE49-F238E27FC236}">
                      <a16:creationId xmlns:a16="http://schemas.microsoft.com/office/drawing/2014/main" id="{9095047F-55F1-AE29-4EEA-6D620D537490}"/>
                    </a:ext>
                  </a:extLst>
                </p:cNvPr>
                <p:cNvSpPr/>
                <p:nvPr/>
              </p:nvSpPr>
              <p:spPr>
                <a:xfrm>
                  <a:off x="8482541"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8" name="Freeform 1363">
                  <a:extLst>
                    <a:ext uri="{FF2B5EF4-FFF2-40B4-BE49-F238E27FC236}">
                      <a16:creationId xmlns:a16="http://schemas.microsoft.com/office/drawing/2014/main" id="{9D5AC7B9-A451-BEA1-3F2E-25366EBBD022}"/>
                    </a:ext>
                  </a:extLst>
                </p:cNvPr>
                <p:cNvSpPr/>
                <p:nvPr/>
              </p:nvSpPr>
              <p:spPr>
                <a:xfrm>
                  <a:off x="8453966"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9" name="Freeform 1364">
                  <a:extLst>
                    <a:ext uri="{FF2B5EF4-FFF2-40B4-BE49-F238E27FC236}">
                      <a16:creationId xmlns:a16="http://schemas.microsoft.com/office/drawing/2014/main" id="{C4EEFCF0-3A80-A4D8-18DD-F708181FF006}"/>
                    </a:ext>
                  </a:extLst>
                </p:cNvPr>
                <p:cNvSpPr/>
                <p:nvPr/>
              </p:nvSpPr>
              <p:spPr>
                <a:xfrm>
                  <a:off x="8485716"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0" name="Freeform 1365">
                  <a:extLst>
                    <a:ext uri="{FF2B5EF4-FFF2-40B4-BE49-F238E27FC236}">
                      <a16:creationId xmlns:a16="http://schemas.microsoft.com/office/drawing/2014/main" id="{88ECDC17-F300-9241-4185-52D2D6D8CE9A}"/>
                    </a:ext>
                  </a:extLst>
                </p:cNvPr>
                <p:cNvSpPr/>
                <p:nvPr/>
              </p:nvSpPr>
              <p:spPr>
                <a:xfrm>
                  <a:off x="8489950" y="3295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1" name="Freeform 1366">
                  <a:extLst>
                    <a:ext uri="{FF2B5EF4-FFF2-40B4-BE49-F238E27FC236}">
                      <a16:creationId xmlns:a16="http://schemas.microsoft.com/office/drawing/2014/main" id="{8CDD17C5-E72D-93B7-7F9B-A3849ECE9CDB}"/>
                    </a:ext>
                  </a:extLst>
                </p:cNvPr>
                <p:cNvSpPr/>
                <p:nvPr/>
              </p:nvSpPr>
              <p:spPr>
                <a:xfrm>
                  <a:off x="8521700" y="3263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023F88"/>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7" name="Graphic 4">
                <a:extLst>
                  <a:ext uri="{FF2B5EF4-FFF2-40B4-BE49-F238E27FC236}">
                    <a16:creationId xmlns:a16="http://schemas.microsoft.com/office/drawing/2014/main" id="{45B97C4A-9201-586F-48AC-4143F25CA08E}"/>
                  </a:ext>
                </a:extLst>
              </p:cNvPr>
              <p:cNvGrpSpPr/>
              <p:nvPr/>
            </p:nvGrpSpPr>
            <p:grpSpPr>
              <a:xfrm>
                <a:off x="3329516" y="2893483"/>
                <a:ext cx="5831416" cy="425450"/>
                <a:chOff x="3329516" y="2893483"/>
                <a:chExt cx="5831416" cy="425450"/>
              </a:xfrm>
              <a:noFill/>
            </p:grpSpPr>
            <p:sp>
              <p:nvSpPr>
                <p:cNvPr id="94" name="Freeform 1368">
                  <a:extLst>
                    <a:ext uri="{FF2B5EF4-FFF2-40B4-BE49-F238E27FC236}">
                      <a16:creationId xmlns:a16="http://schemas.microsoft.com/office/drawing/2014/main" id="{7F6166A6-6C5F-23E1-C0D4-A283E8C2C837}"/>
                    </a:ext>
                  </a:extLst>
                </p:cNvPr>
                <p:cNvSpPr/>
                <p:nvPr/>
              </p:nvSpPr>
              <p:spPr>
                <a:xfrm>
                  <a:off x="3358091" y="2925233"/>
                  <a:ext cx="5771091" cy="361950"/>
                </a:xfrm>
                <a:custGeom>
                  <a:avLst/>
                  <a:gdLst>
                    <a:gd name="connsiteX0" fmla="*/ 0 w 5771091"/>
                    <a:gd name="connsiteY0" fmla="*/ 0 h 361950"/>
                    <a:gd name="connsiteX1" fmla="*/ 3175 w 5771091"/>
                    <a:gd name="connsiteY1" fmla="*/ 0 h 361950"/>
                    <a:gd name="connsiteX2" fmla="*/ 63500 w 5771091"/>
                    <a:gd name="connsiteY2" fmla="*/ 0 h 361950"/>
                    <a:gd name="connsiteX3" fmla="*/ 63500 w 5771091"/>
                    <a:gd name="connsiteY3" fmla="*/ 3175 h 361950"/>
                    <a:gd name="connsiteX4" fmla="*/ 116417 w 5771091"/>
                    <a:gd name="connsiteY4" fmla="*/ 3175 h 361950"/>
                    <a:gd name="connsiteX5" fmla="*/ 116417 w 5771091"/>
                    <a:gd name="connsiteY5" fmla="*/ 5292 h 361950"/>
                    <a:gd name="connsiteX6" fmla="*/ 131234 w 5771091"/>
                    <a:gd name="connsiteY6" fmla="*/ 5292 h 361950"/>
                    <a:gd name="connsiteX7" fmla="*/ 131234 w 5771091"/>
                    <a:gd name="connsiteY7" fmla="*/ 8467 h 361950"/>
                    <a:gd name="connsiteX8" fmla="*/ 152400 w 5771091"/>
                    <a:gd name="connsiteY8" fmla="*/ 8467 h 361950"/>
                    <a:gd name="connsiteX9" fmla="*/ 152400 w 5771091"/>
                    <a:gd name="connsiteY9" fmla="*/ 13759 h 361950"/>
                    <a:gd name="connsiteX10" fmla="*/ 158750 w 5771091"/>
                    <a:gd name="connsiteY10" fmla="*/ 13759 h 361950"/>
                    <a:gd name="connsiteX11" fmla="*/ 158750 w 5771091"/>
                    <a:gd name="connsiteY11" fmla="*/ 15875 h 361950"/>
                    <a:gd name="connsiteX12" fmla="*/ 173567 w 5771091"/>
                    <a:gd name="connsiteY12" fmla="*/ 15875 h 361950"/>
                    <a:gd name="connsiteX13" fmla="*/ 173567 w 5771091"/>
                    <a:gd name="connsiteY13" fmla="*/ 19050 h 361950"/>
                    <a:gd name="connsiteX14" fmla="*/ 276225 w 5771091"/>
                    <a:gd name="connsiteY14" fmla="*/ 19050 h 361950"/>
                    <a:gd name="connsiteX15" fmla="*/ 276225 w 5771091"/>
                    <a:gd name="connsiteY15" fmla="*/ 21167 h 361950"/>
                    <a:gd name="connsiteX16" fmla="*/ 300567 w 5771091"/>
                    <a:gd name="connsiteY16" fmla="*/ 21167 h 361950"/>
                    <a:gd name="connsiteX17" fmla="*/ 303742 w 5771091"/>
                    <a:gd name="connsiteY17" fmla="*/ 21167 h 361950"/>
                    <a:gd name="connsiteX18" fmla="*/ 318558 w 5771091"/>
                    <a:gd name="connsiteY18" fmla="*/ 21167 h 361950"/>
                    <a:gd name="connsiteX19" fmla="*/ 332317 w 5771091"/>
                    <a:gd name="connsiteY19" fmla="*/ 21167 h 361950"/>
                    <a:gd name="connsiteX20" fmla="*/ 350308 w 5771091"/>
                    <a:gd name="connsiteY20" fmla="*/ 21167 h 361950"/>
                    <a:gd name="connsiteX21" fmla="*/ 350308 w 5771091"/>
                    <a:gd name="connsiteY21" fmla="*/ 24342 h 361950"/>
                    <a:gd name="connsiteX22" fmla="*/ 357717 w 5771091"/>
                    <a:gd name="connsiteY22" fmla="*/ 24342 h 361950"/>
                    <a:gd name="connsiteX23" fmla="*/ 509058 w 5771091"/>
                    <a:gd name="connsiteY23" fmla="*/ 24342 h 361950"/>
                    <a:gd name="connsiteX24" fmla="*/ 509058 w 5771091"/>
                    <a:gd name="connsiteY24" fmla="*/ 27517 h 361950"/>
                    <a:gd name="connsiteX25" fmla="*/ 579967 w 5771091"/>
                    <a:gd name="connsiteY25" fmla="*/ 27517 h 361950"/>
                    <a:gd name="connsiteX26" fmla="*/ 579967 w 5771091"/>
                    <a:gd name="connsiteY26" fmla="*/ 29634 h 361950"/>
                    <a:gd name="connsiteX27" fmla="*/ 587375 w 5771091"/>
                    <a:gd name="connsiteY27" fmla="*/ 29634 h 361950"/>
                    <a:gd name="connsiteX28" fmla="*/ 587375 w 5771091"/>
                    <a:gd name="connsiteY28" fmla="*/ 32808 h 361950"/>
                    <a:gd name="connsiteX29" fmla="*/ 601134 w 5771091"/>
                    <a:gd name="connsiteY29" fmla="*/ 32808 h 361950"/>
                    <a:gd name="connsiteX30" fmla="*/ 601134 w 5771091"/>
                    <a:gd name="connsiteY30" fmla="*/ 34925 h 361950"/>
                    <a:gd name="connsiteX31" fmla="*/ 615950 w 5771091"/>
                    <a:gd name="connsiteY31" fmla="*/ 34925 h 361950"/>
                    <a:gd name="connsiteX32" fmla="*/ 615950 w 5771091"/>
                    <a:gd name="connsiteY32" fmla="*/ 38100 h 361950"/>
                    <a:gd name="connsiteX33" fmla="*/ 619125 w 5771091"/>
                    <a:gd name="connsiteY33" fmla="*/ 38100 h 361950"/>
                    <a:gd name="connsiteX34" fmla="*/ 619125 w 5771091"/>
                    <a:gd name="connsiteY34" fmla="*/ 40217 h 361950"/>
                    <a:gd name="connsiteX35" fmla="*/ 622300 w 5771091"/>
                    <a:gd name="connsiteY35" fmla="*/ 40217 h 361950"/>
                    <a:gd name="connsiteX36" fmla="*/ 622300 w 5771091"/>
                    <a:gd name="connsiteY36" fmla="*/ 43392 h 361950"/>
                    <a:gd name="connsiteX37" fmla="*/ 626533 w 5771091"/>
                    <a:gd name="connsiteY37" fmla="*/ 43392 h 361950"/>
                    <a:gd name="connsiteX38" fmla="*/ 650875 w 5771091"/>
                    <a:gd name="connsiteY38" fmla="*/ 43392 h 361950"/>
                    <a:gd name="connsiteX39" fmla="*/ 654050 w 5771091"/>
                    <a:gd name="connsiteY39" fmla="*/ 43392 h 361950"/>
                    <a:gd name="connsiteX40" fmla="*/ 703792 w 5771091"/>
                    <a:gd name="connsiteY40" fmla="*/ 43392 h 361950"/>
                    <a:gd name="connsiteX41" fmla="*/ 703792 w 5771091"/>
                    <a:gd name="connsiteY41" fmla="*/ 45509 h 361950"/>
                    <a:gd name="connsiteX42" fmla="*/ 706967 w 5771091"/>
                    <a:gd name="connsiteY42" fmla="*/ 45509 h 361950"/>
                    <a:gd name="connsiteX43" fmla="*/ 706967 w 5771091"/>
                    <a:gd name="connsiteY43" fmla="*/ 48683 h 361950"/>
                    <a:gd name="connsiteX44" fmla="*/ 721783 w 5771091"/>
                    <a:gd name="connsiteY44" fmla="*/ 48683 h 361950"/>
                    <a:gd name="connsiteX45" fmla="*/ 721783 w 5771091"/>
                    <a:gd name="connsiteY45" fmla="*/ 53975 h 361950"/>
                    <a:gd name="connsiteX46" fmla="*/ 738717 w 5771091"/>
                    <a:gd name="connsiteY46" fmla="*/ 53975 h 361950"/>
                    <a:gd name="connsiteX47" fmla="*/ 738717 w 5771091"/>
                    <a:gd name="connsiteY47" fmla="*/ 57150 h 361950"/>
                    <a:gd name="connsiteX48" fmla="*/ 746125 w 5771091"/>
                    <a:gd name="connsiteY48" fmla="*/ 57150 h 361950"/>
                    <a:gd name="connsiteX49" fmla="*/ 746125 w 5771091"/>
                    <a:gd name="connsiteY49" fmla="*/ 59267 h 361950"/>
                    <a:gd name="connsiteX50" fmla="*/ 760942 w 5771091"/>
                    <a:gd name="connsiteY50" fmla="*/ 59267 h 361950"/>
                    <a:gd name="connsiteX51" fmla="*/ 760942 w 5771091"/>
                    <a:gd name="connsiteY51" fmla="*/ 62442 h 361950"/>
                    <a:gd name="connsiteX52" fmla="*/ 767292 w 5771091"/>
                    <a:gd name="connsiteY52" fmla="*/ 62442 h 361950"/>
                    <a:gd name="connsiteX53" fmla="*/ 767292 w 5771091"/>
                    <a:gd name="connsiteY53" fmla="*/ 64558 h 361950"/>
                    <a:gd name="connsiteX54" fmla="*/ 777875 w 5771091"/>
                    <a:gd name="connsiteY54" fmla="*/ 64558 h 361950"/>
                    <a:gd name="connsiteX55" fmla="*/ 777875 w 5771091"/>
                    <a:gd name="connsiteY55" fmla="*/ 67733 h 361950"/>
                    <a:gd name="connsiteX56" fmla="*/ 799042 w 5771091"/>
                    <a:gd name="connsiteY56" fmla="*/ 67733 h 361950"/>
                    <a:gd name="connsiteX57" fmla="*/ 799042 w 5771091"/>
                    <a:gd name="connsiteY57" fmla="*/ 69850 h 361950"/>
                    <a:gd name="connsiteX58" fmla="*/ 845609 w 5771091"/>
                    <a:gd name="connsiteY58" fmla="*/ 69850 h 361950"/>
                    <a:gd name="connsiteX59" fmla="*/ 845609 w 5771091"/>
                    <a:gd name="connsiteY59" fmla="*/ 73025 h 361950"/>
                    <a:gd name="connsiteX60" fmla="*/ 848783 w 5771091"/>
                    <a:gd name="connsiteY60" fmla="*/ 73025 h 361950"/>
                    <a:gd name="connsiteX61" fmla="*/ 848783 w 5771091"/>
                    <a:gd name="connsiteY61" fmla="*/ 76200 h 361950"/>
                    <a:gd name="connsiteX62" fmla="*/ 866775 w 5771091"/>
                    <a:gd name="connsiteY62" fmla="*/ 76200 h 361950"/>
                    <a:gd name="connsiteX63" fmla="*/ 866775 w 5771091"/>
                    <a:gd name="connsiteY63" fmla="*/ 78317 h 361950"/>
                    <a:gd name="connsiteX64" fmla="*/ 873125 w 5771091"/>
                    <a:gd name="connsiteY64" fmla="*/ 78317 h 361950"/>
                    <a:gd name="connsiteX65" fmla="*/ 873125 w 5771091"/>
                    <a:gd name="connsiteY65" fmla="*/ 81492 h 361950"/>
                    <a:gd name="connsiteX66" fmla="*/ 912283 w 5771091"/>
                    <a:gd name="connsiteY66" fmla="*/ 81492 h 361950"/>
                    <a:gd name="connsiteX67" fmla="*/ 919692 w 5771091"/>
                    <a:gd name="connsiteY67" fmla="*/ 81492 h 361950"/>
                    <a:gd name="connsiteX68" fmla="*/ 919692 w 5771091"/>
                    <a:gd name="connsiteY68" fmla="*/ 83608 h 361950"/>
                    <a:gd name="connsiteX69" fmla="*/ 962025 w 5771091"/>
                    <a:gd name="connsiteY69" fmla="*/ 83608 h 361950"/>
                    <a:gd name="connsiteX70" fmla="*/ 965200 w 5771091"/>
                    <a:gd name="connsiteY70" fmla="*/ 83608 h 361950"/>
                    <a:gd name="connsiteX71" fmla="*/ 965200 w 5771091"/>
                    <a:gd name="connsiteY71" fmla="*/ 86783 h 361950"/>
                    <a:gd name="connsiteX72" fmla="*/ 972609 w 5771091"/>
                    <a:gd name="connsiteY72" fmla="*/ 86783 h 361950"/>
                    <a:gd name="connsiteX73" fmla="*/ 972609 w 5771091"/>
                    <a:gd name="connsiteY73" fmla="*/ 88900 h 361950"/>
                    <a:gd name="connsiteX74" fmla="*/ 980017 w 5771091"/>
                    <a:gd name="connsiteY74" fmla="*/ 88900 h 361950"/>
                    <a:gd name="connsiteX75" fmla="*/ 990600 w 5771091"/>
                    <a:gd name="connsiteY75" fmla="*/ 88900 h 361950"/>
                    <a:gd name="connsiteX76" fmla="*/ 1110192 w 5771091"/>
                    <a:gd name="connsiteY76" fmla="*/ 88900 h 361950"/>
                    <a:gd name="connsiteX77" fmla="*/ 1110192 w 5771091"/>
                    <a:gd name="connsiteY77" fmla="*/ 92075 h 361950"/>
                    <a:gd name="connsiteX78" fmla="*/ 1114425 w 5771091"/>
                    <a:gd name="connsiteY78" fmla="*/ 92075 h 361950"/>
                    <a:gd name="connsiteX79" fmla="*/ 1138767 w 5771091"/>
                    <a:gd name="connsiteY79" fmla="*/ 92075 h 361950"/>
                    <a:gd name="connsiteX80" fmla="*/ 1138767 w 5771091"/>
                    <a:gd name="connsiteY80" fmla="*/ 95250 h 361950"/>
                    <a:gd name="connsiteX81" fmla="*/ 1141942 w 5771091"/>
                    <a:gd name="connsiteY81" fmla="*/ 95250 h 361950"/>
                    <a:gd name="connsiteX82" fmla="*/ 1141942 w 5771091"/>
                    <a:gd name="connsiteY82" fmla="*/ 97367 h 361950"/>
                    <a:gd name="connsiteX83" fmla="*/ 1156759 w 5771091"/>
                    <a:gd name="connsiteY83" fmla="*/ 97367 h 361950"/>
                    <a:gd name="connsiteX84" fmla="*/ 1156759 w 5771091"/>
                    <a:gd name="connsiteY84" fmla="*/ 102658 h 361950"/>
                    <a:gd name="connsiteX85" fmla="*/ 1163109 w 5771091"/>
                    <a:gd name="connsiteY85" fmla="*/ 102658 h 361950"/>
                    <a:gd name="connsiteX86" fmla="*/ 1163109 w 5771091"/>
                    <a:gd name="connsiteY86" fmla="*/ 107950 h 361950"/>
                    <a:gd name="connsiteX87" fmla="*/ 1170517 w 5771091"/>
                    <a:gd name="connsiteY87" fmla="*/ 107950 h 361950"/>
                    <a:gd name="connsiteX88" fmla="*/ 1181100 w 5771091"/>
                    <a:gd name="connsiteY88" fmla="*/ 107950 h 361950"/>
                    <a:gd name="connsiteX89" fmla="*/ 1181100 w 5771091"/>
                    <a:gd name="connsiteY89" fmla="*/ 111125 h 361950"/>
                    <a:gd name="connsiteX90" fmla="*/ 1195917 w 5771091"/>
                    <a:gd name="connsiteY90" fmla="*/ 111125 h 361950"/>
                    <a:gd name="connsiteX91" fmla="*/ 1195917 w 5771091"/>
                    <a:gd name="connsiteY91" fmla="*/ 114300 h 361950"/>
                    <a:gd name="connsiteX92" fmla="*/ 1220259 w 5771091"/>
                    <a:gd name="connsiteY92" fmla="*/ 114300 h 361950"/>
                    <a:gd name="connsiteX93" fmla="*/ 1227667 w 5771091"/>
                    <a:gd name="connsiteY93" fmla="*/ 114300 h 361950"/>
                    <a:gd name="connsiteX94" fmla="*/ 1227667 w 5771091"/>
                    <a:gd name="connsiteY94" fmla="*/ 116417 h 361950"/>
                    <a:gd name="connsiteX95" fmla="*/ 1259417 w 5771091"/>
                    <a:gd name="connsiteY95" fmla="*/ 116417 h 361950"/>
                    <a:gd name="connsiteX96" fmla="*/ 1259417 w 5771091"/>
                    <a:gd name="connsiteY96" fmla="*/ 119592 h 361950"/>
                    <a:gd name="connsiteX97" fmla="*/ 1280583 w 5771091"/>
                    <a:gd name="connsiteY97" fmla="*/ 119592 h 361950"/>
                    <a:gd name="connsiteX98" fmla="*/ 1280583 w 5771091"/>
                    <a:gd name="connsiteY98" fmla="*/ 121708 h 361950"/>
                    <a:gd name="connsiteX99" fmla="*/ 1294342 w 5771091"/>
                    <a:gd name="connsiteY99" fmla="*/ 121708 h 361950"/>
                    <a:gd name="connsiteX100" fmla="*/ 1294342 w 5771091"/>
                    <a:gd name="connsiteY100" fmla="*/ 124884 h 361950"/>
                    <a:gd name="connsiteX101" fmla="*/ 1340909 w 5771091"/>
                    <a:gd name="connsiteY101" fmla="*/ 124884 h 361950"/>
                    <a:gd name="connsiteX102" fmla="*/ 1340909 w 5771091"/>
                    <a:gd name="connsiteY102" fmla="*/ 128058 h 361950"/>
                    <a:gd name="connsiteX103" fmla="*/ 1357842 w 5771091"/>
                    <a:gd name="connsiteY103" fmla="*/ 128058 h 361950"/>
                    <a:gd name="connsiteX104" fmla="*/ 1357842 w 5771091"/>
                    <a:gd name="connsiteY104" fmla="*/ 130175 h 361950"/>
                    <a:gd name="connsiteX105" fmla="*/ 1362075 w 5771091"/>
                    <a:gd name="connsiteY105" fmla="*/ 130175 h 361950"/>
                    <a:gd name="connsiteX106" fmla="*/ 1372659 w 5771091"/>
                    <a:gd name="connsiteY106" fmla="*/ 130175 h 361950"/>
                    <a:gd name="connsiteX107" fmla="*/ 1372659 w 5771091"/>
                    <a:gd name="connsiteY107" fmla="*/ 133350 h 361950"/>
                    <a:gd name="connsiteX108" fmla="*/ 1383242 w 5771091"/>
                    <a:gd name="connsiteY108" fmla="*/ 133350 h 361950"/>
                    <a:gd name="connsiteX109" fmla="*/ 1383242 w 5771091"/>
                    <a:gd name="connsiteY109" fmla="*/ 135467 h 361950"/>
                    <a:gd name="connsiteX110" fmla="*/ 1386417 w 5771091"/>
                    <a:gd name="connsiteY110" fmla="*/ 135467 h 361950"/>
                    <a:gd name="connsiteX111" fmla="*/ 1386417 w 5771091"/>
                    <a:gd name="connsiteY111" fmla="*/ 138642 h 361950"/>
                    <a:gd name="connsiteX112" fmla="*/ 1431925 w 5771091"/>
                    <a:gd name="connsiteY112" fmla="*/ 138642 h 361950"/>
                    <a:gd name="connsiteX113" fmla="*/ 1439333 w 5771091"/>
                    <a:gd name="connsiteY113" fmla="*/ 138642 h 361950"/>
                    <a:gd name="connsiteX114" fmla="*/ 1446742 w 5771091"/>
                    <a:gd name="connsiteY114" fmla="*/ 138642 h 361950"/>
                    <a:gd name="connsiteX115" fmla="*/ 1446742 w 5771091"/>
                    <a:gd name="connsiteY115" fmla="*/ 141817 h 361950"/>
                    <a:gd name="connsiteX116" fmla="*/ 1520825 w 5771091"/>
                    <a:gd name="connsiteY116" fmla="*/ 141817 h 361950"/>
                    <a:gd name="connsiteX117" fmla="*/ 1524000 w 5771091"/>
                    <a:gd name="connsiteY117" fmla="*/ 141817 h 361950"/>
                    <a:gd name="connsiteX118" fmla="*/ 1524000 w 5771091"/>
                    <a:gd name="connsiteY118" fmla="*/ 143933 h 361950"/>
                    <a:gd name="connsiteX119" fmla="*/ 1534583 w 5771091"/>
                    <a:gd name="connsiteY119" fmla="*/ 143933 h 361950"/>
                    <a:gd name="connsiteX120" fmla="*/ 1534583 w 5771091"/>
                    <a:gd name="connsiteY120" fmla="*/ 147108 h 361950"/>
                    <a:gd name="connsiteX121" fmla="*/ 1552575 w 5771091"/>
                    <a:gd name="connsiteY121" fmla="*/ 147108 h 361950"/>
                    <a:gd name="connsiteX122" fmla="*/ 1552575 w 5771091"/>
                    <a:gd name="connsiteY122" fmla="*/ 150283 h 361950"/>
                    <a:gd name="connsiteX123" fmla="*/ 1566333 w 5771091"/>
                    <a:gd name="connsiteY123" fmla="*/ 150283 h 361950"/>
                    <a:gd name="connsiteX124" fmla="*/ 1573742 w 5771091"/>
                    <a:gd name="connsiteY124" fmla="*/ 150283 h 361950"/>
                    <a:gd name="connsiteX125" fmla="*/ 1576917 w 5771091"/>
                    <a:gd name="connsiteY125" fmla="*/ 150283 h 361950"/>
                    <a:gd name="connsiteX126" fmla="*/ 1576917 w 5771091"/>
                    <a:gd name="connsiteY126" fmla="*/ 152400 h 361950"/>
                    <a:gd name="connsiteX127" fmla="*/ 1587500 w 5771091"/>
                    <a:gd name="connsiteY127" fmla="*/ 152400 h 361950"/>
                    <a:gd name="connsiteX128" fmla="*/ 1587500 w 5771091"/>
                    <a:gd name="connsiteY128" fmla="*/ 155575 h 361950"/>
                    <a:gd name="connsiteX129" fmla="*/ 1591734 w 5771091"/>
                    <a:gd name="connsiteY129" fmla="*/ 155575 h 361950"/>
                    <a:gd name="connsiteX130" fmla="*/ 1594909 w 5771091"/>
                    <a:gd name="connsiteY130" fmla="*/ 155575 h 361950"/>
                    <a:gd name="connsiteX131" fmla="*/ 1612900 w 5771091"/>
                    <a:gd name="connsiteY131" fmla="*/ 155575 h 361950"/>
                    <a:gd name="connsiteX132" fmla="*/ 1612900 w 5771091"/>
                    <a:gd name="connsiteY132" fmla="*/ 157692 h 361950"/>
                    <a:gd name="connsiteX133" fmla="*/ 1626659 w 5771091"/>
                    <a:gd name="connsiteY133" fmla="*/ 157692 h 361950"/>
                    <a:gd name="connsiteX134" fmla="*/ 1626659 w 5771091"/>
                    <a:gd name="connsiteY134" fmla="*/ 160867 h 361950"/>
                    <a:gd name="connsiteX135" fmla="*/ 1637242 w 5771091"/>
                    <a:gd name="connsiteY135" fmla="*/ 160867 h 361950"/>
                    <a:gd name="connsiteX136" fmla="*/ 1652058 w 5771091"/>
                    <a:gd name="connsiteY136" fmla="*/ 160867 h 361950"/>
                    <a:gd name="connsiteX137" fmla="*/ 1662642 w 5771091"/>
                    <a:gd name="connsiteY137" fmla="*/ 160867 h 361950"/>
                    <a:gd name="connsiteX138" fmla="*/ 1683808 w 5771091"/>
                    <a:gd name="connsiteY138" fmla="*/ 160867 h 361950"/>
                    <a:gd name="connsiteX139" fmla="*/ 1690159 w 5771091"/>
                    <a:gd name="connsiteY139" fmla="*/ 160867 h 361950"/>
                    <a:gd name="connsiteX140" fmla="*/ 1690159 w 5771091"/>
                    <a:gd name="connsiteY140" fmla="*/ 164042 h 361950"/>
                    <a:gd name="connsiteX141" fmla="*/ 1694392 w 5771091"/>
                    <a:gd name="connsiteY141" fmla="*/ 164042 h 361950"/>
                    <a:gd name="connsiteX142" fmla="*/ 1694392 w 5771091"/>
                    <a:gd name="connsiteY142" fmla="*/ 166158 h 361950"/>
                    <a:gd name="connsiteX143" fmla="*/ 1711325 w 5771091"/>
                    <a:gd name="connsiteY143" fmla="*/ 166158 h 361950"/>
                    <a:gd name="connsiteX144" fmla="*/ 1750484 w 5771091"/>
                    <a:gd name="connsiteY144" fmla="*/ 166158 h 361950"/>
                    <a:gd name="connsiteX145" fmla="*/ 1750484 w 5771091"/>
                    <a:gd name="connsiteY145" fmla="*/ 169333 h 361950"/>
                    <a:gd name="connsiteX146" fmla="*/ 1786467 w 5771091"/>
                    <a:gd name="connsiteY146" fmla="*/ 169333 h 361950"/>
                    <a:gd name="connsiteX147" fmla="*/ 1786467 w 5771091"/>
                    <a:gd name="connsiteY147" fmla="*/ 172509 h 361950"/>
                    <a:gd name="connsiteX148" fmla="*/ 1789642 w 5771091"/>
                    <a:gd name="connsiteY148" fmla="*/ 172509 h 361950"/>
                    <a:gd name="connsiteX149" fmla="*/ 1807634 w 5771091"/>
                    <a:gd name="connsiteY149" fmla="*/ 172509 h 361950"/>
                    <a:gd name="connsiteX150" fmla="*/ 1810808 w 5771091"/>
                    <a:gd name="connsiteY150" fmla="*/ 172509 h 361950"/>
                    <a:gd name="connsiteX151" fmla="*/ 1810808 w 5771091"/>
                    <a:gd name="connsiteY151" fmla="*/ 174625 h 361950"/>
                    <a:gd name="connsiteX152" fmla="*/ 1818217 w 5771091"/>
                    <a:gd name="connsiteY152" fmla="*/ 174625 h 361950"/>
                    <a:gd name="connsiteX153" fmla="*/ 1818217 w 5771091"/>
                    <a:gd name="connsiteY153" fmla="*/ 177800 h 361950"/>
                    <a:gd name="connsiteX154" fmla="*/ 1821392 w 5771091"/>
                    <a:gd name="connsiteY154" fmla="*/ 177800 h 361950"/>
                    <a:gd name="connsiteX155" fmla="*/ 1821392 w 5771091"/>
                    <a:gd name="connsiteY155" fmla="*/ 180975 h 361950"/>
                    <a:gd name="connsiteX156" fmla="*/ 1842558 w 5771091"/>
                    <a:gd name="connsiteY156" fmla="*/ 180975 h 361950"/>
                    <a:gd name="connsiteX157" fmla="*/ 1842558 w 5771091"/>
                    <a:gd name="connsiteY157" fmla="*/ 183092 h 361950"/>
                    <a:gd name="connsiteX158" fmla="*/ 1845734 w 5771091"/>
                    <a:gd name="connsiteY158" fmla="*/ 183092 h 361950"/>
                    <a:gd name="connsiteX159" fmla="*/ 1845734 w 5771091"/>
                    <a:gd name="connsiteY159" fmla="*/ 186267 h 361950"/>
                    <a:gd name="connsiteX160" fmla="*/ 1856317 w 5771091"/>
                    <a:gd name="connsiteY160" fmla="*/ 186267 h 361950"/>
                    <a:gd name="connsiteX161" fmla="*/ 1860550 w 5771091"/>
                    <a:gd name="connsiteY161" fmla="*/ 186267 h 361950"/>
                    <a:gd name="connsiteX162" fmla="*/ 1866900 w 5771091"/>
                    <a:gd name="connsiteY162" fmla="*/ 186267 h 361950"/>
                    <a:gd name="connsiteX163" fmla="*/ 1871134 w 5771091"/>
                    <a:gd name="connsiteY163" fmla="*/ 186267 h 361950"/>
                    <a:gd name="connsiteX164" fmla="*/ 1877484 w 5771091"/>
                    <a:gd name="connsiteY164" fmla="*/ 186267 h 361950"/>
                    <a:gd name="connsiteX165" fmla="*/ 1881717 w 5771091"/>
                    <a:gd name="connsiteY165" fmla="*/ 186267 h 361950"/>
                    <a:gd name="connsiteX166" fmla="*/ 1888067 w 5771091"/>
                    <a:gd name="connsiteY166" fmla="*/ 186267 h 361950"/>
                    <a:gd name="connsiteX167" fmla="*/ 1892300 w 5771091"/>
                    <a:gd name="connsiteY167" fmla="*/ 186267 h 361950"/>
                    <a:gd name="connsiteX168" fmla="*/ 1895475 w 5771091"/>
                    <a:gd name="connsiteY168" fmla="*/ 186267 h 361950"/>
                    <a:gd name="connsiteX169" fmla="*/ 1898650 w 5771091"/>
                    <a:gd name="connsiteY169" fmla="*/ 186267 h 361950"/>
                    <a:gd name="connsiteX170" fmla="*/ 1902884 w 5771091"/>
                    <a:gd name="connsiteY170" fmla="*/ 186267 h 361950"/>
                    <a:gd name="connsiteX171" fmla="*/ 1906058 w 5771091"/>
                    <a:gd name="connsiteY171" fmla="*/ 186267 h 361950"/>
                    <a:gd name="connsiteX172" fmla="*/ 1906058 w 5771091"/>
                    <a:gd name="connsiteY172" fmla="*/ 189442 h 361950"/>
                    <a:gd name="connsiteX173" fmla="*/ 1910292 w 5771091"/>
                    <a:gd name="connsiteY173" fmla="*/ 189442 h 361950"/>
                    <a:gd name="connsiteX174" fmla="*/ 1910292 w 5771091"/>
                    <a:gd name="connsiteY174" fmla="*/ 191558 h 361950"/>
                    <a:gd name="connsiteX175" fmla="*/ 1913467 w 5771091"/>
                    <a:gd name="connsiteY175" fmla="*/ 191558 h 361950"/>
                    <a:gd name="connsiteX176" fmla="*/ 1916642 w 5771091"/>
                    <a:gd name="connsiteY176" fmla="*/ 191558 h 361950"/>
                    <a:gd name="connsiteX177" fmla="*/ 1920875 w 5771091"/>
                    <a:gd name="connsiteY177" fmla="*/ 191558 h 361950"/>
                    <a:gd name="connsiteX178" fmla="*/ 1924050 w 5771091"/>
                    <a:gd name="connsiteY178" fmla="*/ 191558 h 361950"/>
                    <a:gd name="connsiteX179" fmla="*/ 1924050 w 5771091"/>
                    <a:gd name="connsiteY179" fmla="*/ 194733 h 361950"/>
                    <a:gd name="connsiteX180" fmla="*/ 1927225 w 5771091"/>
                    <a:gd name="connsiteY180" fmla="*/ 194733 h 361950"/>
                    <a:gd name="connsiteX181" fmla="*/ 1931458 w 5771091"/>
                    <a:gd name="connsiteY181" fmla="*/ 194733 h 361950"/>
                    <a:gd name="connsiteX182" fmla="*/ 1934634 w 5771091"/>
                    <a:gd name="connsiteY182" fmla="*/ 194733 h 361950"/>
                    <a:gd name="connsiteX183" fmla="*/ 1937808 w 5771091"/>
                    <a:gd name="connsiteY183" fmla="*/ 194733 h 361950"/>
                    <a:gd name="connsiteX184" fmla="*/ 1942042 w 5771091"/>
                    <a:gd name="connsiteY184" fmla="*/ 194733 h 361950"/>
                    <a:gd name="connsiteX185" fmla="*/ 1945217 w 5771091"/>
                    <a:gd name="connsiteY185" fmla="*/ 194733 h 361950"/>
                    <a:gd name="connsiteX186" fmla="*/ 1948392 w 5771091"/>
                    <a:gd name="connsiteY186" fmla="*/ 194733 h 361950"/>
                    <a:gd name="connsiteX187" fmla="*/ 1952625 w 5771091"/>
                    <a:gd name="connsiteY187" fmla="*/ 194733 h 361950"/>
                    <a:gd name="connsiteX188" fmla="*/ 1955800 w 5771091"/>
                    <a:gd name="connsiteY188" fmla="*/ 194733 h 361950"/>
                    <a:gd name="connsiteX189" fmla="*/ 1958975 w 5771091"/>
                    <a:gd name="connsiteY189" fmla="*/ 194733 h 361950"/>
                    <a:gd name="connsiteX190" fmla="*/ 1963208 w 5771091"/>
                    <a:gd name="connsiteY190" fmla="*/ 194733 h 361950"/>
                    <a:gd name="connsiteX191" fmla="*/ 1969558 w 5771091"/>
                    <a:gd name="connsiteY191" fmla="*/ 194733 h 361950"/>
                    <a:gd name="connsiteX192" fmla="*/ 1973792 w 5771091"/>
                    <a:gd name="connsiteY192" fmla="*/ 194733 h 361950"/>
                    <a:gd name="connsiteX193" fmla="*/ 1976967 w 5771091"/>
                    <a:gd name="connsiteY193" fmla="*/ 194733 h 361950"/>
                    <a:gd name="connsiteX194" fmla="*/ 1984375 w 5771091"/>
                    <a:gd name="connsiteY194" fmla="*/ 194733 h 361950"/>
                    <a:gd name="connsiteX195" fmla="*/ 1987550 w 5771091"/>
                    <a:gd name="connsiteY195" fmla="*/ 194733 h 361950"/>
                    <a:gd name="connsiteX196" fmla="*/ 2001308 w 5771091"/>
                    <a:gd name="connsiteY196" fmla="*/ 194733 h 361950"/>
                    <a:gd name="connsiteX197" fmla="*/ 2061633 w 5771091"/>
                    <a:gd name="connsiteY197" fmla="*/ 194733 h 361950"/>
                    <a:gd name="connsiteX198" fmla="*/ 2065867 w 5771091"/>
                    <a:gd name="connsiteY198" fmla="*/ 194733 h 361950"/>
                    <a:gd name="connsiteX199" fmla="*/ 2103967 w 5771091"/>
                    <a:gd name="connsiteY199" fmla="*/ 194733 h 361950"/>
                    <a:gd name="connsiteX200" fmla="*/ 2103967 w 5771091"/>
                    <a:gd name="connsiteY200" fmla="*/ 197908 h 361950"/>
                    <a:gd name="connsiteX201" fmla="*/ 2150534 w 5771091"/>
                    <a:gd name="connsiteY201" fmla="*/ 197908 h 361950"/>
                    <a:gd name="connsiteX202" fmla="*/ 2150534 w 5771091"/>
                    <a:gd name="connsiteY202" fmla="*/ 204259 h 361950"/>
                    <a:gd name="connsiteX203" fmla="*/ 2164292 w 5771091"/>
                    <a:gd name="connsiteY203" fmla="*/ 204259 h 361950"/>
                    <a:gd name="connsiteX204" fmla="*/ 2164292 w 5771091"/>
                    <a:gd name="connsiteY204" fmla="*/ 207433 h 361950"/>
                    <a:gd name="connsiteX205" fmla="*/ 2167467 w 5771091"/>
                    <a:gd name="connsiteY205" fmla="*/ 207433 h 361950"/>
                    <a:gd name="connsiteX206" fmla="*/ 2167467 w 5771091"/>
                    <a:gd name="connsiteY206" fmla="*/ 210608 h 361950"/>
                    <a:gd name="connsiteX207" fmla="*/ 2171700 w 5771091"/>
                    <a:gd name="connsiteY207" fmla="*/ 210608 h 361950"/>
                    <a:gd name="connsiteX208" fmla="*/ 2188633 w 5771091"/>
                    <a:gd name="connsiteY208" fmla="*/ 210608 h 361950"/>
                    <a:gd name="connsiteX209" fmla="*/ 2196042 w 5771091"/>
                    <a:gd name="connsiteY209" fmla="*/ 210608 h 361950"/>
                    <a:gd name="connsiteX210" fmla="*/ 2200275 w 5771091"/>
                    <a:gd name="connsiteY210" fmla="*/ 210608 h 361950"/>
                    <a:gd name="connsiteX211" fmla="*/ 2203450 w 5771091"/>
                    <a:gd name="connsiteY211" fmla="*/ 210608 h 361950"/>
                    <a:gd name="connsiteX212" fmla="*/ 2206625 w 5771091"/>
                    <a:gd name="connsiteY212" fmla="*/ 210608 h 361950"/>
                    <a:gd name="connsiteX213" fmla="*/ 2210859 w 5771091"/>
                    <a:gd name="connsiteY213" fmla="*/ 210608 h 361950"/>
                    <a:gd name="connsiteX214" fmla="*/ 2214034 w 5771091"/>
                    <a:gd name="connsiteY214" fmla="*/ 210608 h 361950"/>
                    <a:gd name="connsiteX215" fmla="*/ 2217208 w 5771091"/>
                    <a:gd name="connsiteY215" fmla="*/ 210608 h 361950"/>
                    <a:gd name="connsiteX216" fmla="*/ 2221442 w 5771091"/>
                    <a:gd name="connsiteY216" fmla="*/ 210608 h 361950"/>
                    <a:gd name="connsiteX217" fmla="*/ 2224617 w 5771091"/>
                    <a:gd name="connsiteY217" fmla="*/ 210608 h 361950"/>
                    <a:gd name="connsiteX218" fmla="*/ 2227792 w 5771091"/>
                    <a:gd name="connsiteY218" fmla="*/ 210608 h 361950"/>
                    <a:gd name="connsiteX219" fmla="*/ 2232025 w 5771091"/>
                    <a:gd name="connsiteY219" fmla="*/ 210608 h 361950"/>
                    <a:gd name="connsiteX220" fmla="*/ 2235200 w 5771091"/>
                    <a:gd name="connsiteY220" fmla="*/ 210608 h 361950"/>
                    <a:gd name="connsiteX221" fmla="*/ 2242609 w 5771091"/>
                    <a:gd name="connsiteY221" fmla="*/ 210608 h 361950"/>
                    <a:gd name="connsiteX222" fmla="*/ 2245784 w 5771091"/>
                    <a:gd name="connsiteY222" fmla="*/ 210608 h 361950"/>
                    <a:gd name="connsiteX223" fmla="*/ 2248958 w 5771091"/>
                    <a:gd name="connsiteY223" fmla="*/ 210608 h 361950"/>
                    <a:gd name="connsiteX224" fmla="*/ 2253192 w 5771091"/>
                    <a:gd name="connsiteY224" fmla="*/ 210608 h 361950"/>
                    <a:gd name="connsiteX225" fmla="*/ 2253192 w 5771091"/>
                    <a:gd name="connsiteY225" fmla="*/ 213783 h 361950"/>
                    <a:gd name="connsiteX226" fmla="*/ 2256367 w 5771091"/>
                    <a:gd name="connsiteY226" fmla="*/ 213783 h 361950"/>
                    <a:gd name="connsiteX227" fmla="*/ 2259542 w 5771091"/>
                    <a:gd name="connsiteY227" fmla="*/ 213783 h 361950"/>
                    <a:gd name="connsiteX228" fmla="*/ 2266950 w 5771091"/>
                    <a:gd name="connsiteY228" fmla="*/ 213783 h 361950"/>
                    <a:gd name="connsiteX229" fmla="*/ 2274359 w 5771091"/>
                    <a:gd name="connsiteY229" fmla="*/ 213783 h 361950"/>
                    <a:gd name="connsiteX230" fmla="*/ 2277534 w 5771091"/>
                    <a:gd name="connsiteY230" fmla="*/ 213783 h 361950"/>
                    <a:gd name="connsiteX231" fmla="*/ 2280708 w 5771091"/>
                    <a:gd name="connsiteY231" fmla="*/ 213783 h 361950"/>
                    <a:gd name="connsiteX232" fmla="*/ 2284942 w 5771091"/>
                    <a:gd name="connsiteY232" fmla="*/ 213783 h 361950"/>
                    <a:gd name="connsiteX233" fmla="*/ 2288117 w 5771091"/>
                    <a:gd name="connsiteY233" fmla="*/ 213783 h 361950"/>
                    <a:gd name="connsiteX234" fmla="*/ 2288117 w 5771091"/>
                    <a:gd name="connsiteY234" fmla="*/ 218017 h 361950"/>
                    <a:gd name="connsiteX235" fmla="*/ 2295525 w 5771091"/>
                    <a:gd name="connsiteY235" fmla="*/ 218017 h 361950"/>
                    <a:gd name="connsiteX236" fmla="*/ 2298700 w 5771091"/>
                    <a:gd name="connsiteY236" fmla="*/ 218017 h 361950"/>
                    <a:gd name="connsiteX237" fmla="*/ 2301875 w 5771091"/>
                    <a:gd name="connsiteY237" fmla="*/ 218017 h 361950"/>
                    <a:gd name="connsiteX238" fmla="*/ 2306109 w 5771091"/>
                    <a:gd name="connsiteY238" fmla="*/ 218017 h 361950"/>
                    <a:gd name="connsiteX239" fmla="*/ 2330450 w 5771091"/>
                    <a:gd name="connsiteY239" fmla="*/ 218017 h 361950"/>
                    <a:gd name="connsiteX240" fmla="*/ 2333625 w 5771091"/>
                    <a:gd name="connsiteY240" fmla="*/ 218017 h 361950"/>
                    <a:gd name="connsiteX241" fmla="*/ 2351617 w 5771091"/>
                    <a:gd name="connsiteY241" fmla="*/ 218017 h 361950"/>
                    <a:gd name="connsiteX242" fmla="*/ 2366434 w 5771091"/>
                    <a:gd name="connsiteY242" fmla="*/ 218017 h 361950"/>
                    <a:gd name="connsiteX243" fmla="*/ 2372784 w 5771091"/>
                    <a:gd name="connsiteY243" fmla="*/ 218017 h 361950"/>
                    <a:gd name="connsiteX244" fmla="*/ 2377017 w 5771091"/>
                    <a:gd name="connsiteY244" fmla="*/ 218017 h 361950"/>
                    <a:gd name="connsiteX245" fmla="*/ 2383367 w 5771091"/>
                    <a:gd name="connsiteY245" fmla="*/ 218017 h 361950"/>
                    <a:gd name="connsiteX246" fmla="*/ 2390775 w 5771091"/>
                    <a:gd name="connsiteY246" fmla="*/ 218017 h 361950"/>
                    <a:gd name="connsiteX247" fmla="*/ 2390775 w 5771091"/>
                    <a:gd name="connsiteY247" fmla="*/ 221192 h 361950"/>
                    <a:gd name="connsiteX248" fmla="*/ 2408767 w 5771091"/>
                    <a:gd name="connsiteY248" fmla="*/ 221192 h 361950"/>
                    <a:gd name="connsiteX249" fmla="*/ 2415117 w 5771091"/>
                    <a:gd name="connsiteY249" fmla="*/ 221192 h 361950"/>
                    <a:gd name="connsiteX250" fmla="*/ 2415117 w 5771091"/>
                    <a:gd name="connsiteY250" fmla="*/ 225425 h 361950"/>
                    <a:gd name="connsiteX251" fmla="*/ 2422525 w 5771091"/>
                    <a:gd name="connsiteY251" fmla="*/ 225425 h 361950"/>
                    <a:gd name="connsiteX252" fmla="*/ 2429934 w 5771091"/>
                    <a:gd name="connsiteY252" fmla="*/ 225425 h 361950"/>
                    <a:gd name="connsiteX253" fmla="*/ 2451101 w 5771091"/>
                    <a:gd name="connsiteY253" fmla="*/ 225425 h 361950"/>
                    <a:gd name="connsiteX254" fmla="*/ 2454275 w 5771091"/>
                    <a:gd name="connsiteY254" fmla="*/ 225425 h 361950"/>
                    <a:gd name="connsiteX255" fmla="*/ 2457450 w 5771091"/>
                    <a:gd name="connsiteY255" fmla="*/ 225425 h 361950"/>
                    <a:gd name="connsiteX256" fmla="*/ 2478617 w 5771091"/>
                    <a:gd name="connsiteY256" fmla="*/ 225425 h 361950"/>
                    <a:gd name="connsiteX257" fmla="*/ 2490258 w 5771091"/>
                    <a:gd name="connsiteY257" fmla="*/ 225425 h 361950"/>
                    <a:gd name="connsiteX258" fmla="*/ 2504017 w 5771091"/>
                    <a:gd name="connsiteY258" fmla="*/ 225425 h 361950"/>
                    <a:gd name="connsiteX259" fmla="*/ 2507192 w 5771091"/>
                    <a:gd name="connsiteY259" fmla="*/ 225425 h 361950"/>
                    <a:gd name="connsiteX260" fmla="*/ 2507192 w 5771091"/>
                    <a:gd name="connsiteY260" fmla="*/ 231775 h 361950"/>
                    <a:gd name="connsiteX261" fmla="*/ 2511425 w 5771091"/>
                    <a:gd name="connsiteY261" fmla="*/ 231775 h 361950"/>
                    <a:gd name="connsiteX262" fmla="*/ 2514601 w 5771091"/>
                    <a:gd name="connsiteY262" fmla="*/ 231775 h 361950"/>
                    <a:gd name="connsiteX263" fmla="*/ 2517775 w 5771091"/>
                    <a:gd name="connsiteY263" fmla="*/ 231775 h 361950"/>
                    <a:gd name="connsiteX264" fmla="*/ 2522008 w 5771091"/>
                    <a:gd name="connsiteY264" fmla="*/ 231775 h 361950"/>
                    <a:gd name="connsiteX265" fmla="*/ 2525184 w 5771091"/>
                    <a:gd name="connsiteY265" fmla="*/ 231775 h 361950"/>
                    <a:gd name="connsiteX266" fmla="*/ 2525184 w 5771091"/>
                    <a:gd name="connsiteY266" fmla="*/ 240242 h 361950"/>
                    <a:gd name="connsiteX267" fmla="*/ 2528359 w 5771091"/>
                    <a:gd name="connsiteY267" fmla="*/ 240242 h 361950"/>
                    <a:gd name="connsiteX268" fmla="*/ 2532592 w 5771091"/>
                    <a:gd name="connsiteY268" fmla="*/ 240242 h 361950"/>
                    <a:gd name="connsiteX269" fmla="*/ 2535767 w 5771091"/>
                    <a:gd name="connsiteY269" fmla="*/ 240242 h 361950"/>
                    <a:gd name="connsiteX270" fmla="*/ 2538942 w 5771091"/>
                    <a:gd name="connsiteY270" fmla="*/ 240242 h 361950"/>
                    <a:gd name="connsiteX271" fmla="*/ 2543175 w 5771091"/>
                    <a:gd name="connsiteY271" fmla="*/ 240242 h 361950"/>
                    <a:gd name="connsiteX272" fmla="*/ 2546351 w 5771091"/>
                    <a:gd name="connsiteY272" fmla="*/ 240242 h 361950"/>
                    <a:gd name="connsiteX273" fmla="*/ 2549525 w 5771091"/>
                    <a:gd name="connsiteY273" fmla="*/ 240242 h 361950"/>
                    <a:gd name="connsiteX274" fmla="*/ 2553758 w 5771091"/>
                    <a:gd name="connsiteY274" fmla="*/ 240242 h 361950"/>
                    <a:gd name="connsiteX275" fmla="*/ 2556934 w 5771091"/>
                    <a:gd name="connsiteY275" fmla="*/ 240242 h 361950"/>
                    <a:gd name="connsiteX276" fmla="*/ 2560109 w 5771091"/>
                    <a:gd name="connsiteY276" fmla="*/ 240242 h 361950"/>
                    <a:gd name="connsiteX277" fmla="*/ 2564342 w 5771091"/>
                    <a:gd name="connsiteY277" fmla="*/ 240242 h 361950"/>
                    <a:gd name="connsiteX278" fmla="*/ 2567517 w 5771091"/>
                    <a:gd name="connsiteY278" fmla="*/ 240242 h 361950"/>
                    <a:gd name="connsiteX279" fmla="*/ 2570692 w 5771091"/>
                    <a:gd name="connsiteY279" fmla="*/ 240242 h 361950"/>
                    <a:gd name="connsiteX280" fmla="*/ 2570692 w 5771091"/>
                    <a:gd name="connsiteY280" fmla="*/ 243417 h 361950"/>
                    <a:gd name="connsiteX281" fmla="*/ 2574925 w 5771091"/>
                    <a:gd name="connsiteY281" fmla="*/ 243417 h 361950"/>
                    <a:gd name="connsiteX282" fmla="*/ 2578101 w 5771091"/>
                    <a:gd name="connsiteY282" fmla="*/ 243417 h 361950"/>
                    <a:gd name="connsiteX283" fmla="*/ 2581275 w 5771091"/>
                    <a:gd name="connsiteY283" fmla="*/ 243417 h 361950"/>
                    <a:gd name="connsiteX284" fmla="*/ 2581275 w 5771091"/>
                    <a:gd name="connsiteY284" fmla="*/ 248708 h 361950"/>
                    <a:gd name="connsiteX285" fmla="*/ 2585508 w 5771091"/>
                    <a:gd name="connsiteY285" fmla="*/ 248708 h 361950"/>
                    <a:gd name="connsiteX286" fmla="*/ 2585508 w 5771091"/>
                    <a:gd name="connsiteY286" fmla="*/ 252942 h 361950"/>
                    <a:gd name="connsiteX287" fmla="*/ 2588684 w 5771091"/>
                    <a:gd name="connsiteY287" fmla="*/ 252942 h 361950"/>
                    <a:gd name="connsiteX288" fmla="*/ 2591859 w 5771091"/>
                    <a:gd name="connsiteY288" fmla="*/ 252942 h 361950"/>
                    <a:gd name="connsiteX289" fmla="*/ 2596092 w 5771091"/>
                    <a:gd name="connsiteY289" fmla="*/ 252942 h 361950"/>
                    <a:gd name="connsiteX290" fmla="*/ 2599267 w 5771091"/>
                    <a:gd name="connsiteY290" fmla="*/ 252942 h 361950"/>
                    <a:gd name="connsiteX291" fmla="*/ 2602442 w 5771091"/>
                    <a:gd name="connsiteY291" fmla="*/ 252942 h 361950"/>
                    <a:gd name="connsiteX292" fmla="*/ 2606675 w 5771091"/>
                    <a:gd name="connsiteY292" fmla="*/ 252942 h 361950"/>
                    <a:gd name="connsiteX293" fmla="*/ 2609851 w 5771091"/>
                    <a:gd name="connsiteY293" fmla="*/ 252942 h 361950"/>
                    <a:gd name="connsiteX294" fmla="*/ 2613025 w 5771091"/>
                    <a:gd name="connsiteY294" fmla="*/ 252942 h 361950"/>
                    <a:gd name="connsiteX295" fmla="*/ 2617258 w 5771091"/>
                    <a:gd name="connsiteY295" fmla="*/ 252942 h 361950"/>
                    <a:gd name="connsiteX296" fmla="*/ 2620434 w 5771091"/>
                    <a:gd name="connsiteY296" fmla="*/ 252942 h 361950"/>
                    <a:gd name="connsiteX297" fmla="*/ 2627842 w 5771091"/>
                    <a:gd name="connsiteY297" fmla="*/ 252942 h 361950"/>
                    <a:gd name="connsiteX298" fmla="*/ 2631017 w 5771091"/>
                    <a:gd name="connsiteY298" fmla="*/ 252942 h 361950"/>
                    <a:gd name="connsiteX299" fmla="*/ 2635250 w 5771091"/>
                    <a:gd name="connsiteY299" fmla="*/ 252942 h 361950"/>
                    <a:gd name="connsiteX300" fmla="*/ 2645833 w 5771091"/>
                    <a:gd name="connsiteY300" fmla="*/ 252942 h 361950"/>
                    <a:gd name="connsiteX301" fmla="*/ 2652184 w 5771091"/>
                    <a:gd name="connsiteY301" fmla="*/ 252942 h 361950"/>
                    <a:gd name="connsiteX302" fmla="*/ 2659592 w 5771091"/>
                    <a:gd name="connsiteY302" fmla="*/ 252942 h 361950"/>
                    <a:gd name="connsiteX303" fmla="*/ 2667000 w 5771091"/>
                    <a:gd name="connsiteY303" fmla="*/ 252942 h 361950"/>
                    <a:gd name="connsiteX304" fmla="*/ 2670175 w 5771091"/>
                    <a:gd name="connsiteY304" fmla="*/ 252942 h 361950"/>
                    <a:gd name="connsiteX305" fmla="*/ 2673351 w 5771091"/>
                    <a:gd name="connsiteY305" fmla="*/ 252942 h 361950"/>
                    <a:gd name="connsiteX306" fmla="*/ 2698750 w 5771091"/>
                    <a:gd name="connsiteY306" fmla="*/ 252942 h 361950"/>
                    <a:gd name="connsiteX307" fmla="*/ 2701925 w 5771091"/>
                    <a:gd name="connsiteY307" fmla="*/ 252942 h 361950"/>
                    <a:gd name="connsiteX308" fmla="*/ 2701925 w 5771091"/>
                    <a:gd name="connsiteY308" fmla="*/ 258233 h 361950"/>
                    <a:gd name="connsiteX309" fmla="*/ 2709333 w 5771091"/>
                    <a:gd name="connsiteY309" fmla="*/ 258233 h 361950"/>
                    <a:gd name="connsiteX310" fmla="*/ 2709333 w 5771091"/>
                    <a:gd name="connsiteY310" fmla="*/ 262467 h 361950"/>
                    <a:gd name="connsiteX311" fmla="*/ 2730500 w 5771091"/>
                    <a:gd name="connsiteY311" fmla="*/ 262467 h 361950"/>
                    <a:gd name="connsiteX312" fmla="*/ 2815167 w 5771091"/>
                    <a:gd name="connsiteY312" fmla="*/ 262467 h 361950"/>
                    <a:gd name="connsiteX313" fmla="*/ 2822575 w 5771091"/>
                    <a:gd name="connsiteY313" fmla="*/ 262467 h 361950"/>
                    <a:gd name="connsiteX314" fmla="*/ 2839508 w 5771091"/>
                    <a:gd name="connsiteY314" fmla="*/ 262467 h 361950"/>
                    <a:gd name="connsiteX315" fmla="*/ 2868083 w 5771091"/>
                    <a:gd name="connsiteY315" fmla="*/ 262467 h 361950"/>
                    <a:gd name="connsiteX316" fmla="*/ 2892425 w 5771091"/>
                    <a:gd name="connsiteY316" fmla="*/ 262467 h 361950"/>
                    <a:gd name="connsiteX317" fmla="*/ 2903008 w 5771091"/>
                    <a:gd name="connsiteY317" fmla="*/ 262467 h 361950"/>
                    <a:gd name="connsiteX318" fmla="*/ 2913592 w 5771091"/>
                    <a:gd name="connsiteY318" fmla="*/ 262467 h 361950"/>
                    <a:gd name="connsiteX319" fmla="*/ 2928409 w 5771091"/>
                    <a:gd name="connsiteY319" fmla="*/ 262467 h 361950"/>
                    <a:gd name="connsiteX320" fmla="*/ 2931583 w 5771091"/>
                    <a:gd name="connsiteY320" fmla="*/ 262467 h 361950"/>
                    <a:gd name="connsiteX321" fmla="*/ 2935817 w 5771091"/>
                    <a:gd name="connsiteY321" fmla="*/ 262467 h 361950"/>
                    <a:gd name="connsiteX322" fmla="*/ 2935817 w 5771091"/>
                    <a:gd name="connsiteY322" fmla="*/ 267759 h 361950"/>
                    <a:gd name="connsiteX323" fmla="*/ 2938992 w 5771091"/>
                    <a:gd name="connsiteY323" fmla="*/ 267759 h 361950"/>
                    <a:gd name="connsiteX324" fmla="*/ 2949575 w 5771091"/>
                    <a:gd name="connsiteY324" fmla="*/ 267759 h 361950"/>
                    <a:gd name="connsiteX325" fmla="*/ 2949575 w 5771091"/>
                    <a:gd name="connsiteY325" fmla="*/ 274108 h 361950"/>
                    <a:gd name="connsiteX326" fmla="*/ 2952750 w 5771091"/>
                    <a:gd name="connsiteY326" fmla="*/ 274108 h 361950"/>
                    <a:gd name="connsiteX327" fmla="*/ 2956984 w 5771091"/>
                    <a:gd name="connsiteY327" fmla="*/ 274108 h 361950"/>
                    <a:gd name="connsiteX328" fmla="*/ 2960159 w 5771091"/>
                    <a:gd name="connsiteY328" fmla="*/ 274108 h 361950"/>
                    <a:gd name="connsiteX329" fmla="*/ 2960159 w 5771091"/>
                    <a:gd name="connsiteY329" fmla="*/ 279400 h 361950"/>
                    <a:gd name="connsiteX330" fmla="*/ 2981325 w 5771091"/>
                    <a:gd name="connsiteY330" fmla="*/ 279400 h 361950"/>
                    <a:gd name="connsiteX331" fmla="*/ 2981325 w 5771091"/>
                    <a:gd name="connsiteY331" fmla="*/ 284692 h 361950"/>
                    <a:gd name="connsiteX332" fmla="*/ 2984500 w 5771091"/>
                    <a:gd name="connsiteY332" fmla="*/ 284692 h 361950"/>
                    <a:gd name="connsiteX333" fmla="*/ 3031067 w 5771091"/>
                    <a:gd name="connsiteY333" fmla="*/ 284692 h 361950"/>
                    <a:gd name="connsiteX334" fmla="*/ 3048000 w 5771091"/>
                    <a:gd name="connsiteY334" fmla="*/ 284692 h 361950"/>
                    <a:gd name="connsiteX335" fmla="*/ 3048000 w 5771091"/>
                    <a:gd name="connsiteY335" fmla="*/ 289983 h 361950"/>
                    <a:gd name="connsiteX336" fmla="*/ 3073400 w 5771091"/>
                    <a:gd name="connsiteY336" fmla="*/ 289983 h 361950"/>
                    <a:gd name="connsiteX337" fmla="*/ 3073400 w 5771091"/>
                    <a:gd name="connsiteY337" fmla="*/ 295275 h 361950"/>
                    <a:gd name="connsiteX338" fmla="*/ 3076575 w 5771091"/>
                    <a:gd name="connsiteY338" fmla="*/ 295275 h 361950"/>
                    <a:gd name="connsiteX339" fmla="*/ 3076575 w 5771091"/>
                    <a:gd name="connsiteY339" fmla="*/ 300567 h 361950"/>
                    <a:gd name="connsiteX340" fmla="*/ 3118909 w 5771091"/>
                    <a:gd name="connsiteY340" fmla="*/ 300567 h 361950"/>
                    <a:gd name="connsiteX341" fmla="*/ 3140075 w 5771091"/>
                    <a:gd name="connsiteY341" fmla="*/ 300567 h 361950"/>
                    <a:gd name="connsiteX342" fmla="*/ 3147484 w 5771091"/>
                    <a:gd name="connsiteY342" fmla="*/ 300567 h 361950"/>
                    <a:gd name="connsiteX343" fmla="*/ 3150659 w 5771091"/>
                    <a:gd name="connsiteY343" fmla="*/ 300567 h 361950"/>
                    <a:gd name="connsiteX344" fmla="*/ 3154892 w 5771091"/>
                    <a:gd name="connsiteY344" fmla="*/ 300567 h 361950"/>
                    <a:gd name="connsiteX345" fmla="*/ 3168650 w 5771091"/>
                    <a:gd name="connsiteY345" fmla="*/ 300567 h 361950"/>
                    <a:gd name="connsiteX346" fmla="*/ 3171825 w 5771091"/>
                    <a:gd name="connsiteY346" fmla="*/ 300567 h 361950"/>
                    <a:gd name="connsiteX347" fmla="*/ 3176059 w 5771091"/>
                    <a:gd name="connsiteY347" fmla="*/ 300567 h 361950"/>
                    <a:gd name="connsiteX348" fmla="*/ 3179234 w 5771091"/>
                    <a:gd name="connsiteY348" fmla="*/ 300567 h 361950"/>
                    <a:gd name="connsiteX349" fmla="*/ 3182409 w 5771091"/>
                    <a:gd name="connsiteY349" fmla="*/ 300567 h 361950"/>
                    <a:gd name="connsiteX350" fmla="*/ 3186642 w 5771091"/>
                    <a:gd name="connsiteY350" fmla="*/ 300567 h 361950"/>
                    <a:gd name="connsiteX351" fmla="*/ 3189817 w 5771091"/>
                    <a:gd name="connsiteY351" fmla="*/ 300567 h 361950"/>
                    <a:gd name="connsiteX352" fmla="*/ 3192992 w 5771091"/>
                    <a:gd name="connsiteY352" fmla="*/ 300567 h 361950"/>
                    <a:gd name="connsiteX353" fmla="*/ 3197226 w 5771091"/>
                    <a:gd name="connsiteY353" fmla="*/ 300567 h 361950"/>
                    <a:gd name="connsiteX354" fmla="*/ 3200400 w 5771091"/>
                    <a:gd name="connsiteY354" fmla="*/ 300567 h 361950"/>
                    <a:gd name="connsiteX355" fmla="*/ 3200400 w 5771091"/>
                    <a:gd name="connsiteY355" fmla="*/ 306917 h 361950"/>
                    <a:gd name="connsiteX356" fmla="*/ 3203575 w 5771091"/>
                    <a:gd name="connsiteY356" fmla="*/ 306917 h 361950"/>
                    <a:gd name="connsiteX357" fmla="*/ 3207809 w 5771091"/>
                    <a:gd name="connsiteY357" fmla="*/ 306917 h 361950"/>
                    <a:gd name="connsiteX358" fmla="*/ 3210984 w 5771091"/>
                    <a:gd name="connsiteY358" fmla="*/ 306917 h 361950"/>
                    <a:gd name="connsiteX359" fmla="*/ 3215217 w 5771091"/>
                    <a:gd name="connsiteY359" fmla="*/ 306917 h 361950"/>
                    <a:gd name="connsiteX360" fmla="*/ 3218392 w 5771091"/>
                    <a:gd name="connsiteY360" fmla="*/ 306917 h 361950"/>
                    <a:gd name="connsiteX361" fmla="*/ 3221567 w 5771091"/>
                    <a:gd name="connsiteY361" fmla="*/ 306917 h 361950"/>
                    <a:gd name="connsiteX362" fmla="*/ 3225800 w 5771091"/>
                    <a:gd name="connsiteY362" fmla="*/ 306917 h 361950"/>
                    <a:gd name="connsiteX363" fmla="*/ 3228976 w 5771091"/>
                    <a:gd name="connsiteY363" fmla="*/ 306917 h 361950"/>
                    <a:gd name="connsiteX364" fmla="*/ 3232150 w 5771091"/>
                    <a:gd name="connsiteY364" fmla="*/ 306917 h 361950"/>
                    <a:gd name="connsiteX365" fmla="*/ 3232150 w 5771091"/>
                    <a:gd name="connsiteY365" fmla="*/ 314325 h 361950"/>
                    <a:gd name="connsiteX366" fmla="*/ 3236383 w 5771091"/>
                    <a:gd name="connsiteY366" fmla="*/ 314325 h 361950"/>
                    <a:gd name="connsiteX367" fmla="*/ 3239559 w 5771091"/>
                    <a:gd name="connsiteY367" fmla="*/ 314325 h 361950"/>
                    <a:gd name="connsiteX368" fmla="*/ 3242734 w 5771091"/>
                    <a:gd name="connsiteY368" fmla="*/ 314325 h 361950"/>
                    <a:gd name="connsiteX369" fmla="*/ 3242734 w 5771091"/>
                    <a:gd name="connsiteY369" fmla="*/ 322792 h 361950"/>
                    <a:gd name="connsiteX370" fmla="*/ 3246967 w 5771091"/>
                    <a:gd name="connsiteY370" fmla="*/ 322792 h 361950"/>
                    <a:gd name="connsiteX371" fmla="*/ 3250142 w 5771091"/>
                    <a:gd name="connsiteY371" fmla="*/ 322792 h 361950"/>
                    <a:gd name="connsiteX372" fmla="*/ 3253317 w 5771091"/>
                    <a:gd name="connsiteY372" fmla="*/ 322792 h 361950"/>
                    <a:gd name="connsiteX373" fmla="*/ 3257550 w 5771091"/>
                    <a:gd name="connsiteY373" fmla="*/ 322792 h 361950"/>
                    <a:gd name="connsiteX374" fmla="*/ 3260726 w 5771091"/>
                    <a:gd name="connsiteY374" fmla="*/ 322792 h 361950"/>
                    <a:gd name="connsiteX375" fmla="*/ 3268133 w 5771091"/>
                    <a:gd name="connsiteY375" fmla="*/ 322792 h 361950"/>
                    <a:gd name="connsiteX376" fmla="*/ 3271309 w 5771091"/>
                    <a:gd name="connsiteY376" fmla="*/ 322792 h 361950"/>
                    <a:gd name="connsiteX377" fmla="*/ 3274484 w 5771091"/>
                    <a:gd name="connsiteY377" fmla="*/ 322792 h 361950"/>
                    <a:gd name="connsiteX378" fmla="*/ 3278717 w 5771091"/>
                    <a:gd name="connsiteY378" fmla="*/ 322792 h 361950"/>
                    <a:gd name="connsiteX379" fmla="*/ 3285067 w 5771091"/>
                    <a:gd name="connsiteY379" fmla="*/ 322792 h 361950"/>
                    <a:gd name="connsiteX380" fmla="*/ 3285067 w 5771091"/>
                    <a:gd name="connsiteY380" fmla="*/ 331259 h 361950"/>
                    <a:gd name="connsiteX381" fmla="*/ 3289300 w 5771091"/>
                    <a:gd name="connsiteY381" fmla="*/ 331259 h 361950"/>
                    <a:gd name="connsiteX382" fmla="*/ 3321050 w 5771091"/>
                    <a:gd name="connsiteY382" fmla="*/ 331259 h 361950"/>
                    <a:gd name="connsiteX383" fmla="*/ 3331633 w 5771091"/>
                    <a:gd name="connsiteY383" fmla="*/ 331259 h 361950"/>
                    <a:gd name="connsiteX384" fmla="*/ 3345392 w 5771091"/>
                    <a:gd name="connsiteY384" fmla="*/ 331259 h 361950"/>
                    <a:gd name="connsiteX385" fmla="*/ 3360208 w 5771091"/>
                    <a:gd name="connsiteY385" fmla="*/ 331259 h 361950"/>
                    <a:gd name="connsiteX386" fmla="*/ 3381375 w 5771091"/>
                    <a:gd name="connsiteY386" fmla="*/ 331259 h 361950"/>
                    <a:gd name="connsiteX387" fmla="*/ 3391958 w 5771091"/>
                    <a:gd name="connsiteY387" fmla="*/ 331259 h 361950"/>
                    <a:gd name="connsiteX388" fmla="*/ 3455458 w 5771091"/>
                    <a:gd name="connsiteY388" fmla="*/ 331259 h 361950"/>
                    <a:gd name="connsiteX389" fmla="*/ 3518958 w 5771091"/>
                    <a:gd name="connsiteY389" fmla="*/ 331259 h 361950"/>
                    <a:gd name="connsiteX390" fmla="*/ 3540125 w 5771091"/>
                    <a:gd name="connsiteY390" fmla="*/ 331259 h 361950"/>
                    <a:gd name="connsiteX391" fmla="*/ 3568700 w 5771091"/>
                    <a:gd name="connsiteY391" fmla="*/ 331259 h 361950"/>
                    <a:gd name="connsiteX392" fmla="*/ 3600450 w 5771091"/>
                    <a:gd name="connsiteY392" fmla="*/ 331259 h 361950"/>
                    <a:gd name="connsiteX393" fmla="*/ 3611034 w 5771091"/>
                    <a:gd name="connsiteY393" fmla="*/ 331259 h 361950"/>
                    <a:gd name="connsiteX394" fmla="*/ 3635375 w 5771091"/>
                    <a:gd name="connsiteY394" fmla="*/ 331259 h 361950"/>
                    <a:gd name="connsiteX395" fmla="*/ 3635375 w 5771091"/>
                    <a:gd name="connsiteY395" fmla="*/ 341842 h 361950"/>
                    <a:gd name="connsiteX396" fmla="*/ 3650192 w 5771091"/>
                    <a:gd name="connsiteY396" fmla="*/ 341842 h 361950"/>
                    <a:gd name="connsiteX397" fmla="*/ 3681942 w 5771091"/>
                    <a:gd name="connsiteY397" fmla="*/ 341842 h 361950"/>
                    <a:gd name="connsiteX398" fmla="*/ 3688292 w 5771091"/>
                    <a:gd name="connsiteY398" fmla="*/ 341842 h 361950"/>
                    <a:gd name="connsiteX399" fmla="*/ 3692525 w 5771091"/>
                    <a:gd name="connsiteY399" fmla="*/ 341842 h 361950"/>
                    <a:gd name="connsiteX400" fmla="*/ 3756025 w 5771091"/>
                    <a:gd name="connsiteY400" fmla="*/ 341842 h 361950"/>
                    <a:gd name="connsiteX401" fmla="*/ 3780367 w 5771091"/>
                    <a:gd name="connsiteY401" fmla="*/ 341842 h 361950"/>
                    <a:gd name="connsiteX402" fmla="*/ 3787775 w 5771091"/>
                    <a:gd name="connsiteY402" fmla="*/ 341842 h 361950"/>
                    <a:gd name="connsiteX403" fmla="*/ 3790950 w 5771091"/>
                    <a:gd name="connsiteY403" fmla="*/ 341842 h 361950"/>
                    <a:gd name="connsiteX404" fmla="*/ 3795184 w 5771091"/>
                    <a:gd name="connsiteY404" fmla="*/ 341842 h 361950"/>
                    <a:gd name="connsiteX405" fmla="*/ 3801534 w 5771091"/>
                    <a:gd name="connsiteY405" fmla="*/ 341842 h 361950"/>
                    <a:gd name="connsiteX406" fmla="*/ 3805767 w 5771091"/>
                    <a:gd name="connsiteY406" fmla="*/ 341842 h 361950"/>
                    <a:gd name="connsiteX407" fmla="*/ 3808942 w 5771091"/>
                    <a:gd name="connsiteY407" fmla="*/ 341842 h 361950"/>
                    <a:gd name="connsiteX408" fmla="*/ 3812117 w 5771091"/>
                    <a:gd name="connsiteY408" fmla="*/ 341842 h 361950"/>
                    <a:gd name="connsiteX409" fmla="*/ 3816351 w 5771091"/>
                    <a:gd name="connsiteY409" fmla="*/ 341842 h 361950"/>
                    <a:gd name="connsiteX410" fmla="*/ 3819525 w 5771091"/>
                    <a:gd name="connsiteY410" fmla="*/ 341842 h 361950"/>
                    <a:gd name="connsiteX411" fmla="*/ 3822700 w 5771091"/>
                    <a:gd name="connsiteY411" fmla="*/ 341842 h 361950"/>
                    <a:gd name="connsiteX412" fmla="*/ 3826934 w 5771091"/>
                    <a:gd name="connsiteY412" fmla="*/ 341842 h 361950"/>
                    <a:gd name="connsiteX413" fmla="*/ 3830109 w 5771091"/>
                    <a:gd name="connsiteY413" fmla="*/ 341842 h 361950"/>
                    <a:gd name="connsiteX414" fmla="*/ 3833284 w 5771091"/>
                    <a:gd name="connsiteY414" fmla="*/ 341842 h 361950"/>
                    <a:gd name="connsiteX415" fmla="*/ 3837517 w 5771091"/>
                    <a:gd name="connsiteY415" fmla="*/ 341842 h 361950"/>
                    <a:gd name="connsiteX416" fmla="*/ 3840692 w 5771091"/>
                    <a:gd name="connsiteY416" fmla="*/ 341842 h 361950"/>
                    <a:gd name="connsiteX417" fmla="*/ 3843867 w 5771091"/>
                    <a:gd name="connsiteY417" fmla="*/ 341842 h 361950"/>
                    <a:gd name="connsiteX418" fmla="*/ 3848101 w 5771091"/>
                    <a:gd name="connsiteY418" fmla="*/ 341842 h 361950"/>
                    <a:gd name="connsiteX419" fmla="*/ 3851275 w 5771091"/>
                    <a:gd name="connsiteY419" fmla="*/ 341842 h 361950"/>
                    <a:gd name="connsiteX420" fmla="*/ 3854450 w 5771091"/>
                    <a:gd name="connsiteY420" fmla="*/ 341842 h 361950"/>
                    <a:gd name="connsiteX421" fmla="*/ 3858684 w 5771091"/>
                    <a:gd name="connsiteY421" fmla="*/ 341842 h 361950"/>
                    <a:gd name="connsiteX422" fmla="*/ 3861859 w 5771091"/>
                    <a:gd name="connsiteY422" fmla="*/ 341842 h 361950"/>
                    <a:gd name="connsiteX423" fmla="*/ 3865034 w 5771091"/>
                    <a:gd name="connsiteY423" fmla="*/ 341842 h 361950"/>
                    <a:gd name="connsiteX424" fmla="*/ 3869267 w 5771091"/>
                    <a:gd name="connsiteY424" fmla="*/ 341842 h 361950"/>
                    <a:gd name="connsiteX425" fmla="*/ 3872442 w 5771091"/>
                    <a:gd name="connsiteY425" fmla="*/ 341842 h 361950"/>
                    <a:gd name="connsiteX426" fmla="*/ 3875617 w 5771091"/>
                    <a:gd name="connsiteY426" fmla="*/ 341842 h 361950"/>
                    <a:gd name="connsiteX427" fmla="*/ 3879851 w 5771091"/>
                    <a:gd name="connsiteY427" fmla="*/ 341842 h 361950"/>
                    <a:gd name="connsiteX428" fmla="*/ 3883025 w 5771091"/>
                    <a:gd name="connsiteY428" fmla="*/ 341842 h 361950"/>
                    <a:gd name="connsiteX429" fmla="*/ 3886200 w 5771091"/>
                    <a:gd name="connsiteY429" fmla="*/ 341842 h 361950"/>
                    <a:gd name="connsiteX430" fmla="*/ 3890434 w 5771091"/>
                    <a:gd name="connsiteY430" fmla="*/ 341842 h 361950"/>
                    <a:gd name="connsiteX431" fmla="*/ 3893609 w 5771091"/>
                    <a:gd name="connsiteY431" fmla="*/ 341842 h 361950"/>
                    <a:gd name="connsiteX432" fmla="*/ 3901017 w 5771091"/>
                    <a:gd name="connsiteY432" fmla="*/ 341842 h 361950"/>
                    <a:gd name="connsiteX433" fmla="*/ 3907367 w 5771091"/>
                    <a:gd name="connsiteY433" fmla="*/ 341842 h 361950"/>
                    <a:gd name="connsiteX434" fmla="*/ 3911601 w 5771091"/>
                    <a:gd name="connsiteY434" fmla="*/ 341842 h 361950"/>
                    <a:gd name="connsiteX435" fmla="*/ 3914775 w 5771091"/>
                    <a:gd name="connsiteY435" fmla="*/ 341842 h 361950"/>
                    <a:gd name="connsiteX436" fmla="*/ 3917950 w 5771091"/>
                    <a:gd name="connsiteY436" fmla="*/ 341842 h 361950"/>
                    <a:gd name="connsiteX437" fmla="*/ 3925359 w 5771091"/>
                    <a:gd name="connsiteY437" fmla="*/ 341842 h 361950"/>
                    <a:gd name="connsiteX438" fmla="*/ 3932767 w 5771091"/>
                    <a:gd name="connsiteY438" fmla="*/ 341842 h 361950"/>
                    <a:gd name="connsiteX439" fmla="*/ 3978275 w 5771091"/>
                    <a:gd name="connsiteY439" fmla="*/ 341842 h 361950"/>
                    <a:gd name="connsiteX440" fmla="*/ 4091517 w 5771091"/>
                    <a:gd name="connsiteY440" fmla="*/ 341842 h 361950"/>
                    <a:gd name="connsiteX441" fmla="*/ 4091517 w 5771091"/>
                    <a:gd name="connsiteY441" fmla="*/ 361950 h 361950"/>
                    <a:gd name="connsiteX442" fmla="*/ 4106333 w 5771091"/>
                    <a:gd name="connsiteY442" fmla="*/ 361950 h 361950"/>
                    <a:gd name="connsiteX443" fmla="*/ 4138083 w 5771091"/>
                    <a:gd name="connsiteY443" fmla="*/ 361950 h 361950"/>
                    <a:gd name="connsiteX444" fmla="*/ 4159250 w 5771091"/>
                    <a:gd name="connsiteY444" fmla="*/ 361950 h 361950"/>
                    <a:gd name="connsiteX445" fmla="*/ 4286250 w 5771091"/>
                    <a:gd name="connsiteY445" fmla="*/ 361950 h 361950"/>
                    <a:gd name="connsiteX446" fmla="*/ 4349750 w 5771091"/>
                    <a:gd name="connsiteY446" fmla="*/ 361950 h 361950"/>
                    <a:gd name="connsiteX447" fmla="*/ 4420659 w 5771091"/>
                    <a:gd name="connsiteY447" fmla="*/ 361950 h 361950"/>
                    <a:gd name="connsiteX448" fmla="*/ 4434417 w 5771091"/>
                    <a:gd name="connsiteY448" fmla="*/ 361950 h 361950"/>
                    <a:gd name="connsiteX449" fmla="*/ 4441825 w 5771091"/>
                    <a:gd name="connsiteY449" fmla="*/ 361950 h 361950"/>
                    <a:gd name="connsiteX450" fmla="*/ 4449234 w 5771091"/>
                    <a:gd name="connsiteY450" fmla="*/ 361950 h 361950"/>
                    <a:gd name="connsiteX451" fmla="*/ 4452409 w 5771091"/>
                    <a:gd name="connsiteY451" fmla="*/ 361950 h 361950"/>
                    <a:gd name="connsiteX452" fmla="*/ 4459817 w 5771091"/>
                    <a:gd name="connsiteY452" fmla="*/ 361950 h 361950"/>
                    <a:gd name="connsiteX453" fmla="*/ 4462992 w 5771091"/>
                    <a:gd name="connsiteY453" fmla="*/ 361950 h 361950"/>
                    <a:gd name="connsiteX454" fmla="*/ 4473575 w 5771091"/>
                    <a:gd name="connsiteY454" fmla="*/ 361950 h 361950"/>
                    <a:gd name="connsiteX455" fmla="*/ 4476750 w 5771091"/>
                    <a:gd name="connsiteY455" fmla="*/ 361950 h 361950"/>
                    <a:gd name="connsiteX456" fmla="*/ 4480984 w 5771091"/>
                    <a:gd name="connsiteY456" fmla="*/ 361950 h 361950"/>
                    <a:gd name="connsiteX457" fmla="*/ 4484159 w 5771091"/>
                    <a:gd name="connsiteY457" fmla="*/ 361950 h 361950"/>
                    <a:gd name="connsiteX458" fmla="*/ 4487334 w 5771091"/>
                    <a:gd name="connsiteY458" fmla="*/ 361950 h 361950"/>
                    <a:gd name="connsiteX459" fmla="*/ 4491567 w 5771091"/>
                    <a:gd name="connsiteY459" fmla="*/ 361950 h 361950"/>
                    <a:gd name="connsiteX460" fmla="*/ 4494742 w 5771091"/>
                    <a:gd name="connsiteY460" fmla="*/ 361950 h 361950"/>
                    <a:gd name="connsiteX461" fmla="*/ 4497917 w 5771091"/>
                    <a:gd name="connsiteY461" fmla="*/ 361950 h 361950"/>
                    <a:gd name="connsiteX462" fmla="*/ 4502151 w 5771091"/>
                    <a:gd name="connsiteY462" fmla="*/ 361950 h 361950"/>
                    <a:gd name="connsiteX463" fmla="*/ 4505325 w 5771091"/>
                    <a:gd name="connsiteY463" fmla="*/ 361950 h 361950"/>
                    <a:gd name="connsiteX464" fmla="*/ 4509559 w 5771091"/>
                    <a:gd name="connsiteY464" fmla="*/ 361950 h 361950"/>
                    <a:gd name="connsiteX465" fmla="*/ 4512734 w 5771091"/>
                    <a:gd name="connsiteY465" fmla="*/ 361950 h 361950"/>
                    <a:gd name="connsiteX466" fmla="*/ 4515909 w 5771091"/>
                    <a:gd name="connsiteY466" fmla="*/ 361950 h 361950"/>
                    <a:gd name="connsiteX467" fmla="*/ 4523317 w 5771091"/>
                    <a:gd name="connsiteY467" fmla="*/ 361950 h 361950"/>
                    <a:gd name="connsiteX468" fmla="*/ 4526492 w 5771091"/>
                    <a:gd name="connsiteY468" fmla="*/ 361950 h 361950"/>
                    <a:gd name="connsiteX469" fmla="*/ 4530726 w 5771091"/>
                    <a:gd name="connsiteY469" fmla="*/ 361950 h 361950"/>
                    <a:gd name="connsiteX470" fmla="*/ 4533901 w 5771091"/>
                    <a:gd name="connsiteY470" fmla="*/ 361950 h 361950"/>
                    <a:gd name="connsiteX471" fmla="*/ 4537075 w 5771091"/>
                    <a:gd name="connsiteY471" fmla="*/ 361950 h 361950"/>
                    <a:gd name="connsiteX472" fmla="*/ 4544484 w 5771091"/>
                    <a:gd name="connsiteY472" fmla="*/ 361950 h 361950"/>
                    <a:gd name="connsiteX473" fmla="*/ 4551892 w 5771091"/>
                    <a:gd name="connsiteY473" fmla="*/ 361950 h 361950"/>
                    <a:gd name="connsiteX474" fmla="*/ 4558242 w 5771091"/>
                    <a:gd name="connsiteY474" fmla="*/ 361950 h 361950"/>
                    <a:gd name="connsiteX475" fmla="*/ 4565651 w 5771091"/>
                    <a:gd name="connsiteY475" fmla="*/ 361950 h 361950"/>
                    <a:gd name="connsiteX476" fmla="*/ 4579409 w 5771091"/>
                    <a:gd name="connsiteY476" fmla="*/ 361950 h 361950"/>
                    <a:gd name="connsiteX477" fmla="*/ 4586817 w 5771091"/>
                    <a:gd name="connsiteY477" fmla="*/ 361950 h 361950"/>
                    <a:gd name="connsiteX478" fmla="*/ 4615392 w 5771091"/>
                    <a:gd name="connsiteY478" fmla="*/ 361950 h 361950"/>
                    <a:gd name="connsiteX479" fmla="*/ 4905375 w 5771091"/>
                    <a:gd name="connsiteY479" fmla="*/ 361950 h 361950"/>
                    <a:gd name="connsiteX480" fmla="*/ 4979459 w 5771091"/>
                    <a:gd name="connsiteY480" fmla="*/ 361950 h 361950"/>
                    <a:gd name="connsiteX481" fmla="*/ 5053542 w 5771091"/>
                    <a:gd name="connsiteY481" fmla="*/ 361950 h 361950"/>
                    <a:gd name="connsiteX482" fmla="*/ 5077883 w 5771091"/>
                    <a:gd name="connsiteY482" fmla="*/ 361950 h 361950"/>
                    <a:gd name="connsiteX483" fmla="*/ 5113867 w 5771091"/>
                    <a:gd name="connsiteY483" fmla="*/ 361950 h 361950"/>
                    <a:gd name="connsiteX484" fmla="*/ 5127625 w 5771091"/>
                    <a:gd name="connsiteY484" fmla="*/ 361950 h 361950"/>
                    <a:gd name="connsiteX485" fmla="*/ 5135034 w 5771091"/>
                    <a:gd name="connsiteY485" fmla="*/ 361950 h 361950"/>
                    <a:gd name="connsiteX486" fmla="*/ 5145617 w 5771091"/>
                    <a:gd name="connsiteY486" fmla="*/ 361950 h 361950"/>
                    <a:gd name="connsiteX487" fmla="*/ 5148792 w 5771091"/>
                    <a:gd name="connsiteY487" fmla="*/ 361950 h 361950"/>
                    <a:gd name="connsiteX488" fmla="*/ 5177367 w 5771091"/>
                    <a:gd name="connsiteY488" fmla="*/ 361950 h 361950"/>
                    <a:gd name="connsiteX489" fmla="*/ 5191125 w 5771091"/>
                    <a:gd name="connsiteY489" fmla="*/ 361950 h 361950"/>
                    <a:gd name="connsiteX490" fmla="*/ 5219700 w 5771091"/>
                    <a:gd name="connsiteY490" fmla="*/ 361950 h 361950"/>
                    <a:gd name="connsiteX491" fmla="*/ 5771092 w 5771091"/>
                    <a:gd name="connsiteY491" fmla="*/ 361950 h 361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Lst>
                  <a:rect l="l" t="t" r="r" b="b"/>
                  <a:pathLst>
                    <a:path w="5771091" h="361950">
                      <a:moveTo>
                        <a:pt x="0" y="0"/>
                      </a:moveTo>
                      <a:lnTo>
                        <a:pt x="3175" y="0"/>
                      </a:lnTo>
                      <a:lnTo>
                        <a:pt x="63500" y="0"/>
                      </a:lnTo>
                      <a:lnTo>
                        <a:pt x="63500" y="3175"/>
                      </a:lnTo>
                      <a:lnTo>
                        <a:pt x="116417" y="3175"/>
                      </a:lnTo>
                      <a:lnTo>
                        <a:pt x="116417" y="5292"/>
                      </a:lnTo>
                      <a:lnTo>
                        <a:pt x="131234" y="5292"/>
                      </a:lnTo>
                      <a:lnTo>
                        <a:pt x="131234" y="8467"/>
                      </a:lnTo>
                      <a:lnTo>
                        <a:pt x="152400" y="8467"/>
                      </a:lnTo>
                      <a:lnTo>
                        <a:pt x="152400" y="13759"/>
                      </a:lnTo>
                      <a:lnTo>
                        <a:pt x="158750" y="13759"/>
                      </a:lnTo>
                      <a:lnTo>
                        <a:pt x="158750" y="15875"/>
                      </a:lnTo>
                      <a:lnTo>
                        <a:pt x="173567" y="15875"/>
                      </a:lnTo>
                      <a:lnTo>
                        <a:pt x="173567" y="19050"/>
                      </a:lnTo>
                      <a:lnTo>
                        <a:pt x="276225" y="19050"/>
                      </a:lnTo>
                      <a:lnTo>
                        <a:pt x="276225" y="21167"/>
                      </a:lnTo>
                      <a:lnTo>
                        <a:pt x="300567" y="21167"/>
                      </a:lnTo>
                      <a:lnTo>
                        <a:pt x="303742" y="21167"/>
                      </a:lnTo>
                      <a:lnTo>
                        <a:pt x="318558" y="21167"/>
                      </a:lnTo>
                      <a:lnTo>
                        <a:pt x="332317" y="21167"/>
                      </a:lnTo>
                      <a:lnTo>
                        <a:pt x="350308" y="21167"/>
                      </a:lnTo>
                      <a:lnTo>
                        <a:pt x="350308" y="24342"/>
                      </a:lnTo>
                      <a:lnTo>
                        <a:pt x="357717" y="24342"/>
                      </a:lnTo>
                      <a:lnTo>
                        <a:pt x="509058" y="24342"/>
                      </a:lnTo>
                      <a:lnTo>
                        <a:pt x="509058" y="27517"/>
                      </a:lnTo>
                      <a:lnTo>
                        <a:pt x="579967" y="27517"/>
                      </a:lnTo>
                      <a:lnTo>
                        <a:pt x="579967" y="29634"/>
                      </a:lnTo>
                      <a:lnTo>
                        <a:pt x="587375" y="29634"/>
                      </a:lnTo>
                      <a:lnTo>
                        <a:pt x="587375" y="32808"/>
                      </a:lnTo>
                      <a:lnTo>
                        <a:pt x="601134" y="32808"/>
                      </a:lnTo>
                      <a:lnTo>
                        <a:pt x="601134" y="34925"/>
                      </a:lnTo>
                      <a:lnTo>
                        <a:pt x="615950" y="34925"/>
                      </a:lnTo>
                      <a:lnTo>
                        <a:pt x="615950" y="38100"/>
                      </a:lnTo>
                      <a:lnTo>
                        <a:pt x="619125" y="38100"/>
                      </a:lnTo>
                      <a:lnTo>
                        <a:pt x="619125" y="40217"/>
                      </a:lnTo>
                      <a:lnTo>
                        <a:pt x="622300" y="40217"/>
                      </a:lnTo>
                      <a:lnTo>
                        <a:pt x="622300" y="43392"/>
                      </a:lnTo>
                      <a:lnTo>
                        <a:pt x="626533" y="43392"/>
                      </a:lnTo>
                      <a:lnTo>
                        <a:pt x="650875" y="43392"/>
                      </a:lnTo>
                      <a:lnTo>
                        <a:pt x="654050" y="43392"/>
                      </a:lnTo>
                      <a:lnTo>
                        <a:pt x="703792" y="43392"/>
                      </a:lnTo>
                      <a:lnTo>
                        <a:pt x="703792" y="45509"/>
                      </a:lnTo>
                      <a:lnTo>
                        <a:pt x="706967" y="45509"/>
                      </a:lnTo>
                      <a:lnTo>
                        <a:pt x="706967" y="48683"/>
                      </a:lnTo>
                      <a:lnTo>
                        <a:pt x="721783" y="48683"/>
                      </a:lnTo>
                      <a:lnTo>
                        <a:pt x="721783" y="53975"/>
                      </a:lnTo>
                      <a:lnTo>
                        <a:pt x="738717" y="53975"/>
                      </a:lnTo>
                      <a:lnTo>
                        <a:pt x="738717" y="57150"/>
                      </a:lnTo>
                      <a:lnTo>
                        <a:pt x="746125" y="57150"/>
                      </a:lnTo>
                      <a:lnTo>
                        <a:pt x="746125" y="59267"/>
                      </a:lnTo>
                      <a:lnTo>
                        <a:pt x="760942" y="59267"/>
                      </a:lnTo>
                      <a:lnTo>
                        <a:pt x="760942" y="62442"/>
                      </a:lnTo>
                      <a:lnTo>
                        <a:pt x="767292" y="62442"/>
                      </a:lnTo>
                      <a:lnTo>
                        <a:pt x="767292" y="64558"/>
                      </a:lnTo>
                      <a:lnTo>
                        <a:pt x="777875" y="64558"/>
                      </a:lnTo>
                      <a:lnTo>
                        <a:pt x="777875" y="67733"/>
                      </a:lnTo>
                      <a:lnTo>
                        <a:pt x="799042" y="67733"/>
                      </a:lnTo>
                      <a:lnTo>
                        <a:pt x="799042" y="69850"/>
                      </a:lnTo>
                      <a:lnTo>
                        <a:pt x="845609" y="69850"/>
                      </a:lnTo>
                      <a:lnTo>
                        <a:pt x="845609" y="73025"/>
                      </a:lnTo>
                      <a:lnTo>
                        <a:pt x="848783" y="73025"/>
                      </a:lnTo>
                      <a:lnTo>
                        <a:pt x="848783" y="76200"/>
                      </a:lnTo>
                      <a:lnTo>
                        <a:pt x="866775" y="76200"/>
                      </a:lnTo>
                      <a:lnTo>
                        <a:pt x="866775" y="78317"/>
                      </a:lnTo>
                      <a:lnTo>
                        <a:pt x="873125" y="78317"/>
                      </a:lnTo>
                      <a:lnTo>
                        <a:pt x="873125" y="81492"/>
                      </a:lnTo>
                      <a:lnTo>
                        <a:pt x="912283" y="81492"/>
                      </a:lnTo>
                      <a:lnTo>
                        <a:pt x="919692" y="81492"/>
                      </a:lnTo>
                      <a:lnTo>
                        <a:pt x="919692" y="83608"/>
                      </a:lnTo>
                      <a:lnTo>
                        <a:pt x="962025" y="83608"/>
                      </a:lnTo>
                      <a:lnTo>
                        <a:pt x="965200" y="83608"/>
                      </a:lnTo>
                      <a:lnTo>
                        <a:pt x="965200" y="86783"/>
                      </a:lnTo>
                      <a:lnTo>
                        <a:pt x="972609" y="86783"/>
                      </a:lnTo>
                      <a:lnTo>
                        <a:pt x="972609" y="88900"/>
                      </a:lnTo>
                      <a:lnTo>
                        <a:pt x="980017" y="88900"/>
                      </a:lnTo>
                      <a:lnTo>
                        <a:pt x="990600" y="88900"/>
                      </a:lnTo>
                      <a:lnTo>
                        <a:pt x="1110192" y="88900"/>
                      </a:lnTo>
                      <a:lnTo>
                        <a:pt x="1110192" y="92075"/>
                      </a:lnTo>
                      <a:lnTo>
                        <a:pt x="1114425" y="92075"/>
                      </a:lnTo>
                      <a:lnTo>
                        <a:pt x="1138767" y="92075"/>
                      </a:lnTo>
                      <a:lnTo>
                        <a:pt x="1138767" y="95250"/>
                      </a:lnTo>
                      <a:lnTo>
                        <a:pt x="1141942" y="95250"/>
                      </a:lnTo>
                      <a:lnTo>
                        <a:pt x="1141942" y="97367"/>
                      </a:lnTo>
                      <a:lnTo>
                        <a:pt x="1156759" y="97367"/>
                      </a:lnTo>
                      <a:lnTo>
                        <a:pt x="1156759" y="102658"/>
                      </a:lnTo>
                      <a:lnTo>
                        <a:pt x="1163109" y="102658"/>
                      </a:lnTo>
                      <a:lnTo>
                        <a:pt x="1163109" y="107950"/>
                      </a:lnTo>
                      <a:lnTo>
                        <a:pt x="1170517" y="107950"/>
                      </a:lnTo>
                      <a:lnTo>
                        <a:pt x="1181100" y="107950"/>
                      </a:lnTo>
                      <a:lnTo>
                        <a:pt x="1181100" y="111125"/>
                      </a:lnTo>
                      <a:lnTo>
                        <a:pt x="1195917" y="111125"/>
                      </a:lnTo>
                      <a:lnTo>
                        <a:pt x="1195917" y="114300"/>
                      </a:lnTo>
                      <a:lnTo>
                        <a:pt x="1220259" y="114300"/>
                      </a:lnTo>
                      <a:lnTo>
                        <a:pt x="1227667" y="114300"/>
                      </a:lnTo>
                      <a:lnTo>
                        <a:pt x="1227667" y="116417"/>
                      </a:lnTo>
                      <a:lnTo>
                        <a:pt x="1259417" y="116417"/>
                      </a:lnTo>
                      <a:lnTo>
                        <a:pt x="1259417" y="119592"/>
                      </a:lnTo>
                      <a:lnTo>
                        <a:pt x="1280583" y="119592"/>
                      </a:lnTo>
                      <a:lnTo>
                        <a:pt x="1280583" y="121708"/>
                      </a:lnTo>
                      <a:lnTo>
                        <a:pt x="1294342" y="121708"/>
                      </a:lnTo>
                      <a:lnTo>
                        <a:pt x="1294342" y="124884"/>
                      </a:lnTo>
                      <a:lnTo>
                        <a:pt x="1340909" y="124884"/>
                      </a:lnTo>
                      <a:lnTo>
                        <a:pt x="1340909" y="128058"/>
                      </a:lnTo>
                      <a:lnTo>
                        <a:pt x="1357842" y="128058"/>
                      </a:lnTo>
                      <a:lnTo>
                        <a:pt x="1357842" y="130175"/>
                      </a:lnTo>
                      <a:lnTo>
                        <a:pt x="1362075" y="130175"/>
                      </a:lnTo>
                      <a:lnTo>
                        <a:pt x="1372659" y="130175"/>
                      </a:lnTo>
                      <a:lnTo>
                        <a:pt x="1372659" y="133350"/>
                      </a:lnTo>
                      <a:lnTo>
                        <a:pt x="1383242" y="133350"/>
                      </a:lnTo>
                      <a:lnTo>
                        <a:pt x="1383242" y="135467"/>
                      </a:lnTo>
                      <a:lnTo>
                        <a:pt x="1386417" y="135467"/>
                      </a:lnTo>
                      <a:lnTo>
                        <a:pt x="1386417" y="138642"/>
                      </a:lnTo>
                      <a:lnTo>
                        <a:pt x="1431925" y="138642"/>
                      </a:lnTo>
                      <a:lnTo>
                        <a:pt x="1439333" y="138642"/>
                      </a:lnTo>
                      <a:lnTo>
                        <a:pt x="1446742" y="138642"/>
                      </a:lnTo>
                      <a:lnTo>
                        <a:pt x="1446742" y="141817"/>
                      </a:lnTo>
                      <a:lnTo>
                        <a:pt x="1520825" y="141817"/>
                      </a:lnTo>
                      <a:lnTo>
                        <a:pt x="1524000" y="141817"/>
                      </a:lnTo>
                      <a:lnTo>
                        <a:pt x="1524000" y="143933"/>
                      </a:lnTo>
                      <a:lnTo>
                        <a:pt x="1534583" y="143933"/>
                      </a:lnTo>
                      <a:lnTo>
                        <a:pt x="1534583" y="147108"/>
                      </a:lnTo>
                      <a:lnTo>
                        <a:pt x="1552575" y="147108"/>
                      </a:lnTo>
                      <a:lnTo>
                        <a:pt x="1552575" y="150283"/>
                      </a:lnTo>
                      <a:lnTo>
                        <a:pt x="1566333" y="150283"/>
                      </a:lnTo>
                      <a:lnTo>
                        <a:pt x="1573742" y="150283"/>
                      </a:lnTo>
                      <a:lnTo>
                        <a:pt x="1576917" y="150283"/>
                      </a:lnTo>
                      <a:lnTo>
                        <a:pt x="1576917" y="152400"/>
                      </a:lnTo>
                      <a:lnTo>
                        <a:pt x="1587500" y="152400"/>
                      </a:lnTo>
                      <a:lnTo>
                        <a:pt x="1587500" y="155575"/>
                      </a:lnTo>
                      <a:lnTo>
                        <a:pt x="1591734" y="155575"/>
                      </a:lnTo>
                      <a:lnTo>
                        <a:pt x="1594909" y="155575"/>
                      </a:lnTo>
                      <a:lnTo>
                        <a:pt x="1612900" y="155575"/>
                      </a:lnTo>
                      <a:lnTo>
                        <a:pt x="1612900" y="157692"/>
                      </a:lnTo>
                      <a:lnTo>
                        <a:pt x="1626659" y="157692"/>
                      </a:lnTo>
                      <a:lnTo>
                        <a:pt x="1626659" y="160867"/>
                      </a:lnTo>
                      <a:lnTo>
                        <a:pt x="1637242" y="160867"/>
                      </a:lnTo>
                      <a:lnTo>
                        <a:pt x="1652058" y="160867"/>
                      </a:lnTo>
                      <a:lnTo>
                        <a:pt x="1662642" y="160867"/>
                      </a:lnTo>
                      <a:lnTo>
                        <a:pt x="1683808" y="160867"/>
                      </a:lnTo>
                      <a:lnTo>
                        <a:pt x="1690159" y="160867"/>
                      </a:lnTo>
                      <a:lnTo>
                        <a:pt x="1690159" y="164042"/>
                      </a:lnTo>
                      <a:lnTo>
                        <a:pt x="1694392" y="164042"/>
                      </a:lnTo>
                      <a:lnTo>
                        <a:pt x="1694392" y="166158"/>
                      </a:lnTo>
                      <a:lnTo>
                        <a:pt x="1711325" y="166158"/>
                      </a:lnTo>
                      <a:lnTo>
                        <a:pt x="1750484" y="166158"/>
                      </a:lnTo>
                      <a:lnTo>
                        <a:pt x="1750484" y="169333"/>
                      </a:lnTo>
                      <a:lnTo>
                        <a:pt x="1786467" y="169333"/>
                      </a:lnTo>
                      <a:lnTo>
                        <a:pt x="1786467" y="172509"/>
                      </a:lnTo>
                      <a:lnTo>
                        <a:pt x="1789642" y="172509"/>
                      </a:lnTo>
                      <a:lnTo>
                        <a:pt x="1807634" y="172509"/>
                      </a:lnTo>
                      <a:lnTo>
                        <a:pt x="1810808" y="172509"/>
                      </a:lnTo>
                      <a:lnTo>
                        <a:pt x="1810808" y="174625"/>
                      </a:lnTo>
                      <a:lnTo>
                        <a:pt x="1818217" y="174625"/>
                      </a:lnTo>
                      <a:lnTo>
                        <a:pt x="1818217" y="177800"/>
                      </a:lnTo>
                      <a:lnTo>
                        <a:pt x="1821392" y="177800"/>
                      </a:lnTo>
                      <a:lnTo>
                        <a:pt x="1821392" y="180975"/>
                      </a:lnTo>
                      <a:lnTo>
                        <a:pt x="1842558" y="180975"/>
                      </a:lnTo>
                      <a:lnTo>
                        <a:pt x="1842558" y="183092"/>
                      </a:lnTo>
                      <a:lnTo>
                        <a:pt x="1845734" y="183092"/>
                      </a:lnTo>
                      <a:lnTo>
                        <a:pt x="1845734" y="186267"/>
                      </a:lnTo>
                      <a:lnTo>
                        <a:pt x="1856317" y="186267"/>
                      </a:lnTo>
                      <a:lnTo>
                        <a:pt x="1860550" y="186267"/>
                      </a:lnTo>
                      <a:lnTo>
                        <a:pt x="1866900" y="186267"/>
                      </a:lnTo>
                      <a:lnTo>
                        <a:pt x="1871134" y="186267"/>
                      </a:lnTo>
                      <a:lnTo>
                        <a:pt x="1877484" y="186267"/>
                      </a:lnTo>
                      <a:lnTo>
                        <a:pt x="1881717" y="186267"/>
                      </a:lnTo>
                      <a:lnTo>
                        <a:pt x="1888067" y="186267"/>
                      </a:lnTo>
                      <a:lnTo>
                        <a:pt x="1892300" y="186267"/>
                      </a:lnTo>
                      <a:lnTo>
                        <a:pt x="1895475" y="186267"/>
                      </a:lnTo>
                      <a:lnTo>
                        <a:pt x="1898650" y="186267"/>
                      </a:lnTo>
                      <a:lnTo>
                        <a:pt x="1902884" y="186267"/>
                      </a:lnTo>
                      <a:lnTo>
                        <a:pt x="1906058" y="186267"/>
                      </a:lnTo>
                      <a:lnTo>
                        <a:pt x="1906058" y="189442"/>
                      </a:lnTo>
                      <a:lnTo>
                        <a:pt x="1910292" y="189442"/>
                      </a:lnTo>
                      <a:lnTo>
                        <a:pt x="1910292" y="191558"/>
                      </a:lnTo>
                      <a:lnTo>
                        <a:pt x="1913467" y="191558"/>
                      </a:lnTo>
                      <a:lnTo>
                        <a:pt x="1916642" y="191558"/>
                      </a:lnTo>
                      <a:lnTo>
                        <a:pt x="1920875" y="191558"/>
                      </a:lnTo>
                      <a:lnTo>
                        <a:pt x="1924050" y="191558"/>
                      </a:lnTo>
                      <a:lnTo>
                        <a:pt x="1924050" y="194733"/>
                      </a:lnTo>
                      <a:lnTo>
                        <a:pt x="1927225" y="194733"/>
                      </a:lnTo>
                      <a:lnTo>
                        <a:pt x="1931458" y="194733"/>
                      </a:lnTo>
                      <a:lnTo>
                        <a:pt x="1934634" y="194733"/>
                      </a:lnTo>
                      <a:lnTo>
                        <a:pt x="1937808" y="194733"/>
                      </a:lnTo>
                      <a:lnTo>
                        <a:pt x="1942042" y="194733"/>
                      </a:lnTo>
                      <a:lnTo>
                        <a:pt x="1945217" y="194733"/>
                      </a:lnTo>
                      <a:lnTo>
                        <a:pt x="1948392" y="194733"/>
                      </a:lnTo>
                      <a:lnTo>
                        <a:pt x="1952625" y="194733"/>
                      </a:lnTo>
                      <a:lnTo>
                        <a:pt x="1955800" y="194733"/>
                      </a:lnTo>
                      <a:lnTo>
                        <a:pt x="1958975" y="194733"/>
                      </a:lnTo>
                      <a:lnTo>
                        <a:pt x="1963208" y="194733"/>
                      </a:lnTo>
                      <a:lnTo>
                        <a:pt x="1969558" y="194733"/>
                      </a:lnTo>
                      <a:lnTo>
                        <a:pt x="1973792" y="194733"/>
                      </a:lnTo>
                      <a:lnTo>
                        <a:pt x="1976967" y="194733"/>
                      </a:lnTo>
                      <a:lnTo>
                        <a:pt x="1984375" y="194733"/>
                      </a:lnTo>
                      <a:lnTo>
                        <a:pt x="1987550" y="194733"/>
                      </a:lnTo>
                      <a:lnTo>
                        <a:pt x="2001308" y="194733"/>
                      </a:lnTo>
                      <a:lnTo>
                        <a:pt x="2061633" y="194733"/>
                      </a:lnTo>
                      <a:lnTo>
                        <a:pt x="2065867" y="194733"/>
                      </a:lnTo>
                      <a:lnTo>
                        <a:pt x="2103967" y="194733"/>
                      </a:lnTo>
                      <a:lnTo>
                        <a:pt x="2103967" y="197908"/>
                      </a:lnTo>
                      <a:lnTo>
                        <a:pt x="2150534" y="197908"/>
                      </a:lnTo>
                      <a:lnTo>
                        <a:pt x="2150534" y="204259"/>
                      </a:lnTo>
                      <a:lnTo>
                        <a:pt x="2164292" y="204259"/>
                      </a:lnTo>
                      <a:lnTo>
                        <a:pt x="2164292" y="207433"/>
                      </a:lnTo>
                      <a:lnTo>
                        <a:pt x="2167467" y="207433"/>
                      </a:lnTo>
                      <a:lnTo>
                        <a:pt x="2167467" y="210608"/>
                      </a:lnTo>
                      <a:lnTo>
                        <a:pt x="2171700" y="210608"/>
                      </a:lnTo>
                      <a:lnTo>
                        <a:pt x="2188633" y="210608"/>
                      </a:lnTo>
                      <a:lnTo>
                        <a:pt x="2196042" y="210608"/>
                      </a:lnTo>
                      <a:lnTo>
                        <a:pt x="2200275" y="210608"/>
                      </a:lnTo>
                      <a:lnTo>
                        <a:pt x="2203450" y="210608"/>
                      </a:lnTo>
                      <a:lnTo>
                        <a:pt x="2206625" y="210608"/>
                      </a:lnTo>
                      <a:lnTo>
                        <a:pt x="2210859" y="210608"/>
                      </a:lnTo>
                      <a:lnTo>
                        <a:pt x="2214034" y="210608"/>
                      </a:lnTo>
                      <a:lnTo>
                        <a:pt x="2217208" y="210608"/>
                      </a:lnTo>
                      <a:lnTo>
                        <a:pt x="2221442" y="210608"/>
                      </a:lnTo>
                      <a:lnTo>
                        <a:pt x="2224617" y="210608"/>
                      </a:lnTo>
                      <a:lnTo>
                        <a:pt x="2227792" y="210608"/>
                      </a:lnTo>
                      <a:lnTo>
                        <a:pt x="2232025" y="210608"/>
                      </a:lnTo>
                      <a:lnTo>
                        <a:pt x="2235200" y="210608"/>
                      </a:lnTo>
                      <a:lnTo>
                        <a:pt x="2242609" y="210608"/>
                      </a:lnTo>
                      <a:lnTo>
                        <a:pt x="2245784" y="210608"/>
                      </a:lnTo>
                      <a:lnTo>
                        <a:pt x="2248958" y="210608"/>
                      </a:lnTo>
                      <a:lnTo>
                        <a:pt x="2253192" y="210608"/>
                      </a:lnTo>
                      <a:lnTo>
                        <a:pt x="2253192" y="213783"/>
                      </a:lnTo>
                      <a:lnTo>
                        <a:pt x="2256367" y="213783"/>
                      </a:lnTo>
                      <a:lnTo>
                        <a:pt x="2259542" y="213783"/>
                      </a:lnTo>
                      <a:lnTo>
                        <a:pt x="2266950" y="213783"/>
                      </a:lnTo>
                      <a:lnTo>
                        <a:pt x="2274359" y="213783"/>
                      </a:lnTo>
                      <a:lnTo>
                        <a:pt x="2277534" y="213783"/>
                      </a:lnTo>
                      <a:lnTo>
                        <a:pt x="2280708" y="213783"/>
                      </a:lnTo>
                      <a:lnTo>
                        <a:pt x="2284942" y="213783"/>
                      </a:lnTo>
                      <a:lnTo>
                        <a:pt x="2288117" y="213783"/>
                      </a:lnTo>
                      <a:lnTo>
                        <a:pt x="2288117" y="218017"/>
                      </a:lnTo>
                      <a:lnTo>
                        <a:pt x="2295525" y="218017"/>
                      </a:lnTo>
                      <a:lnTo>
                        <a:pt x="2298700" y="218017"/>
                      </a:lnTo>
                      <a:lnTo>
                        <a:pt x="2301875" y="218017"/>
                      </a:lnTo>
                      <a:lnTo>
                        <a:pt x="2306109" y="218017"/>
                      </a:lnTo>
                      <a:lnTo>
                        <a:pt x="2330450" y="218017"/>
                      </a:lnTo>
                      <a:lnTo>
                        <a:pt x="2333625" y="218017"/>
                      </a:lnTo>
                      <a:lnTo>
                        <a:pt x="2351617" y="218017"/>
                      </a:lnTo>
                      <a:lnTo>
                        <a:pt x="2366434" y="218017"/>
                      </a:lnTo>
                      <a:lnTo>
                        <a:pt x="2372784" y="218017"/>
                      </a:lnTo>
                      <a:lnTo>
                        <a:pt x="2377017" y="218017"/>
                      </a:lnTo>
                      <a:lnTo>
                        <a:pt x="2383367" y="218017"/>
                      </a:lnTo>
                      <a:lnTo>
                        <a:pt x="2390775" y="218017"/>
                      </a:lnTo>
                      <a:lnTo>
                        <a:pt x="2390775" y="221192"/>
                      </a:lnTo>
                      <a:lnTo>
                        <a:pt x="2408767" y="221192"/>
                      </a:lnTo>
                      <a:lnTo>
                        <a:pt x="2415117" y="221192"/>
                      </a:lnTo>
                      <a:lnTo>
                        <a:pt x="2415117" y="225425"/>
                      </a:lnTo>
                      <a:lnTo>
                        <a:pt x="2422525" y="225425"/>
                      </a:lnTo>
                      <a:lnTo>
                        <a:pt x="2429934" y="225425"/>
                      </a:lnTo>
                      <a:lnTo>
                        <a:pt x="2451101" y="225425"/>
                      </a:lnTo>
                      <a:lnTo>
                        <a:pt x="2454275" y="225425"/>
                      </a:lnTo>
                      <a:lnTo>
                        <a:pt x="2457450" y="225425"/>
                      </a:lnTo>
                      <a:lnTo>
                        <a:pt x="2478617" y="225425"/>
                      </a:lnTo>
                      <a:lnTo>
                        <a:pt x="2490258" y="225425"/>
                      </a:lnTo>
                      <a:lnTo>
                        <a:pt x="2504017" y="225425"/>
                      </a:lnTo>
                      <a:lnTo>
                        <a:pt x="2507192" y="225425"/>
                      </a:lnTo>
                      <a:lnTo>
                        <a:pt x="2507192" y="231775"/>
                      </a:lnTo>
                      <a:lnTo>
                        <a:pt x="2511425" y="231775"/>
                      </a:lnTo>
                      <a:lnTo>
                        <a:pt x="2514601" y="231775"/>
                      </a:lnTo>
                      <a:lnTo>
                        <a:pt x="2517775" y="231775"/>
                      </a:lnTo>
                      <a:lnTo>
                        <a:pt x="2522008" y="231775"/>
                      </a:lnTo>
                      <a:lnTo>
                        <a:pt x="2525184" y="231775"/>
                      </a:lnTo>
                      <a:lnTo>
                        <a:pt x="2525184" y="240242"/>
                      </a:lnTo>
                      <a:lnTo>
                        <a:pt x="2528359" y="240242"/>
                      </a:lnTo>
                      <a:lnTo>
                        <a:pt x="2532592" y="240242"/>
                      </a:lnTo>
                      <a:lnTo>
                        <a:pt x="2535767" y="240242"/>
                      </a:lnTo>
                      <a:lnTo>
                        <a:pt x="2538942" y="240242"/>
                      </a:lnTo>
                      <a:lnTo>
                        <a:pt x="2543175" y="240242"/>
                      </a:lnTo>
                      <a:lnTo>
                        <a:pt x="2546351" y="240242"/>
                      </a:lnTo>
                      <a:lnTo>
                        <a:pt x="2549525" y="240242"/>
                      </a:lnTo>
                      <a:lnTo>
                        <a:pt x="2553758" y="240242"/>
                      </a:lnTo>
                      <a:lnTo>
                        <a:pt x="2556934" y="240242"/>
                      </a:lnTo>
                      <a:lnTo>
                        <a:pt x="2560109" y="240242"/>
                      </a:lnTo>
                      <a:lnTo>
                        <a:pt x="2564342" y="240242"/>
                      </a:lnTo>
                      <a:lnTo>
                        <a:pt x="2567517" y="240242"/>
                      </a:lnTo>
                      <a:lnTo>
                        <a:pt x="2570692" y="240242"/>
                      </a:lnTo>
                      <a:lnTo>
                        <a:pt x="2570692" y="243417"/>
                      </a:lnTo>
                      <a:lnTo>
                        <a:pt x="2574925" y="243417"/>
                      </a:lnTo>
                      <a:lnTo>
                        <a:pt x="2578101" y="243417"/>
                      </a:lnTo>
                      <a:lnTo>
                        <a:pt x="2581275" y="243417"/>
                      </a:lnTo>
                      <a:lnTo>
                        <a:pt x="2581275" y="248708"/>
                      </a:lnTo>
                      <a:lnTo>
                        <a:pt x="2585508" y="248708"/>
                      </a:lnTo>
                      <a:lnTo>
                        <a:pt x="2585508" y="252942"/>
                      </a:lnTo>
                      <a:lnTo>
                        <a:pt x="2588684" y="252942"/>
                      </a:lnTo>
                      <a:lnTo>
                        <a:pt x="2591859" y="252942"/>
                      </a:lnTo>
                      <a:lnTo>
                        <a:pt x="2596092" y="252942"/>
                      </a:lnTo>
                      <a:lnTo>
                        <a:pt x="2599267" y="252942"/>
                      </a:lnTo>
                      <a:lnTo>
                        <a:pt x="2602442" y="252942"/>
                      </a:lnTo>
                      <a:lnTo>
                        <a:pt x="2606675" y="252942"/>
                      </a:lnTo>
                      <a:lnTo>
                        <a:pt x="2609851" y="252942"/>
                      </a:lnTo>
                      <a:lnTo>
                        <a:pt x="2613025" y="252942"/>
                      </a:lnTo>
                      <a:lnTo>
                        <a:pt x="2617258" y="252942"/>
                      </a:lnTo>
                      <a:lnTo>
                        <a:pt x="2620434" y="252942"/>
                      </a:lnTo>
                      <a:lnTo>
                        <a:pt x="2627842" y="252942"/>
                      </a:lnTo>
                      <a:lnTo>
                        <a:pt x="2631017" y="252942"/>
                      </a:lnTo>
                      <a:lnTo>
                        <a:pt x="2635250" y="252942"/>
                      </a:lnTo>
                      <a:lnTo>
                        <a:pt x="2645833" y="252942"/>
                      </a:lnTo>
                      <a:lnTo>
                        <a:pt x="2652184" y="252942"/>
                      </a:lnTo>
                      <a:lnTo>
                        <a:pt x="2659592" y="252942"/>
                      </a:lnTo>
                      <a:lnTo>
                        <a:pt x="2667000" y="252942"/>
                      </a:lnTo>
                      <a:lnTo>
                        <a:pt x="2670175" y="252942"/>
                      </a:lnTo>
                      <a:lnTo>
                        <a:pt x="2673351" y="252942"/>
                      </a:lnTo>
                      <a:lnTo>
                        <a:pt x="2698750" y="252942"/>
                      </a:lnTo>
                      <a:lnTo>
                        <a:pt x="2701925" y="252942"/>
                      </a:lnTo>
                      <a:lnTo>
                        <a:pt x="2701925" y="258233"/>
                      </a:lnTo>
                      <a:lnTo>
                        <a:pt x="2709333" y="258233"/>
                      </a:lnTo>
                      <a:lnTo>
                        <a:pt x="2709333" y="262467"/>
                      </a:lnTo>
                      <a:lnTo>
                        <a:pt x="2730500" y="262467"/>
                      </a:lnTo>
                      <a:lnTo>
                        <a:pt x="2815167" y="262467"/>
                      </a:lnTo>
                      <a:lnTo>
                        <a:pt x="2822575" y="262467"/>
                      </a:lnTo>
                      <a:lnTo>
                        <a:pt x="2839508" y="262467"/>
                      </a:lnTo>
                      <a:lnTo>
                        <a:pt x="2868083" y="262467"/>
                      </a:lnTo>
                      <a:lnTo>
                        <a:pt x="2892425" y="262467"/>
                      </a:lnTo>
                      <a:lnTo>
                        <a:pt x="2903008" y="262467"/>
                      </a:lnTo>
                      <a:lnTo>
                        <a:pt x="2913592" y="262467"/>
                      </a:lnTo>
                      <a:lnTo>
                        <a:pt x="2928409" y="262467"/>
                      </a:lnTo>
                      <a:lnTo>
                        <a:pt x="2931583" y="262467"/>
                      </a:lnTo>
                      <a:lnTo>
                        <a:pt x="2935817" y="262467"/>
                      </a:lnTo>
                      <a:lnTo>
                        <a:pt x="2935817" y="267759"/>
                      </a:lnTo>
                      <a:lnTo>
                        <a:pt x="2938992" y="267759"/>
                      </a:lnTo>
                      <a:lnTo>
                        <a:pt x="2949575" y="267759"/>
                      </a:lnTo>
                      <a:lnTo>
                        <a:pt x="2949575" y="274108"/>
                      </a:lnTo>
                      <a:lnTo>
                        <a:pt x="2952750" y="274108"/>
                      </a:lnTo>
                      <a:lnTo>
                        <a:pt x="2956984" y="274108"/>
                      </a:lnTo>
                      <a:lnTo>
                        <a:pt x="2960159" y="274108"/>
                      </a:lnTo>
                      <a:lnTo>
                        <a:pt x="2960159" y="279400"/>
                      </a:lnTo>
                      <a:lnTo>
                        <a:pt x="2981325" y="279400"/>
                      </a:lnTo>
                      <a:lnTo>
                        <a:pt x="2981325" y="284692"/>
                      </a:lnTo>
                      <a:lnTo>
                        <a:pt x="2984500" y="284692"/>
                      </a:lnTo>
                      <a:lnTo>
                        <a:pt x="3031067" y="284692"/>
                      </a:lnTo>
                      <a:lnTo>
                        <a:pt x="3048000" y="284692"/>
                      </a:lnTo>
                      <a:lnTo>
                        <a:pt x="3048000" y="289983"/>
                      </a:lnTo>
                      <a:lnTo>
                        <a:pt x="3073400" y="289983"/>
                      </a:lnTo>
                      <a:lnTo>
                        <a:pt x="3073400" y="295275"/>
                      </a:lnTo>
                      <a:lnTo>
                        <a:pt x="3076575" y="295275"/>
                      </a:lnTo>
                      <a:lnTo>
                        <a:pt x="3076575" y="300567"/>
                      </a:lnTo>
                      <a:lnTo>
                        <a:pt x="3118909" y="300567"/>
                      </a:lnTo>
                      <a:lnTo>
                        <a:pt x="3140075" y="300567"/>
                      </a:lnTo>
                      <a:lnTo>
                        <a:pt x="3147484" y="300567"/>
                      </a:lnTo>
                      <a:lnTo>
                        <a:pt x="3150659" y="300567"/>
                      </a:lnTo>
                      <a:lnTo>
                        <a:pt x="3154892" y="300567"/>
                      </a:lnTo>
                      <a:lnTo>
                        <a:pt x="3168650" y="300567"/>
                      </a:lnTo>
                      <a:lnTo>
                        <a:pt x="3171825" y="300567"/>
                      </a:lnTo>
                      <a:lnTo>
                        <a:pt x="3176059" y="300567"/>
                      </a:lnTo>
                      <a:lnTo>
                        <a:pt x="3179234" y="300567"/>
                      </a:lnTo>
                      <a:lnTo>
                        <a:pt x="3182409" y="300567"/>
                      </a:lnTo>
                      <a:lnTo>
                        <a:pt x="3186642" y="300567"/>
                      </a:lnTo>
                      <a:lnTo>
                        <a:pt x="3189817" y="300567"/>
                      </a:lnTo>
                      <a:lnTo>
                        <a:pt x="3192992" y="300567"/>
                      </a:lnTo>
                      <a:lnTo>
                        <a:pt x="3197226" y="300567"/>
                      </a:lnTo>
                      <a:lnTo>
                        <a:pt x="3200400" y="300567"/>
                      </a:lnTo>
                      <a:lnTo>
                        <a:pt x="3200400" y="306917"/>
                      </a:lnTo>
                      <a:lnTo>
                        <a:pt x="3203575" y="306917"/>
                      </a:lnTo>
                      <a:lnTo>
                        <a:pt x="3207809" y="306917"/>
                      </a:lnTo>
                      <a:lnTo>
                        <a:pt x="3210984" y="306917"/>
                      </a:lnTo>
                      <a:lnTo>
                        <a:pt x="3215217" y="306917"/>
                      </a:lnTo>
                      <a:lnTo>
                        <a:pt x="3218392" y="306917"/>
                      </a:lnTo>
                      <a:lnTo>
                        <a:pt x="3221567" y="306917"/>
                      </a:lnTo>
                      <a:lnTo>
                        <a:pt x="3225800" y="306917"/>
                      </a:lnTo>
                      <a:lnTo>
                        <a:pt x="3228976" y="306917"/>
                      </a:lnTo>
                      <a:lnTo>
                        <a:pt x="3232150" y="306917"/>
                      </a:lnTo>
                      <a:lnTo>
                        <a:pt x="3232150" y="314325"/>
                      </a:lnTo>
                      <a:lnTo>
                        <a:pt x="3236383" y="314325"/>
                      </a:lnTo>
                      <a:lnTo>
                        <a:pt x="3239559" y="314325"/>
                      </a:lnTo>
                      <a:lnTo>
                        <a:pt x="3242734" y="314325"/>
                      </a:lnTo>
                      <a:lnTo>
                        <a:pt x="3242734" y="322792"/>
                      </a:lnTo>
                      <a:lnTo>
                        <a:pt x="3246967" y="322792"/>
                      </a:lnTo>
                      <a:lnTo>
                        <a:pt x="3250142" y="322792"/>
                      </a:lnTo>
                      <a:lnTo>
                        <a:pt x="3253317" y="322792"/>
                      </a:lnTo>
                      <a:lnTo>
                        <a:pt x="3257550" y="322792"/>
                      </a:lnTo>
                      <a:lnTo>
                        <a:pt x="3260726" y="322792"/>
                      </a:lnTo>
                      <a:lnTo>
                        <a:pt x="3268133" y="322792"/>
                      </a:lnTo>
                      <a:lnTo>
                        <a:pt x="3271309" y="322792"/>
                      </a:lnTo>
                      <a:lnTo>
                        <a:pt x="3274484" y="322792"/>
                      </a:lnTo>
                      <a:lnTo>
                        <a:pt x="3278717" y="322792"/>
                      </a:lnTo>
                      <a:lnTo>
                        <a:pt x="3285067" y="322792"/>
                      </a:lnTo>
                      <a:lnTo>
                        <a:pt x="3285067" y="331259"/>
                      </a:lnTo>
                      <a:lnTo>
                        <a:pt x="3289300" y="331259"/>
                      </a:lnTo>
                      <a:lnTo>
                        <a:pt x="3321050" y="331259"/>
                      </a:lnTo>
                      <a:lnTo>
                        <a:pt x="3331633" y="331259"/>
                      </a:lnTo>
                      <a:lnTo>
                        <a:pt x="3345392" y="331259"/>
                      </a:lnTo>
                      <a:lnTo>
                        <a:pt x="3360208" y="331259"/>
                      </a:lnTo>
                      <a:lnTo>
                        <a:pt x="3381375" y="331259"/>
                      </a:lnTo>
                      <a:lnTo>
                        <a:pt x="3391958" y="331259"/>
                      </a:lnTo>
                      <a:lnTo>
                        <a:pt x="3455458" y="331259"/>
                      </a:lnTo>
                      <a:lnTo>
                        <a:pt x="3518958" y="331259"/>
                      </a:lnTo>
                      <a:lnTo>
                        <a:pt x="3540125" y="331259"/>
                      </a:lnTo>
                      <a:lnTo>
                        <a:pt x="3568700" y="331259"/>
                      </a:lnTo>
                      <a:lnTo>
                        <a:pt x="3600450" y="331259"/>
                      </a:lnTo>
                      <a:lnTo>
                        <a:pt x="3611034" y="331259"/>
                      </a:lnTo>
                      <a:lnTo>
                        <a:pt x="3635375" y="331259"/>
                      </a:lnTo>
                      <a:lnTo>
                        <a:pt x="3635375" y="341842"/>
                      </a:lnTo>
                      <a:lnTo>
                        <a:pt x="3650192" y="341842"/>
                      </a:lnTo>
                      <a:lnTo>
                        <a:pt x="3681942" y="341842"/>
                      </a:lnTo>
                      <a:lnTo>
                        <a:pt x="3688292" y="341842"/>
                      </a:lnTo>
                      <a:lnTo>
                        <a:pt x="3692525" y="341842"/>
                      </a:lnTo>
                      <a:lnTo>
                        <a:pt x="3756025" y="341842"/>
                      </a:lnTo>
                      <a:lnTo>
                        <a:pt x="3780367" y="341842"/>
                      </a:lnTo>
                      <a:lnTo>
                        <a:pt x="3787775" y="341842"/>
                      </a:lnTo>
                      <a:lnTo>
                        <a:pt x="3790950" y="341842"/>
                      </a:lnTo>
                      <a:lnTo>
                        <a:pt x="3795184" y="341842"/>
                      </a:lnTo>
                      <a:lnTo>
                        <a:pt x="3801534" y="341842"/>
                      </a:lnTo>
                      <a:lnTo>
                        <a:pt x="3805767" y="341842"/>
                      </a:lnTo>
                      <a:lnTo>
                        <a:pt x="3808942" y="341842"/>
                      </a:lnTo>
                      <a:lnTo>
                        <a:pt x="3812117" y="341842"/>
                      </a:lnTo>
                      <a:lnTo>
                        <a:pt x="3816351" y="341842"/>
                      </a:lnTo>
                      <a:lnTo>
                        <a:pt x="3819525" y="341842"/>
                      </a:lnTo>
                      <a:lnTo>
                        <a:pt x="3822700" y="341842"/>
                      </a:lnTo>
                      <a:lnTo>
                        <a:pt x="3826934" y="341842"/>
                      </a:lnTo>
                      <a:lnTo>
                        <a:pt x="3830109" y="341842"/>
                      </a:lnTo>
                      <a:lnTo>
                        <a:pt x="3833284" y="341842"/>
                      </a:lnTo>
                      <a:lnTo>
                        <a:pt x="3837517" y="341842"/>
                      </a:lnTo>
                      <a:lnTo>
                        <a:pt x="3840692" y="341842"/>
                      </a:lnTo>
                      <a:lnTo>
                        <a:pt x="3843867" y="341842"/>
                      </a:lnTo>
                      <a:lnTo>
                        <a:pt x="3848101" y="341842"/>
                      </a:lnTo>
                      <a:lnTo>
                        <a:pt x="3851275" y="341842"/>
                      </a:lnTo>
                      <a:lnTo>
                        <a:pt x="3854450" y="341842"/>
                      </a:lnTo>
                      <a:lnTo>
                        <a:pt x="3858684" y="341842"/>
                      </a:lnTo>
                      <a:lnTo>
                        <a:pt x="3861859" y="341842"/>
                      </a:lnTo>
                      <a:lnTo>
                        <a:pt x="3865034" y="341842"/>
                      </a:lnTo>
                      <a:lnTo>
                        <a:pt x="3869267" y="341842"/>
                      </a:lnTo>
                      <a:lnTo>
                        <a:pt x="3872442" y="341842"/>
                      </a:lnTo>
                      <a:lnTo>
                        <a:pt x="3875617" y="341842"/>
                      </a:lnTo>
                      <a:lnTo>
                        <a:pt x="3879851" y="341842"/>
                      </a:lnTo>
                      <a:lnTo>
                        <a:pt x="3883025" y="341842"/>
                      </a:lnTo>
                      <a:lnTo>
                        <a:pt x="3886200" y="341842"/>
                      </a:lnTo>
                      <a:lnTo>
                        <a:pt x="3890434" y="341842"/>
                      </a:lnTo>
                      <a:lnTo>
                        <a:pt x="3893609" y="341842"/>
                      </a:lnTo>
                      <a:lnTo>
                        <a:pt x="3901017" y="341842"/>
                      </a:lnTo>
                      <a:lnTo>
                        <a:pt x="3907367" y="341842"/>
                      </a:lnTo>
                      <a:lnTo>
                        <a:pt x="3911601" y="341842"/>
                      </a:lnTo>
                      <a:lnTo>
                        <a:pt x="3914775" y="341842"/>
                      </a:lnTo>
                      <a:lnTo>
                        <a:pt x="3917950" y="341842"/>
                      </a:lnTo>
                      <a:lnTo>
                        <a:pt x="3925359" y="341842"/>
                      </a:lnTo>
                      <a:lnTo>
                        <a:pt x="3932767" y="341842"/>
                      </a:lnTo>
                      <a:lnTo>
                        <a:pt x="3978275" y="341842"/>
                      </a:lnTo>
                      <a:lnTo>
                        <a:pt x="4091517" y="341842"/>
                      </a:lnTo>
                      <a:lnTo>
                        <a:pt x="4091517" y="361950"/>
                      </a:lnTo>
                      <a:lnTo>
                        <a:pt x="4106333" y="361950"/>
                      </a:lnTo>
                      <a:lnTo>
                        <a:pt x="4138083" y="361950"/>
                      </a:lnTo>
                      <a:lnTo>
                        <a:pt x="4159250" y="361950"/>
                      </a:lnTo>
                      <a:lnTo>
                        <a:pt x="4286250" y="361950"/>
                      </a:lnTo>
                      <a:lnTo>
                        <a:pt x="4349750" y="361950"/>
                      </a:lnTo>
                      <a:lnTo>
                        <a:pt x="4420659" y="361950"/>
                      </a:lnTo>
                      <a:lnTo>
                        <a:pt x="4434417" y="361950"/>
                      </a:lnTo>
                      <a:lnTo>
                        <a:pt x="4441825" y="361950"/>
                      </a:lnTo>
                      <a:lnTo>
                        <a:pt x="4449234" y="361950"/>
                      </a:lnTo>
                      <a:lnTo>
                        <a:pt x="4452409" y="361950"/>
                      </a:lnTo>
                      <a:lnTo>
                        <a:pt x="4459817" y="361950"/>
                      </a:lnTo>
                      <a:lnTo>
                        <a:pt x="4462992" y="361950"/>
                      </a:lnTo>
                      <a:lnTo>
                        <a:pt x="4473575" y="361950"/>
                      </a:lnTo>
                      <a:lnTo>
                        <a:pt x="4476750" y="361950"/>
                      </a:lnTo>
                      <a:lnTo>
                        <a:pt x="4480984" y="361950"/>
                      </a:lnTo>
                      <a:lnTo>
                        <a:pt x="4484159" y="361950"/>
                      </a:lnTo>
                      <a:lnTo>
                        <a:pt x="4487334" y="361950"/>
                      </a:lnTo>
                      <a:lnTo>
                        <a:pt x="4491567" y="361950"/>
                      </a:lnTo>
                      <a:lnTo>
                        <a:pt x="4494742" y="361950"/>
                      </a:lnTo>
                      <a:lnTo>
                        <a:pt x="4497917" y="361950"/>
                      </a:lnTo>
                      <a:lnTo>
                        <a:pt x="4502151" y="361950"/>
                      </a:lnTo>
                      <a:lnTo>
                        <a:pt x="4505325" y="361950"/>
                      </a:lnTo>
                      <a:lnTo>
                        <a:pt x="4509559" y="361950"/>
                      </a:lnTo>
                      <a:lnTo>
                        <a:pt x="4512734" y="361950"/>
                      </a:lnTo>
                      <a:lnTo>
                        <a:pt x="4515909" y="361950"/>
                      </a:lnTo>
                      <a:lnTo>
                        <a:pt x="4523317" y="361950"/>
                      </a:lnTo>
                      <a:lnTo>
                        <a:pt x="4526492" y="361950"/>
                      </a:lnTo>
                      <a:lnTo>
                        <a:pt x="4530726" y="361950"/>
                      </a:lnTo>
                      <a:lnTo>
                        <a:pt x="4533901" y="361950"/>
                      </a:lnTo>
                      <a:lnTo>
                        <a:pt x="4537075" y="361950"/>
                      </a:lnTo>
                      <a:lnTo>
                        <a:pt x="4544484" y="361950"/>
                      </a:lnTo>
                      <a:lnTo>
                        <a:pt x="4551892" y="361950"/>
                      </a:lnTo>
                      <a:lnTo>
                        <a:pt x="4558242" y="361950"/>
                      </a:lnTo>
                      <a:lnTo>
                        <a:pt x="4565651" y="361950"/>
                      </a:lnTo>
                      <a:lnTo>
                        <a:pt x="4579409" y="361950"/>
                      </a:lnTo>
                      <a:lnTo>
                        <a:pt x="4586817" y="361950"/>
                      </a:lnTo>
                      <a:lnTo>
                        <a:pt x="4615392" y="361950"/>
                      </a:lnTo>
                      <a:lnTo>
                        <a:pt x="4905375" y="361950"/>
                      </a:lnTo>
                      <a:lnTo>
                        <a:pt x="4979459" y="361950"/>
                      </a:lnTo>
                      <a:lnTo>
                        <a:pt x="5053542" y="361950"/>
                      </a:lnTo>
                      <a:lnTo>
                        <a:pt x="5077883" y="361950"/>
                      </a:lnTo>
                      <a:lnTo>
                        <a:pt x="5113867" y="361950"/>
                      </a:lnTo>
                      <a:lnTo>
                        <a:pt x="5127625" y="361950"/>
                      </a:lnTo>
                      <a:lnTo>
                        <a:pt x="5135034" y="361950"/>
                      </a:lnTo>
                      <a:lnTo>
                        <a:pt x="5145617" y="361950"/>
                      </a:lnTo>
                      <a:lnTo>
                        <a:pt x="5148792" y="361950"/>
                      </a:lnTo>
                      <a:lnTo>
                        <a:pt x="5177367" y="361950"/>
                      </a:lnTo>
                      <a:lnTo>
                        <a:pt x="5191125" y="361950"/>
                      </a:lnTo>
                      <a:lnTo>
                        <a:pt x="5219700" y="361950"/>
                      </a:lnTo>
                      <a:lnTo>
                        <a:pt x="5771092" y="361950"/>
                      </a:lnTo>
                    </a:path>
                  </a:pathLst>
                </a:custGeom>
                <a:noFill/>
                <a:ln w="12700" cap="flat">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1369">
                  <a:extLst>
                    <a:ext uri="{FF2B5EF4-FFF2-40B4-BE49-F238E27FC236}">
                      <a16:creationId xmlns:a16="http://schemas.microsoft.com/office/drawing/2014/main" id="{ED018635-2CF8-144B-8D08-1BCCFE50F911}"/>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1370">
                  <a:extLst>
                    <a:ext uri="{FF2B5EF4-FFF2-40B4-BE49-F238E27FC236}">
                      <a16:creationId xmlns:a16="http://schemas.microsoft.com/office/drawing/2014/main" id="{FEA6D85D-8348-6554-8136-E7B45B4277D3}"/>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1371">
                  <a:extLst>
                    <a:ext uri="{FF2B5EF4-FFF2-40B4-BE49-F238E27FC236}">
                      <a16:creationId xmlns:a16="http://schemas.microsoft.com/office/drawing/2014/main" id="{22593C6C-C871-B94F-26FB-F21FDA464A6A}"/>
                    </a:ext>
                  </a:extLst>
                </p:cNvPr>
                <p:cNvSpPr/>
                <p:nvPr/>
              </p:nvSpPr>
              <p:spPr>
                <a:xfrm>
                  <a:off x="3602566"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1372">
                  <a:extLst>
                    <a:ext uri="{FF2B5EF4-FFF2-40B4-BE49-F238E27FC236}">
                      <a16:creationId xmlns:a16="http://schemas.microsoft.com/office/drawing/2014/main" id="{09CDF22B-5B53-ED4B-D6AA-0300266B73A5}"/>
                    </a:ext>
                  </a:extLst>
                </p:cNvPr>
                <p:cNvSpPr/>
                <p:nvPr/>
              </p:nvSpPr>
              <p:spPr>
                <a:xfrm>
                  <a:off x="3634316"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1373">
                  <a:extLst>
                    <a:ext uri="{FF2B5EF4-FFF2-40B4-BE49-F238E27FC236}">
                      <a16:creationId xmlns:a16="http://schemas.microsoft.com/office/drawing/2014/main" id="{E5F65051-5F97-898E-5A90-287EB2FEFF1B}"/>
                    </a:ext>
                  </a:extLst>
                </p:cNvPr>
                <p:cNvSpPr/>
                <p:nvPr/>
              </p:nvSpPr>
              <p:spPr>
                <a:xfrm>
                  <a:off x="362690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1374">
                  <a:extLst>
                    <a:ext uri="{FF2B5EF4-FFF2-40B4-BE49-F238E27FC236}">
                      <a16:creationId xmlns:a16="http://schemas.microsoft.com/office/drawing/2014/main" id="{B4BA49BB-7A10-821C-9942-5BB3E088B328}"/>
                    </a:ext>
                  </a:extLst>
                </p:cNvPr>
                <p:cNvSpPr/>
                <p:nvPr/>
              </p:nvSpPr>
              <p:spPr>
                <a:xfrm>
                  <a:off x="365865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1375">
                  <a:extLst>
                    <a:ext uri="{FF2B5EF4-FFF2-40B4-BE49-F238E27FC236}">
                      <a16:creationId xmlns:a16="http://schemas.microsoft.com/office/drawing/2014/main" id="{4273A6E1-F351-086A-05E2-A329A6FE573C}"/>
                    </a:ext>
                  </a:extLst>
                </p:cNvPr>
                <p:cNvSpPr/>
                <p:nvPr/>
              </p:nvSpPr>
              <p:spPr>
                <a:xfrm>
                  <a:off x="3631141" y="29464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1376">
                  <a:extLst>
                    <a:ext uri="{FF2B5EF4-FFF2-40B4-BE49-F238E27FC236}">
                      <a16:creationId xmlns:a16="http://schemas.microsoft.com/office/drawing/2014/main" id="{1AB1AE72-67CE-80BB-0919-A405B2061D27}"/>
                    </a:ext>
                  </a:extLst>
                </p:cNvPr>
                <p:cNvSpPr/>
                <p:nvPr/>
              </p:nvSpPr>
              <p:spPr>
                <a:xfrm>
                  <a:off x="3661833"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1377">
                  <a:extLst>
                    <a:ext uri="{FF2B5EF4-FFF2-40B4-BE49-F238E27FC236}">
                      <a16:creationId xmlns:a16="http://schemas.microsoft.com/office/drawing/2014/main" id="{783CBDD5-D747-4A00-E661-1745FC091C78}"/>
                    </a:ext>
                  </a:extLst>
                </p:cNvPr>
                <p:cNvSpPr/>
                <p:nvPr/>
              </p:nvSpPr>
              <p:spPr>
                <a:xfrm>
                  <a:off x="3644900"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1378">
                  <a:extLst>
                    <a:ext uri="{FF2B5EF4-FFF2-40B4-BE49-F238E27FC236}">
                      <a16:creationId xmlns:a16="http://schemas.microsoft.com/office/drawing/2014/main" id="{92364C60-8134-B19B-C02A-46C7C85881DB}"/>
                    </a:ext>
                  </a:extLst>
                </p:cNvPr>
                <p:cNvSpPr/>
                <p:nvPr/>
              </p:nvSpPr>
              <p:spPr>
                <a:xfrm>
                  <a:off x="3676650"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1379">
                  <a:extLst>
                    <a:ext uri="{FF2B5EF4-FFF2-40B4-BE49-F238E27FC236}">
                      <a16:creationId xmlns:a16="http://schemas.microsoft.com/office/drawing/2014/main" id="{F78A4DD2-B5AD-955D-C5A1-F5BA12E537FF}"/>
                    </a:ext>
                  </a:extLst>
                </p:cNvPr>
                <p:cNvSpPr/>
                <p:nvPr/>
              </p:nvSpPr>
              <p:spPr>
                <a:xfrm>
                  <a:off x="365865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1380">
                  <a:extLst>
                    <a:ext uri="{FF2B5EF4-FFF2-40B4-BE49-F238E27FC236}">
                      <a16:creationId xmlns:a16="http://schemas.microsoft.com/office/drawing/2014/main" id="{6D00705F-0CA2-EFA5-543A-5E1BA656057A}"/>
                    </a:ext>
                  </a:extLst>
                </p:cNvPr>
                <p:cNvSpPr/>
                <p:nvPr/>
              </p:nvSpPr>
              <p:spPr>
                <a:xfrm>
                  <a:off x="369040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1381">
                  <a:extLst>
                    <a:ext uri="{FF2B5EF4-FFF2-40B4-BE49-F238E27FC236}">
                      <a16:creationId xmlns:a16="http://schemas.microsoft.com/office/drawing/2014/main" id="{C2630FBA-E045-DA5B-8022-E540C933C849}"/>
                    </a:ext>
                  </a:extLst>
                </p:cNvPr>
                <p:cNvSpPr/>
                <p:nvPr/>
              </p:nvSpPr>
              <p:spPr>
                <a:xfrm>
                  <a:off x="3676650"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1382">
                  <a:extLst>
                    <a:ext uri="{FF2B5EF4-FFF2-40B4-BE49-F238E27FC236}">
                      <a16:creationId xmlns:a16="http://schemas.microsoft.com/office/drawing/2014/main" id="{41AEB74A-8FCC-65C0-347B-ED01C9800027}"/>
                    </a:ext>
                  </a:extLst>
                </p:cNvPr>
                <p:cNvSpPr/>
                <p:nvPr/>
              </p:nvSpPr>
              <p:spPr>
                <a:xfrm>
                  <a:off x="3708400"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1383">
                  <a:extLst>
                    <a:ext uri="{FF2B5EF4-FFF2-40B4-BE49-F238E27FC236}">
                      <a16:creationId xmlns:a16="http://schemas.microsoft.com/office/drawing/2014/main" id="{93E2950F-8DF2-8E92-129E-C4A5D6005DB3}"/>
                    </a:ext>
                  </a:extLst>
                </p:cNvPr>
                <p:cNvSpPr/>
                <p:nvPr/>
              </p:nvSpPr>
              <p:spPr>
                <a:xfrm>
                  <a:off x="3684058"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1384">
                  <a:extLst>
                    <a:ext uri="{FF2B5EF4-FFF2-40B4-BE49-F238E27FC236}">
                      <a16:creationId xmlns:a16="http://schemas.microsoft.com/office/drawing/2014/main" id="{1868AD8B-0496-56DC-C611-C8DC3D450FAF}"/>
                    </a:ext>
                  </a:extLst>
                </p:cNvPr>
                <p:cNvSpPr/>
                <p:nvPr/>
              </p:nvSpPr>
              <p:spPr>
                <a:xfrm>
                  <a:off x="3715808"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1385">
                  <a:extLst>
                    <a:ext uri="{FF2B5EF4-FFF2-40B4-BE49-F238E27FC236}">
                      <a16:creationId xmlns:a16="http://schemas.microsoft.com/office/drawing/2014/main" id="{620AE6A1-545A-30ED-4A03-91E4C0110A18}"/>
                    </a:ext>
                  </a:extLst>
                </p:cNvPr>
                <p:cNvSpPr/>
                <p:nvPr/>
              </p:nvSpPr>
              <p:spPr>
                <a:xfrm>
                  <a:off x="3945466" y="29654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1386">
                  <a:extLst>
                    <a:ext uri="{FF2B5EF4-FFF2-40B4-BE49-F238E27FC236}">
                      <a16:creationId xmlns:a16="http://schemas.microsoft.com/office/drawing/2014/main" id="{5A3E412C-9205-4F76-6B8D-8AC319C463AD}"/>
                    </a:ext>
                  </a:extLst>
                </p:cNvPr>
                <p:cNvSpPr/>
                <p:nvPr/>
              </p:nvSpPr>
              <p:spPr>
                <a:xfrm>
                  <a:off x="3977216"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1387">
                  <a:extLst>
                    <a:ext uri="{FF2B5EF4-FFF2-40B4-BE49-F238E27FC236}">
                      <a16:creationId xmlns:a16="http://schemas.microsoft.com/office/drawing/2014/main" id="{B851A191-6547-B6A0-1E42-D635DBB01E4B}"/>
                    </a:ext>
                  </a:extLst>
                </p:cNvPr>
                <p:cNvSpPr/>
                <p:nvPr/>
              </p:nvSpPr>
              <p:spPr>
                <a:xfrm>
                  <a:off x="3952875"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1388">
                  <a:extLst>
                    <a:ext uri="{FF2B5EF4-FFF2-40B4-BE49-F238E27FC236}">
                      <a16:creationId xmlns:a16="http://schemas.microsoft.com/office/drawing/2014/main" id="{15B5107A-7E31-9809-B473-6540399B4218}"/>
                    </a:ext>
                  </a:extLst>
                </p:cNvPr>
                <p:cNvSpPr/>
                <p:nvPr/>
              </p:nvSpPr>
              <p:spPr>
                <a:xfrm>
                  <a:off x="3984625"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1389">
                  <a:extLst>
                    <a:ext uri="{FF2B5EF4-FFF2-40B4-BE49-F238E27FC236}">
                      <a16:creationId xmlns:a16="http://schemas.microsoft.com/office/drawing/2014/main" id="{82A9EA6D-8000-9B9F-6244-896C96897667}"/>
                    </a:ext>
                  </a:extLst>
                </p:cNvPr>
                <p:cNvSpPr/>
                <p:nvPr/>
              </p:nvSpPr>
              <p:spPr>
                <a:xfrm>
                  <a:off x="3977216"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1390">
                  <a:extLst>
                    <a:ext uri="{FF2B5EF4-FFF2-40B4-BE49-F238E27FC236}">
                      <a16:creationId xmlns:a16="http://schemas.microsoft.com/office/drawing/2014/main" id="{5A5B5864-BFFA-3E5D-9F45-3238AEE7DFD2}"/>
                    </a:ext>
                  </a:extLst>
                </p:cNvPr>
                <p:cNvSpPr/>
                <p:nvPr/>
              </p:nvSpPr>
              <p:spPr>
                <a:xfrm>
                  <a:off x="4008966"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1391">
                  <a:extLst>
                    <a:ext uri="{FF2B5EF4-FFF2-40B4-BE49-F238E27FC236}">
                      <a16:creationId xmlns:a16="http://schemas.microsoft.com/office/drawing/2014/main" id="{0CDC672C-F49E-D187-7522-5A2E426ED979}"/>
                    </a:ext>
                  </a:extLst>
                </p:cNvPr>
                <p:cNvSpPr/>
                <p:nvPr/>
              </p:nvSpPr>
              <p:spPr>
                <a:xfrm>
                  <a:off x="3980391"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1392">
                  <a:extLst>
                    <a:ext uri="{FF2B5EF4-FFF2-40B4-BE49-F238E27FC236}">
                      <a16:creationId xmlns:a16="http://schemas.microsoft.com/office/drawing/2014/main" id="{86BC0340-0430-F61A-169A-FD11A237A6AB}"/>
                    </a:ext>
                  </a:extLst>
                </p:cNvPr>
                <p:cNvSpPr/>
                <p:nvPr/>
              </p:nvSpPr>
              <p:spPr>
                <a:xfrm>
                  <a:off x="4012141"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1393">
                  <a:extLst>
                    <a:ext uri="{FF2B5EF4-FFF2-40B4-BE49-F238E27FC236}">
                      <a16:creationId xmlns:a16="http://schemas.microsoft.com/office/drawing/2014/main" id="{3BF27C53-3641-BEFD-BA5F-2FE411809D53}"/>
                    </a:ext>
                  </a:extLst>
                </p:cNvPr>
                <p:cNvSpPr/>
                <p:nvPr/>
              </p:nvSpPr>
              <p:spPr>
                <a:xfrm>
                  <a:off x="4238625" y="30067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1394">
                  <a:extLst>
                    <a:ext uri="{FF2B5EF4-FFF2-40B4-BE49-F238E27FC236}">
                      <a16:creationId xmlns:a16="http://schemas.microsoft.com/office/drawing/2014/main" id="{219CF84D-8CC9-05B6-F11D-95B0BFBE42D6}"/>
                    </a:ext>
                  </a:extLst>
                </p:cNvPr>
                <p:cNvSpPr/>
                <p:nvPr/>
              </p:nvSpPr>
              <p:spPr>
                <a:xfrm>
                  <a:off x="4270375" y="29749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1395">
                  <a:extLst>
                    <a:ext uri="{FF2B5EF4-FFF2-40B4-BE49-F238E27FC236}">
                      <a16:creationId xmlns:a16="http://schemas.microsoft.com/office/drawing/2014/main" id="{FB482B71-521C-11E1-B6FE-855C5F74963E}"/>
                    </a:ext>
                  </a:extLst>
                </p:cNvPr>
                <p:cNvSpPr/>
                <p:nvPr/>
              </p:nvSpPr>
              <p:spPr>
                <a:xfrm>
                  <a:off x="4288366" y="3008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1396">
                  <a:extLst>
                    <a:ext uri="{FF2B5EF4-FFF2-40B4-BE49-F238E27FC236}">
                      <a16:creationId xmlns:a16="http://schemas.microsoft.com/office/drawing/2014/main" id="{BEB3AEA7-8CA1-F5DF-5DCA-34B0F0B6EFC7}"/>
                    </a:ext>
                  </a:extLst>
                </p:cNvPr>
                <p:cNvSpPr/>
                <p:nvPr/>
              </p:nvSpPr>
              <p:spPr>
                <a:xfrm>
                  <a:off x="4320116" y="2977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1397">
                  <a:extLst>
                    <a:ext uri="{FF2B5EF4-FFF2-40B4-BE49-F238E27FC236}">
                      <a16:creationId xmlns:a16="http://schemas.microsoft.com/office/drawing/2014/main" id="{970711F3-64A3-A193-CF26-BD6F28ED1910}"/>
                    </a:ext>
                  </a:extLst>
                </p:cNvPr>
                <p:cNvSpPr/>
                <p:nvPr/>
              </p:nvSpPr>
              <p:spPr>
                <a:xfrm>
                  <a:off x="4291541" y="3012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1398">
                  <a:extLst>
                    <a:ext uri="{FF2B5EF4-FFF2-40B4-BE49-F238E27FC236}">
                      <a16:creationId xmlns:a16="http://schemas.microsoft.com/office/drawing/2014/main" id="{32FA76A2-396A-15AB-CFED-CD3D9E3DD683}"/>
                    </a:ext>
                  </a:extLst>
                </p:cNvPr>
                <p:cNvSpPr/>
                <p:nvPr/>
              </p:nvSpPr>
              <p:spPr>
                <a:xfrm>
                  <a:off x="4323291" y="2980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1399">
                  <a:extLst>
                    <a:ext uri="{FF2B5EF4-FFF2-40B4-BE49-F238E27FC236}">
                      <a16:creationId xmlns:a16="http://schemas.microsoft.com/office/drawing/2014/main" id="{D35A1F74-C33F-6A42-1548-2A0FC7D05315}"/>
                    </a:ext>
                  </a:extLst>
                </p:cNvPr>
                <p:cNvSpPr/>
                <p:nvPr/>
              </p:nvSpPr>
              <p:spPr>
                <a:xfrm>
                  <a:off x="4298950"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1400">
                  <a:extLst>
                    <a:ext uri="{FF2B5EF4-FFF2-40B4-BE49-F238E27FC236}">
                      <a16:creationId xmlns:a16="http://schemas.microsoft.com/office/drawing/2014/main" id="{B2C95B10-A07B-3DA9-4DDD-6C02DC12A039}"/>
                    </a:ext>
                  </a:extLst>
                </p:cNvPr>
                <p:cNvSpPr/>
                <p:nvPr/>
              </p:nvSpPr>
              <p:spPr>
                <a:xfrm>
                  <a:off x="4330700"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1401">
                  <a:extLst>
                    <a:ext uri="{FF2B5EF4-FFF2-40B4-BE49-F238E27FC236}">
                      <a16:creationId xmlns:a16="http://schemas.microsoft.com/office/drawing/2014/main" id="{0134D5EF-9108-6871-6E4E-80F402B9FBB3}"/>
                    </a:ext>
                  </a:extLst>
                </p:cNvPr>
                <p:cNvSpPr/>
                <p:nvPr/>
              </p:nvSpPr>
              <p:spPr>
                <a:xfrm>
                  <a:off x="4306358"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1402">
                  <a:extLst>
                    <a:ext uri="{FF2B5EF4-FFF2-40B4-BE49-F238E27FC236}">
                      <a16:creationId xmlns:a16="http://schemas.microsoft.com/office/drawing/2014/main" id="{E563AF08-5C53-FC66-57F9-1635D465E202}"/>
                    </a:ext>
                  </a:extLst>
                </p:cNvPr>
                <p:cNvSpPr/>
                <p:nvPr/>
              </p:nvSpPr>
              <p:spPr>
                <a:xfrm>
                  <a:off x="4338108"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1403">
                  <a:extLst>
                    <a:ext uri="{FF2B5EF4-FFF2-40B4-BE49-F238E27FC236}">
                      <a16:creationId xmlns:a16="http://schemas.microsoft.com/office/drawing/2014/main" id="{2C1C4E79-D618-978B-10A8-437248A9B3CE}"/>
                    </a:ext>
                  </a:extLst>
                </p:cNvPr>
                <p:cNvSpPr/>
                <p:nvPr/>
              </p:nvSpPr>
              <p:spPr>
                <a:xfrm>
                  <a:off x="43169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1404">
                  <a:extLst>
                    <a:ext uri="{FF2B5EF4-FFF2-40B4-BE49-F238E27FC236}">
                      <a16:creationId xmlns:a16="http://schemas.microsoft.com/office/drawing/2014/main" id="{F1935814-7006-60D4-DC27-37E178991972}"/>
                    </a:ext>
                  </a:extLst>
                </p:cNvPr>
                <p:cNvSpPr/>
                <p:nvPr/>
              </p:nvSpPr>
              <p:spPr>
                <a:xfrm>
                  <a:off x="43486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1405">
                  <a:extLst>
                    <a:ext uri="{FF2B5EF4-FFF2-40B4-BE49-F238E27FC236}">
                      <a16:creationId xmlns:a16="http://schemas.microsoft.com/office/drawing/2014/main" id="{ED1AF58D-F481-59B2-9C5B-48BC448E40F5}"/>
                    </a:ext>
                  </a:extLst>
                </p:cNvPr>
                <p:cNvSpPr/>
                <p:nvPr/>
              </p:nvSpPr>
              <p:spPr>
                <a:xfrm>
                  <a:off x="4440766" y="30173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1406">
                  <a:extLst>
                    <a:ext uri="{FF2B5EF4-FFF2-40B4-BE49-F238E27FC236}">
                      <a16:creationId xmlns:a16="http://schemas.microsoft.com/office/drawing/2014/main" id="{6D4BD0EF-E27B-B8C3-CB8C-E512E614D63A}"/>
                    </a:ext>
                  </a:extLst>
                </p:cNvPr>
                <p:cNvSpPr/>
                <p:nvPr/>
              </p:nvSpPr>
              <p:spPr>
                <a:xfrm>
                  <a:off x="4472516" y="29855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1407">
                  <a:extLst>
                    <a:ext uri="{FF2B5EF4-FFF2-40B4-BE49-F238E27FC236}">
                      <a16:creationId xmlns:a16="http://schemas.microsoft.com/office/drawing/2014/main" id="{151B3C13-BDCD-1602-9ACE-2C0ADB2A3826}"/>
                    </a:ext>
                  </a:extLst>
                </p:cNvPr>
                <p:cNvSpPr/>
                <p:nvPr/>
              </p:nvSpPr>
              <p:spPr>
                <a:xfrm>
                  <a:off x="4496858" y="3033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1408">
                  <a:extLst>
                    <a:ext uri="{FF2B5EF4-FFF2-40B4-BE49-F238E27FC236}">
                      <a16:creationId xmlns:a16="http://schemas.microsoft.com/office/drawing/2014/main" id="{D76B5510-7403-BFAB-68FE-DBD2E3BA81C6}"/>
                    </a:ext>
                  </a:extLst>
                </p:cNvPr>
                <p:cNvSpPr/>
                <p:nvPr/>
              </p:nvSpPr>
              <p:spPr>
                <a:xfrm>
                  <a:off x="4528608" y="3002491"/>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1409">
                  <a:extLst>
                    <a:ext uri="{FF2B5EF4-FFF2-40B4-BE49-F238E27FC236}">
                      <a16:creationId xmlns:a16="http://schemas.microsoft.com/office/drawing/2014/main" id="{39F67F58-E24F-6778-D4B7-4B4AF8407E59}"/>
                    </a:ext>
                  </a:extLst>
                </p:cNvPr>
                <p:cNvSpPr/>
                <p:nvPr/>
              </p:nvSpPr>
              <p:spPr>
                <a:xfrm>
                  <a:off x="4546600" y="30395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1410">
                  <a:extLst>
                    <a:ext uri="{FF2B5EF4-FFF2-40B4-BE49-F238E27FC236}">
                      <a16:creationId xmlns:a16="http://schemas.microsoft.com/office/drawing/2014/main" id="{EDB0AB8F-0C92-3C49-08E2-85C4BF11E47E}"/>
                    </a:ext>
                  </a:extLst>
                </p:cNvPr>
                <p:cNvSpPr/>
                <p:nvPr/>
              </p:nvSpPr>
              <p:spPr>
                <a:xfrm>
                  <a:off x="4578350" y="30077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1411">
                  <a:extLst>
                    <a:ext uri="{FF2B5EF4-FFF2-40B4-BE49-F238E27FC236}">
                      <a16:creationId xmlns:a16="http://schemas.microsoft.com/office/drawing/2014/main" id="{B6F7EA09-CC70-E4FA-69E2-ECDDAA5A8EC0}"/>
                    </a:ext>
                  </a:extLst>
                </p:cNvPr>
                <p:cNvSpPr/>
                <p:nvPr/>
              </p:nvSpPr>
              <p:spPr>
                <a:xfrm>
                  <a:off x="4620683" y="30501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1412">
                  <a:extLst>
                    <a:ext uri="{FF2B5EF4-FFF2-40B4-BE49-F238E27FC236}">
                      <a16:creationId xmlns:a16="http://schemas.microsoft.com/office/drawing/2014/main" id="{3B7C4D9C-5BF8-2EC7-1B9D-CB5BBDA4958A}"/>
                    </a:ext>
                  </a:extLst>
                </p:cNvPr>
                <p:cNvSpPr/>
                <p:nvPr/>
              </p:nvSpPr>
              <p:spPr>
                <a:xfrm>
                  <a:off x="4652433" y="30183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1413">
                  <a:extLst>
                    <a:ext uri="{FF2B5EF4-FFF2-40B4-BE49-F238E27FC236}">
                      <a16:creationId xmlns:a16="http://schemas.microsoft.com/office/drawing/2014/main" id="{22A8F6CC-62C6-790E-361E-ABC7CACA1543}"/>
                    </a:ext>
                  </a:extLst>
                </p:cNvPr>
                <p:cNvSpPr/>
                <p:nvPr/>
              </p:nvSpPr>
              <p:spPr>
                <a:xfrm>
                  <a:off x="4688416" y="3055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1414">
                  <a:extLst>
                    <a:ext uri="{FF2B5EF4-FFF2-40B4-BE49-F238E27FC236}">
                      <a16:creationId xmlns:a16="http://schemas.microsoft.com/office/drawing/2014/main" id="{3D9AA640-3129-209D-7A85-C9DC4282DAF3}"/>
                    </a:ext>
                  </a:extLst>
                </p:cNvPr>
                <p:cNvSpPr/>
                <p:nvPr/>
              </p:nvSpPr>
              <p:spPr>
                <a:xfrm>
                  <a:off x="4720166" y="3023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1415">
                  <a:extLst>
                    <a:ext uri="{FF2B5EF4-FFF2-40B4-BE49-F238E27FC236}">
                      <a16:creationId xmlns:a16="http://schemas.microsoft.com/office/drawing/2014/main" id="{08504D04-09D0-6544-B34A-CCBA1DF58274}"/>
                    </a:ext>
                  </a:extLst>
                </p:cNvPr>
                <p:cNvSpPr/>
                <p:nvPr/>
              </p:nvSpPr>
              <p:spPr>
                <a:xfrm>
                  <a:off x="4758266"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1416">
                  <a:extLst>
                    <a:ext uri="{FF2B5EF4-FFF2-40B4-BE49-F238E27FC236}">
                      <a16:creationId xmlns:a16="http://schemas.microsoft.com/office/drawing/2014/main" id="{CC198935-4E4E-9E68-0A96-471F5F58C8E1}"/>
                    </a:ext>
                  </a:extLst>
                </p:cNvPr>
                <p:cNvSpPr/>
                <p:nvPr/>
              </p:nvSpPr>
              <p:spPr>
                <a:xfrm>
                  <a:off x="4790016"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1417">
                  <a:extLst>
                    <a:ext uri="{FF2B5EF4-FFF2-40B4-BE49-F238E27FC236}">
                      <a16:creationId xmlns:a16="http://schemas.microsoft.com/office/drawing/2014/main" id="{1198EC66-5E38-31A6-FE63-0ECC2A375D35}"/>
                    </a:ext>
                  </a:extLst>
                </p:cNvPr>
                <p:cNvSpPr/>
                <p:nvPr/>
              </p:nvSpPr>
              <p:spPr>
                <a:xfrm>
                  <a:off x="4765675"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1418">
                  <a:extLst>
                    <a:ext uri="{FF2B5EF4-FFF2-40B4-BE49-F238E27FC236}">
                      <a16:creationId xmlns:a16="http://schemas.microsoft.com/office/drawing/2014/main" id="{245C72C0-394B-EF92-024B-148BC855E5C9}"/>
                    </a:ext>
                  </a:extLst>
                </p:cNvPr>
                <p:cNvSpPr/>
                <p:nvPr/>
              </p:nvSpPr>
              <p:spPr>
                <a:xfrm>
                  <a:off x="4797425"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1419">
                  <a:extLst>
                    <a:ext uri="{FF2B5EF4-FFF2-40B4-BE49-F238E27FC236}">
                      <a16:creationId xmlns:a16="http://schemas.microsoft.com/office/drawing/2014/main" id="{DD69F198-DC57-886F-B305-C19B55035353}"/>
                    </a:ext>
                  </a:extLst>
                </p:cNvPr>
                <p:cNvSpPr/>
                <p:nvPr/>
              </p:nvSpPr>
              <p:spPr>
                <a:xfrm>
                  <a:off x="4847166" y="3067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1420">
                  <a:extLst>
                    <a:ext uri="{FF2B5EF4-FFF2-40B4-BE49-F238E27FC236}">
                      <a16:creationId xmlns:a16="http://schemas.microsoft.com/office/drawing/2014/main" id="{977A908C-D5F7-86B9-63DC-87CAB438AB81}"/>
                    </a:ext>
                  </a:extLst>
                </p:cNvPr>
                <p:cNvSpPr/>
                <p:nvPr/>
              </p:nvSpPr>
              <p:spPr>
                <a:xfrm>
                  <a:off x="4878916" y="3035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1421">
                  <a:extLst>
                    <a:ext uri="{FF2B5EF4-FFF2-40B4-BE49-F238E27FC236}">
                      <a16:creationId xmlns:a16="http://schemas.microsoft.com/office/drawing/2014/main" id="{F76A403C-744E-2E64-642E-FA2CBEC75B23}"/>
                    </a:ext>
                  </a:extLst>
                </p:cNvPr>
                <p:cNvSpPr/>
                <p:nvPr/>
              </p:nvSpPr>
              <p:spPr>
                <a:xfrm>
                  <a:off x="4892675"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1422">
                  <a:extLst>
                    <a:ext uri="{FF2B5EF4-FFF2-40B4-BE49-F238E27FC236}">
                      <a16:creationId xmlns:a16="http://schemas.microsoft.com/office/drawing/2014/main" id="{1DF6FA12-91E8-9687-683A-21EB13B5F487}"/>
                    </a:ext>
                  </a:extLst>
                </p:cNvPr>
                <p:cNvSpPr/>
                <p:nvPr/>
              </p:nvSpPr>
              <p:spPr>
                <a:xfrm>
                  <a:off x="4924425"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1423">
                  <a:extLst>
                    <a:ext uri="{FF2B5EF4-FFF2-40B4-BE49-F238E27FC236}">
                      <a16:creationId xmlns:a16="http://schemas.microsoft.com/office/drawing/2014/main" id="{2889A495-D25F-376F-EB7D-223891DF282E}"/>
                    </a:ext>
                  </a:extLst>
                </p:cNvPr>
                <p:cNvSpPr/>
                <p:nvPr/>
              </p:nvSpPr>
              <p:spPr>
                <a:xfrm>
                  <a:off x="4900083" y="30755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1424">
                  <a:extLst>
                    <a:ext uri="{FF2B5EF4-FFF2-40B4-BE49-F238E27FC236}">
                      <a16:creationId xmlns:a16="http://schemas.microsoft.com/office/drawing/2014/main" id="{AEF263B2-1AC6-29D0-442A-F8768C7C9856}"/>
                    </a:ext>
                  </a:extLst>
                </p:cNvPr>
                <p:cNvSpPr/>
                <p:nvPr/>
              </p:nvSpPr>
              <p:spPr>
                <a:xfrm>
                  <a:off x="4931833"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1425">
                  <a:extLst>
                    <a:ext uri="{FF2B5EF4-FFF2-40B4-BE49-F238E27FC236}">
                      <a16:creationId xmlns:a16="http://schemas.microsoft.com/office/drawing/2014/main" id="{5CFF1FFA-EC7A-29A1-CEC5-446F30D3ED61}"/>
                    </a:ext>
                  </a:extLst>
                </p:cNvPr>
                <p:cNvSpPr/>
                <p:nvPr/>
              </p:nvSpPr>
              <p:spPr>
                <a:xfrm>
                  <a:off x="4918075"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1426">
                  <a:extLst>
                    <a:ext uri="{FF2B5EF4-FFF2-40B4-BE49-F238E27FC236}">
                      <a16:creationId xmlns:a16="http://schemas.microsoft.com/office/drawing/2014/main" id="{7CEA4D29-9276-4892-9764-FA37CDB724FA}"/>
                    </a:ext>
                  </a:extLst>
                </p:cNvPr>
                <p:cNvSpPr/>
                <p:nvPr/>
              </p:nvSpPr>
              <p:spPr>
                <a:xfrm>
                  <a:off x="4949825"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1427">
                  <a:extLst>
                    <a:ext uri="{FF2B5EF4-FFF2-40B4-BE49-F238E27FC236}">
                      <a16:creationId xmlns:a16="http://schemas.microsoft.com/office/drawing/2014/main" id="{34B2CCDD-A153-FED4-1B36-D919FA4A6A7C}"/>
                    </a:ext>
                  </a:extLst>
                </p:cNvPr>
                <p:cNvSpPr/>
                <p:nvPr/>
              </p:nvSpPr>
              <p:spPr>
                <a:xfrm>
                  <a:off x="4921250"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1428">
                  <a:extLst>
                    <a:ext uri="{FF2B5EF4-FFF2-40B4-BE49-F238E27FC236}">
                      <a16:creationId xmlns:a16="http://schemas.microsoft.com/office/drawing/2014/main" id="{71B9FB07-AA23-8748-DD8F-40376118C543}"/>
                    </a:ext>
                  </a:extLst>
                </p:cNvPr>
                <p:cNvSpPr/>
                <p:nvPr/>
              </p:nvSpPr>
              <p:spPr>
                <a:xfrm>
                  <a:off x="4953000"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1429">
                  <a:extLst>
                    <a:ext uri="{FF2B5EF4-FFF2-40B4-BE49-F238E27FC236}">
                      <a16:creationId xmlns:a16="http://schemas.microsoft.com/office/drawing/2014/main" id="{8F7F0C71-39D0-DCE1-1CBA-C586AB8F3EEB}"/>
                    </a:ext>
                  </a:extLst>
                </p:cNvPr>
                <p:cNvSpPr/>
                <p:nvPr/>
              </p:nvSpPr>
              <p:spPr>
                <a:xfrm>
                  <a:off x="4939241" y="3082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1430">
                  <a:extLst>
                    <a:ext uri="{FF2B5EF4-FFF2-40B4-BE49-F238E27FC236}">
                      <a16:creationId xmlns:a16="http://schemas.microsoft.com/office/drawing/2014/main" id="{A7C47F68-61A8-2B27-7BFA-340C4BBFF7E2}"/>
                    </a:ext>
                  </a:extLst>
                </p:cNvPr>
                <p:cNvSpPr/>
                <p:nvPr/>
              </p:nvSpPr>
              <p:spPr>
                <a:xfrm>
                  <a:off x="4970991" y="3051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1431">
                  <a:extLst>
                    <a:ext uri="{FF2B5EF4-FFF2-40B4-BE49-F238E27FC236}">
                      <a16:creationId xmlns:a16="http://schemas.microsoft.com/office/drawing/2014/main" id="{D1F712CE-382F-EDBE-D2EE-996EA727C156}"/>
                    </a:ext>
                  </a:extLst>
                </p:cNvPr>
                <p:cNvSpPr/>
                <p:nvPr/>
              </p:nvSpPr>
              <p:spPr>
                <a:xfrm>
                  <a:off x="49635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1432">
                  <a:extLst>
                    <a:ext uri="{FF2B5EF4-FFF2-40B4-BE49-F238E27FC236}">
                      <a16:creationId xmlns:a16="http://schemas.microsoft.com/office/drawing/2014/main" id="{6F35EB59-99FD-4855-7591-EC5FC16649E5}"/>
                    </a:ext>
                  </a:extLst>
                </p:cNvPr>
                <p:cNvSpPr/>
                <p:nvPr/>
              </p:nvSpPr>
              <p:spPr>
                <a:xfrm>
                  <a:off x="49953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1433">
                  <a:extLst>
                    <a:ext uri="{FF2B5EF4-FFF2-40B4-BE49-F238E27FC236}">
                      <a16:creationId xmlns:a16="http://schemas.microsoft.com/office/drawing/2014/main" id="{4E59F4DC-289B-BB9F-5BA2-59B94579AEB7}"/>
                    </a:ext>
                  </a:extLst>
                </p:cNvPr>
                <p:cNvSpPr/>
                <p:nvPr/>
              </p:nvSpPr>
              <p:spPr>
                <a:xfrm>
                  <a:off x="497840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1434">
                  <a:extLst>
                    <a:ext uri="{FF2B5EF4-FFF2-40B4-BE49-F238E27FC236}">
                      <a16:creationId xmlns:a16="http://schemas.microsoft.com/office/drawing/2014/main" id="{9E2D3B14-AA74-F0E0-6B33-EB3EC672798C}"/>
                    </a:ext>
                  </a:extLst>
                </p:cNvPr>
                <p:cNvSpPr/>
                <p:nvPr/>
              </p:nvSpPr>
              <p:spPr>
                <a:xfrm>
                  <a:off x="501015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1435">
                  <a:extLst>
                    <a:ext uri="{FF2B5EF4-FFF2-40B4-BE49-F238E27FC236}">
                      <a16:creationId xmlns:a16="http://schemas.microsoft.com/office/drawing/2014/main" id="{7C6EBFBA-82A5-F04C-01D5-E8909C355F84}"/>
                    </a:ext>
                  </a:extLst>
                </p:cNvPr>
                <p:cNvSpPr/>
                <p:nvPr/>
              </p:nvSpPr>
              <p:spPr>
                <a:xfrm>
                  <a:off x="49889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1436">
                  <a:extLst>
                    <a:ext uri="{FF2B5EF4-FFF2-40B4-BE49-F238E27FC236}">
                      <a16:creationId xmlns:a16="http://schemas.microsoft.com/office/drawing/2014/main" id="{02885EDA-8C83-CA91-BA0C-29EBFD4A3EB7}"/>
                    </a:ext>
                  </a:extLst>
                </p:cNvPr>
                <p:cNvSpPr/>
                <p:nvPr/>
              </p:nvSpPr>
              <p:spPr>
                <a:xfrm>
                  <a:off x="50207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1437">
                  <a:extLst>
                    <a:ext uri="{FF2B5EF4-FFF2-40B4-BE49-F238E27FC236}">
                      <a16:creationId xmlns:a16="http://schemas.microsoft.com/office/drawing/2014/main" id="{D30C0BF5-0C67-1EB5-D5BD-C5F7B5E2538E}"/>
                    </a:ext>
                  </a:extLst>
                </p:cNvPr>
                <p:cNvSpPr/>
                <p:nvPr/>
              </p:nvSpPr>
              <p:spPr>
                <a:xfrm>
                  <a:off x="501015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1438">
                  <a:extLst>
                    <a:ext uri="{FF2B5EF4-FFF2-40B4-BE49-F238E27FC236}">
                      <a16:creationId xmlns:a16="http://schemas.microsoft.com/office/drawing/2014/main" id="{D8076E7E-3018-8212-E211-B7246244C000}"/>
                    </a:ext>
                  </a:extLst>
                </p:cNvPr>
                <p:cNvSpPr/>
                <p:nvPr/>
              </p:nvSpPr>
              <p:spPr>
                <a:xfrm>
                  <a:off x="504190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1439">
                  <a:extLst>
                    <a:ext uri="{FF2B5EF4-FFF2-40B4-BE49-F238E27FC236}">
                      <a16:creationId xmlns:a16="http://schemas.microsoft.com/office/drawing/2014/main" id="{84882B72-12E7-64CC-C8E0-0EF312499253}"/>
                    </a:ext>
                  </a:extLst>
                </p:cNvPr>
                <p:cNvSpPr/>
                <p:nvPr/>
              </p:nvSpPr>
              <p:spPr>
                <a:xfrm>
                  <a:off x="5037666" y="30913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1440">
                  <a:extLst>
                    <a:ext uri="{FF2B5EF4-FFF2-40B4-BE49-F238E27FC236}">
                      <a16:creationId xmlns:a16="http://schemas.microsoft.com/office/drawing/2014/main" id="{C09F0D11-D17D-C65A-EF02-3B5EB451D7DB}"/>
                    </a:ext>
                  </a:extLst>
                </p:cNvPr>
                <p:cNvSpPr/>
                <p:nvPr/>
              </p:nvSpPr>
              <p:spPr>
                <a:xfrm>
                  <a:off x="5069416" y="30596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1441">
                  <a:extLst>
                    <a:ext uri="{FF2B5EF4-FFF2-40B4-BE49-F238E27FC236}">
                      <a16:creationId xmlns:a16="http://schemas.microsoft.com/office/drawing/2014/main" id="{B13ED8E2-50AC-5145-997E-42CB984AC2BB}"/>
                    </a:ext>
                  </a:extLst>
                </p:cNvPr>
                <p:cNvSpPr/>
                <p:nvPr/>
              </p:nvSpPr>
              <p:spPr>
                <a:xfrm>
                  <a:off x="5115983"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1442">
                  <a:extLst>
                    <a:ext uri="{FF2B5EF4-FFF2-40B4-BE49-F238E27FC236}">
                      <a16:creationId xmlns:a16="http://schemas.microsoft.com/office/drawing/2014/main" id="{3320CC39-0EEF-6107-D567-2A97C9F4847D}"/>
                    </a:ext>
                  </a:extLst>
                </p:cNvPr>
                <p:cNvSpPr/>
                <p:nvPr/>
              </p:nvSpPr>
              <p:spPr>
                <a:xfrm>
                  <a:off x="5147733"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1443">
                  <a:extLst>
                    <a:ext uri="{FF2B5EF4-FFF2-40B4-BE49-F238E27FC236}">
                      <a16:creationId xmlns:a16="http://schemas.microsoft.com/office/drawing/2014/main" id="{B51A7591-F548-9ECA-1AB5-CFAC98326606}"/>
                    </a:ext>
                  </a:extLst>
                </p:cNvPr>
                <p:cNvSpPr/>
                <p:nvPr/>
              </p:nvSpPr>
              <p:spPr>
                <a:xfrm>
                  <a:off x="5133975"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1444">
                  <a:extLst>
                    <a:ext uri="{FF2B5EF4-FFF2-40B4-BE49-F238E27FC236}">
                      <a16:creationId xmlns:a16="http://schemas.microsoft.com/office/drawing/2014/main" id="{254FD4FB-4D85-DF59-55DA-C5AA14C4419E}"/>
                    </a:ext>
                  </a:extLst>
                </p:cNvPr>
                <p:cNvSpPr/>
                <p:nvPr/>
              </p:nvSpPr>
              <p:spPr>
                <a:xfrm>
                  <a:off x="5165725"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1445">
                  <a:extLst>
                    <a:ext uri="{FF2B5EF4-FFF2-40B4-BE49-F238E27FC236}">
                      <a16:creationId xmlns:a16="http://schemas.microsoft.com/office/drawing/2014/main" id="{854903E1-90DA-2399-DE55-C75E294349B3}"/>
                    </a:ext>
                  </a:extLst>
                </p:cNvPr>
                <p:cNvSpPr/>
                <p:nvPr/>
              </p:nvSpPr>
              <p:spPr>
                <a:xfrm>
                  <a:off x="5137150" y="30998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1446">
                  <a:extLst>
                    <a:ext uri="{FF2B5EF4-FFF2-40B4-BE49-F238E27FC236}">
                      <a16:creationId xmlns:a16="http://schemas.microsoft.com/office/drawing/2014/main" id="{184AA3CA-902E-8164-F8CE-177556E20491}"/>
                    </a:ext>
                  </a:extLst>
                </p:cNvPr>
                <p:cNvSpPr/>
                <p:nvPr/>
              </p:nvSpPr>
              <p:spPr>
                <a:xfrm>
                  <a:off x="5168900" y="30681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1447">
                  <a:extLst>
                    <a:ext uri="{FF2B5EF4-FFF2-40B4-BE49-F238E27FC236}">
                      <a16:creationId xmlns:a16="http://schemas.microsoft.com/office/drawing/2014/main" id="{070BB4A3-F669-F4B8-9187-36FE562EBDC0}"/>
                    </a:ext>
                  </a:extLst>
                </p:cNvPr>
                <p:cNvSpPr/>
                <p:nvPr/>
              </p:nvSpPr>
              <p:spPr>
                <a:xfrm>
                  <a:off x="51720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1448">
                  <a:extLst>
                    <a:ext uri="{FF2B5EF4-FFF2-40B4-BE49-F238E27FC236}">
                      <a16:creationId xmlns:a16="http://schemas.microsoft.com/office/drawing/2014/main" id="{5FA30433-7049-0A69-C57F-A887827ABB73}"/>
                    </a:ext>
                  </a:extLst>
                </p:cNvPr>
                <p:cNvSpPr/>
                <p:nvPr/>
              </p:nvSpPr>
              <p:spPr>
                <a:xfrm>
                  <a:off x="52038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1449">
                  <a:extLst>
                    <a:ext uri="{FF2B5EF4-FFF2-40B4-BE49-F238E27FC236}">
                      <a16:creationId xmlns:a16="http://schemas.microsoft.com/office/drawing/2014/main" id="{71CA4411-30BE-C418-CB55-82A16BA448AB}"/>
                    </a:ext>
                  </a:extLst>
                </p:cNvPr>
                <p:cNvSpPr/>
                <p:nvPr/>
              </p:nvSpPr>
              <p:spPr>
                <a:xfrm>
                  <a:off x="51826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1450">
                  <a:extLst>
                    <a:ext uri="{FF2B5EF4-FFF2-40B4-BE49-F238E27FC236}">
                      <a16:creationId xmlns:a16="http://schemas.microsoft.com/office/drawing/2014/main" id="{89A72023-9FC2-ECD6-062C-2D179BE73267}"/>
                    </a:ext>
                  </a:extLst>
                </p:cNvPr>
                <p:cNvSpPr/>
                <p:nvPr/>
              </p:nvSpPr>
              <p:spPr>
                <a:xfrm>
                  <a:off x="52144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1451">
                  <a:extLst>
                    <a:ext uri="{FF2B5EF4-FFF2-40B4-BE49-F238E27FC236}">
                      <a16:creationId xmlns:a16="http://schemas.microsoft.com/office/drawing/2014/main" id="{F68EA23E-38A6-B299-943B-7ABA2C61562F}"/>
                    </a:ext>
                  </a:extLst>
                </p:cNvPr>
                <p:cNvSpPr/>
                <p:nvPr/>
              </p:nvSpPr>
              <p:spPr>
                <a:xfrm>
                  <a:off x="518689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1452">
                  <a:extLst>
                    <a:ext uri="{FF2B5EF4-FFF2-40B4-BE49-F238E27FC236}">
                      <a16:creationId xmlns:a16="http://schemas.microsoft.com/office/drawing/2014/main" id="{B50BDED0-0E2E-77B2-DFF1-E4D05F54FE2F}"/>
                    </a:ext>
                  </a:extLst>
                </p:cNvPr>
                <p:cNvSpPr/>
                <p:nvPr/>
              </p:nvSpPr>
              <p:spPr>
                <a:xfrm>
                  <a:off x="52186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1453">
                  <a:extLst>
                    <a:ext uri="{FF2B5EF4-FFF2-40B4-BE49-F238E27FC236}">
                      <a16:creationId xmlns:a16="http://schemas.microsoft.com/office/drawing/2014/main" id="{A853C76F-8D7C-2083-98B1-ABC333959792}"/>
                    </a:ext>
                  </a:extLst>
                </p:cNvPr>
                <p:cNvSpPr/>
                <p:nvPr/>
              </p:nvSpPr>
              <p:spPr>
                <a:xfrm>
                  <a:off x="51932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1454">
                  <a:extLst>
                    <a:ext uri="{FF2B5EF4-FFF2-40B4-BE49-F238E27FC236}">
                      <a16:creationId xmlns:a16="http://schemas.microsoft.com/office/drawing/2014/main" id="{E952E868-1B09-1B19-8587-5A8A1114ADB4}"/>
                    </a:ext>
                  </a:extLst>
                </p:cNvPr>
                <p:cNvSpPr/>
                <p:nvPr/>
              </p:nvSpPr>
              <p:spPr>
                <a:xfrm>
                  <a:off x="52249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1455">
                  <a:extLst>
                    <a:ext uri="{FF2B5EF4-FFF2-40B4-BE49-F238E27FC236}">
                      <a16:creationId xmlns:a16="http://schemas.microsoft.com/office/drawing/2014/main" id="{9FE670C0-2AF5-9A3F-0611-3638B1E6CF3B}"/>
                    </a:ext>
                  </a:extLst>
                </p:cNvPr>
                <p:cNvSpPr/>
                <p:nvPr/>
              </p:nvSpPr>
              <p:spPr>
                <a:xfrm>
                  <a:off x="51974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1456">
                  <a:extLst>
                    <a:ext uri="{FF2B5EF4-FFF2-40B4-BE49-F238E27FC236}">
                      <a16:creationId xmlns:a16="http://schemas.microsoft.com/office/drawing/2014/main" id="{C3255186-0015-508F-E3CB-8660B422AA36}"/>
                    </a:ext>
                  </a:extLst>
                </p:cNvPr>
                <p:cNvSpPr/>
                <p:nvPr/>
              </p:nvSpPr>
              <p:spPr>
                <a:xfrm>
                  <a:off x="52292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1457">
                  <a:extLst>
                    <a:ext uri="{FF2B5EF4-FFF2-40B4-BE49-F238E27FC236}">
                      <a16:creationId xmlns:a16="http://schemas.microsoft.com/office/drawing/2014/main" id="{B72F61CD-E35B-5885-A34B-928755402146}"/>
                    </a:ext>
                  </a:extLst>
                </p:cNvPr>
                <p:cNvSpPr/>
                <p:nvPr/>
              </p:nvSpPr>
              <p:spPr>
                <a:xfrm>
                  <a:off x="52038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1458">
                  <a:extLst>
                    <a:ext uri="{FF2B5EF4-FFF2-40B4-BE49-F238E27FC236}">
                      <a16:creationId xmlns:a16="http://schemas.microsoft.com/office/drawing/2014/main" id="{8D82B40A-19B2-7E17-94B9-725B46AECA78}"/>
                    </a:ext>
                  </a:extLst>
                </p:cNvPr>
                <p:cNvSpPr/>
                <p:nvPr/>
              </p:nvSpPr>
              <p:spPr>
                <a:xfrm>
                  <a:off x="52355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1459">
                  <a:extLst>
                    <a:ext uri="{FF2B5EF4-FFF2-40B4-BE49-F238E27FC236}">
                      <a16:creationId xmlns:a16="http://schemas.microsoft.com/office/drawing/2014/main" id="{D192FBDD-44ED-BF86-7800-2FF3A5B5FB08}"/>
                    </a:ext>
                  </a:extLst>
                </p:cNvPr>
                <p:cNvSpPr/>
                <p:nvPr/>
              </p:nvSpPr>
              <p:spPr>
                <a:xfrm>
                  <a:off x="52080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1460">
                  <a:extLst>
                    <a:ext uri="{FF2B5EF4-FFF2-40B4-BE49-F238E27FC236}">
                      <a16:creationId xmlns:a16="http://schemas.microsoft.com/office/drawing/2014/main" id="{26070277-B2D5-60A7-5267-754C59856D4F}"/>
                    </a:ext>
                  </a:extLst>
                </p:cNvPr>
                <p:cNvSpPr/>
                <p:nvPr/>
              </p:nvSpPr>
              <p:spPr>
                <a:xfrm>
                  <a:off x="52398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1461">
                  <a:extLst>
                    <a:ext uri="{FF2B5EF4-FFF2-40B4-BE49-F238E27FC236}">
                      <a16:creationId xmlns:a16="http://schemas.microsoft.com/office/drawing/2014/main" id="{8EAA4F54-C38E-574B-312C-087AA83972DB}"/>
                    </a:ext>
                  </a:extLst>
                </p:cNvPr>
                <p:cNvSpPr/>
                <p:nvPr/>
              </p:nvSpPr>
              <p:spPr>
                <a:xfrm>
                  <a:off x="5215466" y="31115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1462">
                  <a:extLst>
                    <a:ext uri="{FF2B5EF4-FFF2-40B4-BE49-F238E27FC236}">
                      <a16:creationId xmlns:a16="http://schemas.microsoft.com/office/drawing/2014/main" id="{8C2E64FB-8210-2BB1-D790-E1760BA26248}"/>
                    </a:ext>
                  </a:extLst>
                </p:cNvPr>
                <p:cNvSpPr/>
                <p:nvPr/>
              </p:nvSpPr>
              <p:spPr>
                <a:xfrm>
                  <a:off x="524615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1463">
                  <a:extLst>
                    <a:ext uri="{FF2B5EF4-FFF2-40B4-BE49-F238E27FC236}">
                      <a16:creationId xmlns:a16="http://schemas.microsoft.com/office/drawing/2014/main" id="{27930F22-16A0-DBDE-59BE-78DF477D74CD}"/>
                    </a:ext>
                  </a:extLst>
                </p:cNvPr>
                <p:cNvSpPr/>
                <p:nvPr/>
              </p:nvSpPr>
              <p:spPr>
                <a:xfrm>
                  <a:off x="52186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 name="Freeform 1464">
                  <a:extLst>
                    <a:ext uri="{FF2B5EF4-FFF2-40B4-BE49-F238E27FC236}">
                      <a16:creationId xmlns:a16="http://schemas.microsoft.com/office/drawing/2014/main" id="{D6BFDA69-7133-1B65-F533-30FC19023981}"/>
                    </a:ext>
                  </a:extLst>
                </p:cNvPr>
                <p:cNvSpPr/>
                <p:nvPr/>
              </p:nvSpPr>
              <p:spPr>
                <a:xfrm>
                  <a:off x="52503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 name="Freeform 1465">
                  <a:extLst>
                    <a:ext uri="{FF2B5EF4-FFF2-40B4-BE49-F238E27FC236}">
                      <a16:creationId xmlns:a16="http://schemas.microsoft.com/office/drawing/2014/main" id="{815A5E4C-D8E9-28AA-9598-96877EBECAE8}"/>
                    </a:ext>
                  </a:extLst>
                </p:cNvPr>
                <p:cNvSpPr/>
                <p:nvPr/>
              </p:nvSpPr>
              <p:spPr>
                <a:xfrm>
                  <a:off x="5221816"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 name="Freeform 1466">
                  <a:extLst>
                    <a:ext uri="{FF2B5EF4-FFF2-40B4-BE49-F238E27FC236}">
                      <a16:creationId xmlns:a16="http://schemas.microsoft.com/office/drawing/2014/main" id="{1B4984A5-7CD0-E9F0-9546-A7D8FCF130D4}"/>
                    </a:ext>
                  </a:extLst>
                </p:cNvPr>
                <p:cNvSpPr/>
                <p:nvPr/>
              </p:nvSpPr>
              <p:spPr>
                <a:xfrm>
                  <a:off x="5253566"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1467">
                  <a:extLst>
                    <a:ext uri="{FF2B5EF4-FFF2-40B4-BE49-F238E27FC236}">
                      <a16:creationId xmlns:a16="http://schemas.microsoft.com/office/drawing/2014/main" id="{19BDDE3D-5473-6E71-AFB2-E522561C52D7}"/>
                    </a:ext>
                  </a:extLst>
                </p:cNvPr>
                <p:cNvSpPr/>
                <p:nvPr/>
              </p:nvSpPr>
              <p:spPr>
                <a:xfrm>
                  <a:off x="5226050" y="31115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1468">
                  <a:extLst>
                    <a:ext uri="{FF2B5EF4-FFF2-40B4-BE49-F238E27FC236}">
                      <a16:creationId xmlns:a16="http://schemas.microsoft.com/office/drawing/2014/main" id="{1C6A9D2C-7688-99E5-12E6-C5BF16007292}"/>
                    </a:ext>
                  </a:extLst>
                </p:cNvPr>
                <p:cNvSpPr/>
                <p:nvPr/>
              </p:nvSpPr>
              <p:spPr>
                <a:xfrm>
                  <a:off x="52567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1469">
                  <a:extLst>
                    <a:ext uri="{FF2B5EF4-FFF2-40B4-BE49-F238E27FC236}">
                      <a16:creationId xmlns:a16="http://schemas.microsoft.com/office/drawing/2014/main" id="{1247AF05-68F8-A779-674B-E64149C42F17}"/>
                    </a:ext>
                  </a:extLst>
                </p:cNvPr>
                <p:cNvSpPr/>
                <p:nvPr/>
              </p:nvSpPr>
              <p:spPr>
                <a:xfrm>
                  <a:off x="52292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1470">
                  <a:extLst>
                    <a:ext uri="{FF2B5EF4-FFF2-40B4-BE49-F238E27FC236}">
                      <a16:creationId xmlns:a16="http://schemas.microsoft.com/office/drawing/2014/main" id="{B9A83215-A6A5-3FBF-E09E-2DD01072ED6D}"/>
                    </a:ext>
                  </a:extLst>
                </p:cNvPr>
                <p:cNvSpPr/>
                <p:nvPr/>
              </p:nvSpPr>
              <p:spPr>
                <a:xfrm>
                  <a:off x="52609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1471">
                  <a:extLst>
                    <a:ext uri="{FF2B5EF4-FFF2-40B4-BE49-F238E27FC236}">
                      <a16:creationId xmlns:a16="http://schemas.microsoft.com/office/drawing/2014/main" id="{643FEB9D-2E16-5303-8CC1-EC2D6461740F}"/>
                    </a:ext>
                  </a:extLst>
                </p:cNvPr>
                <p:cNvSpPr/>
                <p:nvPr/>
              </p:nvSpPr>
              <p:spPr>
                <a:xfrm>
                  <a:off x="5232400" y="31146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1472">
                  <a:extLst>
                    <a:ext uri="{FF2B5EF4-FFF2-40B4-BE49-F238E27FC236}">
                      <a16:creationId xmlns:a16="http://schemas.microsoft.com/office/drawing/2014/main" id="{79A22858-BAA6-1200-FF1F-83F15DDA3AB5}"/>
                    </a:ext>
                  </a:extLst>
                </p:cNvPr>
                <p:cNvSpPr/>
                <p:nvPr/>
              </p:nvSpPr>
              <p:spPr>
                <a:xfrm>
                  <a:off x="5264150" y="30829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1473">
                  <a:extLst>
                    <a:ext uri="{FF2B5EF4-FFF2-40B4-BE49-F238E27FC236}">
                      <a16:creationId xmlns:a16="http://schemas.microsoft.com/office/drawing/2014/main" id="{03699680-41C5-861E-2E53-93673B50515D}"/>
                    </a:ext>
                  </a:extLst>
                </p:cNvPr>
                <p:cNvSpPr/>
                <p:nvPr/>
              </p:nvSpPr>
              <p:spPr>
                <a:xfrm>
                  <a:off x="5236633" y="31167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1474">
                  <a:extLst>
                    <a:ext uri="{FF2B5EF4-FFF2-40B4-BE49-F238E27FC236}">
                      <a16:creationId xmlns:a16="http://schemas.microsoft.com/office/drawing/2014/main" id="{F62CBF3D-D619-3D9A-C0C8-863E34065072}"/>
                    </a:ext>
                  </a:extLst>
                </p:cNvPr>
                <p:cNvSpPr/>
                <p:nvPr/>
              </p:nvSpPr>
              <p:spPr>
                <a:xfrm>
                  <a:off x="526838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1475">
                  <a:extLst>
                    <a:ext uri="{FF2B5EF4-FFF2-40B4-BE49-F238E27FC236}">
                      <a16:creationId xmlns:a16="http://schemas.microsoft.com/office/drawing/2014/main" id="{C3315AE1-C404-890F-56B6-A9517307BBD6}"/>
                    </a:ext>
                  </a:extLst>
                </p:cNvPr>
                <p:cNvSpPr/>
                <p:nvPr/>
              </p:nvSpPr>
              <p:spPr>
                <a:xfrm>
                  <a:off x="5239808"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1476">
                  <a:extLst>
                    <a:ext uri="{FF2B5EF4-FFF2-40B4-BE49-F238E27FC236}">
                      <a16:creationId xmlns:a16="http://schemas.microsoft.com/office/drawing/2014/main" id="{0F5E882C-D5FB-3556-D3A3-DEE5B694CDC2}"/>
                    </a:ext>
                  </a:extLst>
                </p:cNvPr>
                <p:cNvSpPr/>
                <p:nvPr/>
              </p:nvSpPr>
              <p:spPr>
                <a:xfrm>
                  <a:off x="5271558"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1477">
                  <a:extLst>
                    <a:ext uri="{FF2B5EF4-FFF2-40B4-BE49-F238E27FC236}">
                      <a16:creationId xmlns:a16="http://schemas.microsoft.com/office/drawing/2014/main" id="{A8C91ED7-A7D2-1FC8-BDBA-49559F5F70DE}"/>
                    </a:ext>
                  </a:extLst>
                </p:cNvPr>
                <p:cNvSpPr/>
                <p:nvPr/>
              </p:nvSpPr>
              <p:spPr>
                <a:xfrm>
                  <a:off x="5242983"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1478">
                  <a:extLst>
                    <a:ext uri="{FF2B5EF4-FFF2-40B4-BE49-F238E27FC236}">
                      <a16:creationId xmlns:a16="http://schemas.microsoft.com/office/drawing/2014/main" id="{1E781DFA-0716-BB62-4324-7183FD264BA5}"/>
                    </a:ext>
                  </a:extLst>
                </p:cNvPr>
                <p:cNvSpPr/>
                <p:nvPr/>
              </p:nvSpPr>
              <p:spPr>
                <a:xfrm>
                  <a:off x="527473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1479">
                  <a:extLst>
                    <a:ext uri="{FF2B5EF4-FFF2-40B4-BE49-F238E27FC236}">
                      <a16:creationId xmlns:a16="http://schemas.microsoft.com/office/drawing/2014/main" id="{2F17E9A6-EEFD-80EA-FB85-73C75B7B0331}"/>
                    </a:ext>
                  </a:extLst>
                </p:cNvPr>
                <p:cNvSpPr/>
                <p:nvPr/>
              </p:nvSpPr>
              <p:spPr>
                <a:xfrm>
                  <a:off x="5247216"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1480">
                  <a:extLst>
                    <a:ext uri="{FF2B5EF4-FFF2-40B4-BE49-F238E27FC236}">
                      <a16:creationId xmlns:a16="http://schemas.microsoft.com/office/drawing/2014/main" id="{72DA5FF1-C3E0-07D3-919F-C949D118AB09}"/>
                    </a:ext>
                  </a:extLst>
                </p:cNvPr>
                <p:cNvSpPr/>
                <p:nvPr/>
              </p:nvSpPr>
              <p:spPr>
                <a:xfrm>
                  <a:off x="5278966"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1481">
                  <a:extLst>
                    <a:ext uri="{FF2B5EF4-FFF2-40B4-BE49-F238E27FC236}">
                      <a16:creationId xmlns:a16="http://schemas.microsoft.com/office/drawing/2014/main" id="{60C7F8F2-BA83-6AC0-853A-F8817B56A634}"/>
                    </a:ext>
                  </a:extLst>
                </p:cNvPr>
                <p:cNvSpPr/>
                <p:nvPr/>
              </p:nvSpPr>
              <p:spPr>
                <a:xfrm>
                  <a:off x="52535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1482">
                  <a:extLst>
                    <a:ext uri="{FF2B5EF4-FFF2-40B4-BE49-F238E27FC236}">
                      <a16:creationId xmlns:a16="http://schemas.microsoft.com/office/drawing/2014/main" id="{241F4A44-D7E8-5F48-120F-BB192E4ABC41}"/>
                    </a:ext>
                  </a:extLst>
                </p:cNvPr>
                <p:cNvSpPr/>
                <p:nvPr/>
              </p:nvSpPr>
              <p:spPr>
                <a:xfrm>
                  <a:off x="52853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1483">
                  <a:extLst>
                    <a:ext uri="{FF2B5EF4-FFF2-40B4-BE49-F238E27FC236}">
                      <a16:creationId xmlns:a16="http://schemas.microsoft.com/office/drawing/2014/main" id="{9DF68698-3E66-974E-8DEB-99FF3EE22264}"/>
                    </a:ext>
                  </a:extLst>
                </p:cNvPr>
                <p:cNvSpPr/>
                <p:nvPr/>
              </p:nvSpPr>
              <p:spPr>
                <a:xfrm>
                  <a:off x="52578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1484">
                  <a:extLst>
                    <a:ext uri="{FF2B5EF4-FFF2-40B4-BE49-F238E27FC236}">
                      <a16:creationId xmlns:a16="http://schemas.microsoft.com/office/drawing/2014/main" id="{C23E6B65-4708-0B29-9B6E-3DDBCE7867D9}"/>
                    </a:ext>
                  </a:extLst>
                </p:cNvPr>
                <p:cNvSpPr/>
                <p:nvPr/>
              </p:nvSpPr>
              <p:spPr>
                <a:xfrm>
                  <a:off x="52895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1485">
                  <a:extLst>
                    <a:ext uri="{FF2B5EF4-FFF2-40B4-BE49-F238E27FC236}">
                      <a16:creationId xmlns:a16="http://schemas.microsoft.com/office/drawing/2014/main" id="{70F4366E-B76A-12D5-003A-6E36F8BB3509}"/>
                    </a:ext>
                  </a:extLst>
                </p:cNvPr>
                <p:cNvSpPr/>
                <p:nvPr/>
              </p:nvSpPr>
              <p:spPr>
                <a:xfrm>
                  <a:off x="5260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1486">
                  <a:extLst>
                    <a:ext uri="{FF2B5EF4-FFF2-40B4-BE49-F238E27FC236}">
                      <a16:creationId xmlns:a16="http://schemas.microsoft.com/office/drawing/2014/main" id="{60FD3C63-A7AA-E960-6559-E94C1C955FF3}"/>
                    </a:ext>
                  </a:extLst>
                </p:cNvPr>
                <p:cNvSpPr/>
                <p:nvPr/>
              </p:nvSpPr>
              <p:spPr>
                <a:xfrm>
                  <a:off x="5292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1487">
                  <a:extLst>
                    <a:ext uri="{FF2B5EF4-FFF2-40B4-BE49-F238E27FC236}">
                      <a16:creationId xmlns:a16="http://schemas.microsoft.com/office/drawing/2014/main" id="{16BF7259-7022-E22E-4821-D0D1113C2028}"/>
                    </a:ext>
                  </a:extLst>
                </p:cNvPr>
                <p:cNvSpPr/>
                <p:nvPr/>
              </p:nvSpPr>
              <p:spPr>
                <a:xfrm>
                  <a:off x="52641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1488">
                  <a:extLst>
                    <a:ext uri="{FF2B5EF4-FFF2-40B4-BE49-F238E27FC236}">
                      <a16:creationId xmlns:a16="http://schemas.microsoft.com/office/drawing/2014/main" id="{0332A8AF-5BEF-7414-7C2A-164E5366C752}"/>
                    </a:ext>
                  </a:extLst>
                </p:cNvPr>
                <p:cNvSpPr/>
                <p:nvPr/>
              </p:nvSpPr>
              <p:spPr>
                <a:xfrm>
                  <a:off x="52959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1489">
                  <a:extLst>
                    <a:ext uri="{FF2B5EF4-FFF2-40B4-BE49-F238E27FC236}">
                      <a16:creationId xmlns:a16="http://schemas.microsoft.com/office/drawing/2014/main" id="{6A6D0300-4448-C0E4-B9C1-936850770C2C}"/>
                    </a:ext>
                  </a:extLst>
                </p:cNvPr>
                <p:cNvSpPr/>
                <p:nvPr/>
              </p:nvSpPr>
              <p:spPr>
                <a:xfrm>
                  <a:off x="526838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1490">
                  <a:extLst>
                    <a:ext uri="{FF2B5EF4-FFF2-40B4-BE49-F238E27FC236}">
                      <a16:creationId xmlns:a16="http://schemas.microsoft.com/office/drawing/2014/main" id="{32AF714B-9E4F-6992-3C84-06005CE7288A}"/>
                    </a:ext>
                  </a:extLst>
                </p:cNvPr>
                <p:cNvSpPr/>
                <p:nvPr/>
              </p:nvSpPr>
              <p:spPr>
                <a:xfrm>
                  <a:off x="530013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1491">
                  <a:extLst>
                    <a:ext uri="{FF2B5EF4-FFF2-40B4-BE49-F238E27FC236}">
                      <a16:creationId xmlns:a16="http://schemas.microsoft.com/office/drawing/2014/main" id="{8BDCBFCF-220F-E6FC-A326-CCA609816B90}"/>
                    </a:ext>
                  </a:extLst>
                </p:cNvPr>
                <p:cNvSpPr/>
                <p:nvPr/>
              </p:nvSpPr>
              <p:spPr>
                <a:xfrm>
                  <a:off x="527155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1492">
                  <a:extLst>
                    <a:ext uri="{FF2B5EF4-FFF2-40B4-BE49-F238E27FC236}">
                      <a16:creationId xmlns:a16="http://schemas.microsoft.com/office/drawing/2014/main" id="{1E5958D0-F8D8-03FB-97EC-F1A5C0648B2A}"/>
                    </a:ext>
                  </a:extLst>
                </p:cNvPr>
                <p:cNvSpPr/>
                <p:nvPr/>
              </p:nvSpPr>
              <p:spPr>
                <a:xfrm>
                  <a:off x="530330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1493">
                  <a:extLst>
                    <a:ext uri="{FF2B5EF4-FFF2-40B4-BE49-F238E27FC236}">
                      <a16:creationId xmlns:a16="http://schemas.microsoft.com/office/drawing/2014/main" id="{F0104A12-7DE0-1767-1B81-804D4D3FD77A}"/>
                    </a:ext>
                  </a:extLst>
                </p:cNvPr>
                <p:cNvSpPr/>
                <p:nvPr/>
              </p:nvSpPr>
              <p:spPr>
                <a:xfrm>
                  <a:off x="52747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1494">
                  <a:extLst>
                    <a:ext uri="{FF2B5EF4-FFF2-40B4-BE49-F238E27FC236}">
                      <a16:creationId xmlns:a16="http://schemas.microsoft.com/office/drawing/2014/main" id="{E8F0838B-5872-2732-CF19-CF2FB001E208}"/>
                    </a:ext>
                  </a:extLst>
                </p:cNvPr>
                <p:cNvSpPr/>
                <p:nvPr/>
              </p:nvSpPr>
              <p:spPr>
                <a:xfrm>
                  <a:off x="53064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1495">
                  <a:extLst>
                    <a:ext uri="{FF2B5EF4-FFF2-40B4-BE49-F238E27FC236}">
                      <a16:creationId xmlns:a16="http://schemas.microsoft.com/office/drawing/2014/main" id="{9B34F09C-FB87-FAAC-E1A7-FBEFC7103BD9}"/>
                    </a:ext>
                  </a:extLst>
                </p:cNvPr>
                <p:cNvSpPr/>
                <p:nvPr/>
              </p:nvSpPr>
              <p:spPr>
                <a:xfrm>
                  <a:off x="52789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1496">
                  <a:extLst>
                    <a:ext uri="{FF2B5EF4-FFF2-40B4-BE49-F238E27FC236}">
                      <a16:creationId xmlns:a16="http://schemas.microsoft.com/office/drawing/2014/main" id="{7A2E6896-3E8B-DA9C-441D-B28007AA87B9}"/>
                    </a:ext>
                  </a:extLst>
                </p:cNvPr>
                <p:cNvSpPr/>
                <p:nvPr/>
              </p:nvSpPr>
              <p:spPr>
                <a:xfrm>
                  <a:off x="53107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1497">
                  <a:extLst>
                    <a:ext uri="{FF2B5EF4-FFF2-40B4-BE49-F238E27FC236}">
                      <a16:creationId xmlns:a16="http://schemas.microsoft.com/office/drawing/2014/main" id="{F63BA391-BF1A-AF37-29B7-766CA909B16C}"/>
                    </a:ext>
                  </a:extLst>
                </p:cNvPr>
                <p:cNvSpPr/>
                <p:nvPr/>
              </p:nvSpPr>
              <p:spPr>
                <a:xfrm>
                  <a:off x="528214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1498">
                  <a:extLst>
                    <a:ext uri="{FF2B5EF4-FFF2-40B4-BE49-F238E27FC236}">
                      <a16:creationId xmlns:a16="http://schemas.microsoft.com/office/drawing/2014/main" id="{6170E9F9-7F2C-7478-D99D-3DB96406022D}"/>
                    </a:ext>
                  </a:extLst>
                </p:cNvPr>
                <p:cNvSpPr/>
                <p:nvPr/>
              </p:nvSpPr>
              <p:spPr>
                <a:xfrm>
                  <a:off x="531389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1499">
                  <a:extLst>
                    <a:ext uri="{FF2B5EF4-FFF2-40B4-BE49-F238E27FC236}">
                      <a16:creationId xmlns:a16="http://schemas.microsoft.com/office/drawing/2014/main" id="{AAFE659D-841F-8EB4-FF70-D4F57893422E}"/>
                    </a:ext>
                  </a:extLst>
                </p:cNvPr>
                <p:cNvSpPr/>
                <p:nvPr/>
              </p:nvSpPr>
              <p:spPr>
                <a:xfrm>
                  <a:off x="52853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1500">
                  <a:extLst>
                    <a:ext uri="{FF2B5EF4-FFF2-40B4-BE49-F238E27FC236}">
                      <a16:creationId xmlns:a16="http://schemas.microsoft.com/office/drawing/2014/main" id="{599A6C61-FCAB-456B-5F25-0E30FE46D847}"/>
                    </a:ext>
                  </a:extLst>
                </p:cNvPr>
                <p:cNvSpPr/>
                <p:nvPr/>
              </p:nvSpPr>
              <p:spPr>
                <a:xfrm>
                  <a:off x="53170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1501">
                  <a:extLst>
                    <a:ext uri="{FF2B5EF4-FFF2-40B4-BE49-F238E27FC236}">
                      <a16:creationId xmlns:a16="http://schemas.microsoft.com/office/drawing/2014/main" id="{64B819CC-81F0-63AC-8B34-B9CD0549058C}"/>
                    </a:ext>
                  </a:extLst>
                </p:cNvPr>
                <p:cNvSpPr/>
                <p:nvPr/>
              </p:nvSpPr>
              <p:spPr>
                <a:xfrm>
                  <a:off x="52895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1502">
                  <a:extLst>
                    <a:ext uri="{FF2B5EF4-FFF2-40B4-BE49-F238E27FC236}">
                      <a16:creationId xmlns:a16="http://schemas.microsoft.com/office/drawing/2014/main" id="{D0D2D2A7-86FF-FB77-4FFF-C8E9E289A63C}"/>
                    </a:ext>
                  </a:extLst>
                </p:cNvPr>
                <p:cNvSpPr/>
                <p:nvPr/>
              </p:nvSpPr>
              <p:spPr>
                <a:xfrm>
                  <a:off x="53213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1503">
                  <a:extLst>
                    <a:ext uri="{FF2B5EF4-FFF2-40B4-BE49-F238E27FC236}">
                      <a16:creationId xmlns:a16="http://schemas.microsoft.com/office/drawing/2014/main" id="{BCC82F39-DAC1-5272-53C4-BE74ADE24DF3}"/>
                    </a:ext>
                  </a:extLst>
                </p:cNvPr>
                <p:cNvSpPr/>
                <p:nvPr/>
              </p:nvSpPr>
              <p:spPr>
                <a:xfrm>
                  <a:off x="52959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1504">
                  <a:extLst>
                    <a:ext uri="{FF2B5EF4-FFF2-40B4-BE49-F238E27FC236}">
                      <a16:creationId xmlns:a16="http://schemas.microsoft.com/office/drawing/2014/main" id="{39BB992D-1199-3105-6B84-64EF81783A82}"/>
                    </a:ext>
                  </a:extLst>
                </p:cNvPr>
                <p:cNvSpPr/>
                <p:nvPr/>
              </p:nvSpPr>
              <p:spPr>
                <a:xfrm>
                  <a:off x="53276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1505">
                  <a:extLst>
                    <a:ext uri="{FF2B5EF4-FFF2-40B4-BE49-F238E27FC236}">
                      <a16:creationId xmlns:a16="http://schemas.microsoft.com/office/drawing/2014/main" id="{446839F7-7DD4-2D1D-CB75-92A21B31F50B}"/>
                    </a:ext>
                  </a:extLst>
                </p:cNvPr>
                <p:cNvSpPr/>
                <p:nvPr/>
              </p:nvSpPr>
              <p:spPr>
                <a:xfrm>
                  <a:off x="53001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1506">
                  <a:extLst>
                    <a:ext uri="{FF2B5EF4-FFF2-40B4-BE49-F238E27FC236}">
                      <a16:creationId xmlns:a16="http://schemas.microsoft.com/office/drawing/2014/main" id="{517359F8-3A75-CD50-6C27-38207D5AE2E3}"/>
                    </a:ext>
                  </a:extLst>
                </p:cNvPr>
                <p:cNvSpPr/>
                <p:nvPr/>
              </p:nvSpPr>
              <p:spPr>
                <a:xfrm>
                  <a:off x="53318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1507">
                  <a:extLst>
                    <a:ext uri="{FF2B5EF4-FFF2-40B4-BE49-F238E27FC236}">
                      <a16:creationId xmlns:a16="http://schemas.microsoft.com/office/drawing/2014/main" id="{675F548A-ECC5-5A80-68AD-C87994ADA2D8}"/>
                    </a:ext>
                  </a:extLst>
                </p:cNvPr>
                <p:cNvSpPr/>
                <p:nvPr/>
              </p:nvSpPr>
              <p:spPr>
                <a:xfrm>
                  <a:off x="53033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1508">
                  <a:extLst>
                    <a:ext uri="{FF2B5EF4-FFF2-40B4-BE49-F238E27FC236}">
                      <a16:creationId xmlns:a16="http://schemas.microsoft.com/office/drawing/2014/main" id="{BAC99F2F-8DAD-94D3-463C-F452D5C5610A}"/>
                    </a:ext>
                  </a:extLst>
                </p:cNvPr>
                <p:cNvSpPr/>
                <p:nvPr/>
              </p:nvSpPr>
              <p:spPr>
                <a:xfrm>
                  <a:off x="53350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1509">
                  <a:extLst>
                    <a:ext uri="{FF2B5EF4-FFF2-40B4-BE49-F238E27FC236}">
                      <a16:creationId xmlns:a16="http://schemas.microsoft.com/office/drawing/2014/main" id="{3AEA80E4-8C49-83F2-E0C5-F1DD5891BA24}"/>
                    </a:ext>
                  </a:extLst>
                </p:cNvPr>
                <p:cNvSpPr/>
                <p:nvPr/>
              </p:nvSpPr>
              <p:spPr>
                <a:xfrm>
                  <a:off x="53107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1510">
                  <a:extLst>
                    <a:ext uri="{FF2B5EF4-FFF2-40B4-BE49-F238E27FC236}">
                      <a16:creationId xmlns:a16="http://schemas.microsoft.com/office/drawing/2014/main" id="{D856C0B5-9ADA-B38B-1B34-25A80ACEEEE6}"/>
                    </a:ext>
                  </a:extLst>
                </p:cNvPr>
                <p:cNvSpPr/>
                <p:nvPr/>
              </p:nvSpPr>
              <p:spPr>
                <a:xfrm>
                  <a:off x="53424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1511">
                  <a:extLst>
                    <a:ext uri="{FF2B5EF4-FFF2-40B4-BE49-F238E27FC236}">
                      <a16:creationId xmlns:a16="http://schemas.microsoft.com/office/drawing/2014/main" id="{19C0AA3D-C6AC-1F8C-B4CF-80E418B70FF4}"/>
                    </a:ext>
                  </a:extLst>
                </p:cNvPr>
                <p:cNvSpPr/>
                <p:nvPr/>
              </p:nvSpPr>
              <p:spPr>
                <a:xfrm>
                  <a:off x="531389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1512">
                  <a:extLst>
                    <a:ext uri="{FF2B5EF4-FFF2-40B4-BE49-F238E27FC236}">
                      <a16:creationId xmlns:a16="http://schemas.microsoft.com/office/drawing/2014/main" id="{1AA456F2-0586-D1C6-7BFE-EE8DC4D69357}"/>
                    </a:ext>
                  </a:extLst>
                </p:cNvPr>
                <p:cNvSpPr/>
                <p:nvPr/>
              </p:nvSpPr>
              <p:spPr>
                <a:xfrm>
                  <a:off x="534564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1513">
                  <a:extLst>
                    <a:ext uri="{FF2B5EF4-FFF2-40B4-BE49-F238E27FC236}">
                      <a16:creationId xmlns:a16="http://schemas.microsoft.com/office/drawing/2014/main" id="{C8D36B0D-2C6F-3EC2-D91B-12B34971304B}"/>
                    </a:ext>
                  </a:extLst>
                </p:cNvPr>
                <p:cNvSpPr/>
                <p:nvPr/>
              </p:nvSpPr>
              <p:spPr>
                <a:xfrm>
                  <a:off x="53276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1514">
                  <a:extLst>
                    <a:ext uri="{FF2B5EF4-FFF2-40B4-BE49-F238E27FC236}">
                      <a16:creationId xmlns:a16="http://schemas.microsoft.com/office/drawing/2014/main" id="{FB73C17F-A531-D62C-3117-F800758B5DD5}"/>
                    </a:ext>
                  </a:extLst>
                </p:cNvPr>
                <p:cNvSpPr/>
                <p:nvPr/>
              </p:nvSpPr>
              <p:spPr>
                <a:xfrm>
                  <a:off x="53594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1515">
                  <a:extLst>
                    <a:ext uri="{FF2B5EF4-FFF2-40B4-BE49-F238E27FC236}">
                      <a16:creationId xmlns:a16="http://schemas.microsoft.com/office/drawing/2014/main" id="{74D99CAC-43BF-A078-59C1-7DF8E2304144}"/>
                    </a:ext>
                  </a:extLst>
                </p:cNvPr>
                <p:cNvSpPr/>
                <p:nvPr/>
              </p:nvSpPr>
              <p:spPr>
                <a:xfrm>
                  <a:off x="5387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1516">
                  <a:extLst>
                    <a:ext uri="{FF2B5EF4-FFF2-40B4-BE49-F238E27FC236}">
                      <a16:creationId xmlns:a16="http://schemas.microsoft.com/office/drawing/2014/main" id="{7F644DE8-BFB7-3F02-7DFE-B60FD43DB1F2}"/>
                    </a:ext>
                  </a:extLst>
                </p:cNvPr>
                <p:cNvSpPr/>
                <p:nvPr/>
              </p:nvSpPr>
              <p:spPr>
                <a:xfrm>
                  <a:off x="5419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1517">
                  <a:extLst>
                    <a:ext uri="{FF2B5EF4-FFF2-40B4-BE49-F238E27FC236}">
                      <a16:creationId xmlns:a16="http://schemas.microsoft.com/office/drawing/2014/main" id="{DA652E39-582F-C0D6-C8EA-F515498E2029}"/>
                    </a:ext>
                  </a:extLst>
                </p:cNvPr>
                <p:cNvSpPr/>
                <p:nvPr/>
              </p:nvSpPr>
              <p:spPr>
                <a:xfrm>
                  <a:off x="53922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1518">
                  <a:extLst>
                    <a:ext uri="{FF2B5EF4-FFF2-40B4-BE49-F238E27FC236}">
                      <a16:creationId xmlns:a16="http://schemas.microsoft.com/office/drawing/2014/main" id="{A18462F0-A2CC-6554-02C9-4EDC3399D87D}"/>
                    </a:ext>
                  </a:extLst>
                </p:cNvPr>
                <p:cNvSpPr/>
                <p:nvPr/>
              </p:nvSpPr>
              <p:spPr>
                <a:xfrm>
                  <a:off x="54239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1519">
                  <a:extLst>
                    <a:ext uri="{FF2B5EF4-FFF2-40B4-BE49-F238E27FC236}">
                      <a16:creationId xmlns:a16="http://schemas.microsoft.com/office/drawing/2014/main" id="{3482BDDE-56CD-96CF-40E1-3253E817D2AB}"/>
                    </a:ext>
                  </a:extLst>
                </p:cNvPr>
                <p:cNvSpPr/>
                <p:nvPr/>
              </p:nvSpPr>
              <p:spPr>
                <a:xfrm>
                  <a:off x="5490633" y="31326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1520">
                  <a:extLst>
                    <a:ext uri="{FF2B5EF4-FFF2-40B4-BE49-F238E27FC236}">
                      <a16:creationId xmlns:a16="http://schemas.microsoft.com/office/drawing/2014/main" id="{EF9D1404-96ED-31E7-E7F0-807DB9794377}"/>
                    </a:ext>
                  </a:extLst>
                </p:cNvPr>
                <p:cNvSpPr/>
                <p:nvPr/>
              </p:nvSpPr>
              <p:spPr>
                <a:xfrm>
                  <a:off x="5522383" y="31009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1521">
                  <a:extLst>
                    <a:ext uri="{FF2B5EF4-FFF2-40B4-BE49-F238E27FC236}">
                      <a16:creationId xmlns:a16="http://schemas.microsoft.com/office/drawing/2014/main" id="{A169A454-AC57-A79A-EB1E-C9D248BE3A2C}"/>
                    </a:ext>
                  </a:extLst>
                </p:cNvPr>
                <p:cNvSpPr/>
                <p:nvPr/>
              </p:nvSpPr>
              <p:spPr>
                <a:xfrm>
                  <a:off x="54980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1522">
                  <a:extLst>
                    <a:ext uri="{FF2B5EF4-FFF2-40B4-BE49-F238E27FC236}">
                      <a16:creationId xmlns:a16="http://schemas.microsoft.com/office/drawing/2014/main" id="{938EDCF9-B655-4A6D-2018-F624BF871318}"/>
                    </a:ext>
                  </a:extLst>
                </p:cNvPr>
                <p:cNvSpPr/>
                <p:nvPr/>
              </p:nvSpPr>
              <p:spPr>
                <a:xfrm>
                  <a:off x="55297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1523">
                  <a:extLst>
                    <a:ext uri="{FF2B5EF4-FFF2-40B4-BE49-F238E27FC236}">
                      <a16:creationId xmlns:a16="http://schemas.microsoft.com/office/drawing/2014/main" id="{CAD07288-2164-1A6B-44A1-B1F0D8CD211C}"/>
                    </a:ext>
                  </a:extLst>
                </p:cNvPr>
                <p:cNvSpPr/>
                <p:nvPr/>
              </p:nvSpPr>
              <p:spPr>
                <a:xfrm>
                  <a:off x="5516033"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1524">
                  <a:extLst>
                    <a:ext uri="{FF2B5EF4-FFF2-40B4-BE49-F238E27FC236}">
                      <a16:creationId xmlns:a16="http://schemas.microsoft.com/office/drawing/2014/main" id="{936E2AB8-8322-09CE-0B37-8908926E2BE3}"/>
                    </a:ext>
                  </a:extLst>
                </p:cNvPr>
                <p:cNvSpPr/>
                <p:nvPr/>
              </p:nvSpPr>
              <p:spPr>
                <a:xfrm>
                  <a:off x="55467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1525">
                  <a:extLst>
                    <a:ext uri="{FF2B5EF4-FFF2-40B4-BE49-F238E27FC236}">
                      <a16:creationId xmlns:a16="http://schemas.microsoft.com/office/drawing/2014/main" id="{97F88C0B-5904-5B30-F88D-C2457066C6B8}"/>
                    </a:ext>
                  </a:extLst>
                </p:cNvPr>
                <p:cNvSpPr/>
                <p:nvPr/>
              </p:nvSpPr>
              <p:spPr>
                <a:xfrm>
                  <a:off x="55223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1526">
                  <a:extLst>
                    <a:ext uri="{FF2B5EF4-FFF2-40B4-BE49-F238E27FC236}">
                      <a16:creationId xmlns:a16="http://schemas.microsoft.com/office/drawing/2014/main" id="{38A36975-C3F0-E644-5A29-89CEF31505BD}"/>
                    </a:ext>
                  </a:extLst>
                </p:cNvPr>
                <p:cNvSpPr/>
                <p:nvPr/>
              </p:nvSpPr>
              <p:spPr>
                <a:xfrm>
                  <a:off x="55541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1527">
                  <a:extLst>
                    <a:ext uri="{FF2B5EF4-FFF2-40B4-BE49-F238E27FC236}">
                      <a16:creationId xmlns:a16="http://schemas.microsoft.com/office/drawing/2014/main" id="{7642B644-BD5E-FFAA-2402-21C7D23A386C}"/>
                    </a:ext>
                  </a:extLst>
                </p:cNvPr>
                <p:cNvSpPr/>
                <p:nvPr/>
              </p:nvSpPr>
              <p:spPr>
                <a:xfrm>
                  <a:off x="5526616"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1528">
                  <a:extLst>
                    <a:ext uri="{FF2B5EF4-FFF2-40B4-BE49-F238E27FC236}">
                      <a16:creationId xmlns:a16="http://schemas.microsoft.com/office/drawing/2014/main" id="{D0DC1B5C-B378-2E77-F0BF-3CF5F8F6CF8C}"/>
                    </a:ext>
                  </a:extLst>
                </p:cNvPr>
                <p:cNvSpPr/>
                <p:nvPr/>
              </p:nvSpPr>
              <p:spPr>
                <a:xfrm>
                  <a:off x="555836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1529">
                  <a:extLst>
                    <a:ext uri="{FF2B5EF4-FFF2-40B4-BE49-F238E27FC236}">
                      <a16:creationId xmlns:a16="http://schemas.microsoft.com/office/drawing/2014/main" id="{AE2B00A7-0D57-AB29-43A8-24089CC797D7}"/>
                    </a:ext>
                  </a:extLst>
                </p:cNvPr>
                <p:cNvSpPr/>
                <p:nvPr/>
              </p:nvSpPr>
              <p:spPr>
                <a:xfrm>
                  <a:off x="552979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1530">
                  <a:extLst>
                    <a:ext uri="{FF2B5EF4-FFF2-40B4-BE49-F238E27FC236}">
                      <a16:creationId xmlns:a16="http://schemas.microsoft.com/office/drawing/2014/main" id="{AF5A0ABC-4AF3-33B2-977E-06A300039E15}"/>
                    </a:ext>
                  </a:extLst>
                </p:cNvPr>
                <p:cNvSpPr/>
                <p:nvPr/>
              </p:nvSpPr>
              <p:spPr>
                <a:xfrm>
                  <a:off x="556154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1531">
                  <a:extLst>
                    <a:ext uri="{FF2B5EF4-FFF2-40B4-BE49-F238E27FC236}">
                      <a16:creationId xmlns:a16="http://schemas.microsoft.com/office/drawing/2014/main" id="{A066AB39-2BA8-98EF-5273-85F4EC9DA258}"/>
                    </a:ext>
                  </a:extLst>
                </p:cNvPr>
                <p:cNvSpPr/>
                <p:nvPr/>
              </p:nvSpPr>
              <p:spPr>
                <a:xfrm>
                  <a:off x="55329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1532">
                  <a:extLst>
                    <a:ext uri="{FF2B5EF4-FFF2-40B4-BE49-F238E27FC236}">
                      <a16:creationId xmlns:a16="http://schemas.microsoft.com/office/drawing/2014/main" id="{A0134468-D87C-034A-BCF9-2668BFDB0855}"/>
                    </a:ext>
                  </a:extLst>
                </p:cNvPr>
                <p:cNvSpPr/>
                <p:nvPr/>
              </p:nvSpPr>
              <p:spPr>
                <a:xfrm>
                  <a:off x="55647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1533">
                  <a:extLst>
                    <a:ext uri="{FF2B5EF4-FFF2-40B4-BE49-F238E27FC236}">
                      <a16:creationId xmlns:a16="http://schemas.microsoft.com/office/drawing/2014/main" id="{203966FF-4FEE-241C-FE3A-437D760DD6DA}"/>
                    </a:ext>
                  </a:extLst>
                </p:cNvPr>
                <p:cNvSpPr/>
                <p:nvPr/>
              </p:nvSpPr>
              <p:spPr>
                <a:xfrm>
                  <a:off x="55372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1534">
                  <a:extLst>
                    <a:ext uri="{FF2B5EF4-FFF2-40B4-BE49-F238E27FC236}">
                      <a16:creationId xmlns:a16="http://schemas.microsoft.com/office/drawing/2014/main" id="{CFAC3DD3-16ED-BB05-2CFA-BE3AFE2A572E}"/>
                    </a:ext>
                  </a:extLst>
                </p:cNvPr>
                <p:cNvSpPr/>
                <p:nvPr/>
              </p:nvSpPr>
              <p:spPr>
                <a:xfrm>
                  <a:off x="55689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1535">
                  <a:extLst>
                    <a:ext uri="{FF2B5EF4-FFF2-40B4-BE49-F238E27FC236}">
                      <a16:creationId xmlns:a16="http://schemas.microsoft.com/office/drawing/2014/main" id="{475F5F12-5C0E-D235-AE9D-5F53FD160F65}"/>
                    </a:ext>
                  </a:extLst>
                </p:cNvPr>
                <p:cNvSpPr/>
                <p:nvPr/>
              </p:nvSpPr>
              <p:spPr>
                <a:xfrm>
                  <a:off x="554037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1536">
                  <a:extLst>
                    <a:ext uri="{FF2B5EF4-FFF2-40B4-BE49-F238E27FC236}">
                      <a16:creationId xmlns:a16="http://schemas.microsoft.com/office/drawing/2014/main" id="{9CFCEC4F-FFC9-F433-F2A7-8361F67AEDA8}"/>
                    </a:ext>
                  </a:extLst>
                </p:cNvPr>
                <p:cNvSpPr/>
                <p:nvPr/>
              </p:nvSpPr>
              <p:spPr>
                <a:xfrm>
                  <a:off x="55721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1537">
                  <a:extLst>
                    <a:ext uri="{FF2B5EF4-FFF2-40B4-BE49-F238E27FC236}">
                      <a16:creationId xmlns:a16="http://schemas.microsoft.com/office/drawing/2014/main" id="{689EB0CF-D969-BEBF-61FA-063544A8A924}"/>
                    </a:ext>
                  </a:extLst>
                </p:cNvPr>
                <p:cNvSpPr/>
                <p:nvPr/>
              </p:nvSpPr>
              <p:spPr>
                <a:xfrm>
                  <a:off x="55435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1538">
                  <a:extLst>
                    <a:ext uri="{FF2B5EF4-FFF2-40B4-BE49-F238E27FC236}">
                      <a16:creationId xmlns:a16="http://schemas.microsoft.com/office/drawing/2014/main" id="{1DBDC450-C44F-79FB-B1F3-7A5D18DBF914}"/>
                    </a:ext>
                  </a:extLst>
                </p:cNvPr>
                <p:cNvSpPr/>
                <p:nvPr/>
              </p:nvSpPr>
              <p:spPr>
                <a:xfrm>
                  <a:off x="55753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1539">
                  <a:extLst>
                    <a:ext uri="{FF2B5EF4-FFF2-40B4-BE49-F238E27FC236}">
                      <a16:creationId xmlns:a16="http://schemas.microsoft.com/office/drawing/2014/main" id="{DBB17B48-8273-FDED-20D6-17D1B3976EB1}"/>
                    </a:ext>
                  </a:extLst>
                </p:cNvPr>
                <p:cNvSpPr/>
                <p:nvPr/>
              </p:nvSpPr>
              <p:spPr>
                <a:xfrm>
                  <a:off x="55477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1540">
                  <a:extLst>
                    <a:ext uri="{FF2B5EF4-FFF2-40B4-BE49-F238E27FC236}">
                      <a16:creationId xmlns:a16="http://schemas.microsoft.com/office/drawing/2014/main" id="{93A2939A-BE57-9009-AB3A-4D63CDA7A6F2}"/>
                    </a:ext>
                  </a:extLst>
                </p:cNvPr>
                <p:cNvSpPr/>
                <p:nvPr/>
              </p:nvSpPr>
              <p:spPr>
                <a:xfrm>
                  <a:off x="55795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1541">
                  <a:extLst>
                    <a:ext uri="{FF2B5EF4-FFF2-40B4-BE49-F238E27FC236}">
                      <a16:creationId xmlns:a16="http://schemas.microsoft.com/office/drawing/2014/main" id="{1D117465-AED7-347F-6920-CADA927E1E0B}"/>
                    </a:ext>
                  </a:extLst>
                </p:cNvPr>
                <p:cNvSpPr/>
                <p:nvPr/>
              </p:nvSpPr>
              <p:spPr>
                <a:xfrm>
                  <a:off x="5550958"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1542">
                  <a:extLst>
                    <a:ext uri="{FF2B5EF4-FFF2-40B4-BE49-F238E27FC236}">
                      <a16:creationId xmlns:a16="http://schemas.microsoft.com/office/drawing/2014/main" id="{EC8DF6BA-CC34-A1F9-C6AF-799A34ABB613}"/>
                    </a:ext>
                  </a:extLst>
                </p:cNvPr>
                <p:cNvSpPr/>
                <p:nvPr/>
              </p:nvSpPr>
              <p:spPr>
                <a:xfrm>
                  <a:off x="5582708"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1543">
                  <a:extLst>
                    <a:ext uri="{FF2B5EF4-FFF2-40B4-BE49-F238E27FC236}">
                      <a16:creationId xmlns:a16="http://schemas.microsoft.com/office/drawing/2014/main" id="{4A740BB3-A34C-9EDB-C44E-5982A8AE0289}"/>
                    </a:ext>
                  </a:extLst>
                </p:cNvPr>
                <p:cNvSpPr/>
                <p:nvPr/>
              </p:nvSpPr>
              <p:spPr>
                <a:xfrm>
                  <a:off x="555413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1544">
                  <a:extLst>
                    <a:ext uri="{FF2B5EF4-FFF2-40B4-BE49-F238E27FC236}">
                      <a16:creationId xmlns:a16="http://schemas.microsoft.com/office/drawing/2014/main" id="{32F280FC-A385-4C5A-A63D-028E7776BB8D}"/>
                    </a:ext>
                  </a:extLst>
                </p:cNvPr>
                <p:cNvSpPr/>
                <p:nvPr/>
              </p:nvSpPr>
              <p:spPr>
                <a:xfrm>
                  <a:off x="558588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1545">
                  <a:extLst>
                    <a:ext uri="{FF2B5EF4-FFF2-40B4-BE49-F238E27FC236}">
                      <a16:creationId xmlns:a16="http://schemas.microsoft.com/office/drawing/2014/main" id="{5F96B4A6-5033-3098-6F09-8DD82B7BEFF4}"/>
                    </a:ext>
                  </a:extLst>
                </p:cNvPr>
                <p:cNvSpPr/>
                <p:nvPr/>
              </p:nvSpPr>
              <p:spPr>
                <a:xfrm>
                  <a:off x="55583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1546">
                  <a:extLst>
                    <a:ext uri="{FF2B5EF4-FFF2-40B4-BE49-F238E27FC236}">
                      <a16:creationId xmlns:a16="http://schemas.microsoft.com/office/drawing/2014/main" id="{B0D25A40-1964-8C5C-823B-6A1632F15E7C}"/>
                    </a:ext>
                  </a:extLst>
                </p:cNvPr>
                <p:cNvSpPr/>
                <p:nvPr/>
              </p:nvSpPr>
              <p:spPr>
                <a:xfrm>
                  <a:off x="55901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1547">
                  <a:extLst>
                    <a:ext uri="{FF2B5EF4-FFF2-40B4-BE49-F238E27FC236}">
                      <a16:creationId xmlns:a16="http://schemas.microsoft.com/office/drawing/2014/main" id="{821BFE64-7E37-72B8-9C2B-0827F7822DB2}"/>
                    </a:ext>
                  </a:extLst>
                </p:cNvPr>
                <p:cNvSpPr/>
                <p:nvPr/>
              </p:nvSpPr>
              <p:spPr>
                <a:xfrm>
                  <a:off x="55615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1548">
                  <a:extLst>
                    <a:ext uri="{FF2B5EF4-FFF2-40B4-BE49-F238E27FC236}">
                      <a16:creationId xmlns:a16="http://schemas.microsoft.com/office/drawing/2014/main" id="{A70758AC-79A5-9E7A-F513-09670FDFA2E2}"/>
                    </a:ext>
                  </a:extLst>
                </p:cNvPr>
                <p:cNvSpPr/>
                <p:nvPr/>
              </p:nvSpPr>
              <p:spPr>
                <a:xfrm>
                  <a:off x="55932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1549">
                  <a:extLst>
                    <a:ext uri="{FF2B5EF4-FFF2-40B4-BE49-F238E27FC236}">
                      <a16:creationId xmlns:a16="http://schemas.microsoft.com/office/drawing/2014/main" id="{380B3018-8A4B-CEAF-F652-410012C33C75}"/>
                    </a:ext>
                  </a:extLst>
                </p:cNvPr>
                <p:cNvSpPr/>
                <p:nvPr/>
              </p:nvSpPr>
              <p:spPr>
                <a:xfrm>
                  <a:off x="55689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1550">
                  <a:extLst>
                    <a:ext uri="{FF2B5EF4-FFF2-40B4-BE49-F238E27FC236}">
                      <a16:creationId xmlns:a16="http://schemas.microsoft.com/office/drawing/2014/main" id="{8672603A-0C37-9E39-DE5A-3AE77F6F45E2}"/>
                    </a:ext>
                  </a:extLst>
                </p:cNvPr>
                <p:cNvSpPr/>
                <p:nvPr/>
              </p:nvSpPr>
              <p:spPr>
                <a:xfrm>
                  <a:off x="56007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1551">
                  <a:extLst>
                    <a:ext uri="{FF2B5EF4-FFF2-40B4-BE49-F238E27FC236}">
                      <a16:creationId xmlns:a16="http://schemas.microsoft.com/office/drawing/2014/main" id="{78B7162D-77ED-BD49-EBD3-57A9FBBDEA67}"/>
                    </a:ext>
                  </a:extLst>
                </p:cNvPr>
                <p:cNvSpPr/>
                <p:nvPr/>
              </p:nvSpPr>
              <p:spPr>
                <a:xfrm>
                  <a:off x="557212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1552">
                  <a:extLst>
                    <a:ext uri="{FF2B5EF4-FFF2-40B4-BE49-F238E27FC236}">
                      <a16:creationId xmlns:a16="http://schemas.microsoft.com/office/drawing/2014/main" id="{3CC66496-8BE0-E647-0B69-8B87DFF7F68A}"/>
                    </a:ext>
                  </a:extLst>
                </p:cNvPr>
                <p:cNvSpPr/>
                <p:nvPr/>
              </p:nvSpPr>
              <p:spPr>
                <a:xfrm>
                  <a:off x="560387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1553">
                  <a:extLst>
                    <a:ext uri="{FF2B5EF4-FFF2-40B4-BE49-F238E27FC236}">
                      <a16:creationId xmlns:a16="http://schemas.microsoft.com/office/drawing/2014/main" id="{1CCA0F38-5DF1-4C5D-888F-5F993D7C6CC6}"/>
                    </a:ext>
                  </a:extLst>
                </p:cNvPr>
                <p:cNvSpPr/>
                <p:nvPr/>
              </p:nvSpPr>
              <p:spPr>
                <a:xfrm>
                  <a:off x="55753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1554">
                  <a:extLst>
                    <a:ext uri="{FF2B5EF4-FFF2-40B4-BE49-F238E27FC236}">
                      <a16:creationId xmlns:a16="http://schemas.microsoft.com/office/drawing/2014/main" id="{1A5B6FD2-B5E1-896F-96AA-8EC4786A6368}"/>
                    </a:ext>
                  </a:extLst>
                </p:cNvPr>
                <p:cNvSpPr/>
                <p:nvPr/>
              </p:nvSpPr>
              <p:spPr>
                <a:xfrm>
                  <a:off x="56070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1555">
                  <a:extLst>
                    <a:ext uri="{FF2B5EF4-FFF2-40B4-BE49-F238E27FC236}">
                      <a16:creationId xmlns:a16="http://schemas.microsoft.com/office/drawing/2014/main" id="{C0DDE4A5-7C7B-9482-1A12-F8E2834B088B}"/>
                    </a:ext>
                  </a:extLst>
                </p:cNvPr>
                <p:cNvSpPr/>
                <p:nvPr/>
              </p:nvSpPr>
              <p:spPr>
                <a:xfrm>
                  <a:off x="557953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1556">
                  <a:extLst>
                    <a:ext uri="{FF2B5EF4-FFF2-40B4-BE49-F238E27FC236}">
                      <a16:creationId xmlns:a16="http://schemas.microsoft.com/office/drawing/2014/main" id="{D5E12939-3864-D94B-2B27-3A21EBBD0E14}"/>
                    </a:ext>
                  </a:extLst>
                </p:cNvPr>
                <p:cNvSpPr/>
                <p:nvPr/>
              </p:nvSpPr>
              <p:spPr>
                <a:xfrm>
                  <a:off x="561128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1557">
                  <a:extLst>
                    <a:ext uri="{FF2B5EF4-FFF2-40B4-BE49-F238E27FC236}">
                      <a16:creationId xmlns:a16="http://schemas.microsoft.com/office/drawing/2014/main" id="{597BEBD4-A08F-ABFC-C343-51C35E4EF254}"/>
                    </a:ext>
                  </a:extLst>
                </p:cNvPr>
                <p:cNvSpPr/>
                <p:nvPr/>
              </p:nvSpPr>
              <p:spPr>
                <a:xfrm>
                  <a:off x="5582708"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1558">
                  <a:extLst>
                    <a:ext uri="{FF2B5EF4-FFF2-40B4-BE49-F238E27FC236}">
                      <a16:creationId xmlns:a16="http://schemas.microsoft.com/office/drawing/2014/main" id="{97A5FD3D-6B8F-399A-23B2-C463F27BAFA3}"/>
                    </a:ext>
                  </a:extLst>
                </p:cNvPr>
                <p:cNvSpPr/>
                <p:nvPr/>
              </p:nvSpPr>
              <p:spPr>
                <a:xfrm>
                  <a:off x="5614458"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1559">
                  <a:extLst>
                    <a:ext uri="{FF2B5EF4-FFF2-40B4-BE49-F238E27FC236}">
                      <a16:creationId xmlns:a16="http://schemas.microsoft.com/office/drawing/2014/main" id="{7E170AA7-049D-68D6-2DB3-85D7113B3490}"/>
                    </a:ext>
                  </a:extLst>
                </p:cNvPr>
                <p:cNvSpPr/>
                <p:nvPr/>
              </p:nvSpPr>
              <p:spPr>
                <a:xfrm>
                  <a:off x="55858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1560">
                  <a:extLst>
                    <a:ext uri="{FF2B5EF4-FFF2-40B4-BE49-F238E27FC236}">
                      <a16:creationId xmlns:a16="http://schemas.microsoft.com/office/drawing/2014/main" id="{23E6B5F7-AEA2-6FE8-F6BF-9F698AE78782}"/>
                    </a:ext>
                  </a:extLst>
                </p:cNvPr>
                <p:cNvSpPr/>
                <p:nvPr/>
              </p:nvSpPr>
              <p:spPr>
                <a:xfrm>
                  <a:off x="56176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1561">
                  <a:extLst>
                    <a:ext uri="{FF2B5EF4-FFF2-40B4-BE49-F238E27FC236}">
                      <a16:creationId xmlns:a16="http://schemas.microsoft.com/office/drawing/2014/main" id="{5EB0D0BD-699C-6A01-6F32-17F2612FD0F4}"/>
                    </a:ext>
                  </a:extLst>
                </p:cNvPr>
                <p:cNvSpPr/>
                <p:nvPr/>
              </p:nvSpPr>
              <p:spPr>
                <a:xfrm>
                  <a:off x="5593291"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1562">
                  <a:extLst>
                    <a:ext uri="{FF2B5EF4-FFF2-40B4-BE49-F238E27FC236}">
                      <a16:creationId xmlns:a16="http://schemas.microsoft.com/office/drawing/2014/main" id="{817D03BC-AA85-FAA4-ACC7-643CB75A0DBB}"/>
                    </a:ext>
                  </a:extLst>
                </p:cNvPr>
                <p:cNvSpPr/>
                <p:nvPr/>
              </p:nvSpPr>
              <p:spPr>
                <a:xfrm>
                  <a:off x="5625041"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1563">
                  <a:extLst>
                    <a:ext uri="{FF2B5EF4-FFF2-40B4-BE49-F238E27FC236}">
                      <a16:creationId xmlns:a16="http://schemas.microsoft.com/office/drawing/2014/main" id="{8A814736-FF8C-0A24-677B-FF06ACFA78F1}"/>
                    </a:ext>
                  </a:extLst>
                </p:cNvPr>
                <p:cNvSpPr/>
                <p:nvPr/>
              </p:nvSpPr>
              <p:spPr>
                <a:xfrm>
                  <a:off x="560070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1564">
                  <a:extLst>
                    <a:ext uri="{FF2B5EF4-FFF2-40B4-BE49-F238E27FC236}">
                      <a16:creationId xmlns:a16="http://schemas.microsoft.com/office/drawing/2014/main" id="{CB620D49-35C4-C528-D97E-975496EA1729}"/>
                    </a:ext>
                  </a:extLst>
                </p:cNvPr>
                <p:cNvSpPr/>
                <p:nvPr/>
              </p:nvSpPr>
              <p:spPr>
                <a:xfrm>
                  <a:off x="563245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1565">
                  <a:extLst>
                    <a:ext uri="{FF2B5EF4-FFF2-40B4-BE49-F238E27FC236}">
                      <a16:creationId xmlns:a16="http://schemas.microsoft.com/office/drawing/2014/main" id="{503FA770-8A52-28F9-73BA-B1A2C3CC5778}"/>
                    </a:ext>
                  </a:extLst>
                </p:cNvPr>
                <p:cNvSpPr/>
                <p:nvPr/>
              </p:nvSpPr>
              <p:spPr>
                <a:xfrm>
                  <a:off x="5603875"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1566">
                  <a:extLst>
                    <a:ext uri="{FF2B5EF4-FFF2-40B4-BE49-F238E27FC236}">
                      <a16:creationId xmlns:a16="http://schemas.microsoft.com/office/drawing/2014/main" id="{DE4EAD56-5572-64E7-D3D9-0B066DB7195F}"/>
                    </a:ext>
                  </a:extLst>
                </p:cNvPr>
                <p:cNvSpPr/>
                <p:nvPr/>
              </p:nvSpPr>
              <p:spPr>
                <a:xfrm>
                  <a:off x="5635625"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1567">
                  <a:extLst>
                    <a:ext uri="{FF2B5EF4-FFF2-40B4-BE49-F238E27FC236}">
                      <a16:creationId xmlns:a16="http://schemas.microsoft.com/office/drawing/2014/main" id="{851629D7-8807-B797-81EC-679D0D573F5D}"/>
                    </a:ext>
                  </a:extLst>
                </p:cNvPr>
                <p:cNvSpPr/>
                <p:nvPr/>
              </p:nvSpPr>
              <p:spPr>
                <a:xfrm>
                  <a:off x="560705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1568">
                  <a:extLst>
                    <a:ext uri="{FF2B5EF4-FFF2-40B4-BE49-F238E27FC236}">
                      <a16:creationId xmlns:a16="http://schemas.microsoft.com/office/drawing/2014/main" id="{8CE4114F-500D-5BA3-A95D-0A68D7DE9304}"/>
                    </a:ext>
                  </a:extLst>
                </p:cNvPr>
                <p:cNvSpPr/>
                <p:nvPr/>
              </p:nvSpPr>
              <p:spPr>
                <a:xfrm>
                  <a:off x="563880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1569">
                  <a:extLst>
                    <a:ext uri="{FF2B5EF4-FFF2-40B4-BE49-F238E27FC236}">
                      <a16:creationId xmlns:a16="http://schemas.microsoft.com/office/drawing/2014/main" id="{9EB7F968-0E66-020B-9322-A01158D2DAED}"/>
                    </a:ext>
                  </a:extLst>
                </p:cNvPr>
                <p:cNvSpPr/>
                <p:nvPr/>
              </p:nvSpPr>
              <p:spPr>
                <a:xfrm>
                  <a:off x="56112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1570">
                  <a:extLst>
                    <a:ext uri="{FF2B5EF4-FFF2-40B4-BE49-F238E27FC236}">
                      <a16:creationId xmlns:a16="http://schemas.microsoft.com/office/drawing/2014/main" id="{CBC3422D-B096-90C5-7215-DE56FD07936A}"/>
                    </a:ext>
                  </a:extLst>
                </p:cNvPr>
                <p:cNvSpPr/>
                <p:nvPr/>
              </p:nvSpPr>
              <p:spPr>
                <a:xfrm>
                  <a:off x="56430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1571">
                  <a:extLst>
                    <a:ext uri="{FF2B5EF4-FFF2-40B4-BE49-F238E27FC236}">
                      <a16:creationId xmlns:a16="http://schemas.microsoft.com/office/drawing/2014/main" id="{85C81222-74BE-49F3-1EA2-07FF1EA79B91}"/>
                    </a:ext>
                  </a:extLst>
                </p:cNvPr>
                <p:cNvSpPr/>
                <p:nvPr/>
              </p:nvSpPr>
              <p:spPr>
                <a:xfrm>
                  <a:off x="56144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1572">
                  <a:extLst>
                    <a:ext uri="{FF2B5EF4-FFF2-40B4-BE49-F238E27FC236}">
                      <a16:creationId xmlns:a16="http://schemas.microsoft.com/office/drawing/2014/main" id="{515204CE-31DF-5F12-3AC6-4F28F4CDE977}"/>
                    </a:ext>
                  </a:extLst>
                </p:cNvPr>
                <p:cNvSpPr/>
                <p:nvPr/>
              </p:nvSpPr>
              <p:spPr>
                <a:xfrm>
                  <a:off x="56462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1573">
                  <a:extLst>
                    <a:ext uri="{FF2B5EF4-FFF2-40B4-BE49-F238E27FC236}">
                      <a16:creationId xmlns:a16="http://schemas.microsoft.com/office/drawing/2014/main" id="{CD372096-2714-48E7-DAC6-88E9BE744641}"/>
                    </a:ext>
                  </a:extLst>
                </p:cNvPr>
                <p:cNvSpPr/>
                <p:nvPr/>
              </p:nvSpPr>
              <p:spPr>
                <a:xfrm>
                  <a:off x="562186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1574">
                  <a:extLst>
                    <a:ext uri="{FF2B5EF4-FFF2-40B4-BE49-F238E27FC236}">
                      <a16:creationId xmlns:a16="http://schemas.microsoft.com/office/drawing/2014/main" id="{7FDFC4F8-CCFB-FC9E-3B4F-BA9A7A7FAD7A}"/>
                    </a:ext>
                  </a:extLst>
                </p:cNvPr>
                <p:cNvSpPr/>
                <p:nvPr/>
              </p:nvSpPr>
              <p:spPr>
                <a:xfrm>
                  <a:off x="56536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1575">
                  <a:extLst>
                    <a:ext uri="{FF2B5EF4-FFF2-40B4-BE49-F238E27FC236}">
                      <a16:creationId xmlns:a16="http://schemas.microsoft.com/office/drawing/2014/main" id="{C0C2CEBA-2E58-264D-1160-37A16809BDC7}"/>
                    </a:ext>
                  </a:extLst>
                </p:cNvPr>
                <p:cNvSpPr/>
                <p:nvPr/>
              </p:nvSpPr>
              <p:spPr>
                <a:xfrm>
                  <a:off x="562504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1576">
                  <a:extLst>
                    <a:ext uri="{FF2B5EF4-FFF2-40B4-BE49-F238E27FC236}">
                      <a16:creationId xmlns:a16="http://schemas.microsoft.com/office/drawing/2014/main" id="{760A3B27-5D49-367F-D5B1-010DBF5020B4}"/>
                    </a:ext>
                  </a:extLst>
                </p:cNvPr>
                <p:cNvSpPr/>
                <p:nvPr/>
              </p:nvSpPr>
              <p:spPr>
                <a:xfrm>
                  <a:off x="565679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1577">
                  <a:extLst>
                    <a:ext uri="{FF2B5EF4-FFF2-40B4-BE49-F238E27FC236}">
                      <a16:creationId xmlns:a16="http://schemas.microsoft.com/office/drawing/2014/main" id="{125EAB69-F428-836D-FF0F-C026E61DF460}"/>
                    </a:ext>
                  </a:extLst>
                </p:cNvPr>
                <p:cNvSpPr/>
                <p:nvPr/>
              </p:nvSpPr>
              <p:spPr>
                <a:xfrm>
                  <a:off x="562821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1578">
                  <a:extLst>
                    <a:ext uri="{FF2B5EF4-FFF2-40B4-BE49-F238E27FC236}">
                      <a16:creationId xmlns:a16="http://schemas.microsoft.com/office/drawing/2014/main" id="{A1CE1E92-8778-3219-9E6D-AC226C7760D3}"/>
                    </a:ext>
                  </a:extLst>
                </p:cNvPr>
                <p:cNvSpPr/>
                <p:nvPr/>
              </p:nvSpPr>
              <p:spPr>
                <a:xfrm>
                  <a:off x="565996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1579">
                  <a:extLst>
                    <a:ext uri="{FF2B5EF4-FFF2-40B4-BE49-F238E27FC236}">
                      <a16:creationId xmlns:a16="http://schemas.microsoft.com/office/drawing/2014/main" id="{B511AEF0-160A-1614-FF6B-3F093AAB0AB1}"/>
                    </a:ext>
                  </a:extLst>
                </p:cNvPr>
                <p:cNvSpPr/>
                <p:nvPr/>
              </p:nvSpPr>
              <p:spPr>
                <a:xfrm>
                  <a:off x="5632450"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1580">
                  <a:extLst>
                    <a:ext uri="{FF2B5EF4-FFF2-40B4-BE49-F238E27FC236}">
                      <a16:creationId xmlns:a16="http://schemas.microsoft.com/office/drawing/2014/main" id="{B33DC792-406F-C718-DAEC-2940377C7ACD}"/>
                    </a:ext>
                  </a:extLst>
                </p:cNvPr>
                <p:cNvSpPr/>
                <p:nvPr/>
              </p:nvSpPr>
              <p:spPr>
                <a:xfrm>
                  <a:off x="5664200"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1581">
                  <a:extLst>
                    <a:ext uri="{FF2B5EF4-FFF2-40B4-BE49-F238E27FC236}">
                      <a16:creationId xmlns:a16="http://schemas.microsoft.com/office/drawing/2014/main" id="{02F51427-467C-86A9-44E6-FB56812522A4}"/>
                    </a:ext>
                  </a:extLst>
                </p:cNvPr>
                <p:cNvSpPr/>
                <p:nvPr/>
              </p:nvSpPr>
              <p:spPr>
                <a:xfrm>
                  <a:off x="565679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1582">
                  <a:extLst>
                    <a:ext uri="{FF2B5EF4-FFF2-40B4-BE49-F238E27FC236}">
                      <a16:creationId xmlns:a16="http://schemas.microsoft.com/office/drawing/2014/main" id="{0D6032D8-EA85-372F-BA6A-A4F61C7A33D2}"/>
                    </a:ext>
                  </a:extLst>
                </p:cNvPr>
                <p:cNvSpPr/>
                <p:nvPr/>
              </p:nvSpPr>
              <p:spPr>
                <a:xfrm>
                  <a:off x="568854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1583">
                  <a:extLst>
                    <a:ext uri="{FF2B5EF4-FFF2-40B4-BE49-F238E27FC236}">
                      <a16:creationId xmlns:a16="http://schemas.microsoft.com/office/drawing/2014/main" id="{F28EF30E-9F2C-79E4-D41A-598D623FA14C}"/>
                    </a:ext>
                  </a:extLst>
                </p:cNvPr>
                <p:cNvSpPr/>
                <p:nvPr/>
              </p:nvSpPr>
              <p:spPr>
                <a:xfrm>
                  <a:off x="5661025" y="31432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1584">
                  <a:extLst>
                    <a:ext uri="{FF2B5EF4-FFF2-40B4-BE49-F238E27FC236}">
                      <a16:creationId xmlns:a16="http://schemas.microsoft.com/office/drawing/2014/main" id="{C0D39D8B-6843-C5E1-134B-2B3E58801838}"/>
                    </a:ext>
                  </a:extLst>
                </p:cNvPr>
                <p:cNvSpPr/>
                <p:nvPr/>
              </p:nvSpPr>
              <p:spPr>
                <a:xfrm>
                  <a:off x="56917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1585">
                  <a:extLst>
                    <a:ext uri="{FF2B5EF4-FFF2-40B4-BE49-F238E27FC236}">
                      <a16:creationId xmlns:a16="http://schemas.microsoft.com/office/drawing/2014/main" id="{93E150CD-93AD-5A1E-1035-564F9408888C}"/>
                    </a:ext>
                  </a:extLst>
                </p:cNvPr>
                <p:cNvSpPr/>
                <p:nvPr/>
              </p:nvSpPr>
              <p:spPr>
                <a:xfrm>
                  <a:off x="56779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1586">
                  <a:extLst>
                    <a:ext uri="{FF2B5EF4-FFF2-40B4-BE49-F238E27FC236}">
                      <a16:creationId xmlns:a16="http://schemas.microsoft.com/office/drawing/2014/main" id="{B72E541F-0667-95B9-5470-BE465962E151}"/>
                    </a:ext>
                  </a:extLst>
                </p:cNvPr>
                <p:cNvSpPr/>
                <p:nvPr/>
              </p:nvSpPr>
              <p:spPr>
                <a:xfrm>
                  <a:off x="57097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1587">
                  <a:extLst>
                    <a:ext uri="{FF2B5EF4-FFF2-40B4-BE49-F238E27FC236}">
                      <a16:creationId xmlns:a16="http://schemas.microsoft.com/office/drawing/2014/main" id="{72E95696-861C-6B7F-6CA9-0754684615CA}"/>
                    </a:ext>
                  </a:extLst>
                </p:cNvPr>
                <p:cNvSpPr/>
                <p:nvPr/>
              </p:nvSpPr>
              <p:spPr>
                <a:xfrm>
                  <a:off x="569277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1588">
                  <a:extLst>
                    <a:ext uri="{FF2B5EF4-FFF2-40B4-BE49-F238E27FC236}">
                      <a16:creationId xmlns:a16="http://schemas.microsoft.com/office/drawing/2014/main" id="{83B240BF-46F1-D925-0F53-D93D1609E1D3}"/>
                    </a:ext>
                  </a:extLst>
                </p:cNvPr>
                <p:cNvSpPr/>
                <p:nvPr/>
              </p:nvSpPr>
              <p:spPr>
                <a:xfrm>
                  <a:off x="572452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1589">
                  <a:extLst>
                    <a:ext uri="{FF2B5EF4-FFF2-40B4-BE49-F238E27FC236}">
                      <a16:creationId xmlns:a16="http://schemas.microsoft.com/office/drawing/2014/main" id="{2905BA8D-141A-D87E-98D3-DEC60D44369D}"/>
                    </a:ext>
                  </a:extLst>
                </p:cNvPr>
                <p:cNvSpPr/>
                <p:nvPr/>
              </p:nvSpPr>
              <p:spPr>
                <a:xfrm>
                  <a:off x="569912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1590">
                  <a:extLst>
                    <a:ext uri="{FF2B5EF4-FFF2-40B4-BE49-F238E27FC236}">
                      <a16:creationId xmlns:a16="http://schemas.microsoft.com/office/drawing/2014/main" id="{FD11251C-6067-FF16-458A-1E0A581C8199}"/>
                    </a:ext>
                  </a:extLst>
                </p:cNvPr>
                <p:cNvSpPr/>
                <p:nvPr/>
              </p:nvSpPr>
              <p:spPr>
                <a:xfrm>
                  <a:off x="573087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1591">
                  <a:extLst>
                    <a:ext uri="{FF2B5EF4-FFF2-40B4-BE49-F238E27FC236}">
                      <a16:creationId xmlns:a16="http://schemas.microsoft.com/office/drawing/2014/main" id="{2987933E-3F10-FF3D-6199-7F99B71FF789}"/>
                    </a:ext>
                  </a:extLst>
                </p:cNvPr>
                <p:cNvSpPr/>
                <p:nvPr/>
              </p:nvSpPr>
              <p:spPr>
                <a:xfrm>
                  <a:off x="57033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1592">
                  <a:extLst>
                    <a:ext uri="{FF2B5EF4-FFF2-40B4-BE49-F238E27FC236}">
                      <a16:creationId xmlns:a16="http://schemas.microsoft.com/office/drawing/2014/main" id="{394182B9-053A-49C6-16C5-E98626CF8086}"/>
                    </a:ext>
                  </a:extLst>
                </p:cNvPr>
                <p:cNvSpPr/>
                <p:nvPr/>
              </p:nvSpPr>
              <p:spPr>
                <a:xfrm>
                  <a:off x="57351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1593">
                  <a:extLst>
                    <a:ext uri="{FF2B5EF4-FFF2-40B4-BE49-F238E27FC236}">
                      <a16:creationId xmlns:a16="http://schemas.microsoft.com/office/drawing/2014/main" id="{FE71925A-F40D-A4BD-F87F-7436DCFAB718}"/>
                    </a:ext>
                  </a:extLst>
                </p:cNvPr>
                <p:cNvSpPr/>
                <p:nvPr/>
              </p:nvSpPr>
              <p:spPr>
                <a:xfrm>
                  <a:off x="570970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1594">
                  <a:extLst>
                    <a:ext uri="{FF2B5EF4-FFF2-40B4-BE49-F238E27FC236}">
                      <a16:creationId xmlns:a16="http://schemas.microsoft.com/office/drawing/2014/main" id="{44DACDEF-CCC1-B5D6-34D9-113E8A996363}"/>
                    </a:ext>
                  </a:extLst>
                </p:cNvPr>
                <p:cNvSpPr/>
                <p:nvPr/>
              </p:nvSpPr>
              <p:spPr>
                <a:xfrm>
                  <a:off x="574145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1595">
                  <a:extLst>
                    <a:ext uri="{FF2B5EF4-FFF2-40B4-BE49-F238E27FC236}">
                      <a16:creationId xmlns:a16="http://schemas.microsoft.com/office/drawing/2014/main" id="{65485D62-EC07-FA3C-D352-F7AF870F1A30}"/>
                    </a:ext>
                  </a:extLst>
                </p:cNvPr>
                <p:cNvSpPr/>
                <p:nvPr/>
              </p:nvSpPr>
              <p:spPr>
                <a:xfrm>
                  <a:off x="5735108" y="31464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1596">
                  <a:extLst>
                    <a:ext uri="{FF2B5EF4-FFF2-40B4-BE49-F238E27FC236}">
                      <a16:creationId xmlns:a16="http://schemas.microsoft.com/office/drawing/2014/main" id="{5E0E4972-9E13-6967-1DB6-9C241C6BA052}"/>
                    </a:ext>
                  </a:extLst>
                </p:cNvPr>
                <p:cNvSpPr/>
                <p:nvPr/>
              </p:nvSpPr>
              <p:spPr>
                <a:xfrm>
                  <a:off x="5766858" y="31146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1597">
                  <a:extLst>
                    <a:ext uri="{FF2B5EF4-FFF2-40B4-BE49-F238E27FC236}">
                      <a16:creationId xmlns:a16="http://schemas.microsoft.com/office/drawing/2014/main" id="{67B980D1-4046-ACB7-E2B6-4472B38CDBFF}"/>
                    </a:ext>
                  </a:extLst>
                </p:cNvPr>
                <p:cNvSpPr/>
                <p:nvPr/>
              </p:nvSpPr>
              <p:spPr>
                <a:xfrm>
                  <a:off x="574886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1598">
                  <a:extLst>
                    <a:ext uri="{FF2B5EF4-FFF2-40B4-BE49-F238E27FC236}">
                      <a16:creationId xmlns:a16="http://schemas.microsoft.com/office/drawing/2014/main" id="{DB0CA4B2-B84C-7408-2E8C-FDE352DCF177}"/>
                    </a:ext>
                  </a:extLst>
                </p:cNvPr>
                <p:cNvSpPr/>
                <p:nvPr/>
              </p:nvSpPr>
              <p:spPr>
                <a:xfrm>
                  <a:off x="5780616"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1599">
                  <a:extLst>
                    <a:ext uri="{FF2B5EF4-FFF2-40B4-BE49-F238E27FC236}">
                      <a16:creationId xmlns:a16="http://schemas.microsoft.com/office/drawing/2014/main" id="{352D751E-6B9E-D5DD-C571-8D49974FDA55}"/>
                    </a:ext>
                  </a:extLst>
                </p:cNvPr>
                <p:cNvSpPr/>
                <p:nvPr/>
              </p:nvSpPr>
              <p:spPr>
                <a:xfrm>
                  <a:off x="5756275"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1600">
                  <a:extLst>
                    <a:ext uri="{FF2B5EF4-FFF2-40B4-BE49-F238E27FC236}">
                      <a16:creationId xmlns:a16="http://schemas.microsoft.com/office/drawing/2014/main" id="{2C1A0C2B-9A5E-4A33-3D9C-ED09D9365EA0}"/>
                    </a:ext>
                  </a:extLst>
                </p:cNvPr>
                <p:cNvSpPr/>
                <p:nvPr/>
              </p:nvSpPr>
              <p:spPr>
                <a:xfrm>
                  <a:off x="5788025"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1601">
                  <a:extLst>
                    <a:ext uri="{FF2B5EF4-FFF2-40B4-BE49-F238E27FC236}">
                      <a16:creationId xmlns:a16="http://schemas.microsoft.com/office/drawing/2014/main" id="{41A19E56-B4CE-F081-FE35-4FEE731EB75F}"/>
                    </a:ext>
                  </a:extLst>
                </p:cNvPr>
                <p:cNvSpPr/>
                <p:nvPr/>
              </p:nvSpPr>
              <p:spPr>
                <a:xfrm>
                  <a:off x="577744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1602">
                  <a:extLst>
                    <a:ext uri="{FF2B5EF4-FFF2-40B4-BE49-F238E27FC236}">
                      <a16:creationId xmlns:a16="http://schemas.microsoft.com/office/drawing/2014/main" id="{AC30245C-6889-6E76-EB96-893E33C90FE4}"/>
                    </a:ext>
                  </a:extLst>
                </p:cNvPr>
                <p:cNvSpPr/>
                <p:nvPr/>
              </p:nvSpPr>
              <p:spPr>
                <a:xfrm>
                  <a:off x="5809191"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1603">
                  <a:extLst>
                    <a:ext uri="{FF2B5EF4-FFF2-40B4-BE49-F238E27FC236}">
                      <a16:creationId xmlns:a16="http://schemas.microsoft.com/office/drawing/2014/main" id="{A7A3FCDF-428C-79BC-669C-E966ED3FC3BC}"/>
                    </a:ext>
                  </a:extLst>
                </p:cNvPr>
                <p:cNvSpPr/>
                <p:nvPr/>
              </p:nvSpPr>
              <p:spPr>
                <a:xfrm>
                  <a:off x="578061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1604">
                  <a:extLst>
                    <a:ext uri="{FF2B5EF4-FFF2-40B4-BE49-F238E27FC236}">
                      <a16:creationId xmlns:a16="http://schemas.microsoft.com/office/drawing/2014/main" id="{C1712E58-2781-4DF8-F99C-15F0E58FD365}"/>
                    </a:ext>
                  </a:extLst>
                </p:cNvPr>
                <p:cNvSpPr/>
                <p:nvPr/>
              </p:nvSpPr>
              <p:spPr>
                <a:xfrm>
                  <a:off x="5812366"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1605">
                  <a:extLst>
                    <a:ext uri="{FF2B5EF4-FFF2-40B4-BE49-F238E27FC236}">
                      <a16:creationId xmlns:a16="http://schemas.microsoft.com/office/drawing/2014/main" id="{B40F45E7-B8B0-8DA6-B831-4B94F288AFCD}"/>
                    </a:ext>
                  </a:extLst>
                </p:cNvPr>
                <p:cNvSpPr/>
                <p:nvPr/>
              </p:nvSpPr>
              <p:spPr>
                <a:xfrm>
                  <a:off x="578379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1606">
                  <a:extLst>
                    <a:ext uri="{FF2B5EF4-FFF2-40B4-BE49-F238E27FC236}">
                      <a16:creationId xmlns:a16="http://schemas.microsoft.com/office/drawing/2014/main" id="{9F0EEBC9-7F40-7C68-4768-97E4864A1E31}"/>
                    </a:ext>
                  </a:extLst>
                </p:cNvPr>
                <p:cNvSpPr/>
                <p:nvPr/>
              </p:nvSpPr>
              <p:spPr>
                <a:xfrm>
                  <a:off x="5815541"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1607">
                  <a:extLst>
                    <a:ext uri="{FF2B5EF4-FFF2-40B4-BE49-F238E27FC236}">
                      <a16:creationId xmlns:a16="http://schemas.microsoft.com/office/drawing/2014/main" id="{3736963C-9C90-BD9E-CF7F-1543A05F53EB}"/>
                    </a:ext>
                  </a:extLst>
                </p:cNvPr>
                <p:cNvSpPr/>
                <p:nvPr/>
              </p:nvSpPr>
              <p:spPr>
                <a:xfrm>
                  <a:off x="5806016"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1608">
                  <a:extLst>
                    <a:ext uri="{FF2B5EF4-FFF2-40B4-BE49-F238E27FC236}">
                      <a16:creationId xmlns:a16="http://schemas.microsoft.com/office/drawing/2014/main" id="{E9BCE390-0F57-86A5-2ED8-D6D212350CF5}"/>
                    </a:ext>
                  </a:extLst>
                </p:cNvPr>
                <p:cNvSpPr/>
                <p:nvPr/>
              </p:nvSpPr>
              <p:spPr>
                <a:xfrm>
                  <a:off x="5836708"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1609">
                  <a:extLst>
                    <a:ext uri="{FF2B5EF4-FFF2-40B4-BE49-F238E27FC236}">
                      <a16:creationId xmlns:a16="http://schemas.microsoft.com/office/drawing/2014/main" id="{481D7E99-5592-9022-2294-52C29B7A9911}"/>
                    </a:ext>
                  </a:extLst>
                </p:cNvPr>
                <p:cNvSpPr/>
                <p:nvPr/>
              </p:nvSpPr>
              <p:spPr>
                <a:xfrm>
                  <a:off x="5816600"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1610">
                  <a:extLst>
                    <a:ext uri="{FF2B5EF4-FFF2-40B4-BE49-F238E27FC236}">
                      <a16:creationId xmlns:a16="http://schemas.microsoft.com/office/drawing/2014/main" id="{88056BA1-DFF3-370F-CEBE-FE22964BE3CA}"/>
                    </a:ext>
                  </a:extLst>
                </p:cNvPr>
                <p:cNvSpPr/>
                <p:nvPr/>
              </p:nvSpPr>
              <p:spPr>
                <a:xfrm>
                  <a:off x="5848350"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1611">
                  <a:extLst>
                    <a:ext uri="{FF2B5EF4-FFF2-40B4-BE49-F238E27FC236}">
                      <a16:creationId xmlns:a16="http://schemas.microsoft.com/office/drawing/2014/main" id="{F5820220-B430-A618-5C3F-F7AB24197770}"/>
                    </a:ext>
                  </a:extLst>
                </p:cNvPr>
                <p:cNvSpPr/>
                <p:nvPr/>
              </p:nvSpPr>
              <p:spPr>
                <a:xfrm>
                  <a:off x="5830358"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1612">
                  <a:extLst>
                    <a:ext uri="{FF2B5EF4-FFF2-40B4-BE49-F238E27FC236}">
                      <a16:creationId xmlns:a16="http://schemas.microsoft.com/office/drawing/2014/main" id="{3185E9F7-70F4-0070-AAAA-18CD0AB852D0}"/>
                    </a:ext>
                  </a:extLst>
                </p:cNvPr>
                <p:cNvSpPr/>
                <p:nvPr/>
              </p:nvSpPr>
              <p:spPr>
                <a:xfrm>
                  <a:off x="5862108" y="31189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1613">
                  <a:extLst>
                    <a:ext uri="{FF2B5EF4-FFF2-40B4-BE49-F238E27FC236}">
                      <a16:creationId xmlns:a16="http://schemas.microsoft.com/office/drawing/2014/main" id="{FE07ECCC-BD7B-3255-38B5-BC87EC8A235D}"/>
                    </a:ext>
                  </a:extLst>
                </p:cNvPr>
                <p:cNvSpPr/>
                <p:nvPr/>
              </p:nvSpPr>
              <p:spPr>
                <a:xfrm>
                  <a:off x="5833533"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1614">
                  <a:extLst>
                    <a:ext uri="{FF2B5EF4-FFF2-40B4-BE49-F238E27FC236}">
                      <a16:creationId xmlns:a16="http://schemas.microsoft.com/office/drawing/2014/main" id="{03D51638-6FE8-E000-45F9-B283AE468385}"/>
                    </a:ext>
                  </a:extLst>
                </p:cNvPr>
                <p:cNvSpPr/>
                <p:nvPr/>
              </p:nvSpPr>
              <p:spPr>
                <a:xfrm>
                  <a:off x="5865283"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1615">
                  <a:extLst>
                    <a:ext uri="{FF2B5EF4-FFF2-40B4-BE49-F238E27FC236}">
                      <a16:creationId xmlns:a16="http://schemas.microsoft.com/office/drawing/2014/main" id="{52004965-F513-FACD-1100-059BFF9798E7}"/>
                    </a:ext>
                  </a:extLst>
                </p:cNvPr>
                <p:cNvSpPr/>
                <p:nvPr/>
              </p:nvSpPr>
              <p:spPr>
                <a:xfrm>
                  <a:off x="583776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1616">
                  <a:extLst>
                    <a:ext uri="{FF2B5EF4-FFF2-40B4-BE49-F238E27FC236}">
                      <a16:creationId xmlns:a16="http://schemas.microsoft.com/office/drawing/2014/main" id="{3A1EE2E5-C842-1F9C-1528-25634A28771C}"/>
                    </a:ext>
                  </a:extLst>
                </p:cNvPr>
                <p:cNvSpPr/>
                <p:nvPr/>
              </p:nvSpPr>
              <p:spPr>
                <a:xfrm>
                  <a:off x="586951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1617">
                  <a:extLst>
                    <a:ext uri="{FF2B5EF4-FFF2-40B4-BE49-F238E27FC236}">
                      <a16:creationId xmlns:a16="http://schemas.microsoft.com/office/drawing/2014/main" id="{62FBEA0A-1255-ED95-A1F0-2E0A3564C1F9}"/>
                    </a:ext>
                  </a:extLst>
                </p:cNvPr>
                <p:cNvSpPr/>
                <p:nvPr/>
              </p:nvSpPr>
              <p:spPr>
                <a:xfrm>
                  <a:off x="5840941"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1618">
                  <a:extLst>
                    <a:ext uri="{FF2B5EF4-FFF2-40B4-BE49-F238E27FC236}">
                      <a16:creationId xmlns:a16="http://schemas.microsoft.com/office/drawing/2014/main" id="{62CAB975-1257-0CF1-FCA6-BD62EB979C0E}"/>
                    </a:ext>
                  </a:extLst>
                </p:cNvPr>
                <p:cNvSpPr/>
                <p:nvPr/>
              </p:nvSpPr>
              <p:spPr>
                <a:xfrm>
                  <a:off x="5872691"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1619">
                  <a:extLst>
                    <a:ext uri="{FF2B5EF4-FFF2-40B4-BE49-F238E27FC236}">
                      <a16:creationId xmlns:a16="http://schemas.microsoft.com/office/drawing/2014/main" id="{F59443E9-8426-098D-38A2-1F5ECEB708C7}"/>
                    </a:ext>
                  </a:extLst>
                </p:cNvPr>
                <p:cNvSpPr/>
                <p:nvPr/>
              </p:nvSpPr>
              <p:spPr>
                <a:xfrm>
                  <a:off x="584411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1620">
                  <a:extLst>
                    <a:ext uri="{FF2B5EF4-FFF2-40B4-BE49-F238E27FC236}">
                      <a16:creationId xmlns:a16="http://schemas.microsoft.com/office/drawing/2014/main" id="{968CDCEE-8D86-DA04-7DDE-81CEF560BB97}"/>
                    </a:ext>
                  </a:extLst>
                </p:cNvPr>
                <p:cNvSpPr/>
                <p:nvPr/>
              </p:nvSpPr>
              <p:spPr>
                <a:xfrm>
                  <a:off x="587586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1621">
                  <a:extLst>
                    <a:ext uri="{FF2B5EF4-FFF2-40B4-BE49-F238E27FC236}">
                      <a16:creationId xmlns:a16="http://schemas.microsoft.com/office/drawing/2014/main" id="{7E27C0CE-EDCC-5A46-EDDD-00243B41E0D6}"/>
                    </a:ext>
                  </a:extLst>
                </p:cNvPr>
                <p:cNvSpPr/>
                <p:nvPr/>
              </p:nvSpPr>
              <p:spPr>
                <a:xfrm>
                  <a:off x="5848350"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1622">
                  <a:extLst>
                    <a:ext uri="{FF2B5EF4-FFF2-40B4-BE49-F238E27FC236}">
                      <a16:creationId xmlns:a16="http://schemas.microsoft.com/office/drawing/2014/main" id="{D6577648-F688-93F4-B2D2-7A393C0DA0BE}"/>
                    </a:ext>
                  </a:extLst>
                </p:cNvPr>
                <p:cNvSpPr/>
                <p:nvPr/>
              </p:nvSpPr>
              <p:spPr>
                <a:xfrm>
                  <a:off x="5880100"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1623">
                  <a:extLst>
                    <a:ext uri="{FF2B5EF4-FFF2-40B4-BE49-F238E27FC236}">
                      <a16:creationId xmlns:a16="http://schemas.microsoft.com/office/drawing/2014/main" id="{9C380FE9-474D-F381-54F6-DFD2E05C13CA}"/>
                    </a:ext>
                  </a:extLst>
                </p:cNvPr>
                <p:cNvSpPr/>
                <p:nvPr/>
              </p:nvSpPr>
              <p:spPr>
                <a:xfrm>
                  <a:off x="585152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1624">
                  <a:extLst>
                    <a:ext uri="{FF2B5EF4-FFF2-40B4-BE49-F238E27FC236}">
                      <a16:creationId xmlns:a16="http://schemas.microsoft.com/office/drawing/2014/main" id="{46E7DF69-A599-B058-1A43-41629E43B96A}"/>
                    </a:ext>
                  </a:extLst>
                </p:cNvPr>
                <p:cNvSpPr/>
                <p:nvPr/>
              </p:nvSpPr>
              <p:spPr>
                <a:xfrm>
                  <a:off x="588327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1625">
                  <a:extLst>
                    <a:ext uri="{FF2B5EF4-FFF2-40B4-BE49-F238E27FC236}">
                      <a16:creationId xmlns:a16="http://schemas.microsoft.com/office/drawing/2014/main" id="{3A026A0C-AA53-18C8-D45D-2AD09873CBAD}"/>
                    </a:ext>
                  </a:extLst>
                </p:cNvPr>
                <p:cNvSpPr/>
                <p:nvPr/>
              </p:nvSpPr>
              <p:spPr>
                <a:xfrm>
                  <a:off x="58547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1626">
                  <a:extLst>
                    <a:ext uri="{FF2B5EF4-FFF2-40B4-BE49-F238E27FC236}">
                      <a16:creationId xmlns:a16="http://schemas.microsoft.com/office/drawing/2014/main" id="{6704FADA-200C-21FE-A2B1-E2F33389C71E}"/>
                    </a:ext>
                  </a:extLst>
                </p:cNvPr>
                <p:cNvSpPr/>
                <p:nvPr/>
              </p:nvSpPr>
              <p:spPr>
                <a:xfrm>
                  <a:off x="58864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1627">
                  <a:extLst>
                    <a:ext uri="{FF2B5EF4-FFF2-40B4-BE49-F238E27FC236}">
                      <a16:creationId xmlns:a16="http://schemas.microsoft.com/office/drawing/2014/main" id="{86BC878A-519A-2A14-D2B9-F77337DD2786}"/>
                    </a:ext>
                  </a:extLst>
                </p:cNvPr>
                <p:cNvSpPr/>
                <p:nvPr/>
              </p:nvSpPr>
              <p:spPr>
                <a:xfrm>
                  <a:off x="585893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1628">
                  <a:extLst>
                    <a:ext uri="{FF2B5EF4-FFF2-40B4-BE49-F238E27FC236}">
                      <a16:creationId xmlns:a16="http://schemas.microsoft.com/office/drawing/2014/main" id="{A6466F3D-C1F3-E078-2BB4-CBB493087DE3}"/>
                    </a:ext>
                  </a:extLst>
                </p:cNvPr>
                <p:cNvSpPr/>
                <p:nvPr/>
              </p:nvSpPr>
              <p:spPr>
                <a:xfrm>
                  <a:off x="589068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1629">
                  <a:extLst>
                    <a:ext uri="{FF2B5EF4-FFF2-40B4-BE49-F238E27FC236}">
                      <a16:creationId xmlns:a16="http://schemas.microsoft.com/office/drawing/2014/main" id="{C04FFEEA-30B7-4523-3C3C-4140BBCBF632}"/>
                    </a:ext>
                  </a:extLst>
                </p:cNvPr>
                <p:cNvSpPr/>
                <p:nvPr/>
              </p:nvSpPr>
              <p:spPr>
                <a:xfrm>
                  <a:off x="586210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1630">
                  <a:extLst>
                    <a:ext uri="{FF2B5EF4-FFF2-40B4-BE49-F238E27FC236}">
                      <a16:creationId xmlns:a16="http://schemas.microsoft.com/office/drawing/2014/main" id="{0E9E289C-3F1B-710E-A1F7-FD9EC4BE56E4}"/>
                    </a:ext>
                  </a:extLst>
                </p:cNvPr>
                <p:cNvSpPr/>
                <p:nvPr/>
              </p:nvSpPr>
              <p:spPr>
                <a:xfrm>
                  <a:off x="589385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1631">
                  <a:extLst>
                    <a:ext uri="{FF2B5EF4-FFF2-40B4-BE49-F238E27FC236}">
                      <a16:creationId xmlns:a16="http://schemas.microsoft.com/office/drawing/2014/main" id="{9956D99E-3267-E209-4D01-799DB8601403}"/>
                    </a:ext>
                  </a:extLst>
                </p:cNvPr>
                <p:cNvSpPr/>
                <p:nvPr/>
              </p:nvSpPr>
              <p:spPr>
                <a:xfrm>
                  <a:off x="58652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1632">
                  <a:extLst>
                    <a:ext uri="{FF2B5EF4-FFF2-40B4-BE49-F238E27FC236}">
                      <a16:creationId xmlns:a16="http://schemas.microsoft.com/office/drawing/2014/main" id="{AB521661-D543-1085-6DB4-B1E4C3025EDB}"/>
                    </a:ext>
                  </a:extLst>
                </p:cNvPr>
                <p:cNvSpPr/>
                <p:nvPr/>
              </p:nvSpPr>
              <p:spPr>
                <a:xfrm>
                  <a:off x="58970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1633">
                  <a:extLst>
                    <a:ext uri="{FF2B5EF4-FFF2-40B4-BE49-F238E27FC236}">
                      <a16:creationId xmlns:a16="http://schemas.microsoft.com/office/drawing/2014/main" id="{CDB04DE7-EBAD-E2B7-8F58-AF21F3A766BD}"/>
                    </a:ext>
                  </a:extLst>
                </p:cNvPr>
                <p:cNvSpPr/>
                <p:nvPr/>
              </p:nvSpPr>
              <p:spPr>
                <a:xfrm>
                  <a:off x="586951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1634">
                  <a:extLst>
                    <a:ext uri="{FF2B5EF4-FFF2-40B4-BE49-F238E27FC236}">
                      <a16:creationId xmlns:a16="http://schemas.microsoft.com/office/drawing/2014/main" id="{09601D27-6A6C-E7FC-A0B7-4CFD2911299C}"/>
                    </a:ext>
                  </a:extLst>
                </p:cNvPr>
                <p:cNvSpPr/>
                <p:nvPr/>
              </p:nvSpPr>
              <p:spPr>
                <a:xfrm>
                  <a:off x="590126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1" name="Freeform 1635">
                  <a:extLst>
                    <a:ext uri="{FF2B5EF4-FFF2-40B4-BE49-F238E27FC236}">
                      <a16:creationId xmlns:a16="http://schemas.microsoft.com/office/drawing/2014/main" id="{A0F60764-3888-B577-3181-5F9934FD3742}"/>
                    </a:ext>
                  </a:extLst>
                </p:cNvPr>
                <p:cNvSpPr/>
                <p:nvPr/>
              </p:nvSpPr>
              <p:spPr>
                <a:xfrm>
                  <a:off x="5872691"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2" name="Freeform 1636">
                  <a:extLst>
                    <a:ext uri="{FF2B5EF4-FFF2-40B4-BE49-F238E27FC236}">
                      <a16:creationId xmlns:a16="http://schemas.microsoft.com/office/drawing/2014/main" id="{E5F517D9-7A5D-E14D-28F5-7BBC5A0429F3}"/>
                    </a:ext>
                  </a:extLst>
                </p:cNvPr>
                <p:cNvSpPr/>
                <p:nvPr/>
              </p:nvSpPr>
              <p:spPr>
                <a:xfrm>
                  <a:off x="5904441"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3" name="Freeform 1637">
                  <a:extLst>
                    <a:ext uri="{FF2B5EF4-FFF2-40B4-BE49-F238E27FC236}">
                      <a16:creationId xmlns:a16="http://schemas.microsoft.com/office/drawing/2014/main" id="{C6A0CA4F-55C6-47C4-17DE-E2503E1F87FD}"/>
                    </a:ext>
                  </a:extLst>
                </p:cNvPr>
                <p:cNvSpPr/>
                <p:nvPr/>
              </p:nvSpPr>
              <p:spPr>
                <a:xfrm>
                  <a:off x="587586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4" name="Freeform 1638">
                  <a:extLst>
                    <a:ext uri="{FF2B5EF4-FFF2-40B4-BE49-F238E27FC236}">
                      <a16:creationId xmlns:a16="http://schemas.microsoft.com/office/drawing/2014/main" id="{ED3F6FA7-D0F8-CB4A-3AD3-CD4116FF14E6}"/>
                    </a:ext>
                  </a:extLst>
                </p:cNvPr>
                <p:cNvSpPr/>
                <p:nvPr/>
              </p:nvSpPr>
              <p:spPr>
                <a:xfrm>
                  <a:off x="590761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5" name="Freeform 1639">
                  <a:extLst>
                    <a:ext uri="{FF2B5EF4-FFF2-40B4-BE49-F238E27FC236}">
                      <a16:creationId xmlns:a16="http://schemas.microsoft.com/office/drawing/2014/main" id="{8C781565-4A81-FCF3-046A-9F3EFD43D176}"/>
                    </a:ext>
                  </a:extLst>
                </p:cNvPr>
                <p:cNvSpPr/>
                <p:nvPr/>
              </p:nvSpPr>
              <p:spPr>
                <a:xfrm>
                  <a:off x="58801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6" name="Freeform 1640">
                  <a:extLst>
                    <a:ext uri="{FF2B5EF4-FFF2-40B4-BE49-F238E27FC236}">
                      <a16:creationId xmlns:a16="http://schemas.microsoft.com/office/drawing/2014/main" id="{DE478B14-05D9-957E-62EB-44E207CDC3B4}"/>
                    </a:ext>
                  </a:extLst>
                </p:cNvPr>
                <p:cNvSpPr/>
                <p:nvPr/>
              </p:nvSpPr>
              <p:spPr>
                <a:xfrm>
                  <a:off x="59118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7" name="Freeform 1641">
                  <a:extLst>
                    <a:ext uri="{FF2B5EF4-FFF2-40B4-BE49-F238E27FC236}">
                      <a16:creationId xmlns:a16="http://schemas.microsoft.com/office/drawing/2014/main" id="{4097E2E8-3D71-DEA7-7156-7335A7464981}"/>
                    </a:ext>
                  </a:extLst>
                </p:cNvPr>
                <p:cNvSpPr/>
                <p:nvPr/>
              </p:nvSpPr>
              <p:spPr>
                <a:xfrm>
                  <a:off x="588327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 name="Freeform 1642">
                  <a:extLst>
                    <a:ext uri="{FF2B5EF4-FFF2-40B4-BE49-F238E27FC236}">
                      <a16:creationId xmlns:a16="http://schemas.microsoft.com/office/drawing/2014/main" id="{85F769E3-92CE-F37D-88DA-0135CE6DD3A0}"/>
                    </a:ext>
                  </a:extLst>
                </p:cNvPr>
                <p:cNvSpPr/>
                <p:nvPr/>
              </p:nvSpPr>
              <p:spPr>
                <a:xfrm>
                  <a:off x="591502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 name="Freeform 1643">
                  <a:extLst>
                    <a:ext uri="{FF2B5EF4-FFF2-40B4-BE49-F238E27FC236}">
                      <a16:creationId xmlns:a16="http://schemas.microsoft.com/office/drawing/2014/main" id="{F0CD05EB-E3F6-8D87-CE93-E8FBE742A247}"/>
                    </a:ext>
                  </a:extLst>
                </p:cNvPr>
                <p:cNvSpPr/>
                <p:nvPr/>
              </p:nvSpPr>
              <p:spPr>
                <a:xfrm>
                  <a:off x="588645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0" name="Freeform 1644">
                  <a:extLst>
                    <a:ext uri="{FF2B5EF4-FFF2-40B4-BE49-F238E27FC236}">
                      <a16:creationId xmlns:a16="http://schemas.microsoft.com/office/drawing/2014/main" id="{BEEC89CC-67D2-76E7-42C4-4EBD67CF5498}"/>
                    </a:ext>
                  </a:extLst>
                </p:cNvPr>
                <p:cNvSpPr/>
                <p:nvPr/>
              </p:nvSpPr>
              <p:spPr>
                <a:xfrm>
                  <a:off x="591820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1" name="Freeform 1645">
                  <a:extLst>
                    <a:ext uri="{FF2B5EF4-FFF2-40B4-BE49-F238E27FC236}">
                      <a16:creationId xmlns:a16="http://schemas.microsoft.com/office/drawing/2014/main" id="{86A1074F-43D0-14A4-3471-690B02A46982}"/>
                    </a:ext>
                  </a:extLst>
                </p:cNvPr>
                <p:cNvSpPr/>
                <p:nvPr/>
              </p:nvSpPr>
              <p:spPr>
                <a:xfrm>
                  <a:off x="58906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2" name="Freeform 1646">
                  <a:extLst>
                    <a:ext uri="{FF2B5EF4-FFF2-40B4-BE49-F238E27FC236}">
                      <a16:creationId xmlns:a16="http://schemas.microsoft.com/office/drawing/2014/main" id="{D7E012D0-562D-9C38-D3D6-F2EDFF9DA2B8}"/>
                    </a:ext>
                  </a:extLst>
                </p:cNvPr>
                <p:cNvSpPr/>
                <p:nvPr/>
              </p:nvSpPr>
              <p:spPr>
                <a:xfrm>
                  <a:off x="59224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3" name="Freeform 1647">
                  <a:extLst>
                    <a:ext uri="{FF2B5EF4-FFF2-40B4-BE49-F238E27FC236}">
                      <a16:creationId xmlns:a16="http://schemas.microsoft.com/office/drawing/2014/main" id="{8A17ECE6-4CE4-F510-A18C-B59E4E99A81A}"/>
                    </a:ext>
                  </a:extLst>
                </p:cNvPr>
                <p:cNvSpPr/>
                <p:nvPr/>
              </p:nvSpPr>
              <p:spPr>
                <a:xfrm>
                  <a:off x="589385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4" name="Freeform 1648">
                  <a:extLst>
                    <a:ext uri="{FF2B5EF4-FFF2-40B4-BE49-F238E27FC236}">
                      <a16:creationId xmlns:a16="http://schemas.microsoft.com/office/drawing/2014/main" id="{A18A337B-4C4B-6D59-F95A-C6B19B18FA3F}"/>
                    </a:ext>
                  </a:extLst>
                </p:cNvPr>
                <p:cNvSpPr/>
                <p:nvPr/>
              </p:nvSpPr>
              <p:spPr>
                <a:xfrm>
                  <a:off x="592560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5" name="Freeform 1649">
                  <a:extLst>
                    <a:ext uri="{FF2B5EF4-FFF2-40B4-BE49-F238E27FC236}">
                      <a16:creationId xmlns:a16="http://schemas.microsoft.com/office/drawing/2014/main" id="{A6F7B897-C10C-4F33-924A-1A36EBAEC68D}"/>
                    </a:ext>
                  </a:extLst>
                </p:cNvPr>
                <p:cNvSpPr/>
                <p:nvPr/>
              </p:nvSpPr>
              <p:spPr>
                <a:xfrm>
                  <a:off x="5897033"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6" name="Freeform 1650">
                  <a:extLst>
                    <a:ext uri="{FF2B5EF4-FFF2-40B4-BE49-F238E27FC236}">
                      <a16:creationId xmlns:a16="http://schemas.microsoft.com/office/drawing/2014/main" id="{7BE90FFE-065D-0863-9174-27E05DBBED43}"/>
                    </a:ext>
                  </a:extLst>
                </p:cNvPr>
                <p:cNvSpPr/>
                <p:nvPr/>
              </p:nvSpPr>
              <p:spPr>
                <a:xfrm>
                  <a:off x="5928783"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7" name="Freeform 1651">
                  <a:extLst>
                    <a:ext uri="{FF2B5EF4-FFF2-40B4-BE49-F238E27FC236}">
                      <a16:creationId xmlns:a16="http://schemas.microsoft.com/office/drawing/2014/main" id="{96C726C1-6630-B335-8AE5-76DC53D6B068}"/>
                    </a:ext>
                  </a:extLst>
                </p:cNvPr>
                <p:cNvSpPr/>
                <p:nvPr/>
              </p:nvSpPr>
              <p:spPr>
                <a:xfrm>
                  <a:off x="5901266"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8" name="Freeform 1652">
                  <a:extLst>
                    <a:ext uri="{FF2B5EF4-FFF2-40B4-BE49-F238E27FC236}">
                      <a16:creationId xmlns:a16="http://schemas.microsoft.com/office/drawing/2014/main" id="{4B749C8A-AB52-7375-B8A4-09CEDB79F8F0}"/>
                    </a:ext>
                  </a:extLst>
                </p:cNvPr>
                <p:cNvSpPr/>
                <p:nvPr/>
              </p:nvSpPr>
              <p:spPr>
                <a:xfrm>
                  <a:off x="5933016"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 name="Freeform 1653">
                  <a:extLst>
                    <a:ext uri="{FF2B5EF4-FFF2-40B4-BE49-F238E27FC236}">
                      <a16:creationId xmlns:a16="http://schemas.microsoft.com/office/drawing/2014/main" id="{9C893197-377F-6ACF-4758-8A81618444E1}"/>
                    </a:ext>
                  </a:extLst>
                </p:cNvPr>
                <p:cNvSpPr/>
                <p:nvPr/>
              </p:nvSpPr>
              <p:spPr>
                <a:xfrm>
                  <a:off x="5904441"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0" name="Freeform 1654">
                  <a:extLst>
                    <a:ext uri="{FF2B5EF4-FFF2-40B4-BE49-F238E27FC236}">
                      <a16:creationId xmlns:a16="http://schemas.microsoft.com/office/drawing/2014/main" id="{24D5F6B1-A807-CA3E-4688-54C66628DC77}"/>
                    </a:ext>
                  </a:extLst>
                </p:cNvPr>
                <p:cNvSpPr/>
                <p:nvPr/>
              </p:nvSpPr>
              <p:spPr>
                <a:xfrm>
                  <a:off x="5936191"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1" name="Freeform 1655">
                  <a:extLst>
                    <a:ext uri="{FF2B5EF4-FFF2-40B4-BE49-F238E27FC236}">
                      <a16:creationId xmlns:a16="http://schemas.microsoft.com/office/drawing/2014/main" id="{ED4E5867-F3F5-723D-78DF-03D664AB4D59}"/>
                    </a:ext>
                  </a:extLst>
                </p:cNvPr>
                <p:cNvSpPr/>
                <p:nvPr/>
              </p:nvSpPr>
              <p:spPr>
                <a:xfrm>
                  <a:off x="5907616" y="31739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2" name="Freeform 1656">
                  <a:extLst>
                    <a:ext uri="{FF2B5EF4-FFF2-40B4-BE49-F238E27FC236}">
                      <a16:creationId xmlns:a16="http://schemas.microsoft.com/office/drawing/2014/main" id="{A100034B-1929-C713-255F-6A0CD78923BD}"/>
                    </a:ext>
                  </a:extLst>
                </p:cNvPr>
                <p:cNvSpPr/>
                <p:nvPr/>
              </p:nvSpPr>
              <p:spPr>
                <a:xfrm>
                  <a:off x="5939366" y="31421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3" name="Freeform 1657">
                  <a:extLst>
                    <a:ext uri="{FF2B5EF4-FFF2-40B4-BE49-F238E27FC236}">
                      <a16:creationId xmlns:a16="http://schemas.microsoft.com/office/drawing/2014/main" id="{8E1A6610-AB6A-90F5-0C94-E83F4A71BE29}"/>
                    </a:ext>
                  </a:extLst>
                </p:cNvPr>
                <p:cNvSpPr/>
                <p:nvPr/>
              </p:nvSpPr>
              <p:spPr>
                <a:xfrm>
                  <a:off x="591185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4" name="Freeform 1658">
                  <a:extLst>
                    <a:ext uri="{FF2B5EF4-FFF2-40B4-BE49-F238E27FC236}">
                      <a16:creationId xmlns:a16="http://schemas.microsoft.com/office/drawing/2014/main" id="{ED2CAEB5-14D4-3CA8-95D5-581E293737FB}"/>
                    </a:ext>
                  </a:extLst>
                </p:cNvPr>
                <p:cNvSpPr/>
                <p:nvPr/>
              </p:nvSpPr>
              <p:spPr>
                <a:xfrm>
                  <a:off x="594360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5" name="Freeform 1659">
                  <a:extLst>
                    <a:ext uri="{FF2B5EF4-FFF2-40B4-BE49-F238E27FC236}">
                      <a16:creationId xmlns:a16="http://schemas.microsoft.com/office/drawing/2014/main" id="{827C5956-93C1-83BE-F61D-91D291CCB629}"/>
                    </a:ext>
                  </a:extLst>
                </p:cNvPr>
                <p:cNvSpPr/>
                <p:nvPr/>
              </p:nvSpPr>
              <p:spPr>
                <a:xfrm>
                  <a:off x="59150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6" name="Freeform 1660">
                  <a:extLst>
                    <a:ext uri="{FF2B5EF4-FFF2-40B4-BE49-F238E27FC236}">
                      <a16:creationId xmlns:a16="http://schemas.microsoft.com/office/drawing/2014/main" id="{0A86627A-19E7-83AC-9ACB-2C76B8C8A638}"/>
                    </a:ext>
                  </a:extLst>
                </p:cNvPr>
                <p:cNvSpPr/>
                <p:nvPr/>
              </p:nvSpPr>
              <p:spPr>
                <a:xfrm>
                  <a:off x="59467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7" name="Freeform 1661">
                  <a:extLst>
                    <a:ext uri="{FF2B5EF4-FFF2-40B4-BE49-F238E27FC236}">
                      <a16:creationId xmlns:a16="http://schemas.microsoft.com/office/drawing/2014/main" id="{30B46E7A-6A6F-45B7-40C2-292F060ED8C2}"/>
                    </a:ext>
                  </a:extLst>
                </p:cNvPr>
                <p:cNvSpPr/>
                <p:nvPr/>
              </p:nvSpPr>
              <p:spPr>
                <a:xfrm>
                  <a:off x="59182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8" name="Freeform 1662">
                  <a:extLst>
                    <a:ext uri="{FF2B5EF4-FFF2-40B4-BE49-F238E27FC236}">
                      <a16:creationId xmlns:a16="http://schemas.microsoft.com/office/drawing/2014/main" id="{BC6C9280-010D-DC42-7BDD-86F73FC9462E}"/>
                    </a:ext>
                  </a:extLst>
                </p:cNvPr>
                <p:cNvSpPr/>
                <p:nvPr/>
              </p:nvSpPr>
              <p:spPr>
                <a:xfrm>
                  <a:off x="59499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 name="Freeform 1663">
                  <a:extLst>
                    <a:ext uri="{FF2B5EF4-FFF2-40B4-BE49-F238E27FC236}">
                      <a16:creationId xmlns:a16="http://schemas.microsoft.com/office/drawing/2014/main" id="{B9B7C55E-E598-8626-2BB5-995B8606D8FF}"/>
                    </a:ext>
                  </a:extLst>
                </p:cNvPr>
                <p:cNvSpPr/>
                <p:nvPr/>
              </p:nvSpPr>
              <p:spPr>
                <a:xfrm>
                  <a:off x="59224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 name="Freeform 1664">
                  <a:extLst>
                    <a:ext uri="{FF2B5EF4-FFF2-40B4-BE49-F238E27FC236}">
                      <a16:creationId xmlns:a16="http://schemas.microsoft.com/office/drawing/2014/main" id="{4911C3C8-C403-4219-4A27-087DA8C3C264}"/>
                    </a:ext>
                  </a:extLst>
                </p:cNvPr>
                <p:cNvSpPr/>
                <p:nvPr/>
              </p:nvSpPr>
              <p:spPr>
                <a:xfrm>
                  <a:off x="59541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1" name="Freeform 1665">
                  <a:extLst>
                    <a:ext uri="{FF2B5EF4-FFF2-40B4-BE49-F238E27FC236}">
                      <a16:creationId xmlns:a16="http://schemas.microsoft.com/office/drawing/2014/main" id="{A155B322-40B7-1D10-F38E-91FA6AE83926}"/>
                    </a:ext>
                  </a:extLst>
                </p:cNvPr>
                <p:cNvSpPr/>
                <p:nvPr/>
              </p:nvSpPr>
              <p:spPr>
                <a:xfrm>
                  <a:off x="592560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2" name="Freeform 1666">
                  <a:extLst>
                    <a:ext uri="{FF2B5EF4-FFF2-40B4-BE49-F238E27FC236}">
                      <a16:creationId xmlns:a16="http://schemas.microsoft.com/office/drawing/2014/main" id="{58A07B48-CCEB-97AE-406D-3232CDA82065}"/>
                    </a:ext>
                  </a:extLst>
                </p:cNvPr>
                <p:cNvSpPr/>
                <p:nvPr/>
              </p:nvSpPr>
              <p:spPr>
                <a:xfrm>
                  <a:off x="595735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3" name="Freeform 1667">
                  <a:extLst>
                    <a:ext uri="{FF2B5EF4-FFF2-40B4-BE49-F238E27FC236}">
                      <a16:creationId xmlns:a16="http://schemas.microsoft.com/office/drawing/2014/main" id="{1B033CDD-7320-138C-4373-C1103C1085C0}"/>
                    </a:ext>
                  </a:extLst>
                </p:cNvPr>
                <p:cNvSpPr/>
                <p:nvPr/>
              </p:nvSpPr>
              <p:spPr>
                <a:xfrm>
                  <a:off x="59287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4" name="Freeform 1668">
                  <a:extLst>
                    <a:ext uri="{FF2B5EF4-FFF2-40B4-BE49-F238E27FC236}">
                      <a16:creationId xmlns:a16="http://schemas.microsoft.com/office/drawing/2014/main" id="{46AE039E-3617-E793-9EF7-0399D56C88E5}"/>
                    </a:ext>
                  </a:extLst>
                </p:cNvPr>
                <p:cNvSpPr/>
                <p:nvPr/>
              </p:nvSpPr>
              <p:spPr>
                <a:xfrm>
                  <a:off x="59605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5" name="Freeform 1669">
                  <a:extLst>
                    <a:ext uri="{FF2B5EF4-FFF2-40B4-BE49-F238E27FC236}">
                      <a16:creationId xmlns:a16="http://schemas.microsoft.com/office/drawing/2014/main" id="{4D3BA091-8691-A048-4345-E724AF09197C}"/>
                    </a:ext>
                  </a:extLst>
                </p:cNvPr>
                <p:cNvSpPr/>
                <p:nvPr/>
              </p:nvSpPr>
              <p:spPr>
                <a:xfrm>
                  <a:off x="59330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6" name="Freeform 1670">
                  <a:extLst>
                    <a:ext uri="{FF2B5EF4-FFF2-40B4-BE49-F238E27FC236}">
                      <a16:creationId xmlns:a16="http://schemas.microsoft.com/office/drawing/2014/main" id="{7628021A-81E0-A8AA-87D8-88BB9AB24A36}"/>
                    </a:ext>
                  </a:extLst>
                </p:cNvPr>
                <p:cNvSpPr/>
                <p:nvPr/>
              </p:nvSpPr>
              <p:spPr>
                <a:xfrm>
                  <a:off x="59647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7" name="Freeform 1671">
                  <a:extLst>
                    <a:ext uri="{FF2B5EF4-FFF2-40B4-BE49-F238E27FC236}">
                      <a16:creationId xmlns:a16="http://schemas.microsoft.com/office/drawing/2014/main" id="{1A22DDA6-C650-1EBA-F4D0-0D07E731A3BE}"/>
                    </a:ext>
                  </a:extLst>
                </p:cNvPr>
                <p:cNvSpPr/>
                <p:nvPr/>
              </p:nvSpPr>
              <p:spPr>
                <a:xfrm>
                  <a:off x="59361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8" name="Freeform 1672">
                  <a:extLst>
                    <a:ext uri="{FF2B5EF4-FFF2-40B4-BE49-F238E27FC236}">
                      <a16:creationId xmlns:a16="http://schemas.microsoft.com/office/drawing/2014/main" id="{31B9D987-CA23-221F-7F52-C59AF0612133}"/>
                    </a:ext>
                  </a:extLst>
                </p:cNvPr>
                <p:cNvSpPr/>
                <p:nvPr/>
              </p:nvSpPr>
              <p:spPr>
                <a:xfrm>
                  <a:off x="59679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9" name="Freeform 1673">
                  <a:extLst>
                    <a:ext uri="{FF2B5EF4-FFF2-40B4-BE49-F238E27FC236}">
                      <a16:creationId xmlns:a16="http://schemas.microsoft.com/office/drawing/2014/main" id="{C867BD0E-CD1A-8DB2-7BDB-CB92A07D6805}"/>
                    </a:ext>
                  </a:extLst>
                </p:cNvPr>
                <p:cNvSpPr/>
                <p:nvPr/>
              </p:nvSpPr>
              <p:spPr>
                <a:xfrm>
                  <a:off x="5940425"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0" name="Freeform 1674">
                  <a:extLst>
                    <a:ext uri="{FF2B5EF4-FFF2-40B4-BE49-F238E27FC236}">
                      <a16:creationId xmlns:a16="http://schemas.microsoft.com/office/drawing/2014/main" id="{CCA99359-5609-6C4E-1322-4BAE226BFA78}"/>
                    </a:ext>
                  </a:extLst>
                </p:cNvPr>
                <p:cNvSpPr/>
                <p:nvPr/>
              </p:nvSpPr>
              <p:spPr>
                <a:xfrm>
                  <a:off x="597111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1" name="Freeform 1675">
                  <a:extLst>
                    <a:ext uri="{FF2B5EF4-FFF2-40B4-BE49-F238E27FC236}">
                      <a16:creationId xmlns:a16="http://schemas.microsoft.com/office/drawing/2014/main" id="{9F397F82-87D3-3E4E-B21F-5711487916CD}"/>
                    </a:ext>
                  </a:extLst>
                </p:cNvPr>
                <p:cNvSpPr/>
                <p:nvPr/>
              </p:nvSpPr>
              <p:spPr>
                <a:xfrm>
                  <a:off x="59436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2" name="Freeform 1676">
                  <a:extLst>
                    <a:ext uri="{FF2B5EF4-FFF2-40B4-BE49-F238E27FC236}">
                      <a16:creationId xmlns:a16="http://schemas.microsoft.com/office/drawing/2014/main" id="{E0463F31-D6D7-1BBE-A141-4D873F9DEEA8}"/>
                    </a:ext>
                  </a:extLst>
                </p:cNvPr>
                <p:cNvSpPr/>
                <p:nvPr/>
              </p:nvSpPr>
              <p:spPr>
                <a:xfrm>
                  <a:off x="59753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3" name="Freeform 1677">
                  <a:extLst>
                    <a:ext uri="{FF2B5EF4-FFF2-40B4-BE49-F238E27FC236}">
                      <a16:creationId xmlns:a16="http://schemas.microsoft.com/office/drawing/2014/main" id="{3AAFB422-64B9-E188-B229-9438AA555698}"/>
                    </a:ext>
                  </a:extLst>
                </p:cNvPr>
                <p:cNvSpPr/>
                <p:nvPr/>
              </p:nvSpPr>
              <p:spPr>
                <a:xfrm>
                  <a:off x="59467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4" name="Freeform 1678">
                  <a:extLst>
                    <a:ext uri="{FF2B5EF4-FFF2-40B4-BE49-F238E27FC236}">
                      <a16:creationId xmlns:a16="http://schemas.microsoft.com/office/drawing/2014/main" id="{BF395322-1748-2B26-DF80-2BA26BBF5791}"/>
                    </a:ext>
                  </a:extLst>
                </p:cNvPr>
                <p:cNvSpPr/>
                <p:nvPr/>
              </p:nvSpPr>
              <p:spPr>
                <a:xfrm>
                  <a:off x="59785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5" name="Freeform 1679">
                  <a:extLst>
                    <a:ext uri="{FF2B5EF4-FFF2-40B4-BE49-F238E27FC236}">
                      <a16:creationId xmlns:a16="http://schemas.microsoft.com/office/drawing/2014/main" id="{4B9C5E78-D8A1-EAF3-ED99-8314D26AC976}"/>
                    </a:ext>
                  </a:extLst>
                </p:cNvPr>
                <p:cNvSpPr/>
                <p:nvPr/>
              </p:nvSpPr>
              <p:spPr>
                <a:xfrm>
                  <a:off x="59541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6" name="Freeform 1680">
                  <a:extLst>
                    <a:ext uri="{FF2B5EF4-FFF2-40B4-BE49-F238E27FC236}">
                      <a16:creationId xmlns:a16="http://schemas.microsoft.com/office/drawing/2014/main" id="{FD7B1A21-69C1-BEE7-B445-BED7DE3BB98F}"/>
                    </a:ext>
                  </a:extLst>
                </p:cNvPr>
                <p:cNvSpPr/>
                <p:nvPr/>
              </p:nvSpPr>
              <p:spPr>
                <a:xfrm>
                  <a:off x="59859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7" name="Freeform 1681">
                  <a:extLst>
                    <a:ext uri="{FF2B5EF4-FFF2-40B4-BE49-F238E27FC236}">
                      <a16:creationId xmlns:a16="http://schemas.microsoft.com/office/drawing/2014/main" id="{370A275D-A46F-FCA2-D821-07CDB37B67C1}"/>
                    </a:ext>
                  </a:extLst>
                </p:cNvPr>
                <p:cNvSpPr/>
                <p:nvPr/>
              </p:nvSpPr>
              <p:spPr>
                <a:xfrm>
                  <a:off x="595735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8" name="Freeform 1682">
                  <a:extLst>
                    <a:ext uri="{FF2B5EF4-FFF2-40B4-BE49-F238E27FC236}">
                      <a16:creationId xmlns:a16="http://schemas.microsoft.com/office/drawing/2014/main" id="{557C736E-0291-3376-30A8-AA959FDC5246}"/>
                    </a:ext>
                  </a:extLst>
                </p:cNvPr>
                <p:cNvSpPr/>
                <p:nvPr/>
              </p:nvSpPr>
              <p:spPr>
                <a:xfrm>
                  <a:off x="598910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9" name="Freeform 1683">
                  <a:extLst>
                    <a:ext uri="{FF2B5EF4-FFF2-40B4-BE49-F238E27FC236}">
                      <a16:creationId xmlns:a16="http://schemas.microsoft.com/office/drawing/2014/main" id="{90DD6F96-EA60-E141-5361-CD1313C04E62}"/>
                    </a:ext>
                  </a:extLst>
                </p:cNvPr>
                <p:cNvSpPr/>
                <p:nvPr/>
              </p:nvSpPr>
              <p:spPr>
                <a:xfrm>
                  <a:off x="5961591"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0" name="Freeform 1684">
                  <a:extLst>
                    <a:ext uri="{FF2B5EF4-FFF2-40B4-BE49-F238E27FC236}">
                      <a16:creationId xmlns:a16="http://schemas.microsoft.com/office/drawing/2014/main" id="{6113481C-16FE-09F1-1616-33A1A77256CF}"/>
                    </a:ext>
                  </a:extLst>
                </p:cNvPr>
                <p:cNvSpPr/>
                <p:nvPr/>
              </p:nvSpPr>
              <p:spPr>
                <a:xfrm>
                  <a:off x="59933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1" name="Freeform 1685">
                  <a:extLst>
                    <a:ext uri="{FF2B5EF4-FFF2-40B4-BE49-F238E27FC236}">
                      <a16:creationId xmlns:a16="http://schemas.microsoft.com/office/drawing/2014/main" id="{474282B9-6FE7-B9E6-5E99-DF53A0C22C3D}"/>
                    </a:ext>
                  </a:extLst>
                </p:cNvPr>
                <p:cNvSpPr/>
                <p:nvPr/>
              </p:nvSpPr>
              <p:spPr>
                <a:xfrm>
                  <a:off x="59721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2" name="Freeform 1686">
                  <a:extLst>
                    <a:ext uri="{FF2B5EF4-FFF2-40B4-BE49-F238E27FC236}">
                      <a16:creationId xmlns:a16="http://schemas.microsoft.com/office/drawing/2014/main" id="{7E05326F-E20F-57CB-D995-8976D5CE31EB}"/>
                    </a:ext>
                  </a:extLst>
                </p:cNvPr>
                <p:cNvSpPr/>
                <p:nvPr/>
              </p:nvSpPr>
              <p:spPr>
                <a:xfrm>
                  <a:off x="60039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3" name="Freeform 1687">
                  <a:extLst>
                    <a:ext uri="{FF2B5EF4-FFF2-40B4-BE49-F238E27FC236}">
                      <a16:creationId xmlns:a16="http://schemas.microsoft.com/office/drawing/2014/main" id="{163FA2DB-3AD8-9CAB-EECD-57A855C53AEC}"/>
                    </a:ext>
                  </a:extLst>
                </p:cNvPr>
                <p:cNvSpPr/>
                <p:nvPr/>
              </p:nvSpPr>
              <p:spPr>
                <a:xfrm>
                  <a:off x="59785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4" name="Freeform 1688">
                  <a:extLst>
                    <a:ext uri="{FF2B5EF4-FFF2-40B4-BE49-F238E27FC236}">
                      <a16:creationId xmlns:a16="http://schemas.microsoft.com/office/drawing/2014/main" id="{A04627CA-DF5F-E229-DDA8-4FD09328B53F}"/>
                    </a:ext>
                  </a:extLst>
                </p:cNvPr>
                <p:cNvSpPr/>
                <p:nvPr/>
              </p:nvSpPr>
              <p:spPr>
                <a:xfrm>
                  <a:off x="60102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5" name="Freeform 1689">
                  <a:extLst>
                    <a:ext uri="{FF2B5EF4-FFF2-40B4-BE49-F238E27FC236}">
                      <a16:creationId xmlns:a16="http://schemas.microsoft.com/office/drawing/2014/main" id="{F455FFCA-BC51-F3D5-9C2A-8595FA847F87}"/>
                    </a:ext>
                  </a:extLst>
                </p:cNvPr>
                <p:cNvSpPr/>
                <p:nvPr/>
              </p:nvSpPr>
              <p:spPr>
                <a:xfrm>
                  <a:off x="59859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6" name="Freeform 1690">
                  <a:extLst>
                    <a:ext uri="{FF2B5EF4-FFF2-40B4-BE49-F238E27FC236}">
                      <a16:creationId xmlns:a16="http://schemas.microsoft.com/office/drawing/2014/main" id="{8031512C-1283-41EC-FC8A-28844A1D2A23}"/>
                    </a:ext>
                  </a:extLst>
                </p:cNvPr>
                <p:cNvSpPr/>
                <p:nvPr/>
              </p:nvSpPr>
              <p:spPr>
                <a:xfrm>
                  <a:off x="60176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7" name="Freeform 1691">
                  <a:extLst>
                    <a:ext uri="{FF2B5EF4-FFF2-40B4-BE49-F238E27FC236}">
                      <a16:creationId xmlns:a16="http://schemas.microsoft.com/office/drawing/2014/main" id="{F9F2B1A9-AB5A-E3ED-5EA5-E18FA2BE5E49}"/>
                    </a:ext>
                  </a:extLst>
                </p:cNvPr>
                <p:cNvSpPr/>
                <p:nvPr/>
              </p:nvSpPr>
              <p:spPr>
                <a:xfrm>
                  <a:off x="599334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8" name="Freeform 1692">
                  <a:extLst>
                    <a:ext uri="{FF2B5EF4-FFF2-40B4-BE49-F238E27FC236}">
                      <a16:creationId xmlns:a16="http://schemas.microsoft.com/office/drawing/2014/main" id="{06A4E976-BD3E-A133-7D84-73617534D9B8}"/>
                    </a:ext>
                  </a:extLst>
                </p:cNvPr>
                <p:cNvSpPr/>
                <p:nvPr/>
              </p:nvSpPr>
              <p:spPr>
                <a:xfrm>
                  <a:off x="602509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9" name="Freeform 1693">
                  <a:extLst>
                    <a:ext uri="{FF2B5EF4-FFF2-40B4-BE49-F238E27FC236}">
                      <a16:creationId xmlns:a16="http://schemas.microsoft.com/office/drawing/2014/main" id="{3D1D129F-E773-32A9-DBA8-8B5447E70710}"/>
                    </a:ext>
                  </a:extLst>
                </p:cNvPr>
                <p:cNvSpPr/>
                <p:nvPr/>
              </p:nvSpPr>
              <p:spPr>
                <a:xfrm>
                  <a:off x="59965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0" name="Freeform 1694">
                  <a:extLst>
                    <a:ext uri="{FF2B5EF4-FFF2-40B4-BE49-F238E27FC236}">
                      <a16:creationId xmlns:a16="http://schemas.microsoft.com/office/drawing/2014/main" id="{F9A626EB-7746-93DA-0107-6CBBA600805B}"/>
                    </a:ext>
                  </a:extLst>
                </p:cNvPr>
                <p:cNvSpPr/>
                <p:nvPr/>
              </p:nvSpPr>
              <p:spPr>
                <a:xfrm>
                  <a:off x="60282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1" name="Freeform 1695">
                  <a:extLst>
                    <a:ext uri="{FF2B5EF4-FFF2-40B4-BE49-F238E27FC236}">
                      <a16:creationId xmlns:a16="http://schemas.microsoft.com/office/drawing/2014/main" id="{04295326-BCD8-750E-10F1-5371779A8810}"/>
                    </a:ext>
                  </a:extLst>
                </p:cNvPr>
                <p:cNvSpPr/>
                <p:nvPr/>
              </p:nvSpPr>
              <p:spPr>
                <a:xfrm>
                  <a:off x="59996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2" name="Freeform 1696">
                  <a:extLst>
                    <a:ext uri="{FF2B5EF4-FFF2-40B4-BE49-F238E27FC236}">
                      <a16:creationId xmlns:a16="http://schemas.microsoft.com/office/drawing/2014/main" id="{33D1B73A-E315-ABDE-8959-C7719C2AF9CB}"/>
                    </a:ext>
                  </a:extLst>
                </p:cNvPr>
                <p:cNvSpPr/>
                <p:nvPr/>
              </p:nvSpPr>
              <p:spPr>
                <a:xfrm>
                  <a:off x="60314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3" name="Freeform 1697">
                  <a:extLst>
                    <a:ext uri="{FF2B5EF4-FFF2-40B4-BE49-F238E27FC236}">
                      <a16:creationId xmlns:a16="http://schemas.microsoft.com/office/drawing/2014/main" id="{A2C4FB3D-F70D-D17A-1DE3-BAA510284525}"/>
                    </a:ext>
                  </a:extLst>
                </p:cNvPr>
                <p:cNvSpPr/>
                <p:nvPr/>
              </p:nvSpPr>
              <p:spPr>
                <a:xfrm>
                  <a:off x="60250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4" name="Freeform 1698">
                  <a:extLst>
                    <a:ext uri="{FF2B5EF4-FFF2-40B4-BE49-F238E27FC236}">
                      <a16:creationId xmlns:a16="http://schemas.microsoft.com/office/drawing/2014/main" id="{7D97E8FA-6EA5-5E36-B6E2-0ECA308D13DB}"/>
                    </a:ext>
                  </a:extLst>
                </p:cNvPr>
                <p:cNvSpPr/>
                <p:nvPr/>
              </p:nvSpPr>
              <p:spPr>
                <a:xfrm>
                  <a:off x="60568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5" name="Freeform 1699">
                  <a:extLst>
                    <a:ext uri="{FF2B5EF4-FFF2-40B4-BE49-F238E27FC236}">
                      <a16:creationId xmlns:a16="http://schemas.microsoft.com/office/drawing/2014/main" id="{C4D48B4C-3CDF-566E-8C01-B488B0999F58}"/>
                    </a:ext>
                  </a:extLst>
                </p:cNvPr>
                <p:cNvSpPr/>
                <p:nvPr/>
              </p:nvSpPr>
              <p:spPr>
                <a:xfrm>
                  <a:off x="6028266" y="31834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6" name="Freeform 1700">
                  <a:extLst>
                    <a:ext uri="{FF2B5EF4-FFF2-40B4-BE49-F238E27FC236}">
                      <a16:creationId xmlns:a16="http://schemas.microsoft.com/office/drawing/2014/main" id="{F0ECC597-799B-D027-8D16-6B026E1A56C8}"/>
                    </a:ext>
                  </a:extLst>
                </p:cNvPr>
                <p:cNvSpPr/>
                <p:nvPr/>
              </p:nvSpPr>
              <p:spPr>
                <a:xfrm>
                  <a:off x="6060016" y="31517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7" name="Freeform 1701">
                  <a:extLst>
                    <a:ext uri="{FF2B5EF4-FFF2-40B4-BE49-F238E27FC236}">
                      <a16:creationId xmlns:a16="http://schemas.microsoft.com/office/drawing/2014/main" id="{6B76B490-5622-3E5A-C61F-DBF7A0ED9CA6}"/>
                    </a:ext>
                  </a:extLst>
                </p:cNvPr>
                <p:cNvSpPr/>
                <p:nvPr/>
              </p:nvSpPr>
              <p:spPr>
                <a:xfrm>
                  <a:off x="6056841"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8" name="Freeform 1702">
                  <a:extLst>
                    <a:ext uri="{FF2B5EF4-FFF2-40B4-BE49-F238E27FC236}">
                      <a16:creationId xmlns:a16="http://schemas.microsoft.com/office/drawing/2014/main" id="{B6B73A5F-F85E-A582-CECA-34BDEE0FAF45}"/>
                    </a:ext>
                  </a:extLst>
                </p:cNvPr>
                <p:cNvSpPr/>
                <p:nvPr/>
              </p:nvSpPr>
              <p:spPr>
                <a:xfrm>
                  <a:off x="6088591"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9" name="Freeform 1703">
                  <a:extLst>
                    <a:ext uri="{FF2B5EF4-FFF2-40B4-BE49-F238E27FC236}">
                      <a16:creationId xmlns:a16="http://schemas.microsoft.com/office/drawing/2014/main" id="{7C9140F3-1FE2-CF1D-4C75-0736F694CED9}"/>
                    </a:ext>
                  </a:extLst>
                </p:cNvPr>
                <p:cNvSpPr/>
                <p:nvPr/>
              </p:nvSpPr>
              <p:spPr>
                <a:xfrm>
                  <a:off x="6141508"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0" name="Freeform 1704">
                  <a:extLst>
                    <a:ext uri="{FF2B5EF4-FFF2-40B4-BE49-F238E27FC236}">
                      <a16:creationId xmlns:a16="http://schemas.microsoft.com/office/drawing/2014/main" id="{830A3D6B-B4A8-C289-A0C3-FEE209BBBC41}"/>
                    </a:ext>
                  </a:extLst>
                </p:cNvPr>
                <p:cNvSpPr/>
                <p:nvPr/>
              </p:nvSpPr>
              <p:spPr>
                <a:xfrm>
                  <a:off x="6173258"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1" name="Freeform 1705">
                  <a:extLst>
                    <a:ext uri="{FF2B5EF4-FFF2-40B4-BE49-F238E27FC236}">
                      <a16:creationId xmlns:a16="http://schemas.microsoft.com/office/drawing/2014/main" id="{C54DA903-8013-20AE-5BA3-E7613557DCAC}"/>
                    </a:ext>
                  </a:extLst>
                </p:cNvPr>
                <p:cNvSpPr/>
                <p:nvPr/>
              </p:nvSpPr>
              <p:spPr>
                <a:xfrm>
                  <a:off x="614891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2" name="Freeform 1706">
                  <a:extLst>
                    <a:ext uri="{FF2B5EF4-FFF2-40B4-BE49-F238E27FC236}">
                      <a16:creationId xmlns:a16="http://schemas.microsoft.com/office/drawing/2014/main" id="{F76C28A9-647F-3710-D564-3729587A3941}"/>
                    </a:ext>
                  </a:extLst>
                </p:cNvPr>
                <p:cNvSpPr/>
                <p:nvPr/>
              </p:nvSpPr>
              <p:spPr>
                <a:xfrm>
                  <a:off x="618066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3" name="Freeform 1707">
                  <a:extLst>
                    <a:ext uri="{FF2B5EF4-FFF2-40B4-BE49-F238E27FC236}">
                      <a16:creationId xmlns:a16="http://schemas.microsoft.com/office/drawing/2014/main" id="{CFCC927F-368F-56D4-60CC-0ABAAFDE8009}"/>
                    </a:ext>
                  </a:extLst>
                </p:cNvPr>
                <p:cNvSpPr/>
                <p:nvPr/>
              </p:nvSpPr>
              <p:spPr>
                <a:xfrm>
                  <a:off x="61658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4" name="Freeform 1708">
                  <a:extLst>
                    <a:ext uri="{FF2B5EF4-FFF2-40B4-BE49-F238E27FC236}">
                      <a16:creationId xmlns:a16="http://schemas.microsoft.com/office/drawing/2014/main" id="{E6BB60CB-3C17-5E3D-F366-0618BB4BF09D}"/>
                    </a:ext>
                  </a:extLst>
                </p:cNvPr>
                <p:cNvSpPr/>
                <p:nvPr/>
              </p:nvSpPr>
              <p:spPr>
                <a:xfrm>
                  <a:off x="61976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5" name="Freeform 1709">
                  <a:extLst>
                    <a:ext uri="{FF2B5EF4-FFF2-40B4-BE49-F238E27FC236}">
                      <a16:creationId xmlns:a16="http://schemas.microsoft.com/office/drawing/2014/main" id="{91148A52-91D8-CCD3-4304-2309D7BD9141}"/>
                    </a:ext>
                  </a:extLst>
                </p:cNvPr>
                <p:cNvSpPr/>
                <p:nvPr/>
              </p:nvSpPr>
              <p:spPr>
                <a:xfrm>
                  <a:off x="61944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6" name="Freeform 1710">
                  <a:extLst>
                    <a:ext uri="{FF2B5EF4-FFF2-40B4-BE49-F238E27FC236}">
                      <a16:creationId xmlns:a16="http://schemas.microsoft.com/office/drawing/2014/main" id="{EBB70921-B351-E2A8-349E-5B96BC99880B}"/>
                    </a:ext>
                  </a:extLst>
                </p:cNvPr>
                <p:cNvSpPr/>
                <p:nvPr/>
              </p:nvSpPr>
              <p:spPr>
                <a:xfrm>
                  <a:off x="62261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7" name="Freeform 1711">
                  <a:extLst>
                    <a:ext uri="{FF2B5EF4-FFF2-40B4-BE49-F238E27FC236}">
                      <a16:creationId xmlns:a16="http://schemas.microsoft.com/office/drawing/2014/main" id="{14136945-2C56-4C99-E3E2-9C7DCE1527A5}"/>
                    </a:ext>
                  </a:extLst>
                </p:cNvPr>
                <p:cNvSpPr/>
                <p:nvPr/>
              </p:nvSpPr>
              <p:spPr>
                <a:xfrm>
                  <a:off x="621876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8" name="Freeform 1712">
                  <a:extLst>
                    <a:ext uri="{FF2B5EF4-FFF2-40B4-BE49-F238E27FC236}">
                      <a16:creationId xmlns:a16="http://schemas.microsoft.com/office/drawing/2014/main" id="{D53CE973-3955-8EB9-3969-718B41CEEB28}"/>
                    </a:ext>
                  </a:extLst>
                </p:cNvPr>
                <p:cNvSpPr/>
                <p:nvPr/>
              </p:nvSpPr>
              <p:spPr>
                <a:xfrm>
                  <a:off x="625051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9" name="Freeform 1713">
                  <a:extLst>
                    <a:ext uri="{FF2B5EF4-FFF2-40B4-BE49-F238E27FC236}">
                      <a16:creationId xmlns:a16="http://schemas.microsoft.com/office/drawing/2014/main" id="{003FC57F-B967-FB14-942A-5C1D32EFF1EC}"/>
                    </a:ext>
                  </a:extLst>
                </p:cNvPr>
                <p:cNvSpPr/>
                <p:nvPr/>
              </p:nvSpPr>
              <p:spPr>
                <a:xfrm>
                  <a:off x="6230408"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0" name="Freeform 1714">
                  <a:extLst>
                    <a:ext uri="{FF2B5EF4-FFF2-40B4-BE49-F238E27FC236}">
                      <a16:creationId xmlns:a16="http://schemas.microsoft.com/office/drawing/2014/main" id="{7DFDCFD4-6249-F831-5B49-671347399B63}"/>
                    </a:ext>
                  </a:extLst>
                </p:cNvPr>
                <p:cNvSpPr/>
                <p:nvPr/>
              </p:nvSpPr>
              <p:spPr>
                <a:xfrm>
                  <a:off x="62611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1" name="Freeform 1715">
                  <a:extLst>
                    <a:ext uri="{FF2B5EF4-FFF2-40B4-BE49-F238E27FC236}">
                      <a16:creationId xmlns:a16="http://schemas.microsoft.com/office/drawing/2014/main" id="{E761B97C-E535-9BF1-8317-9E0FF094193C}"/>
                    </a:ext>
                  </a:extLst>
                </p:cNvPr>
                <p:cNvSpPr/>
                <p:nvPr/>
              </p:nvSpPr>
              <p:spPr>
                <a:xfrm>
                  <a:off x="6240991"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2" name="Freeform 1716">
                  <a:extLst>
                    <a:ext uri="{FF2B5EF4-FFF2-40B4-BE49-F238E27FC236}">
                      <a16:creationId xmlns:a16="http://schemas.microsoft.com/office/drawing/2014/main" id="{4F53F039-706C-6A2D-DB95-6FD33F133393}"/>
                    </a:ext>
                  </a:extLst>
                </p:cNvPr>
                <p:cNvSpPr/>
                <p:nvPr/>
              </p:nvSpPr>
              <p:spPr>
                <a:xfrm>
                  <a:off x="6271683"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3" name="Freeform 1717">
                  <a:extLst>
                    <a:ext uri="{FF2B5EF4-FFF2-40B4-BE49-F238E27FC236}">
                      <a16:creationId xmlns:a16="http://schemas.microsoft.com/office/drawing/2014/main" id="{537F2A4E-72E9-9259-C685-937EC1172982}"/>
                    </a:ext>
                  </a:extLst>
                </p:cNvPr>
                <p:cNvSpPr/>
                <p:nvPr/>
              </p:nvSpPr>
              <p:spPr>
                <a:xfrm>
                  <a:off x="62547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4" name="Freeform 1718">
                  <a:extLst>
                    <a:ext uri="{FF2B5EF4-FFF2-40B4-BE49-F238E27FC236}">
                      <a16:creationId xmlns:a16="http://schemas.microsoft.com/office/drawing/2014/main" id="{4A78FEA3-5077-5694-1C9A-54FB488ED01A}"/>
                    </a:ext>
                  </a:extLst>
                </p:cNvPr>
                <p:cNvSpPr/>
                <p:nvPr/>
              </p:nvSpPr>
              <p:spPr>
                <a:xfrm>
                  <a:off x="62865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5" name="Freeform 1719">
                  <a:extLst>
                    <a:ext uri="{FF2B5EF4-FFF2-40B4-BE49-F238E27FC236}">
                      <a16:creationId xmlns:a16="http://schemas.microsoft.com/office/drawing/2014/main" id="{DE43CB11-1046-2AFD-52F2-47807E894B35}"/>
                    </a:ext>
                  </a:extLst>
                </p:cNvPr>
                <p:cNvSpPr/>
                <p:nvPr/>
              </p:nvSpPr>
              <p:spPr>
                <a:xfrm>
                  <a:off x="62579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6" name="Freeform 1720">
                  <a:extLst>
                    <a:ext uri="{FF2B5EF4-FFF2-40B4-BE49-F238E27FC236}">
                      <a16:creationId xmlns:a16="http://schemas.microsoft.com/office/drawing/2014/main" id="{D72B54A4-2A51-4F7A-96E3-749FF1045CFF}"/>
                    </a:ext>
                  </a:extLst>
                </p:cNvPr>
                <p:cNvSpPr/>
                <p:nvPr/>
              </p:nvSpPr>
              <p:spPr>
                <a:xfrm>
                  <a:off x="62896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7" name="Freeform 1721">
                  <a:extLst>
                    <a:ext uri="{FF2B5EF4-FFF2-40B4-BE49-F238E27FC236}">
                      <a16:creationId xmlns:a16="http://schemas.microsoft.com/office/drawing/2014/main" id="{C1E39B94-2159-7C0D-8026-096931DACEE5}"/>
                    </a:ext>
                  </a:extLst>
                </p:cNvPr>
                <p:cNvSpPr/>
                <p:nvPr/>
              </p:nvSpPr>
              <p:spPr>
                <a:xfrm>
                  <a:off x="6265333" y="3192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8" name="Freeform 1722">
                  <a:extLst>
                    <a:ext uri="{FF2B5EF4-FFF2-40B4-BE49-F238E27FC236}">
                      <a16:creationId xmlns:a16="http://schemas.microsoft.com/office/drawing/2014/main" id="{5D703E2D-87B0-AD5B-9720-C05788F62BE2}"/>
                    </a:ext>
                  </a:extLst>
                </p:cNvPr>
                <p:cNvSpPr/>
                <p:nvPr/>
              </p:nvSpPr>
              <p:spPr>
                <a:xfrm>
                  <a:off x="6297083" y="3162300"/>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9" name="Freeform 1723">
                  <a:extLst>
                    <a:ext uri="{FF2B5EF4-FFF2-40B4-BE49-F238E27FC236}">
                      <a16:creationId xmlns:a16="http://schemas.microsoft.com/office/drawing/2014/main" id="{4CAF1ED0-03F1-1582-CB48-4AE6B980CEA4}"/>
                    </a:ext>
                  </a:extLst>
                </p:cNvPr>
                <p:cNvSpPr/>
                <p:nvPr/>
              </p:nvSpPr>
              <p:spPr>
                <a:xfrm>
                  <a:off x="6279091"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0" name="Freeform 1724">
                  <a:extLst>
                    <a:ext uri="{FF2B5EF4-FFF2-40B4-BE49-F238E27FC236}">
                      <a16:creationId xmlns:a16="http://schemas.microsoft.com/office/drawing/2014/main" id="{5A65FC9E-8FF6-5CAC-1A62-8FE348016C7E}"/>
                    </a:ext>
                  </a:extLst>
                </p:cNvPr>
                <p:cNvSpPr/>
                <p:nvPr/>
              </p:nvSpPr>
              <p:spPr>
                <a:xfrm>
                  <a:off x="6310841"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1" name="Freeform 1725">
                  <a:extLst>
                    <a:ext uri="{FF2B5EF4-FFF2-40B4-BE49-F238E27FC236}">
                      <a16:creationId xmlns:a16="http://schemas.microsoft.com/office/drawing/2014/main" id="{4587ADAC-F913-C24E-F481-0F6E98CFC7BF}"/>
                    </a:ext>
                  </a:extLst>
                </p:cNvPr>
                <p:cNvSpPr/>
                <p:nvPr/>
              </p:nvSpPr>
              <p:spPr>
                <a:xfrm>
                  <a:off x="6283325"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2" name="Freeform 1726">
                  <a:extLst>
                    <a:ext uri="{FF2B5EF4-FFF2-40B4-BE49-F238E27FC236}">
                      <a16:creationId xmlns:a16="http://schemas.microsoft.com/office/drawing/2014/main" id="{5BDBE7F9-3441-6544-B1F0-BBF3A3ED3083}"/>
                    </a:ext>
                  </a:extLst>
                </p:cNvPr>
                <p:cNvSpPr/>
                <p:nvPr/>
              </p:nvSpPr>
              <p:spPr>
                <a:xfrm>
                  <a:off x="6315075"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3" name="Freeform 1727">
                  <a:extLst>
                    <a:ext uri="{FF2B5EF4-FFF2-40B4-BE49-F238E27FC236}">
                      <a16:creationId xmlns:a16="http://schemas.microsoft.com/office/drawing/2014/main" id="{20018C25-92CE-FD2D-272D-6CB03270A333}"/>
                    </a:ext>
                  </a:extLst>
                </p:cNvPr>
                <p:cNvSpPr/>
                <p:nvPr/>
              </p:nvSpPr>
              <p:spPr>
                <a:xfrm>
                  <a:off x="6286500" y="32046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4" name="Freeform 1728">
                  <a:extLst>
                    <a:ext uri="{FF2B5EF4-FFF2-40B4-BE49-F238E27FC236}">
                      <a16:creationId xmlns:a16="http://schemas.microsoft.com/office/drawing/2014/main" id="{115D4ED5-4B7F-F55C-A0B2-47293E6A77F3}"/>
                    </a:ext>
                  </a:extLst>
                </p:cNvPr>
                <p:cNvSpPr/>
                <p:nvPr/>
              </p:nvSpPr>
              <p:spPr>
                <a:xfrm>
                  <a:off x="6318250" y="31728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5" name="Freeform 1729">
                  <a:extLst>
                    <a:ext uri="{FF2B5EF4-FFF2-40B4-BE49-F238E27FC236}">
                      <a16:creationId xmlns:a16="http://schemas.microsoft.com/office/drawing/2014/main" id="{30A95056-A979-2032-91DF-87AE653255E3}"/>
                    </a:ext>
                  </a:extLst>
                </p:cNvPr>
                <p:cNvSpPr/>
                <p:nvPr/>
              </p:nvSpPr>
              <p:spPr>
                <a:xfrm>
                  <a:off x="6310841"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6" name="Freeform 1730">
                  <a:extLst>
                    <a:ext uri="{FF2B5EF4-FFF2-40B4-BE49-F238E27FC236}">
                      <a16:creationId xmlns:a16="http://schemas.microsoft.com/office/drawing/2014/main" id="{CE767745-2FB3-00FE-3388-04B992FB40EC}"/>
                    </a:ext>
                  </a:extLst>
                </p:cNvPr>
                <p:cNvSpPr/>
                <p:nvPr/>
              </p:nvSpPr>
              <p:spPr>
                <a:xfrm>
                  <a:off x="6342591"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7" name="Freeform 1731">
                  <a:extLst>
                    <a:ext uri="{FF2B5EF4-FFF2-40B4-BE49-F238E27FC236}">
                      <a16:creationId xmlns:a16="http://schemas.microsoft.com/office/drawing/2014/main" id="{AFF7B232-117C-93A3-6E46-D74E389B51DE}"/>
                    </a:ext>
                  </a:extLst>
                </p:cNvPr>
                <p:cNvSpPr/>
                <p:nvPr/>
              </p:nvSpPr>
              <p:spPr>
                <a:xfrm>
                  <a:off x="6357408"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8" name="Freeform 1732">
                  <a:extLst>
                    <a:ext uri="{FF2B5EF4-FFF2-40B4-BE49-F238E27FC236}">
                      <a16:creationId xmlns:a16="http://schemas.microsoft.com/office/drawing/2014/main" id="{1F44D610-50DF-EFE9-40B2-AD121F620AD8}"/>
                    </a:ext>
                  </a:extLst>
                </p:cNvPr>
                <p:cNvSpPr/>
                <p:nvPr/>
              </p:nvSpPr>
              <p:spPr>
                <a:xfrm>
                  <a:off x="6389158"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9" name="Freeform 1733">
                  <a:extLst>
                    <a:ext uri="{FF2B5EF4-FFF2-40B4-BE49-F238E27FC236}">
                      <a16:creationId xmlns:a16="http://schemas.microsoft.com/office/drawing/2014/main" id="{4ECAB6CC-0ECC-BBF9-2DAD-5C54C45E1CB0}"/>
                    </a:ext>
                  </a:extLst>
                </p:cNvPr>
                <p:cNvSpPr/>
                <p:nvPr/>
              </p:nvSpPr>
              <p:spPr>
                <a:xfrm>
                  <a:off x="64452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0" name="Freeform 1734">
                  <a:extLst>
                    <a:ext uri="{FF2B5EF4-FFF2-40B4-BE49-F238E27FC236}">
                      <a16:creationId xmlns:a16="http://schemas.microsoft.com/office/drawing/2014/main" id="{7BEC73DD-179D-0999-7F5A-2ED432B54608}"/>
                    </a:ext>
                  </a:extLst>
                </p:cNvPr>
                <p:cNvSpPr/>
                <p:nvPr/>
              </p:nvSpPr>
              <p:spPr>
                <a:xfrm>
                  <a:off x="64770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1" name="Freeform 1735">
                  <a:extLst>
                    <a:ext uri="{FF2B5EF4-FFF2-40B4-BE49-F238E27FC236}">
                      <a16:creationId xmlns:a16="http://schemas.microsoft.com/office/drawing/2014/main" id="{B4E58F92-8474-0DD1-5B91-9E1F3CA0FE0C}"/>
                    </a:ext>
                  </a:extLst>
                </p:cNvPr>
                <p:cNvSpPr/>
                <p:nvPr/>
              </p:nvSpPr>
              <p:spPr>
                <a:xfrm>
                  <a:off x="646641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2" name="Freeform 1736">
                  <a:extLst>
                    <a:ext uri="{FF2B5EF4-FFF2-40B4-BE49-F238E27FC236}">
                      <a16:creationId xmlns:a16="http://schemas.microsoft.com/office/drawing/2014/main" id="{99B9E587-4D3A-98EE-124B-A522D096DF21}"/>
                    </a:ext>
                  </a:extLst>
                </p:cNvPr>
                <p:cNvSpPr/>
                <p:nvPr/>
              </p:nvSpPr>
              <p:spPr>
                <a:xfrm>
                  <a:off x="649816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3" name="Freeform 1737">
                  <a:extLst>
                    <a:ext uri="{FF2B5EF4-FFF2-40B4-BE49-F238E27FC236}">
                      <a16:creationId xmlns:a16="http://schemas.microsoft.com/office/drawing/2014/main" id="{3C957D31-D56C-CB00-B9C6-AA74D231C777}"/>
                    </a:ext>
                  </a:extLst>
                </p:cNvPr>
                <p:cNvSpPr/>
                <p:nvPr/>
              </p:nvSpPr>
              <p:spPr>
                <a:xfrm>
                  <a:off x="647382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4" name="Freeform 1738">
                  <a:extLst>
                    <a:ext uri="{FF2B5EF4-FFF2-40B4-BE49-F238E27FC236}">
                      <a16:creationId xmlns:a16="http://schemas.microsoft.com/office/drawing/2014/main" id="{F7EB341E-66D2-A03F-5A4B-AA77CFF217C5}"/>
                    </a:ext>
                  </a:extLst>
                </p:cNvPr>
                <p:cNvSpPr/>
                <p:nvPr/>
              </p:nvSpPr>
              <p:spPr>
                <a:xfrm>
                  <a:off x="650557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5" name="Freeform 1739">
                  <a:extLst>
                    <a:ext uri="{FF2B5EF4-FFF2-40B4-BE49-F238E27FC236}">
                      <a16:creationId xmlns:a16="http://schemas.microsoft.com/office/drawing/2014/main" id="{F0F30C2D-8FC0-FC14-CC8F-2CA496322963}"/>
                    </a:ext>
                  </a:extLst>
                </p:cNvPr>
                <p:cNvSpPr/>
                <p:nvPr/>
              </p:nvSpPr>
              <p:spPr>
                <a:xfrm>
                  <a:off x="64770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6" name="Freeform 1740">
                  <a:extLst>
                    <a:ext uri="{FF2B5EF4-FFF2-40B4-BE49-F238E27FC236}">
                      <a16:creationId xmlns:a16="http://schemas.microsoft.com/office/drawing/2014/main" id="{DF4B2A75-A3A2-7A15-A686-F34B7889F39E}"/>
                    </a:ext>
                  </a:extLst>
                </p:cNvPr>
                <p:cNvSpPr/>
                <p:nvPr/>
              </p:nvSpPr>
              <p:spPr>
                <a:xfrm>
                  <a:off x="65087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7" name="Freeform 1741">
                  <a:extLst>
                    <a:ext uri="{FF2B5EF4-FFF2-40B4-BE49-F238E27FC236}">
                      <a16:creationId xmlns:a16="http://schemas.microsoft.com/office/drawing/2014/main" id="{ABBB5ADA-6674-64C6-C196-5661971AEA00}"/>
                    </a:ext>
                  </a:extLst>
                </p:cNvPr>
                <p:cNvSpPr/>
                <p:nvPr/>
              </p:nvSpPr>
              <p:spPr>
                <a:xfrm>
                  <a:off x="648123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8" name="Freeform 1742">
                  <a:extLst>
                    <a:ext uri="{FF2B5EF4-FFF2-40B4-BE49-F238E27FC236}">
                      <a16:creationId xmlns:a16="http://schemas.microsoft.com/office/drawing/2014/main" id="{F96EFE4C-7C5D-9C03-E0FA-68D68162F3C2}"/>
                    </a:ext>
                  </a:extLst>
                </p:cNvPr>
                <p:cNvSpPr/>
                <p:nvPr/>
              </p:nvSpPr>
              <p:spPr>
                <a:xfrm>
                  <a:off x="65129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9" name="Freeform 1743">
                  <a:extLst>
                    <a:ext uri="{FF2B5EF4-FFF2-40B4-BE49-F238E27FC236}">
                      <a16:creationId xmlns:a16="http://schemas.microsoft.com/office/drawing/2014/main" id="{04D38DCC-18A7-ADC3-AEA3-648C015BCBA9}"/>
                    </a:ext>
                  </a:extLst>
                </p:cNvPr>
                <p:cNvSpPr/>
                <p:nvPr/>
              </p:nvSpPr>
              <p:spPr>
                <a:xfrm>
                  <a:off x="6494991"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0" name="Freeform 1744">
                  <a:extLst>
                    <a:ext uri="{FF2B5EF4-FFF2-40B4-BE49-F238E27FC236}">
                      <a16:creationId xmlns:a16="http://schemas.microsoft.com/office/drawing/2014/main" id="{9B3D7740-C2C2-60CE-DD9E-5A74F9CF2710}"/>
                    </a:ext>
                  </a:extLst>
                </p:cNvPr>
                <p:cNvSpPr/>
                <p:nvPr/>
              </p:nvSpPr>
              <p:spPr>
                <a:xfrm>
                  <a:off x="6526741"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1" name="Freeform 1745">
                  <a:extLst>
                    <a:ext uri="{FF2B5EF4-FFF2-40B4-BE49-F238E27FC236}">
                      <a16:creationId xmlns:a16="http://schemas.microsoft.com/office/drawing/2014/main" id="{CFD463B1-8FB2-4819-E090-D856809393B8}"/>
                    </a:ext>
                  </a:extLst>
                </p:cNvPr>
                <p:cNvSpPr/>
                <p:nvPr/>
              </p:nvSpPr>
              <p:spPr>
                <a:xfrm>
                  <a:off x="64981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2" name="Freeform 1746">
                  <a:extLst>
                    <a:ext uri="{FF2B5EF4-FFF2-40B4-BE49-F238E27FC236}">
                      <a16:creationId xmlns:a16="http://schemas.microsoft.com/office/drawing/2014/main" id="{EF53AFDC-09DB-2F00-6418-E3CA112BCBC7}"/>
                    </a:ext>
                  </a:extLst>
                </p:cNvPr>
                <p:cNvSpPr/>
                <p:nvPr/>
              </p:nvSpPr>
              <p:spPr>
                <a:xfrm>
                  <a:off x="65299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3" name="Freeform 1747">
                  <a:extLst>
                    <a:ext uri="{FF2B5EF4-FFF2-40B4-BE49-F238E27FC236}">
                      <a16:creationId xmlns:a16="http://schemas.microsoft.com/office/drawing/2014/main" id="{4A1A588D-28C2-24D8-5361-F13D1BD6F2BB}"/>
                    </a:ext>
                  </a:extLst>
                </p:cNvPr>
                <p:cNvSpPr/>
                <p:nvPr/>
              </p:nvSpPr>
              <p:spPr>
                <a:xfrm>
                  <a:off x="65024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4" name="Freeform 1748">
                  <a:extLst>
                    <a:ext uri="{FF2B5EF4-FFF2-40B4-BE49-F238E27FC236}">
                      <a16:creationId xmlns:a16="http://schemas.microsoft.com/office/drawing/2014/main" id="{5B8D086C-D9B4-98C2-B361-8B2F35361324}"/>
                    </a:ext>
                  </a:extLst>
                </p:cNvPr>
                <p:cNvSpPr/>
                <p:nvPr/>
              </p:nvSpPr>
              <p:spPr>
                <a:xfrm>
                  <a:off x="65341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5" name="Freeform 1749">
                  <a:extLst>
                    <a:ext uri="{FF2B5EF4-FFF2-40B4-BE49-F238E27FC236}">
                      <a16:creationId xmlns:a16="http://schemas.microsoft.com/office/drawing/2014/main" id="{E81B80DB-575D-C364-71B9-434C575DD601}"/>
                    </a:ext>
                  </a:extLst>
                </p:cNvPr>
                <p:cNvSpPr/>
                <p:nvPr/>
              </p:nvSpPr>
              <p:spPr>
                <a:xfrm>
                  <a:off x="650557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6" name="Freeform 1750">
                  <a:extLst>
                    <a:ext uri="{FF2B5EF4-FFF2-40B4-BE49-F238E27FC236}">
                      <a16:creationId xmlns:a16="http://schemas.microsoft.com/office/drawing/2014/main" id="{6D202782-A215-215F-6A19-C84AAEC8BDCE}"/>
                    </a:ext>
                  </a:extLst>
                </p:cNvPr>
                <p:cNvSpPr/>
                <p:nvPr/>
              </p:nvSpPr>
              <p:spPr>
                <a:xfrm>
                  <a:off x="653732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7" name="Freeform 1751">
                  <a:extLst>
                    <a:ext uri="{FF2B5EF4-FFF2-40B4-BE49-F238E27FC236}">
                      <a16:creationId xmlns:a16="http://schemas.microsoft.com/office/drawing/2014/main" id="{F2D0AA03-FC83-6542-95F0-5EDEAC701026}"/>
                    </a:ext>
                  </a:extLst>
                </p:cNvPr>
                <p:cNvSpPr/>
                <p:nvPr/>
              </p:nvSpPr>
              <p:spPr>
                <a:xfrm>
                  <a:off x="65087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8" name="Freeform 1752">
                  <a:extLst>
                    <a:ext uri="{FF2B5EF4-FFF2-40B4-BE49-F238E27FC236}">
                      <a16:creationId xmlns:a16="http://schemas.microsoft.com/office/drawing/2014/main" id="{8A5E8A0B-2E09-6267-FC79-A888CF63C448}"/>
                    </a:ext>
                  </a:extLst>
                </p:cNvPr>
                <p:cNvSpPr/>
                <p:nvPr/>
              </p:nvSpPr>
              <p:spPr>
                <a:xfrm>
                  <a:off x="65405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9" name="Freeform 1753">
                  <a:extLst>
                    <a:ext uri="{FF2B5EF4-FFF2-40B4-BE49-F238E27FC236}">
                      <a16:creationId xmlns:a16="http://schemas.microsoft.com/office/drawing/2014/main" id="{B07CA4AE-5676-5549-A40D-8E8CA3CC8D8A}"/>
                    </a:ext>
                  </a:extLst>
                </p:cNvPr>
                <p:cNvSpPr/>
                <p:nvPr/>
              </p:nvSpPr>
              <p:spPr>
                <a:xfrm>
                  <a:off x="651298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0" name="Freeform 1754">
                  <a:extLst>
                    <a:ext uri="{FF2B5EF4-FFF2-40B4-BE49-F238E27FC236}">
                      <a16:creationId xmlns:a16="http://schemas.microsoft.com/office/drawing/2014/main" id="{31316774-0575-7237-531B-0E433E21657E}"/>
                    </a:ext>
                  </a:extLst>
                </p:cNvPr>
                <p:cNvSpPr/>
                <p:nvPr/>
              </p:nvSpPr>
              <p:spPr>
                <a:xfrm>
                  <a:off x="654473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1" name="Freeform 1755">
                  <a:extLst>
                    <a:ext uri="{FF2B5EF4-FFF2-40B4-BE49-F238E27FC236}">
                      <a16:creationId xmlns:a16="http://schemas.microsoft.com/office/drawing/2014/main" id="{BD0F8A39-FFF7-72CE-0E7A-7E105233CB0F}"/>
                    </a:ext>
                  </a:extLst>
                </p:cNvPr>
                <p:cNvSpPr/>
                <p:nvPr/>
              </p:nvSpPr>
              <p:spPr>
                <a:xfrm>
                  <a:off x="6516158"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2" name="Freeform 1756">
                  <a:extLst>
                    <a:ext uri="{FF2B5EF4-FFF2-40B4-BE49-F238E27FC236}">
                      <a16:creationId xmlns:a16="http://schemas.microsoft.com/office/drawing/2014/main" id="{7E2E98C7-E139-C4E9-038F-E72110BAE650}"/>
                    </a:ext>
                  </a:extLst>
                </p:cNvPr>
                <p:cNvSpPr/>
                <p:nvPr/>
              </p:nvSpPr>
              <p:spPr>
                <a:xfrm>
                  <a:off x="6547908"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3" name="Freeform 1757">
                  <a:extLst>
                    <a:ext uri="{FF2B5EF4-FFF2-40B4-BE49-F238E27FC236}">
                      <a16:creationId xmlns:a16="http://schemas.microsoft.com/office/drawing/2014/main" id="{0FD9926E-08A3-ED5A-05E0-087DB7C6B901}"/>
                    </a:ext>
                  </a:extLst>
                </p:cNvPr>
                <p:cNvSpPr/>
                <p:nvPr/>
              </p:nvSpPr>
              <p:spPr>
                <a:xfrm>
                  <a:off x="6520391" y="32258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4" name="Freeform 1758">
                  <a:extLst>
                    <a:ext uri="{FF2B5EF4-FFF2-40B4-BE49-F238E27FC236}">
                      <a16:creationId xmlns:a16="http://schemas.microsoft.com/office/drawing/2014/main" id="{60CFB83D-2191-27C6-9B23-BCDE45769A73}"/>
                    </a:ext>
                  </a:extLst>
                </p:cNvPr>
                <p:cNvSpPr/>
                <p:nvPr/>
              </p:nvSpPr>
              <p:spPr>
                <a:xfrm>
                  <a:off x="65510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5" name="Freeform 1759">
                  <a:extLst>
                    <a:ext uri="{FF2B5EF4-FFF2-40B4-BE49-F238E27FC236}">
                      <a16:creationId xmlns:a16="http://schemas.microsoft.com/office/drawing/2014/main" id="{5432B030-DA20-E401-8DB2-3BDBEE36801D}"/>
                    </a:ext>
                  </a:extLst>
                </p:cNvPr>
                <p:cNvSpPr/>
                <p:nvPr/>
              </p:nvSpPr>
              <p:spPr>
                <a:xfrm>
                  <a:off x="65235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6" name="Freeform 1760">
                  <a:extLst>
                    <a:ext uri="{FF2B5EF4-FFF2-40B4-BE49-F238E27FC236}">
                      <a16:creationId xmlns:a16="http://schemas.microsoft.com/office/drawing/2014/main" id="{89477A9B-AABC-7884-6B02-9A69B245BF84}"/>
                    </a:ext>
                  </a:extLst>
                </p:cNvPr>
                <p:cNvSpPr/>
                <p:nvPr/>
              </p:nvSpPr>
              <p:spPr>
                <a:xfrm>
                  <a:off x="65553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7" name="Freeform 1761">
                  <a:extLst>
                    <a:ext uri="{FF2B5EF4-FFF2-40B4-BE49-F238E27FC236}">
                      <a16:creationId xmlns:a16="http://schemas.microsoft.com/office/drawing/2014/main" id="{36759950-755C-7B1D-879A-055AE304E2E3}"/>
                    </a:ext>
                  </a:extLst>
                </p:cNvPr>
                <p:cNvSpPr/>
                <p:nvPr/>
              </p:nvSpPr>
              <p:spPr>
                <a:xfrm>
                  <a:off x="65267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8" name="Freeform 1762">
                  <a:extLst>
                    <a:ext uri="{FF2B5EF4-FFF2-40B4-BE49-F238E27FC236}">
                      <a16:creationId xmlns:a16="http://schemas.microsoft.com/office/drawing/2014/main" id="{AF8A196A-93D8-C6BE-1326-F71EB18C1FEB}"/>
                    </a:ext>
                  </a:extLst>
                </p:cNvPr>
                <p:cNvSpPr/>
                <p:nvPr/>
              </p:nvSpPr>
              <p:spPr>
                <a:xfrm>
                  <a:off x="65584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9" name="Freeform 1763">
                  <a:extLst>
                    <a:ext uri="{FF2B5EF4-FFF2-40B4-BE49-F238E27FC236}">
                      <a16:creationId xmlns:a16="http://schemas.microsoft.com/office/drawing/2014/main" id="{433F04D2-8CCA-3BD4-7818-916A6CDBF40F}"/>
                    </a:ext>
                  </a:extLst>
                </p:cNvPr>
                <p:cNvSpPr/>
                <p:nvPr/>
              </p:nvSpPr>
              <p:spPr>
                <a:xfrm>
                  <a:off x="6530975"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0" name="Freeform 1764">
                  <a:extLst>
                    <a:ext uri="{FF2B5EF4-FFF2-40B4-BE49-F238E27FC236}">
                      <a16:creationId xmlns:a16="http://schemas.microsoft.com/office/drawing/2014/main" id="{F9D621D3-2EF6-93DB-F93D-E31548C24249}"/>
                    </a:ext>
                  </a:extLst>
                </p:cNvPr>
                <p:cNvSpPr/>
                <p:nvPr/>
              </p:nvSpPr>
              <p:spPr>
                <a:xfrm>
                  <a:off x="65616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1" name="Freeform 1765">
                  <a:extLst>
                    <a:ext uri="{FF2B5EF4-FFF2-40B4-BE49-F238E27FC236}">
                      <a16:creationId xmlns:a16="http://schemas.microsoft.com/office/drawing/2014/main" id="{78A46669-2213-3961-4A4F-7F7FD011CED3}"/>
                    </a:ext>
                  </a:extLst>
                </p:cNvPr>
                <p:cNvSpPr/>
                <p:nvPr/>
              </p:nvSpPr>
              <p:spPr>
                <a:xfrm>
                  <a:off x="6534150"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2" name="Freeform 1766">
                  <a:extLst>
                    <a:ext uri="{FF2B5EF4-FFF2-40B4-BE49-F238E27FC236}">
                      <a16:creationId xmlns:a16="http://schemas.microsoft.com/office/drawing/2014/main" id="{4E05141F-0591-C34B-2432-6A61084B408F}"/>
                    </a:ext>
                  </a:extLst>
                </p:cNvPr>
                <p:cNvSpPr/>
                <p:nvPr/>
              </p:nvSpPr>
              <p:spPr>
                <a:xfrm>
                  <a:off x="6565900"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3" name="Freeform 1767">
                  <a:extLst>
                    <a:ext uri="{FF2B5EF4-FFF2-40B4-BE49-F238E27FC236}">
                      <a16:creationId xmlns:a16="http://schemas.microsoft.com/office/drawing/2014/main" id="{2E6087F2-B91D-7BB2-7B8B-CA8E5630B5A0}"/>
                    </a:ext>
                  </a:extLst>
                </p:cNvPr>
                <p:cNvSpPr/>
                <p:nvPr/>
              </p:nvSpPr>
              <p:spPr>
                <a:xfrm>
                  <a:off x="6537325"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4" name="Freeform 1768">
                  <a:extLst>
                    <a:ext uri="{FF2B5EF4-FFF2-40B4-BE49-F238E27FC236}">
                      <a16:creationId xmlns:a16="http://schemas.microsoft.com/office/drawing/2014/main" id="{10F1F734-C7AA-D674-D77D-C77C17C0D799}"/>
                    </a:ext>
                  </a:extLst>
                </p:cNvPr>
                <p:cNvSpPr/>
                <p:nvPr/>
              </p:nvSpPr>
              <p:spPr>
                <a:xfrm>
                  <a:off x="6569075"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5" name="Freeform 1769">
                  <a:extLst>
                    <a:ext uri="{FF2B5EF4-FFF2-40B4-BE49-F238E27FC236}">
                      <a16:creationId xmlns:a16="http://schemas.microsoft.com/office/drawing/2014/main" id="{D3F4926A-51E0-5626-F1D5-61198A7BBC5B}"/>
                    </a:ext>
                  </a:extLst>
                </p:cNvPr>
                <p:cNvSpPr/>
                <p:nvPr/>
              </p:nvSpPr>
              <p:spPr>
                <a:xfrm>
                  <a:off x="6541558"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6" name="Freeform 1770">
                  <a:extLst>
                    <a:ext uri="{FF2B5EF4-FFF2-40B4-BE49-F238E27FC236}">
                      <a16:creationId xmlns:a16="http://schemas.microsoft.com/office/drawing/2014/main" id="{52F530C9-7451-CB94-53D0-EB0FC369BA45}"/>
                    </a:ext>
                  </a:extLst>
                </p:cNvPr>
                <p:cNvSpPr/>
                <p:nvPr/>
              </p:nvSpPr>
              <p:spPr>
                <a:xfrm>
                  <a:off x="657330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7" name="Freeform 1771">
                  <a:extLst>
                    <a:ext uri="{FF2B5EF4-FFF2-40B4-BE49-F238E27FC236}">
                      <a16:creationId xmlns:a16="http://schemas.microsoft.com/office/drawing/2014/main" id="{048795A3-B756-32EE-7B95-E6B7F766D4A4}"/>
                    </a:ext>
                  </a:extLst>
                </p:cNvPr>
                <p:cNvSpPr/>
                <p:nvPr/>
              </p:nvSpPr>
              <p:spPr>
                <a:xfrm>
                  <a:off x="6544733"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8" name="Freeform 1772">
                  <a:extLst>
                    <a:ext uri="{FF2B5EF4-FFF2-40B4-BE49-F238E27FC236}">
                      <a16:creationId xmlns:a16="http://schemas.microsoft.com/office/drawing/2014/main" id="{1F6A9AD9-6D49-3FE4-7C65-B8EB8A6F1DFD}"/>
                    </a:ext>
                  </a:extLst>
                </p:cNvPr>
                <p:cNvSpPr/>
                <p:nvPr/>
              </p:nvSpPr>
              <p:spPr>
                <a:xfrm>
                  <a:off x="6576483"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9" name="Freeform 1773">
                  <a:extLst>
                    <a:ext uri="{FF2B5EF4-FFF2-40B4-BE49-F238E27FC236}">
                      <a16:creationId xmlns:a16="http://schemas.microsoft.com/office/drawing/2014/main" id="{5C8559EB-8008-3BD6-D584-A79B705342FB}"/>
                    </a:ext>
                  </a:extLst>
                </p:cNvPr>
                <p:cNvSpPr/>
                <p:nvPr/>
              </p:nvSpPr>
              <p:spPr>
                <a:xfrm>
                  <a:off x="6547908"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0" name="Freeform 1774">
                  <a:extLst>
                    <a:ext uri="{FF2B5EF4-FFF2-40B4-BE49-F238E27FC236}">
                      <a16:creationId xmlns:a16="http://schemas.microsoft.com/office/drawing/2014/main" id="{48DB5FAC-01D6-15A1-F411-F65931105628}"/>
                    </a:ext>
                  </a:extLst>
                </p:cNvPr>
                <p:cNvSpPr/>
                <p:nvPr/>
              </p:nvSpPr>
              <p:spPr>
                <a:xfrm>
                  <a:off x="657965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1" name="Freeform 1775">
                  <a:extLst>
                    <a:ext uri="{FF2B5EF4-FFF2-40B4-BE49-F238E27FC236}">
                      <a16:creationId xmlns:a16="http://schemas.microsoft.com/office/drawing/2014/main" id="{C314FCD0-585B-97B0-2F89-D00945CF95B0}"/>
                    </a:ext>
                  </a:extLst>
                </p:cNvPr>
                <p:cNvSpPr/>
                <p:nvPr/>
              </p:nvSpPr>
              <p:spPr>
                <a:xfrm>
                  <a:off x="65521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2" name="Freeform 1776">
                  <a:extLst>
                    <a:ext uri="{FF2B5EF4-FFF2-40B4-BE49-F238E27FC236}">
                      <a16:creationId xmlns:a16="http://schemas.microsoft.com/office/drawing/2014/main" id="{7CA0E64D-5538-7417-1D05-6C165D08EBA7}"/>
                    </a:ext>
                  </a:extLst>
                </p:cNvPr>
                <p:cNvSpPr/>
                <p:nvPr/>
              </p:nvSpPr>
              <p:spPr>
                <a:xfrm>
                  <a:off x="65838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3" name="Freeform 1777">
                  <a:extLst>
                    <a:ext uri="{FF2B5EF4-FFF2-40B4-BE49-F238E27FC236}">
                      <a16:creationId xmlns:a16="http://schemas.microsoft.com/office/drawing/2014/main" id="{E6FDEB8B-7854-4EBF-8078-D0AB8A0F443F}"/>
                    </a:ext>
                  </a:extLst>
                </p:cNvPr>
                <p:cNvSpPr/>
                <p:nvPr/>
              </p:nvSpPr>
              <p:spPr>
                <a:xfrm>
                  <a:off x="6555316"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4" name="Freeform 1778">
                  <a:extLst>
                    <a:ext uri="{FF2B5EF4-FFF2-40B4-BE49-F238E27FC236}">
                      <a16:creationId xmlns:a16="http://schemas.microsoft.com/office/drawing/2014/main" id="{121284C0-0B3F-E210-A50B-F04211D16AB0}"/>
                    </a:ext>
                  </a:extLst>
                </p:cNvPr>
                <p:cNvSpPr/>
                <p:nvPr/>
              </p:nvSpPr>
              <p:spPr>
                <a:xfrm>
                  <a:off x="65870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5" name="Freeform 1779">
                  <a:extLst>
                    <a:ext uri="{FF2B5EF4-FFF2-40B4-BE49-F238E27FC236}">
                      <a16:creationId xmlns:a16="http://schemas.microsoft.com/office/drawing/2014/main" id="{5354D561-24E4-E55C-D989-2D14B4D048C0}"/>
                    </a:ext>
                  </a:extLst>
                </p:cNvPr>
                <p:cNvSpPr/>
                <p:nvPr/>
              </p:nvSpPr>
              <p:spPr>
                <a:xfrm>
                  <a:off x="6558491"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6" name="Freeform 1780">
                  <a:extLst>
                    <a:ext uri="{FF2B5EF4-FFF2-40B4-BE49-F238E27FC236}">
                      <a16:creationId xmlns:a16="http://schemas.microsoft.com/office/drawing/2014/main" id="{0A27261B-4B11-E9C5-D832-741FE670D396}"/>
                    </a:ext>
                  </a:extLst>
                </p:cNvPr>
                <p:cNvSpPr/>
                <p:nvPr/>
              </p:nvSpPr>
              <p:spPr>
                <a:xfrm>
                  <a:off x="6590241"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7" name="Freeform 1781">
                  <a:extLst>
                    <a:ext uri="{FF2B5EF4-FFF2-40B4-BE49-F238E27FC236}">
                      <a16:creationId xmlns:a16="http://schemas.microsoft.com/office/drawing/2014/main" id="{716BB3BE-F014-C125-98B9-F9B53E568697}"/>
                    </a:ext>
                  </a:extLst>
                </p:cNvPr>
                <p:cNvSpPr/>
                <p:nvPr/>
              </p:nvSpPr>
              <p:spPr>
                <a:xfrm>
                  <a:off x="6562725"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8" name="Freeform 1782">
                  <a:extLst>
                    <a:ext uri="{FF2B5EF4-FFF2-40B4-BE49-F238E27FC236}">
                      <a16:creationId xmlns:a16="http://schemas.microsoft.com/office/drawing/2014/main" id="{A1C26B9C-105F-B653-A7B4-656C053EBAED}"/>
                    </a:ext>
                  </a:extLst>
                </p:cNvPr>
                <p:cNvSpPr/>
                <p:nvPr/>
              </p:nvSpPr>
              <p:spPr>
                <a:xfrm>
                  <a:off x="6594475"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9" name="Freeform 1783">
                  <a:extLst>
                    <a:ext uri="{FF2B5EF4-FFF2-40B4-BE49-F238E27FC236}">
                      <a16:creationId xmlns:a16="http://schemas.microsoft.com/office/drawing/2014/main" id="{E45CFC55-37C5-D692-7B28-A76E6CD05B3B}"/>
                    </a:ext>
                  </a:extLst>
                </p:cNvPr>
                <p:cNvSpPr/>
                <p:nvPr/>
              </p:nvSpPr>
              <p:spPr>
                <a:xfrm>
                  <a:off x="6565900"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0" name="Freeform 1784">
                  <a:extLst>
                    <a:ext uri="{FF2B5EF4-FFF2-40B4-BE49-F238E27FC236}">
                      <a16:creationId xmlns:a16="http://schemas.microsoft.com/office/drawing/2014/main" id="{D60C19DC-296A-F09F-E016-84BD345B89C5}"/>
                    </a:ext>
                  </a:extLst>
                </p:cNvPr>
                <p:cNvSpPr/>
                <p:nvPr/>
              </p:nvSpPr>
              <p:spPr>
                <a:xfrm>
                  <a:off x="6597650"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1" name="Freeform 1785">
                  <a:extLst>
                    <a:ext uri="{FF2B5EF4-FFF2-40B4-BE49-F238E27FC236}">
                      <a16:creationId xmlns:a16="http://schemas.microsoft.com/office/drawing/2014/main" id="{81147DB2-F20A-F12D-27CD-13231FBBD482}"/>
                    </a:ext>
                  </a:extLst>
                </p:cNvPr>
                <p:cNvSpPr/>
                <p:nvPr/>
              </p:nvSpPr>
              <p:spPr>
                <a:xfrm>
                  <a:off x="65690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2" name="Freeform 1786">
                  <a:extLst>
                    <a:ext uri="{FF2B5EF4-FFF2-40B4-BE49-F238E27FC236}">
                      <a16:creationId xmlns:a16="http://schemas.microsoft.com/office/drawing/2014/main" id="{BA05492E-3BE3-A807-9C11-24DBF25002D6}"/>
                    </a:ext>
                  </a:extLst>
                </p:cNvPr>
                <p:cNvSpPr/>
                <p:nvPr/>
              </p:nvSpPr>
              <p:spPr>
                <a:xfrm>
                  <a:off x="66008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3" name="Freeform 1787">
                  <a:extLst>
                    <a:ext uri="{FF2B5EF4-FFF2-40B4-BE49-F238E27FC236}">
                      <a16:creationId xmlns:a16="http://schemas.microsoft.com/office/drawing/2014/main" id="{713090A2-50B0-ABEA-F5B4-4C17DD69F1D4}"/>
                    </a:ext>
                  </a:extLst>
                </p:cNvPr>
                <p:cNvSpPr/>
                <p:nvPr/>
              </p:nvSpPr>
              <p:spPr>
                <a:xfrm>
                  <a:off x="657330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4" name="Freeform 1788">
                  <a:extLst>
                    <a:ext uri="{FF2B5EF4-FFF2-40B4-BE49-F238E27FC236}">
                      <a16:creationId xmlns:a16="http://schemas.microsoft.com/office/drawing/2014/main" id="{1106520A-1DA2-A12E-75D7-51416D04D0C0}"/>
                    </a:ext>
                  </a:extLst>
                </p:cNvPr>
                <p:cNvSpPr/>
                <p:nvPr/>
              </p:nvSpPr>
              <p:spPr>
                <a:xfrm>
                  <a:off x="660505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5" name="Freeform 1789">
                  <a:extLst>
                    <a:ext uri="{FF2B5EF4-FFF2-40B4-BE49-F238E27FC236}">
                      <a16:creationId xmlns:a16="http://schemas.microsoft.com/office/drawing/2014/main" id="{882D7D78-4B5D-5C35-90DC-CF08CEE28D3E}"/>
                    </a:ext>
                  </a:extLst>
                </p:cNvPr>
                <p:cNvSpPr/>
                <p:nvPr/>
              </p:nvSpPr>
              <p:spPr>
                <a:xfrm>
                  <a:off x="6576483"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6" name="Freeform 1790">
                  <a:extLst>
                    <a:ext uri="{FF2B5EF4-FFF2-40B4-BE49-F238E27FC236}">
                      <a16:creationId xmlns:a16="http://schemas.microsoft.com/office/drawing/2014/main" id="{CB76EE33-940F-D53E-9E88-CB6A549141F3}"/>
                    </a:ext>
                  </a:extLst>
                </p:cNvPr>
                <p:cNvSpPr/>
                <p:nvPr/>
              </p:nvSpPr>
              <p:spPr>
                <a:xfrm>
                  <a:off x="6608233"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7" name="Freeform 1791">
                  <a:extLst>
                    <a:ext uri="{FF2B5EF4-FFF2-40B4-BE49-F238E27FC236}">
                      <a16:creationId xmlns:a16="http://schemas.microsoft.com/office/drawing/2014/main" id="{5FEA74FD-4E04-9A0D-67F3-F0CC9CF4C732}"/>
                    </a:ext>
                  </a:extLst>
                </p:cNvPr>
                <p:cNvSpPr/>
                <p:nvPr/>
              </p:nvSpPr>
              <p:spPr>
                <a:xfrm>
                  <a:off x="65796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8" name="Freeform 1792">
                  <a:extLst>
                    <a:ext uri="{FF2B5EF4-FFF2-40B4-BE49-F238E27FC236}">
                      <a16:creationId xmlns:a16="http://schemas.microsoft.com/office/drawing/2014/main" id="{0FAC16E4-6124-B225-8FDE-C4F63348692C}"/>
                    </a:ext>
                  </a:extLst>
                </p:cNvPr>
                <p:cNvSpPr/>
                <p:nvPr/>
              </p:nvSpPr>
              <p:spPr>
                <a:xfrm>
                  <a:off x="66114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9" name="Freeform 1793">
                  <a:extLst>
                    <a:ext uri="{FF2B5EF4-FFF2-40B4-BE49-F238E27FC236}">
                      <a16:creationId xmlns:a16="http://schemas.microsoft.com/office/drawing/2014/main" id="{ED8C2516-119C-23FD-BA63-E59EFC0CC233}"/>
                    </a:ext>
                  </a:extLst>
                </p:cNvPr>
                <p:cNvSpPr/>
                <p:nvPr/>
              </p:nvSpPr>
              <p:spPr>
                <a:xfrm>
                  <a:off x="6583891"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0" name="Freeform 1794">
                  <a:extLst>
                    <a:ext uri="{FF2B5EF4-FFF2-40B4-BE49-F238E27FC236}">
                      <a16:creationId xmlns:a16="http://schemas.microsoft.com/office/drawing/2014/main" id="{C450826D-BE7D-014F-C991-C510AC294EB1}"/>
                    </a:ext>
                  </a:extLst>
                </p:cNvPr>
                <p:cNvSpPr/>
                <p:nvPr/>
              </p:nvSpPr>
              <p:spPr>
                <a:xfrm>
                  <a:off x="6615641"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1" name="Freeform 1795">
                  <a:extLst>
                    <a:ext uri="{FF2B5EF4-FFF2-40B4-BE49-F238E27FC236}">
                      <a16:creationId xmlns:a16="http://schemas.microsoft.com/office/drawing/2014/main" id="{88D37C55-1361-3597-4D6F-90A8031417F7}"/>
                    </a:ext>
                  </a:extLst>
                </p:cNvPr>
                <p:cNvSpPr/>
                <p:nvPr/>
              </p:nvSpPr>
              <p:spPr>
                <a:xfrm>
                  <a:off x="6587066"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2" name="Freeform 1796">
                  <a:extLst>
                    <a:ext uri="{FF2B5EF4-FFF2-40B4-BE49-F238E27FC236}">
                      <a16:creationId xmlns:a16="http://schemas.microsoft.com/office/drawing/2014/main" id="{49DE8EDF-DB1C-C539-0DA4-1FA81FB54F68}"/>
                    </a:ext>
                  </a:extLst>
                </p:cNvPr>
                <p:cNvSpPr/>
                <p:nvPr/>
              </p:nvSpPr>
              <p:spPr>
                <a:xfrm>
                  <a:off x="6618816"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3" name="Freeform 1797">
                  <a:extLst>
                    <a:ext uri="{FF2B5EF4-FFF2-40B4-BE49-F238E27FC236}">
                      <a16:creationId xmlns:a16="http://schemas.microsoft.com/office/drawing/2014/main" id="{3BB63255-5F53-F44A-20DE-6EAB8DF71285}"/>
                    </a:ext>
                  </a:extLst>
                </p:cNvPr>
                <p:cNvSpPr/>
                <p:nvPr/>
              </p:nvSpPr>
              <p:spPr>
                <a:xfrm>
                  <a:off x="65944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4" name="Freeform 1798">
                  <a:extLst>
                    <a:ext uri="{FF2B5EF4-FFF2-40B4-BE49-F238E27FC236}">
                      <a16:creationId xmlns:a16="http://schemas.microsoft.com/office/drawing/2014/main" id="{F51D2D51-8E29-F477-686A-E1DE001C40BE}"/>
                    </a:ext>
                  </a:extLst>
                </p:cNvPr>
                <p:cNvSpPr/>
                <p:nvPr/>
              </p:nvSpPr>
              <p:spPr>
                <a:xfrm>
                  <a:off x="66262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5" name="Freeform 1799">
                  <a:extLst>
                    <a:ext uri="{FF2B5EF4-FFF2-40B4-BE49-F238E27FC236}">
                      <a16:creationId xmlns:a16="http://schemas.microsoft.com/office/drawing/2014/main" id="{B09055B0-1DE9-5EC3-E3E8-DE38B7C0C004}"/>
                    </a:ext>
                  </a:extLst>
                </p:cNvPr>
                <p:cNvSpPr/>
                <p:nvPr/>
              </p:nvSpPr>
              <p:spPr>
                <a:xfrm>
                  <a:off x="6597650"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6" name="Freeform 1800">
                  <a:extLst>
                    <a:ext uri="{FF2B5EF4-FFF2-40B4-BE49-F238E27FC236}">
                      <a16:creationId xmlns:a16="http://schemas.microsoft.com/office/drawing/2014/main" id="{9AAA6C63-8CFE-9D7C-D459-CC47C18FDCDD}"/>
                    </a:ext>
                  </a:extLst>
                </p:cNvPr>
                <p:cNvSpPr/>
                <p:nvPr/>
              </p:nvSpPr>
              <p:spPr>
                <a:xfrm>
                  <a:off x="6629400"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7" name="Freeform 1801">
                  <a:extLst>
                    <a:ext uri="{FF2B5EF4-FFF2-40B4-BE49-F238E27FC236}">
                      <a16:creationId xmlns:a16="http://schemas.microsoft.com/office/drawing/2014/main" id="{71FB33FC-59E2-ABC3-F723-CF4D520A2C05}"/>
                    </a:ext>
                  </a:extLst>
                </p:cNvPr>
                <p:cNvSpPr/>
                <p:nvPr/>
              </p:nvSpPr>
              <p:spPr>
                <a:xfrm>
                  <a:off x="660082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8" name="Freeform 1802">
                  <a:extLst>
                    <a:ext uri="{FF2B5EF4-FFF2-40B4-BE49-F238E27FC236}">
                      <a16:creationId xmlns:a16="http://schemas.microsoft.com/office/drawing/2014/main" id="{E6DC6092-57FE-08B4-C376-03F633DCA38F}"/>
                    </a:ext>
                  </a:extLst>
                </p:cNvPr>
                <p:cNvSpPr/>
                <p:nvPr/>
              </p:nvSpPr>
              <p:spPr>
                <a:xfrm>
                  <a:off x="663257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9" name="Freeform 1803">
                  <a:extLst>
                    <a:ext uri="{FF2B5EF4-FFF2-40B4-BE49-F238E27FC236}">
                      <a16:creationId xmlns:a16="http://schemas.microsoft.com/office/drawing/2014/main" id="{C784DCC4-03BD-43AC-CC94-F33B5149BEAA}"/>
                    </a:ext>
                  </a:extLst>
                </p:cNvPr>
                <p:cNvSpPr/>
                <p:nvPr/>
              </p:nvSpPr>
              <p:spPr>
                <a:xfrm>
                  <a:off x="66050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0" name="Freeform 1804">
                  <a:extLst>
                    <a:ext uri="{FF2B5EF4-FFF2-40B4-BE49-F238E27FC236}">
                      <a16:creationId xmlns:a16="http://schemas.microsoft.com/office/drawing/2014/main" id="{3625013B-541A-989B-CEBF-8FC30A744086}"/>
                    </a:ext>
                  </a:extLst>
                </p:cNvPr>
                <p:cNvSpPr/>
                <p:nvPr/>
              </p:nvSpPr>
              <p:spPr>
                <a:xfrm>
                  <a:off x="66368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1" name="Freeform 1805">
                  <a:extLst>
                    <a:ext uri="{FF2B5EF4-FFF2-40B4-BE49-F238E27FC236}">
                      <a16:creationId xmlns:a16="http://schemas.microsoft.com/office/drawing/2014/main" id="{A89DA0EA-3BE2-3434-7375-59894AFD2FA6}"/>
                    </a:ext>
                  </a:extLst>
                </p:cNvPr>
                <p:cNvSpPr/>
                <p:nvPr/>
              </p:nvSpPr>
              <p:spPr>
                <a:xfrm>
                  <a:off x="66156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2" name="Freeform 1806">
                  <a:extLst>
                    <a:ext uri="{FF2B5EF4-FFF2-40B4-BE49-F238E27FC236}">
                      <a16:creationId xmlns:a16="http://schemas.microsoft.com/office/drawing/2014/main" id="{C2A89872-386B-F4BC-9667-5F11CE52D203}"/>
                    </a:ext>
                  </a:extLst>
                </p:cNvPr>
                <p:cNvSpPr/>
                <p:nvPr/>
              </p:nvSpPr>
              <p:spPr>
                <a:xfrm>
                  <a:off x="66473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3" name="Freeform 1807">
                  <a:extLst>
                    <a:ext uri="{FF2B5EF4-FFF2-40B4-BE49-F238E27FC236}">
                      <a16:creationId xmlns:a16="http://schemas.microsoft.com/office/drawing/2014/main" id="{5E083609-699D-E0E5-DF33-18AA4AD0B68F}"/>
                    </a:ext>
                  </a:extLst>
                </p:cNvPr>
                <p:cNvSpPr/>
                <p:nvPr/>
              </p:nvSpPr>
              <p:spPr>
                <a:xfrm>
                  <a:off x="66473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4" name="Freeform 1808">
                  <a:extLst>
                    <a:ext uri="{FF2B5EF4-FFF2-40B4-BE49-F238E27FC236}">
                      <a16:creationId xmlns:a16="http://schemas.microsoft.com/office/drawing/2014/main" id="{883CA95C-614E-80CE-1A7A-A60B2999D02A}"/>
                    </a:ext>
                  </a:extLst>
                </p:cNvPr>
                <p:cNvSpPr/>
                <p:nvPr/>
              </p:nvSpPr>
              <p:spPr>
                <a:xfrm>
                  <a:off x="66791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5" name="Freeform 1809">
                  <a:extLst>
                    <a:ext uri="{FF2B5EF4-FFF2-40B4-BE49-F238E27FC236}">
                      <a16:creationId xmlns:a16="http://schemas.microsoft.com/office/drawing/2014/main" id="{78AB388C-8B06-C7C3-37C3-45F8221E8D3A}"/>
                    </a:ext>
                  </a:extLst>
                </p:cNvPr>
                <p:cNvSpPr/>
                <p:nvPr/>
              </p:nvSpPr>
              <p:spPr>
                <a:xfrm>
                  <a:off x="66579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6" name="Freeform 1810">
                  <a:extLst>
                    <a:ext uri="{FF2B5EF4-FFF2-40B4-BE49-F238E27FC236}">
                      <a16:creationId xmlns:a16="http://schemas.microsoft.com/office/drawing/2014/main" id="{226AE766-34A0-D7D3-8FC1-E8239CFB5273}"/>
                    </a:ext>
                  </a:extLst>
                </p:cNvPr>
                <p:cNvSpPr/>
                <p:nvPr/>
              </p:nvSpPr>
              <p:spPr>
                <a:xfrm>
                  <a:off x="66897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7" name="Freeform 1811">
                  <a:extLst>
                    <a:ext uri="{FF2B5EF4-FFF2-40B4-BE49-F238E27FC236}">
                      <a16:creationId xmlns:a16="http://schemas.microsoft.com/office/drawing/2014/main" id="{07CB1194-1D5B-C8F6-CE06-8C8840956721}"/>
                    </a:ext>
                  </a:extLst>
                </p:cNvPr>
                <p:cNvSpPr/>
                <p:nvPr/>
              </p:nvSpPr>
              <p:spPr>
                <a:xfrm>
                  <a:off x="6671733"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8" name="Freeform 1812">
                  <a:extLst>
                    <a:ext uri="{FF2B5EF4-FFF2-40B4-BE49-F238E27FC236}">
                      <a16:creationId xmlns:a16="http://schemas.microsoft.com/office/drawing/2014/main" id="{D75FC0E8-1227-219E-00B2-970E938FD0D1}"/>
                    </a:ext>
                  </a:extLst>
                </p:cNvPr>
                <p:cNvSpPr/>
                <p:nvPr/>
              </p:nvSpPr>
              <p:spPr>
                <a:xfrm>
                  <a:off x="6703483"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9" name="Freeform 1813">
                  <a:extLst>
                    <a:ext uri="{FF2B5EF4-FFF2-40B4-BE49-F238E27FC236}">
                      <a16:creationId xmlns:a16="http://schemas.microsoft.com/office/drawing/2014/main" id="{E43409B6-2B50-507F-73F9-142EB3AC2A23}"/>
                    </a:ext>
                  </a:extLst>
                </p:cNvPr>
                <p:cNvSpPr/>
                <p:nvPr/>
              </p:nvSpPr>
              <p:spPr>
                <a:xfrm>
                  <a:off x="6686550" y="32564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0" name="Freeform 1814">
                  <a:extLst>
                    <a:ext uri="{FF2B5EF4-FFF2-40B4-BE49-F238E27FC236}">
                      <a16:creationId xmlns:a16="http://schemas.microsoft.com/office/drawing/2014/main" id="{438B76A4-DC8C-2C23-411E-81A9A5E2BDCE}"/>
                    </a:ext>
                  </a:extLst>
                </p:cNvPr>
                <p:cNvSpPr/>
                <p:nvPr/>
              </p:nvSpPr>
              <p:spPr>
                <a:xfrm>
                  <a:off x="671830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1" name="Freeform 1815">
                  <a:extLst>
                    <a:ext uri="{FF2B5EF4-FFF2-40B4-BE49-F238E27FC236}">
                      <a16:creationId xmlns:a16="http://schemas.microsoft.com/office/drawing/2014/main" id="{804EF729-B6C0-570C-7CE9-987AF673DEC2}"/>
                    </a:ext>
                  </a:extLst>
                </p:cNvPr>
                <p:cNvSpPr/>
                <p:nvPr/>
              </p:nvSpPr>
              <p:spPr>
                <a:xfrm>
                  <a:off x="670771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2" name="Freeform 1816">
                  <a:extLst>
                    <a:ext uri="{FF2B5EF4-FFF2-40B4-BE49-F238E27FC236}">
                      <a16:creationId xmlns:a16="http://schemas.microsoft.com/office/drawing/2014/main" id="{B951F3AC-6F6D-28CB-82C5-053AE624497F}"/>
                    </a:ext>
                  </a:extLst>
                </p:cNvPr>
                <p:cNvSpPr/>
                <p:nvPr/>
              </p:nvSpPr>
              <p:spPr>
                <a:xfrm>
                  <a:off x="673946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3" name="Freeform 1817">
                  <a:extLst>
                    <a:ext uri="{FF2B5EF4-FFF2-40B4-BE49-F238E27FC236}">
                      <a16:creationId xmlns:a16="http://schemas.microsoft.com/office/drawing/2014/main" id="{97F39642-75D4-5F03-AB76-CD430778BE73}"/>
                    </a:ext>
                  </a:extLst>
                </p:cNvPr>
                <p:cNvSpPr/>
                <p:nvPr/>
              </p:nvSpPr>
              <p:spPr>
                <a:xfrm>
                  <a:off x="6718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4" name="Freeform 1818">
                  <a:extLst>
                    <a:ext uri="{FF2B5EF4-FFF2-40B4-BE49-F238E27FC236}">
                      <a16:creationId xmlns:a16="http://schemas.microsoft.com/office/drawing/2014/main" id="{2C68837E-C87E-4087-5AA5-DC8A83A7BA73}"/>
                    </a:ext>
                  </a:extLst>
                </p:cNvPr>
                <p:cNvSpPr/>
                <p:nvPr/>
              </p:nvSpPr>
              <p:spPr>
                <a:xfrm>
                  <a:off x="6750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5" name="Freeform 1819">
                  <a:extLst>
                    <a:ext uri="{FF2B5EF4-FFF2-40B4-BE49-F238E27FC236}">
                      <a16:creationId xmlns:a16="http://schemas.microsoft.com/office/drawing/2014/main" id="{C06B2A58-126C-29AB-15BD-C5E327CD8D94}"/>
                    </a:ext>
                  </a:extLst>
                </p:cNvPr>
                <p:cNvSpPr/>
                <p:nvPr/>
              </p:nvSpPr>
              <p:spPr>
                <a:xfrm>
                  <a:off x="67818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6" name="Freeform 1820">
                  <a:extLst>
                    <a:ext uri="{FF2B5EF4-FFF2-40B4-BE49-F238E27FC236}">
                      <a16:creationId xmlns:a16="http://schemas.microsoft.com/office/drawing/2014/main" id="{50361E99-40CC-BDB0-AB2D-D1608F06A657}"/>
                    </a:ext>
                  </a:extLst>
                </p:cNvPr>
                <p:cNvSpPr/>
                <p:nvPr/>
              </p:nvSpPr>
              <p:spPr>
                <a:xfrm>
                  <a:off x="68135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7" name="Freeform 1821">
                  <a:extLst>
                    <a:ext uri="{FF2B5EF4-FFF2-40B4-BE49-F238E27FC236}">
                      <a16:creationId xmlns:a16="http://schemas.microsoft.com/office/drawing/2014/main" id="{8F25D888-2417-29B0-73E9-BAE7721FB328}"/>
                    </a:ext>
                  </a:extLst>
                </p:cNvPr>
                <p:cNvSpPr/>
                <p:nvPr/>
              </p:nvSpPr>
              <p:spPr>
                <a:xfrm>
                  <a:off x="6845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8" name="Freeform 1822">
                  <a:extLst>
                    <a:ext uri="{FF2B5EF4-FFF2-40B4-BE49-F238E27FC236}">
                      <a16:creationId xmlns:a16="http://schemas.microsoft.com/office/drawing/2014/main" id="{1DDC3B8F-3FBE-C22A-BCC4-1EAF81237673}"/>
                    </a:ext>
                  </a:extLst>
                </p:cNvPr>
                <p:cNvSpPr/>
                <p:nvPr/>
              </p:nvSpPr>
              <p:spPr>
                <a:xfrm>
                  <a:off x="6877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9" name="Freeform 1823">
                  <a:extLst>
                    <a:ext uri="{FF2B5EF4-FFF2-40B4-BE49-F238E27FC236}">
                      <a16:creationId xmlns:a16="http://schemas.microsoft.com/office/drawing/2014/main" id="{D44D0968-C90A-3E0A-AAF5-D079E737C5F7}"/>
                    </a:ext>
                  </a:extLst>
                </p:cNvPr>
                <p:cNvSpPr/>
                <p:nvPr/>
              </p:nvSpPr>
              <p:spPr>
                <a:xfrm>
                  <a:off x="686646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0" name="Freeform 1824">
                  <a:extLst>
                    <a:ext uri="{FF2B5EF4-FFF2-40B4-BE49-F238E27FC236}">
                      <a16:creationId xmlns:a16="http://schemas.microsoft.com/office/drawing/2014/main" id="{3EB17B73-1A5D-D56D-75D8-72A62B663E1B}"/>
                    </a:ext>
                  </a:extLst>
                </p:cNvPr>
                <p:cNvSpPr/>
                <p:nvPr/>
              </p:nvSpPr>
              <p:spPr>
                <a:xfrm>
                  <a:off x="689821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1" name="Freeform 1825">
                  <a:extLst>
                    <a:ext uri="{FF2B5EF4-FFF2-40B4-BE49-F238E27FC236}">
                      <a16:creationId xmlns:a16="http://schemas.microsoft.com/office/drawing/2014/main" id="{5E930D22-998D-957B-196A-3034BEC2750C}"/>
                    </a:ext>
                  </a:extLst>
                </p:cNvPr>
                <p:cNvSpPr/>
                <p:nvPr/>
              </p:nvSpPr>
              <p:spPr>
                <a:xfrm>
                  <a:off x="68950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2" name="Freeform 1826">
                  <a:extLst>
                    <a:ext uri="{FF2B5EF4-FFF2-40B4-BE49-F238E27FC236}">
                      <a16:creationId xmlns:a16="http://schemas.microsoft.com/office/drawing/2014/main" id="{DDA1801D-8176-86FA-F9E7-79C7F89565E3}"/>
                    </a:ext>
                  </a:extLst>
                </p:cNvPr>
                <p:cNvSpPr/>
                <p:nvPr/>
              </p:nvSpPr>
              <p:spPr>
                <a:xfrm>
                  <a:off x="69267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3" name="Freeform 1827">
                  <a:extLst>
                    <a:ext uri="{FF2B5EF4-FFF2-40B4-BE49-F238E27FC236}">
                      <a16:creationId xmlns:a16="http://schemas.microsoft.com/office/drawing/2014/main" id="{5547ACA2-7D54-CD53-C497-D239F3A1B06D}"/>
                    </a:ext>
                  </a:extLst>
                </p:cNvPr>
                <p:cNvSpPr/>
                <p:nvPr/>
              </p:nvSpPr>
              <p:spPr>
                <a:xfrm>
                  <a:off x="69267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4" name="Freeform 1828">
                  <a:extLst>
                    <a:ext uri="{FF2B5EF4-FFF2-40B4-BE49-F238E27FC236}">
                      <a16:creationId xmlns:a16="http://schemas.microsoft.com/office/drawing/2014/main" id="{FE60F4D6-FFB3-CA58-FA79-C76280C58B8D}"/>
                    </a:ext>
                  </a:extLst>
                </p:cNvPr>
                <p:cNvSpPr/>
                <p:nvPr/>
              </p:nvSpPr>
              <p:spPr>
                <a:xfrm>
                  <a:off x="69585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5" name="Freeform 1829">
                  <a:extLst>
                    <a:ext uri="{FF2B5EF4-FFF2-40B4-BE49-F238E27FC236}">
                      <a16:creationId xmlns:a16="http://schemas.microsoft.com/office/drawing/2014/main" id="{5A416F7E-8738-35C2-267E-5C3A40A4DAF4}"/>
                    </a:ext>
                  </a:extLst>
                </p:cNvPr>
                <p:cNvSpPr/>
                <p:nvPr/>
              </p:nvSpPr>
              <p:spPr>
                <a:xfrm>
                  <a:off x="69373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6" name="Freeform 1830">
                  <a:extLst>
                    <a:ext uri="{FF2B5EF4-FFF2-40B4-BE49-F238E27FC236}">
                      <a16:creationId xmlns:a16="http://schemas.microsoft.com/office/drawing/2014/main" id="{213175BE-F507-0272-0609-41BB8CDAD80B}"/>
                    </a:ext>
                  </a:extLst>
                </p:cNvPr>
                <p:cNvSpPr/>
                <p:nvPr/>
              </p:nvSpPr>
              <p:spPr>
                <a:xfrm>
                  <a:off x="69691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7" name="Freeform 1831">
                  <a:extLst>
                    <a:ext uri="{FF2B5EF4-FFF2-40B4-BE49-F238E27FC236}">
                      <a16:creationId xmlns:a16="http://schemas.microsoft.com/office/drawing/2014/main" id="{75D949CF-8052-046D-E9FD-EF39A7ECEA64}"/>
                    </a:ext>
                  </a:extLst>
                </p:cNvPr>
                <p:cNvSpPr/>
                <p:nvPr/>
              </p:nvSpPr>
              <p:spPr>
                <a:xfrm>
                  <a:off x="6976533" y="3267075"/>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8" name="Freeform 1832">
                  <a:extLst>
                    <a:ext uri="{FF2B5EF4-FFF2-40B4-BE49-F238E27FC236}">
                      <a16:creationId xmlns:a16="http://schemas.microsoft.com/office/drawing/2014/main" id="{91C59025-248F-07E1-3559-6021D620270C}"/>
                    </a:ext>
                  </a:extLst>
                </p:cNvPr>
                <p:cNvSpPr/>
                <p:nvPr/>
              </p:nvSpPr>
              <p:spPr>
                <a:xfrm>
                  <a:off x="70082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9" name="Freeform 1833">
                  <a:extLst>
                    <a:ext uri="{FF2B5EF4-FFF2-40B4-BE49-F238E27FC236}">
                      <a16:creationId xmlns:a16="http://schemas.microsoft.com/office/drawing/2014/main" id="{EEBEEF34-CDF3-4012-7B46-336ED37DEBC8}"/>
                    </a:ext>
                  </a:extLst>
                </p:cNvPr>
                <p:cNvSpPr/>
                <p:nvPr/>
              </p:nvSpPr>
              <p:spPr>
                <a:xfrm>
                  <a:off x="7008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0" name="Freeform 1834">
                  <a:extLst>
                    <a:ext uri="{FF2B5EF4-FFF2-40B4-BE49-F238E27FC236}">
                      <a16:creationId xmlns:a16="http://schemas.microsoft.com/office/drawing/2014/main" id="{BDB1E26B-C92E-35B8-3FCC-14F25B59D18C}"/>
                    </a:ext>
                  </a:extLst>
                </p:cNvPr>
                <p:cNvSpPr/>
                <p:nvPr/>
              </p:nvSpPr>
              <p:spPr>
                <a:xfrm>
                  <a:off x="7040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1" name="Freeform 1835">
                  <a:extLst>
                    <a:ext uri="{FF2B5EF4-FFF2-40B4-BE49-F238E27FC236}">
                      <a16:creationId xmlns:a16="http://schemas.microsoft.com/office/drawing/2014/main" id="{5E1C4F13-3FF5-D82B-4626-6D77707B25E0}"/>
                    </a:ext>
                  </a:extLst>
                </p:cNvPr>
                <p:cNvSpPr/>
                <p:nvPr/>
              </p:nvSpPr>
              <p:spPr>
                <a:xfrm>
                  <a:off x="70146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2" name="Freeform 1836">
                  <a:extLst>
                    <a:ext uri="{FF2B5EF4-FFF2-40B4-BE49-F238E27FC236}">
                      <a16:creationId xmlns:a16="http://schemas.microsoft.com/office/drawing/2014/main" id="{BB7382C4-1AD9-37B6-7CCC-7E87D18E8CD7}"/>
                    </a:ext>
                  </a:extLst>
                </p:cNvPr>
                <p:cNvSpPr/>
                <p:nvPr/>
              </p:nvSpPr>
              <p:spPr>
                <a:xfrm>
                  <a:off x="70463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3" name="Freeform 1837">
                  <a:extLst>
                    <a:ext uri="{FF2B5EF4-FFF2-40B4-BE49-F238E27FC236}">
                      <a16:creationId xmlns:a16="http://schemas.microsoft.com/office/drawing/2014/main" id="{8A624AE6-A6D0-A45E-263A-4B21857E3D39}"/>
                    </a:ext>
                  </a:extLst>
                </p:cNvPr>
                <p:cNvSpPr/>
                <p:nvPr/>
              </p:nvSpPr>
              <p:spPr>
                <a:xfrm>
                  <a:off x="7018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4" name="Freeform 1838">
                  <a:extLst>
                    <a:ext uri="{FF2B5EF4-FFF2-40B4-BE49-F238E27FC236}">
                      <a16:creationId xmlns:a16="http://schemas.microsoft.com/office/drawing/2014/main" id="{CC3C189C-EF65-3444-91B2-B02194700E90}"/>
                    </a:ext>
                  </a:extLst>
                </p:cNvPr>
                <p:cNvSpPr/>
                <p:nvPr/>
              </p:nvSpPr>
              <p:spPr>
                <a:xfrm>
                  <a:off x="7050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5" name="Freeform 1839">
                  <a:extLst>
                    <a:ext uri="{FF2B5EF4-FFF2-40B4-BE49-F238E27FC236}">
                      <a16:creationId xmlns:a16="http://schemas.microsoft.com/office/drawing/2014/main" id="{8A762423-511F-A073-F79C-11FF4FD117FD}"/>
                    </a:ext>
                  </a:extLst>
                </p:cNvPr>
                <p:cNvSpPr/>
                <p:nvPr/>
              </p:nvSpPr>
              <p:spPr>
                <a:xfrm>
                  <a:off x="7082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6" name="Freeform 1840">
                  <a:extLst>
                    <a:ext uri="{FF2B5EF4-FFF2-40B4-BE49-F238E27FC236}">
                      <a16:creationId xmlns:a16="http://schemas.microsoft.com/office/drawing/2014/main" id="{1FE1A3B5-AB22-F112-DDE5-BD10B40A913C}"/>
                    </a:ext>
                  </a:extLst>
                </p:cNvPr>
                <p:cNvSpPr/>
                <p:nvPr/>
              </p:nvSpPr>
              <p:spPr>
                <a:xfrm>
                  <a:off x="7114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7" name="Freeform 1841">
                  <a:extLst>
                    <a:ext uri="{FF2B5EF4-FFF2-40B4-BE49-F238E27FC236}">
                      <a16:creationId xmlns:a16="http://schemas.microsoft.com/office/drawing/2014/main" id="{A1882EF8-164F-67E8-088F-E050F6D3851C}"/>
                    </a:ext>
                  </a:extLst>
                </p:cNvPr>
                <p:cNvSpPr/>
                <p:nvPr/>
              </p:nvSpPr>
              <p:spPr>
                <a:xfrm>
                  <a:off x="7106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8" name="Freeform 1842">
                  <a:extLst>
                    <a:ext uri="{FF2B5EF4-FFF2-40B4-BE49-F238E27FC236}">
                      <a16:creationId xmlns:a16="http://schemas.microsoft.com/office/drawing/2014/main" id="{5D430D44-2C52-705D-16EA-766B3A9DF4BC}"/>
                    </a:ext>
                  </a:extLst>
                </p:cNvPr>
                <p:cNvSpPr/>
                <p:nvPr/>
              </p:nvSpPr>
              <p:spPr>
                <a:xfrm>
                  <a:off x="7138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9" name="Freeform 1843">
                  <a:extLst>
                    <a:ext uri="{FF2B5EF4-FFF2-40B4-BE49-F238E27FC236}">
                      <a16:creationId xmlns:a16="http://schemas.microsoft.com/office/drawing/2014/main" id="{50218CB2-0D47-E22F-87D5-CBE8520CB0D4}"/>
                    </a:ext>
                  </a:extLst>
                </p:cNvPr>
                <p:cNvSpPr/>
                <p:nvPr/>
              </p:nvSpPr>
              <p:spPr>
                <a:xfrm>
                  <a:off x="7114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0" name="Freeform 1844">
                  <a:extLst>
                    <a:ext uri="{FF2B5EF4-FFF2-40B4-BE49-F238E27FC236}">
                      <a16:creationId xmlns:a16="http://schemas.microsoft.com/office/drawing/2014/main" id="{DEFB0A08-1965-B26D-E24A-4096513FB36F}"/>
                    </a:ext>
                  </a:extLst>
                </p:cNvPr>
                <p:cNvSpPr/>
                <p:nvPr/>
              </p:nvSpPr>
              <p:spPr>
                <a:xfrm>
                  <a:off x="7145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1" name="Freeform 1845">
                  <a:extLst>
                    <a:ext uri="{FF2B5EF4-FFF2-40B4-BE49-F238E27FC236}">
                      <a16:creationId xmlns:a16="http://schemas.microsoft.com/office/drawing/2014/main" id="{2D7E00BF-58A5-30F6-2888-3AD35333F128}"/>
                    </a:ext>
                  </a:extLst>
                </p:cNvPr>
                <p:cNvSpPr/>
                <p:nvPr/>
              </p:nvSpPr>
              <p:spPr>
                <a:xfrm>
                  <a:off x="71172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2" name="Freeform 1846">
                  <a:extLst>
                    <a:ext uri="{FF2B5EF4-FFF2-40B4-BE49-F238E27FC236}">
                      <a16:creationId xmlns:a16="http://schemas.microsoft.com/office/drawing/2014/main" id="{95BF14A0-8702-D8C3-D4D5-D6B35125E0A9}"/>
                    </a:ext>
                  </a:extLst>
                </p:cNvPr>
                <p:cNvSpPr/>
                <p:nvPr/>
              </p:nvSpPr>
              <p:spPr>
                <a:xfrm>
                  <a:off x="7149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3" name="Freeform 1847">
                  <a:extLst>
                    <a:ext uri="{FF2B5EF4-FFF2-40B4-BE49-F238E27FC236}">
                      <a16:creationId xmlns:a16="http://schemas.microsoft.com/office/drawing/2014/main" id="{A4EF94F8-369B-9ED0-2BE6-233600F8FFF8}"/>
                    </a:ext>
                  </a:extLst>
                </p:cNvPr>
                <p:cNvSpPr/>
                <p:nvPr/>
              </p:nvSpPr>
              <p:spPr>
                <a:xfrm>
                  <a:off x="7121525"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4" name="Freeform 1848">
                  <a:extLst>
                    <a:ext uri="{FF2B5EF4-FFF2-40B4-BE49-F238E27FC236}">
                      <a16:creationId xmlns:a16="http://schemas.microsoft.com/office/drawing/2014/main" id="{A17A4204-AC9A-03CE-75C1-220DC5B5BC6D}"/>
                    </a:ext>
                  </a:extLst>
                </p:cNvPr>
                <p:cNvSpPr/>
                <p:nvPr/>
              </p:nvSpPr>
              <p:spPr>
                <a:xfrm>
                  <a:off x="71532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5" name="Freeform 1849">
                  <a:extLst>
                    <a:ext uri="{FF2B5EF4-FFF2-40B4-BE49-F238E27FC236}">
                      <a16:creationId xmlns:a16="http://schemas.microsoft.com/office/drawing/2014/main" id="{1251EE16-D005-FC44-3B3F-E813BE7858AE}"/>
                    </a:ext>
                  </a:extLst>
                </p:cNvPr>
                <p:cNvSpPr/>
                <p:nvPr/>
              </p:nvSpPr>
              <p:spPr>
                <a:xfrm>
                  <a:off x="71278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6" name="Freeform 1850">
                  <a:extLst>
                    <a:ext uri="{FF2B5EF4-FFF2-40B4-BE49-F238E27FC236}">
                      <a16:creationId xmlns:a16="http://schemas.microsoft.com/office/drawing/2014/main" id="{EFA45902-F542-9140-6B72-EFC2EBE227D3}"/>
                    </a:ext>
                  </a:extLst>
                </p:cNvPr>
                <p:cNvSpPr/>
                <p:nvPr/>
              </p:nvSpPr>
              <p:spPr>
                <a:xfrm>
                  <a:off x="71596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7" name="Freeform 1851">
                  <a:extLst>
                    <a:ext uri="{FF2B5EF4-FFF2-40B4-BE49-F238E27FC236}">
                      <a16:creationId xmlns:a16="http://schemas.microsoft.com/office/drawing/2014/main" id="{8B5EF48A-5806-10DD-4CFF-45976ED814ED}"/>
                    </a:ext>
                  </a:extLst>
                </p:cNvPr>
                <p:cNvSpPr/>
                <p:nvPr/>
              </p:nvSpPr>
              <p:spPr>
                <a:xfrm>
                  <a:off x="7132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8" name="Freeform 1852">
                  <a:extLst>
                    <a:ext uri="{FF2B5EF4-FFF2-40B4-BE49-F238E27FC236}">
                      <a16:creationId xmlns:a16="http://schemas.microsoft.com/office/drawing/2014/main" id="{8C4C3D2D-DF65-1D86-BCE0-F8726F5D7751}"/>
                    </a:ext>
                  </a:extLst>
                </p:cNvPr>
                <p:cNvSpPr/>
                <p:nvPr/>
              </p:nvSpPr>
              <p:spPr>
                <a:xfrm>
                  <a:off x="7163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9" name="Freeform 1853">
                  <a:extLst>
                    <a:ext uri="{FF2B5EF4-FFF2-40B4-BE49-F238E27FC236}">
                      <a16:creationId xmlns:a16="http://schemas.microsoft.com/office/drawing/2014/main" id="{431C8308-ABD9-5CFC-B5D8-E269B7389C78}"/>
                    </a:ext>
                  </a:extLst>
                </p:cNvPr>
                <p:cNvSpPr/>
                <p:nvPr/>
              </p:nvSpPr>
              <p:spPr>
                <a:xfrm>
                  <a:off x="7135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0" name="Freeform 1854">
                  <a:extLst>
                    <a:ext uri="{FF2B5EF4-FFF2-40B4-BE49-F238E27FC236}">
                      <a16:creationId xmlns:a16="http://schemas.microsoft.com/office/drawing/2014/main" id="{3CEC6596-0474-CB8A-14B3-207D2CCAB52F}"/>
                    </a:ext>
                  </a:extLst>
                </p:cNvPr>
                <p:cNvSpPr/>
                <p:nvPr/>
              </p:nvSpPr>
              <p:spPr>
                <a:xfrm>
                  <a:off x="7167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1" name="Freeform 1855">
                  <a:extLst>
                    <a:ext uri="{FF2B5EF4-FFF2-40B4-BE49-F238E27FC236}">
                      <a16:creationId xmlns:a16="http://schemas.microsoft.com/office/drawing/2014/main" id="{CE48D424-36CA-BCF1-CC5D-4318C9B9B3B9}"/>
                    </a:ext>
                  </a:extLst>
                </p:cNvPr>
                <p:cNvSpPr/>
                <p:nvPr/>
              </p:nvSpPr>
              <p:spPr>
                <a:xfrm>
                  <a:off x="71384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2" name="Freeform 1856">
                  <a:extLst>
                    <a:ext uri="{FF2B5EF4-FFF2-40B4-BE49-F238E27FC236}">
                      <a16:creationId xmlns:a16="http://schemas.microsoft.com/office/drawing/2014/main" id="{2927A7BC-6130-BF85-2BCC-D39C7E469FA2}"/>
                    </a:ext>
                  </a:extLst>
                </p:cNvPr>
                <p:cNvSpPr/>
                <p:nvPr/>
              </p:nvSpPr>
              <p:spPr>
                <a:xfrm>
                  <a:off x="71702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3" name="Freeform 1857">
                  <a:extLst>
                    <a:ext uri="{FF2B5EF4-FFF2-40B4-BE49-F238E27FC236}">
                      <a16:creationId xmlns:a16="http://schemas.microsoft.com/office/drawing/2014/main" id="{4FC56BF6-BB8B-E206-FF1F-EBF83F2BC46A}"/>
                    </a:ext>
                  </a:extLst>
                </p:cNvPr>
                <p:cNvSpPr/>
                <p:nvPr/>
              </p:nvSpPr>
              <p:spPr>
                <a:xfrm>
                  <a:off x="71426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4" name="Freeform 1858">
                  <a:extLst>
                    <a:ext uri="{FF2B5EF4-FFF2-40B4-BE49-F238E27FC236}">
                      <a16:creationId xmlns:a16="http://schemas.microsoft.com/office/drawing/2014/main" id="{BCE36059-4DAE-F383-A2C1-CA5F7597A957}"/>
                    </a:ext>
                  </a:extLst>
                </p:cNvPr>
                <p:cNvSpPr/>
                <p:nvPr/>
              </p:nvSpPr>
              <p:spPr>
                <a:xfrm>
                  <a:off x="71744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5" name="Freeform 1859">
                  <a:extLst>
                    <a:ext uri="{FF2B5EF4-FFF2-40B4-BE49-F238E27FC236}">
                      <a16:creationId xmlns:a16="http://schemas.microsoft.com/office/drawing/2014/main" id="{201CBFA7-B3EB-3BCD-F079-D74E6059C9D5}"/>
                    </a:ext>
                  </a:extLst>
                </p:cNvPr>
                <p:cNvSpPr/>
                <p:nvPr/>
              </p:nvSpPr>
              <p:spPr>
                <a:xfrm>
                  <a:off x="7145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6" name="Freeform 1860">
                  <a:extLst>
                    <a:ext uri="{FF2B5EF4-FFF2-40B4-BE49-F238E27FC236}">
                      <a16:creationId xmlns:a16="http://schemas.microsoft.com/office/drawing/2014/main" id="{B386D58C-5F50-FAB4-89C1-E7C8E3931311}"/>
                    </a:ext>
                  </a:extLst>
                </p:cNvPr>
                <p:cNvSpPr/>
                <p:nvPr/>
              </p:nvSpPr>
              <p:spPr>
                <a:xfrm>
                  <a:off x="7177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7" name="Freeform 1861">
                  <a:extLst>
                    <a:ext uri="{FF2B5EF4-FFF2-40B4-BE49-F238E27FC236}">
                      <a16:creationId xmlns:a16="http://schemas.microsoft.com/office/drawing/2014/main" id="{A1B4C8BC-2FFD-92A9-EFEF-F578F69E5E43}"/>
                    </a:ext>
                  </a:extLst>
                </p:cNvPr>
                <p:cNvSpPr/>
                <p:nvPr/>
              </p:nvSpPr>
              <p:spPr>
                <a:xfrm>
                  <a:off x="71490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8" name="Freeform 1862">
                  <a:extLst>
                    <a:ext uri="{FF2B5EF4-FFF2-40B4-BE49-F238E27FC236}">
                      <a16:creationId xmlns:a16="http://schemas.microsoft.com/office/drawing/2014/main" id="{787205D3-E6C6-F5F9-A1ED-F9ED4D9F93BE}"/>
                    </a:ext>
                  </a:extLst>
                </p:cNvPr>
                <p:cNvSpPr/>
                <p:nvPr/>
              </p:nvSpPr>
              <p:spPr>
                <a:xfrm>
                  <a:off x="71807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9" name="Freeform 1863">
                  <a:extLst>
                    <a:ext uri="{FF2B5EF4-FFF2-40B4-BE49-F238E27FC236}">
                      <a16:creationId xmlns:a16="http://schemas.microsoft.com/office/drawing/2014/main" id="{22284DDD-F143-4B7D-A6D1-16160C1489DC}"/>
                    </a:ext>
                  </a:extLst>
                </p:cNvPr>
                <p:cNvSpPr/>
                <p:nvPr/>
              </p:nvSpPr>
              <p:spPr>
                <a:xfrm>
                  <a:off x="71532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0" name="Freeform 1864">
                  <a:extLst>
                    <a:ext uri="{FF2B5EF4-FFF2-40B4-BE49-F238E27FC236}">
                      <a16:creationId xmlns:a16="http://schemas.microsoft.com/office/drawing/2014/main" id="{BD8828EC-D550-A8F7-39F3-F2EBD890F7D8}"/>
                    </a:ext>
                  </a:extLst>
                </p:cNvPr>
                <p:cNvSpPr/>
                <p:nvPr/>
              </p:nvSpPr>
              <p:spPr>
                <a:xfrm>
                  <a:off x="71850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1" name="Freeform 1865">
                  <a:extLst>
                    <a:ext uri="{FF2B5EF4-FFF2-40B4-BE49-F238E27FC236}">
                      <a16:creationId xmlns:a16="http://schemas.microsoft.com/office/drawing/2014/main" id="{1CB755C9-4CA7-1EF5-4D26-48492481920B}"/>
                    </a:ext>
                  </a:extLst>
                </p:cNvPr>
                <p:cNvSpPr/>
                <p:nvPr/>
              </p:nvSpPr>
              <p:spPr>
                <a:xfrm>
                  <a:off x="71564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2" name="Freeform 1866">
                  <a:extLst>
                    <a:ext uri="{FF2B5EF4-FFF2-40B4-BE49-F238E27FC236}">
                      <a16:creationId xmlns:a16="http://schemas.microsoft.com/office/drawing/2014/main" id="{89D9AF61-CAF2-DBC5-A8F6-C4DC56BA0CFB}"/>
                    </a:ext>
                  </a:extLst>
                </p:cNvPr>
                <p:cNvSpPr/>
                <p:nvPr/>
              </p:nvSpPr>
              <p:spPr>
                <a:xfrm>
                  <a:off x="71882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3" name="Freeform 1867">
                  <a:extLst>
                    <a:ext uri="{FF2B5EF4-FFF2-40B4-BE49-F238E27FC236}">
                      <a16:creationId xmlns:a16="http://schemas.microsoft.com/office/drawing/2014/main" id="{F2A8CC55-8C80-2066-5539-43AD8A5E1491}"/>
                    </a:ext>
                  </a:extLst>
                </p:cNvPr>
                <p:cNvSpPr/>
                <p:nvPr/>
              </p:nvSpPr>
              <p:spPr>
                <a:xfrm>
                  <a:off x="71596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4" name="Freeform 1868">
                  <a:extLst>
                    <a:ext uri="{FF2B5EF4-FFF2-40B4-BE49-F238E27FC236}">
                      <a16:creationId xmlns:a16="http://schemas.microsoft.com/office/drawing/2014/main" id="{30A4AC68-9C00-1C93-19E6-442DCEB9958D}"/>
                    </a:ext>
                  </a:extLst>
                </p:cNvPr>
                <p:cNvSpPr/>
                <p:nvPr/>
              </p:nvSpPr>
              <p:spPr>
                <a:xfrm>
                  <a:off x="71913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5" name="Freeform 1869">
                  <a:extLst>
                    <a:ext uri="{FF2B5EF4-FFF2-40B4-BE49-F238E27FC236}">
                      <a16:creationId xmlns:a16="http://schemas.microsoft.com/office/drawing/2014/main" id="{EB2571F3-E414-8C66-FC42-EBD8B38E4229}"/>
                    </a:ext>
                  </a:extLst>
                </p:cNvPr>
                <p:cNvSpPr/>
                <p:nvPr/>
              </p:nvSpPr>
              <p:spPr>
                <a:xfrm>
                  <a:off x="71638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6" name="Freeform 1870">
                  <a:extLst>
                    <a:ext uri="{FF2B5EF4-FFF2-40B4-BE49-F238E27FC236}">
                      <a16:creationId xmlns:a16="http://schemas.microsoft.com/office/drawing/2014/main" id="{42569DCB-D15A-8A9B-4D95-7E4325312DB3}"/>
                    </a:ext>
                  </a:extLst>
                </p:cNvPr>
                <p:cNvSpPr/>
                <p:nvPr/>
              </p:nvSpPr>
              <p:spPr>
                <a:xfrm>
                  <a:off x="71956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7" name="Freeform 1871">
                  <a:extLst>
                    <a:ext uri="{FF2B5EF4-FFF2-40B4-BE49-F238E27FC236}">
                      <a16:creationId xmlns:a16="http://schemas.microsoft.com/office/drawing/2014/main" id="{3EC9058F-5170-EAE1-88A4-B4801B035BF0}"/>
                    </a:ext>
                  </a:extLst>
                </p:cNvPr>
                <p:cNvSpPr/>
                <p:nvPr/>
              </p:nvSpPr>
              <p:spPr>
                <a:xfrm>
                  <a:off x="71670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8" name="Freeform 1872">
                  <a:extLst>
                    <a:ext uri="{FF2B5EF4-FFF2-40B4-BE49-F238E27FC236}">
                      <a16:creationId xmlns:a16="http://schemas.microsoft.com/office/drawing/2014/main" id="{8C261D05-4128-2F52-2E65-C0C9A2DC6689}"/>
                    </a:ext>
                  </a:extLst>
                </p:cNvPr>
                <p:cNvSpPr/>
                <p:nvPr/>
              </p:nvSpPr>
              <p:spPr>
                <a:xfrm>
                  <a:off x="71987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9" name="Freeform 1873">
                  <a:extLst>
                    <a:ext uri="{FF2B5EF4-FFF2-40B4-BE49-F238E27FC236}">
                      <a16:creationId xmlns:a16="http://schemas.microsoft.com/office/drawing/2014/main" id="{426A2AD8-999F-9E8F-EAB6-0200BBCE334B}"/>
                    </a:ext>
                  </a:extLst>
                </p:cNvPr>
                <p:cNvSpPr/>
                <p:nvPr/>
              </p:nvSpPr>
              <p:spPr>
                <a:xfrm>
                  <a:off x="71702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0" name="Freeform 1874">
                  <a:extLst>
                    <a:ext uri="{FF2B5EF4-FFF2-40B4-BE49-F238E27FC236}">
                      <a16:creationId xmlns:a16="http://schemas.microsoft.com/office/drawing/2014/main" id="{7999459E-1227-47C1-56DC-C4DC8905ACF2}"/>
                    </a:ext>
                  </a:extLst>
                </p:cNvPr>
                <p:cNvSpPr/>
                <p:nvPr/>
              </p:nvSpPr>
              <p:spPr>
                <a:xfrm>
                  <a:off x="72019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1" name="Freeform 1875">
                  <a:extLst>
                    <a:ext uri="{FF2B5EF4-FFF2-40B4-BE49-F238E27FC236}">
                      <a16:creationId xmlns:a16="http://schemas.microsoft.com/office/drawing/2014/main" id="{94886C96-9107-82E3-5DD5-D9DE1ECFB55C}"/>
                    </a:ext>
                  </a:extLst>
                </p:cNvPr>
                <p:cNvSpPr/>
                <p:nvPr/>
              </p:nvSpPr>
              <p:spPr>
                <a:xfrm>
                  <a:off x="71744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2" name="Freeform 1876">
                  <a:extLst>
                    <a:ext uri="{FF2B5EF4-FFF2-40B4-BE49-F238E27FC236}">
                      <a16:creationId xmlns:a16="http://schemas.microsoft.com/office/drawing/2014/main" id="{73DD8B86-585C-64C5-4853-3B47626C04EE}"/>
                    </a:ext>
                  </a:extLst>
                </p:cNvPr>
                <p:cNvSpPr/>
                <p:nvPr/>
              </p:nvSpPr>
              <p:spPr>
                <a:xfrm>
                  <a:off x="72061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3" name="Freeform 1877">
                  <a:extLst>
                    <a:ext uri="{FF2B5EF4-FFF2-40B4-BE49-F238E27FC236}">
                      <a16:creationId xmlns:a16="http://schemas.microsoft.com/office/drawing/2014/main" id="{2DC18D83-272C-6D27-93C1-DB5506B6F68C}"/>
                    </a:ext>
                  </a:extLst>
                </p:cNvPr>
                <p:cNvSpPr/>
                <p:nvPr/>
              </p:nvSpPr>
              <p:spPr>
                <a:xfrm>
                  <a:off x="7177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4" name="Freeform 1878">
                  <a:extLst>
                    <a:ext uri="{FF2B5EF4-FFF2-40B4-BE49-F238E27FC236}">
                      <a16:creationId xmlns:a16="http://schemas.microsoft.com/office/drawing/2014/main" id="{D4772456-73CE-8FFF-B9D4-7C9A91965885}"/>
                    </a:ext>
                  </a:extLst>
                </p:cNvPr>
                <p:cNvSpPr/>
                <p:nvPr/>
              </p:nvSpPr>
              <p:spPr>
                <a:xfrm>
                  <a:off x="7209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5" name="Freeform 1879">
                  <a:extLst>
                    <a:ext uri="{FF2B5EF4-FFF2-40B4-BE49-F238E27FC236}">
                      <a16:creationId xmlns:a16="http://schemas.microsoft.com/office/drawing/2014/main" id="{144BE359-87C0-E8CB-0C87-0C11CB15FABA}"/>
                    </a:ext>
                  </a:extLst>
                </p:cNvPr>
                <p:cNvSpPr/>
                <p:nvPr/>
              </p:nvSpPr>
              <p:spPr>
                <a:xfrm>
                  <a:off x="71807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6" name="Freeform 1880">
                  <a:extLst>
                    <a:ext uri="{FF2B5EF4-FFF2-40B4-BE49-F238E27FC236}">
                      <a16:creationId xmlns:a16="http://schemas.microsoft.com/office/drawing/2014/main" id="{93727CA5-90FE-D5CC-9C7F-6587BE10178F}"/>
                    </a:ext>
                  </a:extLst>
                </p:cNvPr>
                <p:cNvSpPr/>
                <p:nvPr/>
              </p:nvSpPr>
              <p:spPr>
                <a:xfrm>
                  <a:off x="72125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7" name="Freeform 1881">
                  <a:extLst>
                    <a:ext uri="{FF2B5EF4-FFF2-40B4-BE49-F238E27FC236}">
                      <a16:creationId xmlns:a16="http://schemas.microsoft.com/office/drawing/2014/main" id="{7A87D30E-D3F9-BE77-DD3C-3FC6A907777A}"/>
                    </a:ext>
                  </a:extLst>
                </p:cNvPr>
                <p:cNvSpPr/>
                <p:nvPr/>
              </p:nvSpPr>
              <p:spPr>
                <a:xfrm>
                  <a:off x="71850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8" name="Freeform 1882">
                  <a:extLst>
                    <a:ext uri="{FF2B5EF4-FFF2-40B4-BE49-F238E27FC236}">
                      <a16:creationId xmlns:a16="http://schemas.microsoft.com/office/drawing/2014/main" id="{A241D417-F5FC-956E-28FF-B4FAE75379AB}"/>
                    </a:ext>
                  </a:extLst>
                </p:cNvPr>
                <p:cNvSpPr/>
                <p:nvPr/>
              </p:nvSpPr>
              <p:spPr>
                <a:xfrm>
                  <a:off x="72167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9" name="Freeform 1883">
                  <a:extLst>
                    <a:ext uri="{FF2B5EF4-FFF2-40B4-BE49-F238E27FC236}">
                      <a16:creationId xmlns:a16="http://schemas.microsoft.com/office/drawing/2014/main" id="{E6309975-8A94-2DE5-A9D1-96DABC7BC0BB}"/>
                    </a:ext>
                  </a:extLst>
                </p:cNvPr>
                <p:cNvSpPr/>
                <p:nvPr/>
              </p:nvSpPr>
              <p:spPr>
                <a:xfrm>
                  <a:off x="71882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0" name="Freeform 1884">
                  <a:extLst>
                    <a:ext uri="{FF2B5EF4-FFF2-40B4-BE49-F238E27FC236}">
                      <a16:creationId xmlns:a16="http://schemas.microsoft.com/office/drawing/2014/main" id="{D682F75A-EF3A-0EFD-BFA5-A761B87709CB}"/>
                    </a:ext>
                  </a:extLst>
                </p:cNvPr>
                <p:cNvSpPr/>
                <p:nvPr/>
              </p:nvSpPr>
              <p:spPr>
                <a:xfrm>
                  <a:off x="72199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1" name="Freeform 1885">
                  <a:extLst>
                    <a:ext uri="{FF2B5EF4-FFF2-40B4-BE49-F238E27FC236}">
                      <a16:creationId xmlns:a16="http://schemas.microsoft.com/office/drawing/2014/main" id="{408402B9-9800-D7BF-90C0-CD43BB95C704}"/>
                    </a:ext>
                  </a:extLst>
                </p:cNvPr>
                <p:cNvSpPr/>
                <p:nvPr/>
              </p:nvSpPr>
              <p:spPr>
                <a:xfrm>
                  <a:off x="71913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2" name="Freeform 1886">
                  <a:extLst>
                    <a:ext uri="{FF2B5EF4-FFF2-40B4-BE49-F238E27FC236}">
                      <a16:creationId xmlns:a16="http://schemas.microsoft.com/office/drawing/2014/main" id="{F5FAE528-E6C3-F859-EE48-2B67C79D98EE}"/>
                    </a:ext>
                  </a:extLst>
                </p:cNvPr>
                <p:cNvSpPr/>
                <p:nvPr/>
              </p:nvSpPr>
              <p:spPr>
                <a:xfrm>
                  <a:off x="72231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3" name="Freeform 1887">
                  <a:extLst>
                    <a:ext uri="{FF2B5EF4-FFF2-40B4-BE49-F238E27FC236}">
                      <a16:creationId xmlns:a16="http://schemas.microsoft.com/office/drawing/2014/main" id="{D719A75F-5EA3-94A8-AC48-D8D93980E42C}"/>
                    </a:ext>
                  </a:extLst>
                </p:cNvPr>
                <p:cNvSpPr/>
                <p:nvPr/>
              </p:nvSpPr>
              <p:spPr>
                <a:xfrm>
                  <a:off x="71956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4" name="Freeform 1888">
                  <a:extLst>
                    <a:ext uri="{FF2B5EF4-FFF2-40B4-BE49-F238E27FC236}">
                      <a16:creationId xmlns:a16="http://schemas.microsoft.com/office/drawing/2014/main" id="{C3FF42C4-F0E9-4F75-B715-95AAB57B3E74}"/>
                    </a:ext>
                  </a:extLst>
                </p:cNvPr>
                <p:cNvSpPr/>
                <p:nvPr/>
              </p:nvSpPr>
              <p:spPr>
                <a:xfrm>
                  <a:off x="72273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5" name="Freeform 1889">
                  <a:extLst>
                    <a:ext uri="{FF2B5EF4-FFF2-40B4-BE49-F238E27FC236}">
                      <a16:creationId xmlns:a16="http://schemas.microsoft.com/office/drawing/2014/main" id="{2B7AACEA-017F-9054-B1E8-B972AAFC06D1}"/>
                    </a:ext>
                  </a:extLst>
                </p:cNvPr>
                <p:cNvSpPr/>
                <p:nvPr/>
              </p:nvSpPr>
              <p:spPr>
                <a:xfrm>
                  <a:off x="71987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6" name="Freeform 1890">
                  <a:extLst>
                    <a:ext uri="{FF2B5EF4-FFF2-40B4-BE49-F238E27FC236}">
                      <a16:creationId xmlns:a16="http://schemas.microsoft.com/office/drawing/2014/main" id="{5554C51B-446C-9388-3296-6320E6721BF2}"/>
                    </a:ext>
                  </a:extLst>
                </p:cNvPr>
                <p:cNvSpPr/>
                <p:nvPr/>
              </p:nvSpPr>
              <p:spPr>
                <a:xfrm>
                  <a:off x="72305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7" name="Freeform 1891">
                  <a:extLst>
                    <a:ext uri="{FF2B5EF4-FFF2-40B4-BE49-F238E27FC236}">
                      <a16:creationId xmlns:a16="http://schemas.microsoft.com/office/drawing/2014/main" id="{1BE09E89-F191-E448-A8A4-2E6245661DBF}"/>
                    </a:ext>
                  </a:extLst>
                </p:cNvPr>
                <p:cNvSpPr/>
                <p:nvPr/>
              </p:nvSpPr>
              <p:spPr>
                <a:xfrm>
                  <a:off x="72019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8" name="Freeform 1892">
                  <a:extLst>
                    <a:ext uri="{FF2B5EF4-FFF2-40B4-BE49-F238E27FC236}">
                      <a16:creationId xmlns:a16="http://schemas.microsoft.com/office/drawing/2014/main" id="{5C93F4A3-BE4B-E977-D627-455690283BBE}"/>
                    </a:ext>
                  </a:extLst>
                </p:cNvPr>
                <p:cNvSpPr/>
                <p:nvPr/>
              </p:nvSpPr>
              <p:spPr>
                <a:xfrm>
                  <a:off x="72337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9" name="Freeform 1893">
                  <a:extLst>
                    <a:ext uri="{FF2B5EF4-FFF2-40B4-BE49-F238E27FC236}">
                      <a16:creationId xmlns:a16="http://schemas.microsoft.com/office/drawing/2014/main" id="{B8FF1BFE-7827-9DEE-5B9B-7EE27624771B}"/>
                    </a:ext>
                  </a:extLst>
                </p:cNvPr>
                <p:cNvSpPr/>
                <p:nvPr/>
              </p:nvSpPr>
              <p:spPr>
                <a:xfrm>
                  <a:off x="72061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0" name="Freeform 1894">
                  <a:extLst>
                    <a:ext uri="{FF2B5EF4-FFF2-40B4-BE49-F238E27FC236}">
                      <a16:creationId xmlns:a16="http://schemas.microsoft.com/office/drawing/2014/main" id="{96ECB554-C3AC-CD2E-77F6-218ED06D0E57}"/>
                    </a:ext>
                  </a:extLst>
                </p:cNvPr>
                <p:cNvSpPr/>
                <p:nvPr/>
              </p:nvSpPr>
              <p:spPr>
                <a:xfrm>
                  <a:off x="72379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1" name="Freeform 1895">
                  <a:extLst>
                    <a:ext uri="{FF2B5EF4-FFF2-40B4-BE49-F238E27FC236}">
                      <a16:creationId xmlns:a16="http://schemas.microsoft.com/office/drawing/2014/main" id="{BD1870D1-D0DB-7ABB-CD02-2101A9FD0390}"/>
                    </a:ext>
                  </a:extLst>
                </p:cNvPr>
                <p:cNvSpPr/>
                <p:nvPr/>
              </p:nvSpPr>
              <p:spPr>
                <a:xfrm>
                  <a:off x="7209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2" name="Freeform 1896">
                  <a:extLst>
                    <a:ext uri="{FF2B5EF4-FFF2-40B4-BE49-F238E27FC236}">
                      <a16:creationId xmlns:a16="http://schemas.microsoft.com/office/drawing/2014/main" id="{9E9EF282-3070-F31B-0FDD-EE762DDCE931}"/>
                    </a:ext>
                  </a:extLst>
                </p:cNvPr>
                <p:cNvSpPr/>
                <p:nvPr/>
              </p:nvSpPr>
              <p:spPr>
                <a:xfrm>
                  <a:off x="7241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3" name="Freeform 1897">
                  <a:extLst>
                    <a:ext uri="{FF2B5EF4-FFF2-40B4-BE49-F238E27FC236}">
                      <a16:creationId xmlns:a16="http://schemas.microsoft.com/office/drawing/2014/main" id="{B36B8C3C-5E71-6556-0907-CBE068AFC3F0}"/>
                    </a:ext>
                  </a:extLst>
                </p:cNvPr>
                <p:cNvSpPr/>
                <p:nvPr/>
              </p:nvSpPr>
              <p:spPr>
                <a:xfrm>
                  <a:off x="72125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4" name="Freeform 1898">
                  <a:extLst>
                    <a:ext uri="{FF2B5EF4-FFF2-40B4-BE49-F238E27FC236}">
                      <a16:creationId xmlns:a16="http://schemas.microsoft.com/office/drawing/2014/main" id="{9492D954-E1F7-1373-0929-F7606AFBD322}"/>
                    </a:ext>
                  </a:extLst>
                </p:cNvPr>
                <p:cNvSpPr/>
                <p:nvPr/>
              </p:nvSpPr>
              <p:spPr>
                <a:xfrm>
                  <a:off x="72442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5" name="Freeform 1899">
                  <a:extLst>
                    <a:ext uri="{FF2B5EF4-FFF2-40B4-BE49-F238E27FC236}">
                      <a16:creationId xmlns:a16="http://schemas.microsoft.com/office/drawing/2014/main" id="{67808F5D-2A0A-B4AD-FD44-C3BC153B0DF4}"/>
                    </a:ext>
                  </a:extLst>
                </p:cNvPr>
                <p:cNvSpPr/>
                <p:nvPr/>
              </p:nvSpPr>
              <p:spPr>
                <a:xfrm>
                  <a:off x="72167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6" name="Freeform 1900">
                  <a:extLst>
                    <a:ext uri="{FF2B5EF4-FFF2-40B4-BE49-F238E27FC236}">
                      <a16:creationId xmlns:a16="http://schemas.microsoft.com/office/drawing/2014/main" id="{FCF5FA54-353B-51E5-BD34-80919175B6DD}"/>
                    </a:ext>
                  </a:extLst>
                </p:cNvPr>
                <p:cNvSpPr/>
                <p:nvPr/>
              </p:nvSpPr>
              <p:spPr>
                <a:xfrm>
                  <a:off x="72485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7" name="Freeform 1901">
                  <a:extLst>
                    <a:ext uri="{FF2B5EF4-FFF2-40B4-BE49-F238E27FC236}">
                      <a16:creationId xmlns:a16="http://schemas.microsoft.com/office/drawing/2014/main" id="{26E15A69-8DF2-6B16-CAF0-C54CAB5799AA}"/>
                    </a:ext>
                  </a:extLst>
                </p:cNvPr>
                <p:cNvSpPr/>
                <p:nvPr/>
              </p:nvSpPr>
              <p:spPr>
                <a:xfrm>
                  <a:off x="72199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8" name="Freeform 1902">
                  <a:extLst>
                    <a:ext uri="{FF2B5EF4-FFF2-40B4-BE49-F238E27FC236}">
                      <a16:creationId xmlns:a16="http://schemas.microsoft.com/office/drawing/2014/main" id="{25B2142D-F566-3FD2-9C6B-BC150B51AB28}"/>
                    </a:ext>
                  </a:extLst>
                </p:cNvPr>
                <p:cNvSpPr/>
                <p:nvPr/>
              </p:nvSpPr>
              <p:spPr>
                <a:xfrm>
                  <a:off x="72517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9" name="Freeform 1903">
                  <a:extLst>
                    <a:ext uri="{FF2B5EF4-FFF2-40B4-BE49-F238E27FC236}">
                      <a16:creationId xmlns:a16="http://schemas.microsoft.com/office/drawing/2014/main" id="{289FD2F6-2AC3-14AE-6D8A-544931A3DE50}"/>
                    </a:ext>
                  </a:extLst>
                </p:cNvPr>
                <p:cNvSpPr/>
                <p:nvPr/>
              </p:nvSpPr>
              <p:spPr>
                <a:xfrm>
                  <a:off x="72273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0" name="Freeform 1904">
                  <a:extLst>
                    <a:ext uri="{FF2B5EF4-FFF2-40B4-BE49-F238E27FC236}">
                      <a16:creationId xmlns:a16="http://schemas.microsoft.com/office/drawing/2014/main" id="{CA657F2B-A493-2110-AFA2-5860D246473C}"/>
                    </a:ext>
                  </a:extLst>
                </p:cNvPr>
                <p:cNvSpPr/>
                <p:nvPr/>
              </p:nvSpPr>
              <p:spPr>
                <a:xfrm>
                  <a:off x="72591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1" name="Freeform 1905">
                  <a:extLst>
                    <a:ext uri="{FF2B5EF4-FFF2-40B4-BE49-F238E27FC236}">
                      <a16:creationId xmlns:a16="http://schemas.microsoft.com/office/drawing/2014/main" id="{1EA1DC59-C5C4-0519-9F68-40DDB864FA51}"/>
                    </a:ext>
                  </a:extLst>
                </p:cNvPr>
                <p:cNvSpPr/>
                <p:nvPr/>
              </p:nvSpPr>
              <p:spPr>
                <a:xfrm>
                  <a:off x="7233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2" name="Freeform 1906">
                  <a:extLst>
                    <a:ext uri="{FF2B5EF4-FFF2-40B4-BE49-F238E27FC236}">
                      <a16:creationId xmlns:a16="http://schemas.microsoft.com/office/drawing/2014/main" id="{83901238-BA2C-2538-5EE2-2D0D45C46696}"/>
                    </a:ext>
                  </a:extLst>
                </p:cNvPr>
                <p:cNvSpPr/>
                <p:nvPr/>
              </p:nvSpPr>
              <p:spPr>
                <a:xfrm>
                  <a:off x="7265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3" name="Freeform 1907">
                  <a:extLst>
                    <a:ext uri="{FF2B5EF4-FFF2-40B4-BE49-F238E27FC236}">
                      <a16:creationId xmlns:a16="http://schemas.microsoft.com/office/drawing/2014/main" id="{9156436A-9478-4A90-CEB3-9758AD958896}"/>
                    </a:ext>
                  </a:extLst>
                </p:cNvPr>
                <p:cNvSpPr/>
                <p:nvPr/>
              </p:nvSpPr>
              <p:spPr>
                <a:xfrm>
                  <a:off x="72379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4" name="Freeform 1908">
                  <a:extLst>
                    <a:ext uri="{FF2B5EF4-FFF2-40B4-BE49-F238E27FC236}">
                      <a16:creationId xmlns:a16="http://schemas.microsoft.com/office/drawing/2014/main" id="{81CD6674-086C-A9DD-7AD8-0E9F0FFECA57}"/>
                    </a:ext>
                  </a:extLst>
                </p:cNvPr>
                <p:cNvSpPr/>
                <p:nvPr/>
              </p:nvSpPr>
              <p:spPr>
                <a:xfrm>
                  <a:off x="72696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5" name="Freeform 1909">
                  <a:extLst>
                    <a:ext uri="{FF2B5EF4-FFF2-40B4-BE49-F238E27FC236}">
                      <a16:creationId xmlns:a16="http://schemas.microsoft.com/office/drawing/2014/main" id="{BCA80BA6-1E52-A991-6CC0-7872EEC89E87}"/>
                    </a:ext>
                  </a:extLst>
                </p:cNvPr>
                <p:cNvSpPr/>
                <p:nvPr/>
              </p:nvSpPr>
              <p:spPr>
                <a:xfrm>
                  <a:off x="7241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6" name="Freeform 1910">
                  <a:extLst>
                    <a:ext uri="{FF2B5EF4-FFF2-40B4-BE49-F238E27FC236}">
                      <a16:creationId xmlns:a16="http://schemas.microsoft.com/office/drawing/2014/main" id="{15C21C97-5802-B9FC-AC45-D02F4CAA6798}"/>
                    </a:ext>
                  </a:extLst>
                </p:cNvPr>
                <p:cNvSpPr/>
                <p:nvPr/>
              </p:nvSpPr>
              <p:spPr>
                <a:xfrm>
                  <a:off x="7272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7" name="Freeform 1911">
                  <a:extLst>
                    <a:ext uri="{FF2B5EF4-FFF2-40B4-BE49-F238E27FC236}">
                      <a16:creationId xmlns:a16="http://schemas.microsoft.com/office/drawing/2014/main" id="{E0191C2B-1451-7AFB-2662-48AA6B59E882}"/>
                    </a:ext>
                  </a:extLst>
                </p:cNvPr>
                <p:cNvSpPr/>
                <p:nvPr/>
              </p:nvSpPr>
              <p:spPr>
                <a:xfrm>
                  <a:off x="7245350"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8" name="Freeform 1912">
                  <a:extLst>
                    <a:ext uri="{FF2B5EF4-FFF2-40B4-BE49-F238E27FC236}">
                      <a16:creationId xmlns:a16="http://schemas.microsoft.com/office/drawing/2014/main" id="{92B2A873-EBCE-8573-053D-754A39F88797}"/>
                    </a:ext>
                  </a:extLst>
                </p:cNvPr>
                <p:cNvSpPr/>
                <p:nvPr/>
              </p:nvSpPr>
              <p:spPr>
                <a:xfrm>
                  <a:off x="7276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9" name="Freeform 1913">
                  <a:extLst>
                    <a:ext uri="{FF2B5EF4-FFF2-40B4-BE49-F238E27FC236}">
                      <a16:creationId xmlns:a16="http://schemas.microsoft.com/office/drawing/2014/main" id="{4E549DA8-A2F7-7ACD-FD98-C912491A997A}"/>
                    </a:ext>
                  </a:extLst>
                </p:cNvPr>
                <p:cNvSpPr/>
                <p:nvPr/>
              </p:nvSpPr>
              <p:spPr>
                <a:xfrm>
                  <a:off x="72517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0" name="Freeform 1914">
                  <a:extLst>
                    <a:ext uri="{FF2B5EF4-FFF2-40B4-BE49-F238E27FC236}">
                      <a16:creationId xmlns:a16="http://schemas.microsoft.com/office/drawing/2014/main" id="{2A8D0C66-C8C0-2811-B65C-85C40440DB0B}"/>
                    </a:ext>
                  </a:extLst>
                </p:cNvPr>
                <p:cNvSpPr/>
                <p:nvPr/>
              </p:nvSpPr>
              <p:spPr>
                <a:xfrm>
                  <a:off x="72834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1" name="Freeform 1915">
                  <a:extLst>
                    <a:ext uri="{FF2B5EF4-FFF2-40B4-BE49-F238E27FC236}">
                      <a16:creationId xmlns:a16="http://schemas.microsoft.com/office/drawing/2014/main" id="{587CA8D9-1F4E-AF93-8944-829988FE89C5}"/>
                    </a:ext>
                  </a:extLst>
                </p:cNvPr>
                <p:cNvSpPr/>
                <p:nvPr/>
              </p:nvSpPr>
              <p:spPr>
                <a:xfrm>
                  <a:off x="7259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2" name="Freeform 1916">
                  <a:extLst>
                    <a:ext uri="{FF2B5EF4-FFF2-40B4-BE49-F238E27FC236}">
                      <a16:creationId xmlns:a16="http://schemas.microsoft.com/office/drawing/2014/main" id="{5B4A5A0E-B27A-B0CE-2B06-739F9ABBADF5}"/>
                    </a:ext>
                  </a:extLst>
                </p:cNvPr>
                <p:cNvSpPr/>
                <p:nvPr/>
              </p:nvSpPr>
              <p:spPr>
                <a:xfrm>
                  <a:off x="7290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3" name="Freeform 1917">
                  <a:extLst>
                    <a:ext uri="{FF2B5EF4-FFF2-40B4-BE49-F238E27FC236}">
                      <a16:creationId xmlns:a16="http://schemas.microsoft.com/office/drawing/2014/main" id="{5DA3A7AB-E867-6E99-18CA-7ECE7E7E5B30}"/>
                    </a:ext>
                  </a:extLst>
                </p:cNvPr>
                <p:cNvSpPr/>
                <p:nvPr/>
              </p:nvSpPr>
              <p:spPr>
                <a:xfrm>
                  <a:off x="7304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4" name="Freeform 1918">
                  <a:extLst>
                    <a:ext uri="{FF2B5EF4-FFF2-40B4-BE49-F238E27FC236}">
                      <a16:creationId xmlns:a16="http://schemas.microsoft.com/office/drawing/2014/main" id="{579928EE-9C05-52E0-8237-B557F6CABCD8}"/>
                    </a:ext>
                  </a:extLst>
                </p:cNvPr>
                <p:cNvSpPr/>
                <p:nvPr/>
              </p:nvSpPr>
              <p:spPr>
                <a:xfrm>
                  <a:off x="7336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 name="Freeform 1919">
                  <a:extLst>
                    <a:ext uri="{FF2B5EF4-FFF2-40B4-BE49-F238E27FC236}">
                      <a16:creationId xmlns:a16="http://schemas.microsoft.com/office/drawing/2014/main" id="{845F5F4C-5570-552F-760F-AFF95FDFD1B0}"/>
                    </a:ext>
                  </a:extLst>
                </p:cNvPr>
                <p:cNvSpPr/>
                <p:nvPr/>
              </p:nvSpPr>
              <p:spPr>
                <a:xfrm>
                  <a:off x="7432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6" name="Freeform 1920">
                  <a:extLst>
                    <a:ext uri="{FF2B5EF4-FFF2-40B4-BE49-F238E27FC236}">
                      <a16:creationId xmlns:a16="http://schemas.microsoft.com/office/drawing/2014/main" id="{52EFB2A3-5BB7-857C-90A9-D0159775F330}"/>
                    </a:ext>
                  </a:extLst>
                </p:cNvPr>
                <p:cNvSpPr/>
                <p:nvPr/>
              </p:nvSpPr>
              <p:spPr>
                <a:xfrm>
                  <a:off x="7464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7" name="Freeform 1921">
                  <a:extLst>
                    <a:ext uri="{FF2B5EF4-FFF2-40B4-BE49-F238E27FC236}">
                      <a16:creationId xmlns:a16="http://schemas.microsoft.com/office/drawing/2014/main" id="{024AEB19-2F6A-65BD-7705-BE4F3514AA6C}"/>
                    </a:ext>
                  </a:extLst>
                </p:cNvPr>
                <p:cNvSpPr/>
                <p:nvPr/>
              </p:nvSpPr>
              <p:spPr>
                <a:xfrm>
                  <a:off x="74644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8" name="Freeform 1922">
                  <a:extLst>
                    <a:ext uri="{FF2B5EF4-FFF2-40B4-BE49-F238E27FC236}">
                      <a16:creationId xmlns:a16="http://schemas.microsoft.com/office/drawing/2014/main" id="{D7189904-0836-88D7-48E8-B621F357896D}"/>
                    </a:ext>
                  </a:extLst>
                </p:cNvPr>
                <p:cNvSpPr/>
                <p:nvPr/>
              </p:nvSpPr>
              <p:spPr>
                <a:xfrm>
                  <a:off x="74961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9" name="Freeform 1923">
                  <a:extLst>
                    <a:ext uri="{FF2B5EF4-FFF2-40B4-BE49-F238E27FC236}">
                      <a16:creationId xmlns:a16="http://schemas.microsoft.com/office/drawing/2014/main" id="{31744B6B-8039-FAB8-A8A3-D9A65145BAE8}"/>
                    </a:ext>
                  </a:extLst>
                </p:cNvPr>
                <p:cNvSpPr/>
                <p:nvPr/>
              </p:nvSpPr>
              <p:spPr>
                <a:xfrm>
                  <a:off x="7485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0" name="Freeform 1924">
                  <a:extLst>
                    <a:ext uri="{FF2B5EF4-FFF2-40B4-BE49-F238E27FC236}">
                      <a16:creationId xmlns:a16="http://schemas.microsoft.com/office/drawing/2014/main" id="{6CA5B4F5-77C4-C3E8-550A-C50A9312039A}"/>
                    </a:ext>
                  </a:extLst>
                </p:cNvPr>
                <p:cNvSpPr/>
                <p:nvPr/>
              </p:nvSpPr>
              <p:spPr>
                <a:xfrm>
                  <a:off x="7517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1" name="Freeform 1925">
                  <a:extLst>
                    <a:ext uri="{FF2B5EF4-FFF2-40B4-BE49-F238E27FC236}">
                      <a16:creationId xmlns:a16="http://schemas.microsoft.com/office/drawing/2014/main" id="{328720FE-3B19-55DD-B80A-E3873EBBE5CD}"/>
                    </a:ext>
                  </a:extLst>
                </p:cNvPr>
                <p:cNvSpPr/>
                <p:nvPr/>
              </p:nvSpPr>
              <p:spPr>
                <a:xfrm>
                  <a:off x="7612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2" name="Freeform 1926">
                  <a:extLst>
                    <a:ext uri="{FF2B5EF4-FFF2-40B4-BE49-F238E27FC236}">
                      <a16:creationId xmlns:a16="http://schemas.microsoft.com/office/drawing/2014/main" id="{19236539-8F00-3344-30EB-114C0B93B0BB}"/>
                    </a:ext>
                  </a:extLst>
                </p:cNvPr>
                <p:cNvSpPr/>
                <p:nvPr/>
              </p:nvSpPr>
              <p:spPr>
                <a:xfrm>
                  <a:off x="7644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3" name="Freeform 1927">
                  <a:extLst>
                    <a:ext uri="{FF2B5EF4-FFF2-40B4-BE49-F238E27FC236}">
                      <a16:creationId xmlns:a16="http://schemas.microsoft.com/office/drawing/2014/main" id="{80CD1CEB-9EA9-2B26-29A8-A3F12C6692ED}"/>
                    </a:ext>
                  </a:extLst>
                </p:cNvPr>
                <p:cNvSpPr/>
                <p:nvPr/>
              </p:nvSpPr>
              <p:spPr>
                <a:xfrm>
                  <a:off x="7676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4" name="Freeform 1928">
                  <a:extLst>
                    <a:ext uri="{FF2B5EF4-FFF2-40B4-BE49-F238E27FC236}">
                      <a16:creationId xmlns:a16="http://schemas.microsoft.com/office/drawing/2014/main" id="{B9223D92-3336-BDAF-1D11-408302A786EB}"/>
                    </a:ext>
                  </a:extLst>
                </p:cNvPr>
                <p:cNvSpPr/>
                <p:nvPr/>
              </p:nvSpPr>
              <p:spPr>
                <a:xfrm>
                  <a:off x="7707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5" name="Freeform 1929">
                  <a:extLst>
                    <a:ext uri="{FF2B5EF4-FFF2-40B4-BE49-F238E27FC236}">
                      <a16:creationId xmlns:a16="http://schemas.microsoft.com/office/drawing/2014/main" id="{903A0AEB-6EFA-B01D-D243-5ABD03B9619F}"/>
                    </a:ext>
                  </a:extLst>
                </p:cNvPr>
                <p:cNvSpPr/>
                <p:nvPr/>
              </p:nvSpPr>
              <p:spPr>
                <a:xfrm>
                  <a:off x="77470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6" name="Freeform 1930">
                  <a:extLst>
                    <a:ext uri="{FF2B5EF4-FFF2-40B4-BE49-F238E27FC236}">
                      <a16:creationId xmlns:a16="http://schemas.microsoft.com/office/drawing/2014/main" id="{D2BBBDB0-E659-7E94-948C-E7175E9EB790}"/>
                    </a:ext>
                  </a:extLst>
                </p:cNvPr>
                <p:cNvSpPr/>
                <p:nvPr/>
              </p:nvSpPr>
              <p:spPr>
                <a:xfrm>
                  <a:off x="77787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7" name="Freeform 1931">
                  <a:extLst>
                    <a:ext uri="{FF2B5EF4-FFF2-40B4-BE49-F238E27FC236}">
                      <a16:creationId xmlns:a16="http://schemas.microsoft.com/office/drawing/2014/main" id="{59AF7A22-12C1-1F8B-7FE7-685E917654B9}"/>
                    </a:ext>
                  </a:extLst>
                </p:cNvPr>
                <p:cNvSpPr/>
                <p:nvPr/>
              </p:nvSpPr>
              <p:spPr>
                <a:xfrm>
                  <a:off x="77607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 name="Freeform 1932">
                  <a:extLst>
                    <a:ext uri="{FF2B5EF4-FFF2-40B4-BE49-F238E27FC236}">
                      <a16:creationId xmlns:a16="http://schemas.microsoft.com/office/drawing/2014/main" id="{F0AF51DE-5715-963A-B793-A8D9D8535838}"/>
                    </a:ext>
                  </a:extLst>
                </p:cNvPr>
                <p:cNvSpPr/>
                <p:nvPr/>
              </p:nvSpPr>
              <p:spPr>
                <a:xfrm>
                  <a:off x="77925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9" name="Freeform 1933">
                  <a:extLst>
                    <a:ext uri="{FF2B5EF4-FFF2-40B4-BE49-F238E27FC236}">
                      <a16:creationId xmlns:a16="http://schemas.microsoft.com/office/drawing/2014/main" id="{6159B597-3B8D-7E4A-A0DA-BF6419BD6B4E}"/>
                    </a:ext>
                  </a:extLst>
                </p:cNvPr>
                <p:cNvSpPr/>
                <p:nvPr/>
              </p:nvSpPr>
              <p:spPr>
                <a:xfrm>
                  <a:off x="77681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0" name="Freeform 1934">
                  <a:extLst>
                    <a:ext uri="{FF2B5EF4-FFF2-40B4-BE49-F238E27FC236}">
                      <a16:creationId xmlns:a16="http://schemas.microsoft.com/office/drawing/2014/main" id="{2F9C910D-EB91-084F-C6FC-8A0967D50A14}"/>
                    </a:ext>
                  </a:extLst>
                </p:cNvPr>
                <p:cNvSpPr/>
                <p:nvPr/>
              </p:nvSpPr>
              <p:spPr>
                <a:xfrm>
                  <a:off x="77999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1" name="Freeform 1935">
                  <a:extLst>
                    <a:ext uri="{FF2B5EF4-FFF2-40B4-BE49-F238E27FC236}">
                      <a16:creationId xmlns:a16="http://schemas.microsoft.com/office/drawing/2014/main" id="{B111ED20-06FF-9711-933B-371619536903}"/>
                    </a:ext>
                  </a:extLst>
                </p:cNvPr>
                <p:cNvSpPr/>
                <p:nvPr/>
              </p:nvSpPr>
              <p:spPr>
                <a:xfrm>
                  <a:off x="77755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2" name="Freeform 1936">
                  <a:extLst>
                    <a:ext uri="{FF2B5EF4-FFF2-40B4-BE49-F238E27FC236}">
                      <a16:creationId xmlns:a16="http://schemas.microsoft.com/office/drawing/2014/main" id="{B5BFDBC3-90AC-979A-B752-E6320B224284}"/>
                    </a:ext>
                  </a:extLst>
                </p:cNvPr>
                <p:cNvSpPr/>
                <p:nvPr/>
              </p:nvSpPr>
              <p:spPr>
                <a:xfrm>
                  <a:off x="78073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3" name="Freeform 1937">
                  <a:extLst>
                    <a:ext uri="{FF2B5EF4-FFF2-40B4-BE49-F238E27FC236}">
                      <a16:creationId xmlns:a16="http://schemas.microsoft.com/office/drawing/2014/main" id="{BCC42FA6-6282-A83F-A5D3-A6BB676D0577}"/>
                    </a:ext>
                  </a:extLst>
                </p:cNvPr>
                <p:cNvSpPr/>
                <p:nvPr/>
              </p:nvSpPr>
              <p:spPr>
                <a:xfrm>
                  <a:off x="7778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4" name="Freeform 1938">
                  <a:extLst>
                    <a:ext uri="{FF2B5EF4-FFF2-40B4-BE49-F238E27FC236}">
                      <a16:creationId xmlns:a16="http://schemas.microsoft.com/office/drawing/2014/main" id="{9A68CF70-5537-DD25-6283-EB33464A8F97}"/>
                    </a:ext>
                  </a:extLst>
                </p:cNvPr>
                <p:cNvSpPr/>
                <p:nvPr/>
              </p:nvSpPr>
              <p:spPr>
                <a:xfrm>
                  <a:off x="7810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5" name="Freeform 1939">
                  <a:extLst>
                    <a:ext uri="{FF2B5EF4-FFF2-40B4-BE49-F238E27FC236}">
                      <a16:creationId xmlns:a16="http://schemas.microsoft.com/office/drawing/2014/main" id="{102E8580-BD80-308A-4888-99CFC00E7AE3}"/>
                    </a:ext>
                  </a:extLst>
                </p:cNvPr>
                <p:cNvSpPr/>
                <p:nvPr/>
              </p:nvSpPr>
              <p:spPr>
                <a:xfrm>
                  <a:off x="7786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6" name="Freeform 1940">
                  <a:extLst>
                    <a:ext uri="{FF2B5EF4-FFF2-40B4-BE49-F238E27FC236}">
                      <a16:creationId xmlns:a16="http://schemas.microsoft.com/office/drawing/2014/main" id="{A27E1CDE-AAEF-8B27-A083-754E681FDA48}"/>
                    </a:ext>
                  </a:extLst>
                </p:cNvPr>
                <p:cNvSpPr/>
                <p:nvPr/>
              </p:nvSpPr>
              <p:spPr>
                <a:xfrm>
                  <a:off x="7817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7" name="Freeform 1941">
                  <a:extLst>
                    <a:ext uri="{FF2B5EF4-FFF2-40B4-BE49-F238E27FC236}">
                      <a16:creationId xmlns:a16="http://schemas.microsoft.com/office/drawing/2014/main" id="{7E1779FF-4CC8-BFB6-5201-3872F08C2553}"/>
                    </a:ext>
                  </a:extLst>
                </p:cNvPr>
                <p:cNvSpPr/>
                <p:nvPr/>
              </p:nvSpPr>
              <p:spPr>
                <a:xfrm>
                  <a:off x="77893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8" name="Freeform 1942">
                  <a:extLst>
                    <a:ext uri="{FF2B5EF4-FFF2-40B4-BE49-F238E27FC236}">
                      <a16:creationId xmlns:a16="http://schemas.microsoft.com/office/drawing/2014/main" id="{22A66383-1213-A46B-8636-8DAA2FC8217E}"/>
                    </a:ext>
                  </a:extLst>
                </p:cNvPr>
                <p:cNvSpPr/>
                <p:nvPr/>
              </p:nvSpPr>
              <p:spPr>
                <a:xfrm>
                  <a:off x="78210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9" name="Freeform 1943">
                  <a:extLst>
                    <a:ext uri="{FF2B5EF4-FFF2-40B4-BE49-F238E27FC236}">
                      <a16:creationId xmlns:a16="http://schemas.microsoft.com/office/drawing/2014/main" id="{5E365C96-D8B1-003E-9F94-B1972F20BC06}"/>
                    </a:ext>
                  </a:extLst>
                </p:cNvPr>
                <p:cNvSpPr/>
                <p:nvPr/>
              </p:nvSpPr>
              <p:spPr>
                <a:xfrm>
                  <a:off x="77999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0" name="Freeform 1944">
                  <a:extLst>
                    <a:ext uri="{FF2B5EF4-FFF2-40B4-BE49-F238E27FC236}">
                      <a16:creationId xmlns:a16="http://schemas.microsoft.com/office/drawing/2014/main" id="{834B70B9-2F46-E77E-0EBD-1615C5E5C698}"/>
                    </a:ext>
                  </a:extLst>
                </p:cNvPr>
                <p:cNvSpPr/>
                <p:nvPr/>
              </p:nvSpPr>
              <p:spPr>
                <a:xfrm>
                  <a:off x="78316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1" name="Freeform 1945">
                  <a:extLst>
                    <a:ext uri="{FF2B5EF4-FFF2-40B4-BE49-F238E27FC236}">
                      <a16:creationId xmlns:a16="http://schemas.microsoft.com/office/drawing/2014/main" id="{D4DEA317-E82F-667E-053E-C45C5071A0C5}"/>
                    </a:ext>
                  </a:extLst>
                </p:cNvPr>
                <p:cNvSpPr/>
                <p:nvPr/>
              </p:nvSpPr>
              <p:spPr>
                <a:xfrm>
                  <a:off x="7803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2" name="Freeform 1946">
                  <a:extLst>
                    <a:ext uri="{FF2B5EF4-FFF2-40B4-BE49-F238E27FC236}">
                      <a16:creationId xmlns:a16="http://schemas.microsoft.com/office/drawing/2014/main" id="{1424B645-928C-9290-0B03-8FF4658CAB6A}"/>
                    </a:ext>
                  </a:extLst>
                </p:cNvPr>
                <p:cNvSpPr/>
                <p:nvPr/>
              </p:nvSpPr>
              <p:spPr>
                <a:xfrm>
                  <a:off x="7834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3" name="Freeform 1947">
                  <a:extLst>
                    <a:ext uri="{FF2B5EF4-FFF2-40B4-BE49-F238E27FC236}">
                      <a16:creationId xmlns:a16="http://schemas.microsoft.com/office/drawing/2014/main" id="{141DC8AE-7773-7BB3-513E-17698F6A0A85}"/>
                    </a:ext>
                  </a:extLst>
                </p:cNvPr>
                <p:cNvSpPr/>
                <p:nvPr/>
              </p:nvSpPr>
              <p:spPr>
                <a:xfrm>
                  <a:off x="78073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4" name="Freeform 1948">
                  <a:extLst>
                    <a:ext uri="{FF2B5EF4-FFF2-40B4-BE49-F238E27FC236}">
                      <a16:creationId xmlns:a16="http://schemas.microsoft.com/office/drawing/2014/main" id="{F0F45DF4-1F0F-2F0B-256C-76C078E95E74}"/>
                    </a:ext>
                  </a:extLst>
                </p:cNvPr>
                <p:cNvSpPr/>
                <p:nvPr/>
              </p:nvSpPr>
              <p:spPr>
                <a:xfrm>
                  <a:off x="78390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5" name="Freeform 1949">
                  <a:extLst>
                    <a:ext uri="{FF2B5EF4-FFF2-40B4-BE49-F238E27FC236}">
                      <a16:creationId xmlns:a16="http://schemas.microsoft.com/office/drawing/2014/main" id="{CBB6C41A-2D51-5D6D-970D-CC1B3EB6C007}"/>
                    </a:ext>
                  </a:extLst>
                </p:cNvPr>
                <p:cNvSpPr/>
                <p:nvPr/>
              </p:nvSpPr>
              <p:spPr>
                <a:xfrm>
                  <a:off x="78105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6" name="Freeform 1950">
                  <a:extLst>
                    <a:ext uri="{FF2B5EF4-FFF2-40B4-BE49-F238E27FC236}">
                      <a16:creationId xmlns:a16="http://schemas.microsoft.com/office/drawing/2014/main" id="{03394229-F592-03C9-45BB-F0CA5D8D851F}"/>
                    </a:ext>
                  </a:extLst>
                </p:cNvPr>
                <p:cNvSpPr/>
                <p:nvPr/>
              </p:nvSpPr>
              <p:spPr>
                <a:xfrm>
                  <a:off x="78422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7" name="Freeform 1951">
                  <a:extLst>
                    <a:ext uri="{FF2B5EF4-FFF2-40B4-BE49-F238E27FC236}">
                      <a16:creationId xmlns:a16="http://schemas.microsoft.com/office/drawing/2014/main" id="{832A4213-89BF-6B6C-E7E2-E57AB784B647}"/>
                    </a:ext>
                  </a:extLst>
                </p:cNvPr>
                <p:cNvSpPr/>
                <p:nvPr/>
              </p:nvSpPr>
              <p:spPr>
                <a:xfrm>
                  <a:off x="7813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8" name="Freeform 1952">
                  <a:extLst>
                    <a:ext uri="{FF2B5EF4-FFF2-40B4-BE49-F238E27FC236}">
                      <a16:creationId xmlns:a16="http://schemas.microsoft.com/office/drawing/2014/main" id="{5F5BF231-CFCE-6FA3-D0BF-2DF45C6EA5AD}"/>
                    </a:ext>
                  </a:extLst>
                </p:cNvPr>
                <p:cNvSpPr/>
                <p:nvPr/>
              </p:nvSpPr>
              <p:spPr>
                <a:xfrm>
                  <a:off x="7845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9" name="Freeform 1953">
                  <a:extLst>
                    <a:ext uri="{FF2B5EF4-FFF2-40B4-BE49-F238E27FC236}">
                      <a16:creationId xmlns:a16="http://schemas.microsoft.com/office/drawing/2014/main" id="{E886BD18-F98F-7A8D-3DF7-0C3F59CCB721}"/>
                    </a:ext>
                  </a:extLst>
                </p:cNvPr>
                <p:cNvSpPr/>
                <p:nvPr/>
              </p:nvSpPr>
              <p:spPr>
                <a:xfrm>
                  <a:off x="78179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0" name="Freeform 1954">
                  <a:extLst>
                    <a:ext uri="{FF2B5EF4-FFF2-40B4-BE49-F238E27FC236}">
                      <a16:creationId xmlns:a16="http://schemas.microsoft.com/office/drawing/2014/main" id="{90D9B119-288E-5B2E-14E3-CD156BA03DCF}"/>
                    </a:ext>
                  </a:extLst>
                </p:cNvPr>
                <p:cNvSpPr/>
                <p:nvPr/>
              </p:nvSpPr>
              <p:spPr>
                <a:xfrm>
                  <a:off x="78496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1" name="Freeform 1955">
                  <a:extLst>
                    <a:ext uri="{FF2B5EF4-FFF2-40B4-BE49-F238E27FC236}">
                      <a16:creationId xmlns:a16="http://schemas.microsoft.com/office/drawing/2014/main" id="{ADB89E05-D168-5863-5B13-8E292E22BA4A}"/>
                    </a:ext>
                  </a:extLst>
                </p:cNvPr>
                <p:cNvSpPr/>
                <p:nvPr/>
              </p:nvSpPr>
              <p:spPr>
                <a:xfrm>
                  <a:off x="78210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2" name="Freeform 1956">
                  <a:extLst>
                    <a:ext uri="{FF2B5EF4-FFF2-40B4-BE49-F238E27FC236}">
                      <a16:creationId xmlns:a16="http://schemas.microsoft.com/office/drawing/2014/main" id="{D7E486A7-8137-76C0-7FF1-F79E8FE67154}"/>
                    </a:ext>
                  </a:extLst>
                </p:cNvPr>
                <p:cNvSpPr/>
                <p:nvPr/>
              </p:nvSpPr>
              <p:spPr>
                <a:xfrm>
                  <a:off x="78528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3" name="Freeform 1957">
                  <a:extLst>
                    <a:ext uri="{FF2B5EF4-FFF2-40B4-BE49-F238E27FC236}">
                      <a16:creationId xmlns:a16="http://schemas.microsoft.com/office/drawing/2014/main" id="{3D810CD7-4045-9823-6D6D-BCB3C03F8842}"/>
                    </a:ext>
                  </a:extLst>
                </p:cNvPr>
                <p:cNvSpPr/>
                <p:nvPr/>
              </p:nvSpPr>
              <p:spPr>
                <a:xfrm>
                  <a:off x="7825316"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4" name="Freeform 1958">
                  <a:extLst>
                    <a:ext uri="{FF2B5EF4-FFF2-40B4-BE49-F238E27FC236}">
                      <a16:creationId xmlns:a16="http://schemas.microsoft.com/office/drawing/2014/main" id="{EF71F2D0-F571-E105-CFEF-B6E75D4CF3D9}"/>
                    </a:ext>
                  </a:extLst>
                </p:cNvPr>
                <p:cNvSpPr/>
                <p:nvPr/>
              </p:nvSpPr>
              <p:spPr>
                <a:xfrm>
                  <a:off x="78560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5" name="Freeform 1959">
                  <a:extLst>
                    <a:ext uri="{FF2B5EF4-FFF2-40B4-BE49-F238E27FC236}">
                      <a16:creationId xmlns:a16="http://schemas.microsoft.com/office/drawing/2014/main" id="{A5D3F7B4-0747-66B8-DEC9-D8AA6BC887F5}"/>
                    </a:ext>
                  </a:extLst>
                </p:cNvPr>
                <p:cNvSpPr/>
                <p:nvPr/>
              </p:nvSpPr>
              <p:spPr>
                <a:xfrm>
                  <a:off x="78284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6" name="Freeform 1960">
                  <a:extLst>
                    <a:ext uri="{FF2B5EF4-FFF2-40B4-BE49-F238E27FC236}">
                      <a16:creationId xmlns:a16="http://schemas.microsoft.com/office/drawing/2014/main" id="{299EE551-D559-65FB-DD3A-25816D66D4CE}"/>
                    </a:ext>
                  </a:extLst>
                </p:cNvPr>
                <p:cNvSpPr/>
                <p:nvPr/>
              </p:nvSpPr>
              <p:spPr>
                <a:xfrm>
                  <a:off x="78602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7" name="Freeform 1961">
                  <a:extLst>
                    <a:ext uri="{FF2B5EF4-FFF2-40B4-BE49-F238E27FC236}">
                      <a16:creationId xmlns:a16="http://schemas.microsoft.com/office/drawing/2014/main" id="{A6569C77-66D4-2E81-32AF-274994941948}"/>
                    </a:ext>
                  </a:extLst>
                </p:cNvPr>
                <p:cNvSpPr/>
                <p:nvPr/>
              </p:nvSpPr>
              <p:spPr>
                <a:xfrm>
                  <a:off x="78316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8" name="Freeform 1962">
                  <a:extLst>
                    <a:ext uri="{FF2B5EF4-FFF2-40B4-BE49-F238E27FC236}">
                      <a16:creationId xmlns:a16="http://schemas.microsoft.com/office/drawing/2014/main" id="{AC9DBC35-CF74-543C-0E3B-2CA4111E733D}"/>
                    </a:ext>
                  </a:extLst>
                </p:cNvPr>
                <p:cNvSpPr/>
                <p:nvPr/>
              </p:nvSpPr>
              <p:spPr>
                <a:xfrm>
                  <a:off x="78634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9" name="Freeform 1963">
                  <a:extLst>
                    <a:ext uri="{FF2B5EF4-FFF2-40B4-BE49-F238E27FC236}">
                      <a16:creationId xmlns:a16="http://schemas.microsoft.com/office/drawing/2014/main" id="{5519562A-E5B0-BDC3-B3D2-A88D66BE62B0}"/>
                    </a:ext>
                  </a:extLst>
                </p:cNvPr>
                <p:cNvSpPr/>
                <p:nvPr/>
              </p:nvSpPr>
              <p:spPr>
                <a:xfrm>
                  <a:off x="7835900"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0" name="Freeform 1964">
                  <a:extLst>
                    <a:ext uri="{FF2B5EF4-FFF2-40B4-BE49-F238E27FC236}">
                      <a16:creationId xmlns:a16="http://schemas.microsoft.com/office/drawing/2014/main" id="{5A63A3A8-4504-CB7B-DB55-4C61ABC50F7F}"/>
                    </a:ext>
                  </a:extLst>
                </p:cNvPr>
                <p:cNvSpPr/>
                <p:nvPr/>
              </p:nvSpPr>
              <p:spPr>
                <a:xfrm>
                  <a:off x="78665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1" name="Freeform 1965">
                  <a:extLst>
                    <a:ext uri="{FF2B5EF4-FFF2-40B4-BE49-F238E27FC236}">
                      <a16:creationId xmlns:a16="http://schemas.microsoft.com/office/drawing/2014/main" id="{34F1DD1C-9CD9-60D2-4FF6-CC77172F1F50}"/>
                    </a:ext>
                  </a:extLst>
                </p:cNvPr>
                <p:cNvSpPr/>
                <p:nvPr/>
              </p:nvSpPr>
              <p:spPr>
                <a:xfrm>
                  <a:off x="78390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2" name="Freeform 1966">
                  <a:extLst>
                    <a:ext uri="{FF2B5EF4-FFF2-40B4-BE49-F238E27FC236}">
                      <a16:creationId xmlns:a16="http://schemas.microsoft.com/office/drawing/2014/main" id="{9CFC31C7-C719-1A8E-827D-E0CA0F62D511}"/>
                    </a:ext>
                  </a:extLst>
                </p:cNvPr>
                <p:cNvSpPr/>
                <p:nvPr/>
              </p:nvSpPr>
              <p:spPr>
                <a:xfrm>
                  <a:off x="78708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3" name="Freeform 1967">
                  <a:extLst>
                    <a:ext uri="{FF2B5EF4-FFF2-40B4-BE49-F238E27FC236}">
                      <a16:creationId xmlns:a16="http://schemas.microsoft.com/office/drawing/2014/main" id="{84741F1C-535A-3288-C8A0-B1D1434A4BF6}"/>
                    </a:ext>
                  </a:extLst>
                </p:cNvPr>
                <p:cNvSpPr/>
                <p:nvPr/>
              </p:nvSpPr>
              <p:spPr>
                <a:xfrm>
                  <a:off x="78422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4" name="Freeform 1968">
                  <a:extLst>
                    <a:ext uri="{FF2B5EF4-FFF2-40B4-BE49-F238E27FC236}">
                      <a16:creationId xmlns:a16="http://schemas.microsoft.com/office/drawing/2014/main" id="{2E8BB4D6-562C-BD5A-246F-F670979942E5}"/>
                    </a:ext>
                  </a:extLst>
                </p:cNvPr>
                <p:cNvSpPr/>
                <p:nvPr/>
              </p:nvSpPr>
              <p:spPr>
                <a:xfrm>
                  <a:off x="78740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5" name="Freeform 1969">
                  <a:extLst>
                    <a:ext uri="{FF2B5EF4-FFF2-40B4-BE49-F238E27FC236}">
                      <a16:creationId xmlns:a16="http://schemas.microsoft.com/office/drawing/2014/main" id="{C7761729-7DE9-83DC-CA88-EB65AD0D295E}"/>
                    </a:ext>
                  </a:extLst>
                </p:cNvPr>
                <p:cNvSpPr/>
                <p:nvPr/>
              </p:nvSpPr>
              <p:spPr>
                <a:xfrm>
                  <a:off x="78496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6" name="Freeform 1970">
                  <a:extLst>
                    <a:ext uri="{FF2B5EF4-FFF2-40B4-BE49-F238E27FC236}">
                      <a16:creationId xmlns:a16="http://schemas.microsoft.com/office/drawing/2014/main" id="{AF811440-9A28-CE12-B5C7-FCFABF5A0A4F}"/>
                    </a:ext>
                  </a:extLst>
                </p:cNvPr>
                <p:cNvSpPr/>
                <p:nvPr/>
              </p:nvSpPr>
              <p:spPr>
                <a:xfrm>
                  <a:off x="78814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7" name="Freeform 1971">
                  <a:extLst>
                    <a:ext uri="{FF2B5EF4-FFF2-40B4-BE49-F238E27FC236}">
                      <a16:creationId xmlns:a16="http://schemas.microsoft.com/office/drawing/2014/main" id="{703F11FC-0A22-A6B4-B3AC-A8DF6CF7C56E}"/>
                    </a:ext>
                  </a:extLst>
                </p:cNvPr>
                <p:cNvSpPr/>
                <p:nvPr/>
              </p:nvSpPr>
              <p:spPr>
                <a:xfrm>
                  <a:off x="78528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8" name="Freeform 1972">
                  <a:extLst>
                    <a:ext uri="{FF2B5EF4-FFF2-40B4-BE49-F238E27FC236}">
                      <a16:creationId xmlns:a16="http://schemas.microsoft.com/office/drawing/2014/main" id="{4991C51B-E1F6-C683-E6D3-A9EAF7E4BF91}"/>
                    </a:ext>
                  </a:extLst>
                </p:cNvPr>
                <p:cNvSpPr/>
                <p:nvPr/>
              </p:nvSpPr>
              <p:spPr>
                <a:xfrm>
                  <a:off x="78845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9" name="Freeform 1973">
                  <a:extLst>
                    <a:ext uri="{FF2B5EF4-FFF2-40B4-BE49-F238E27FC236}">
                      <a16:creationId xmlns:a16="http://schemas.microsoft.com/office/drawing/2014/main" id="{4497C747-1C25-85DD-64A2-458DCD8E87DC}"/>
                    </a:ext>
                  </a:extLst>
                </p:cNvPr>
                <p:cNvSpPr/>
                <p:nvPr/>
              </p:nvSpPr>
              <p:spPr>
                <a:xfrm>
                  <a:off x="78570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0" name="Freeform 1974">
                  <a:extLst>
                    <a:ext uri="{FF2B5EF4-FFF2-40B4-BE49-F238E27FC236}">
                      <a16:creationId xmlns:a16="http://schemas.microsoft.com/office/drawing/2014/main" id="{4994E7B9-895F-6F64-9960-A7836635758C}"/>
                    </a:ext>
                  </a:extLst>
                </p:cNvPr>
                <p:cNvSpPr/>
                <p:nvPr/>
              </p:nvSpPr>
              <p:spPr>
                <a:xfrm>
                  <a:off x="78888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1" name="Freeform 1975">
                  <a:extLst>
                    <a:ext uri="{FF2B5EF4-FFF2-40B4-BE49-F238E27FC236}">
                      <a16:creationId xmlns:a16="http://schemas.microsoft.com/office/drawing/2014/main" id="{2794B7F5-D41E-EDE0-AD6E-2962BC030AE3}"/>
                    </a:ext>
                  </a:extLst>
                </p:cNvPr>
                <p:cNvSpPr/>
                <p:nvPr/>
              </p:nvSpPr>
              <p:spPr>
                <a:xfrm>
                  <a:off x="78602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2" name="Freeform 1976">
                  <a:extLst>
                    <a:ext uri="{FF2B5EF4-FFF2-40B4-BE49-F238E27FC236}">
                      <a16:creationId xmlns:a16="http://schemas.microsoft.com/office/drawing/2014/main" id="{9019CA7D-AC2E-84C3-D632-AA4C1429C7E2}"/>
                    </a:ext>
                  </a:extLst>
                </p:cNvPr>
                <p:cNvSpPr/>
                <p:nvPr/>
              </p:nvSpPr>
              <p:spPr>
                <a:xfrm>
                  <a:off x="78919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3" name="Freeform 1977">
                  <a:extLst>
                    <a:ext uri="{FF2B5EF4-FFF2-40B4-BE49-F238E27FC236}">
                      <a16:creationId xmlns:a16="http://schemas.microsoft.com/office/drawing/2014/main" id="{470B19A4-C4D3-423E-8547-2EEA2EBD0233}"/>
                    </a:ext>
                  </a:extLst>
                </p:cNvPr>
                <p:cNvSpPr/>
                <p:nvPr/>
              </p:nvSpPr>
              <p:spPr>
                <a:xfrm>
                  <a:off x="78634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4" name="Freeform 1978">
                  <a:extLst>
                    <a:ext uri="{FF2B5EF4-FFF2-40B4-BE49-F238E27FC236}">
                      <a16:creationId xmlns:a16="http://schemas.microsoft.com/office/drawing/2014/main" id="{1A4A680A-DF64-82AF-4ACB-FF0965564CE4}"/>
                    </a:ext>
                  </a:extLst>
                </p:cNvPr>
                <p:cNvSpPr/>
                <p:nvPr/>
              </p:nvSpPr>
              <p:spPr>
                <a:xfrm>
                  <a:off x="78951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5" name="Freeform 1979">
                  <a:extLst>
                    <a:ext uri="{FF2B5EF4-FFF2-40B4-BE49-F238E27FC236}">
                      <a16:creationId xmlns:a16="http://schemas.microsoft.com/office/drawing/2014/main" id="{2D755FA8-7620-D9F4-D06F-F2091D71CE8C}"/>
                    </a:ext>
                  </a:extLst>
                </p:cNvPr>
                <p:cNvSpPr/>
                <p:nvPr/>
              </p:nvSpPr>
              <p:spPr>
                <a:xfrm>
                  <a:off x="78708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6" name="Freeform 1980">
                  <a:extLst>
                    <a:ext uri="{FF2B5EF4-FFF2-40B4-BE49-F238E27FC236}">
                      <a16:creationId xmlns:a16="http://schemas.microsoft.com/office/drawing/2014/main" id="{3BA21A8C-4A28-5AAF-F32B-F44E9653572B}"/>
                    </a:ext>
                  </a:extLst>
                </p:cNvPr>
                <p:cNvSpPr/>
                <p:nvPr/>
              </p:nvSpPr>
              <p:spPr>
                <a:xfrm>
                  <a:off x="79025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7" name="Freeform 1981">
                  <a:extLst>
                    <a:ext uri="{FF2B5EF4-FFF2-40B4-BE49-F238E27FC236}">
                      <a16:creationId xmlns:a16="http://schemas.microsoft.com/office/drawing/2014/main" id="{A3C07ABD-5C13-A327-4C8C-2710AF643AF7}"/>
                    </a:ext>
                  </a:extLst>
                </p:cNvPr>
                <p:cNvSpPr/>
                <p:nvPr/>
              </p:nvSpPr>
              <p:spPr>
                <a:xfrm>
                  <a:off x="78782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8" name="Freeform 1982">
                  <a:extLst>
                    <a:ext uri="{FF2B5EF4-FFF2-40B4-BE49-F238E27FC236}">
                      <a16:creationId xmlns:a16="http://schemas.microsoft.com/office/drawing/2014/main" id="{4A096EFD-3468-52B1-15DF-3995DA770D04}"/>
                    </a:ext>
                  </a:extLst>
                </p:cNvPr>
                <p:cNvSpPr/>
                <p:nvPr/>
              </p:nvSpPr>
              <p:spPr>
                <a:xfrm>
                  <a:off x="79099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9" name="Freeform 1983">
                  <a:extLst>
                    <a:ext uri="{FF2B5EF4-FFF2-40B4-BE49-F238E27FC236}">
                      <a16:creationId xmlns:a16="http://schemas.microsoft.com/office/drawing/2014/main" id="{14C55477-E90E-9C8A-D30B-2BD6D8F45CDF}"/>
                    </a:ext>
                  </a:extLst>
                </p:cNvPr>
                <p:cNvSpPr/>
                <p:nvPr/>
              </p:nvSpPr>
              <p:spPr>
                <a:xfrm>
                  <a:off x="78845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0" name="Freeform 1984">
                  <a:extLst>
                    <a:ext uri="{FF2B5EF4-FFF2-40B4-BE49-F238E27FC236}">
                      <a16:creationId xmlns:a16="http://schemas.microsoft.com/office/drawing/2014/main" id="{E27D4975-E4E8-73A9-5FB5-D2789955E8A4}"/>
                    </a:ext>
                  </a:extLst>
                </p:cNvPr>
                <p:cNvSpPr/>
                <p:nvPr/>
              </p:nvSpPr>
              <p:spPr>
                <a:xfrm>
                  <a:off x="79163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1" name="Freeform 1985">
                  <a:extLst>
                    <a:ext uri="{FF2B5EF4-FFF2-40B4-BE49-F238E27FC236}">
                      <a16:creationId xmlns:a16="http://schemas.microsoft.com/office/drawing/2014/main" id="{5A5C67C3-8E3A-27BF-D335-F09E79B23505}"/>
                    </a:ext>
                  </a:extLst>
                </p:cNvPr>
                <p:cNvSpPr/>
                <p:nvPr/>
              </p:nvSpPr>
              <p:spPr>
                <a:xfrm>
                  <a:off x="78919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2" name="Freeform 1986">
                  <a:extLst>
                    <a:ext uri="{FF2B5EF4-FFF2-40B4-BE49-F238E27FC236}">
                      <a16:creationId xmlns:a16="http://schemas.microsoft.com/office/drawing/2014/main" id="{8F8C5D70-7844-8602-F948-C6FC99E93530}"/>
                    </a:ext>
                  </a:extLst>
                </p:cNvPr>
                <p:cNvSpPr/>
                <p:nvPr/>
              </p:nvSpPr>
              <p:spPr>
                <a:xfrm>
                  <a:off x="79237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3" name="Freeform 1987">
                  <a:extLst>
                    <a:ext uri="{FF2B5EF4-FFF2-40B4-BE49-F238E27FC236}">
                      <a16:creationId xmlns:a16="http://schemas.microsoft.com/office/drawing/2014/main" id="{46621390-3000-4574-8F40-132F83F26A0B}"/>
                    </a:ext>
                  </a:extLst>
                </p:cNvPr>
                <p:cNvSpPr/>
                <p:nvPr/>
              </p:nvSpPr>
              <p:spPr>
                <a:xfrm>
                  <a:off x="7905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4" name="Freeform 1988">
                  <a:extLst>
                    <a:ext uri="{FF2B5EF4-FFF2-40B4-BE49-F238E27FC236}">
                      <a16:creationId xmlns:a16="http://schemas.microsoft.com/office/drawing/2014/main" id="{400D5187-3519-DD70-1319-3C53A90B8180}"/>
                    </a:ext>
                  </a:extLst>
                </p:cNvPr>
                <p:cNvSpPr/>
                <p:nvPr/>
              </p:nvSpPr>
              <p:spPr>
                <a:xfrm>
                  <a:off x="7937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5" name="Freeform 1989">
                  <a:extLst>
                    <a:ext uri="{FF2B5EF4-FFF2-40B4-BE49-F238E27FC236}">
                      <a16:creationId xmlns:a16="http://schemas.microsoft.com/office/drawing/2014/main" id="{B604F0D1-CE91-6914-3D26-3896D21F21C7}"/>
                    </a:ext>
                  </a:extLst>
                </p:cNvPr>
                <p:cNvSpPr/>
                <p:nvPr/>
              </p:nvSpPr>
              <p:spPr>
                <a:xfrm>
                  <a:off x="7913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6" name="Freeform 1990">
                  <a:extLst>
                    <a:ext uri="{FF2B5EF4-FFF2-40B4-BE49-F238E27FC236}">
                      <a16:creationId xmlns:a16="http://schemas.microsoft.com/office/drawing/2014/main" id="{087144EF-4DDD-320A-140F-AFBCB86AC97F}"/>
                    </a:ext>
                  </a:extLst>
                </p:cNvPr>
                <p:cNvSpPr/>
                <p:nvPr/>
              </p:nvSpPr>
              <p:spPr>
                <a:xfrm>
                  <a:off x="7944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7" name="Freeform 1991">
                  <a:extLst>
                    <a:ext uri="{FF2B5EF4-FFF2-40B4-BE49-F238E27FC236}">
                      <a16:creationId xmlns:a16="http://schemas.microsoft.com/office/drawing/2014/main" id="{31AE9685-B921-2683-1931-D0D04DF6F7C5}"/>
                    </a:ext>
                  </a:extLst>
                </p:cNvPr>
                <p:cNvSpPr/>
                <p:nvPr/>
              </p:nvSpPr>
              <p:spPr>
                <a:xfrm>
                  <a:off x="79417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8" name="Freeform 1992">
                  <a:extLst>
                    <a:ext uri="{FF2B5EF4-FFF2-40B4-BE49-F238E27FC236}">
                      <a16:creationId xmlns:a16="http://schemas.microsoft.com/office/drawing/2014/main" id="{35E3CD3B-D9B4-54A4-4A38-4A52ECE91AAE}"/>
                    </a:ext>
                  </a:extLst>
                </p:cNvPr>
                <p:cNvSpPr/>
                <p:nvPr/>
              </p:nvSpPr>
              <p:spPr>
                <a:xfrm>
                  <a:off x="79734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9" name="Freeform 1993">
                  <a:extLst>
                    <a:ext uri="{FF2B5EF4-FFF2-40B4-BE49-F238E27FC236}">
                      <a16:creationId xmlns:a16="http://schemas.microsoft.com/office/drawing/2014/main" id="{79F58E6C-6FB9-C61B-F7FD-E41B0926D863}"/>
                    </a:ext>
                  </a:extLst>
                </p:cNvPr>
                <p:cNvSpPr/>
                <p:nvPr/>
              </p:nvSpPr>
              <p:spPr>
                <a:xfrm>
                  <a:off x="82317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0" name="Freeform 1994">
                  <a:extLst>
                    <a:ext uri="{FF2B5EF4-FFF2-40B4-BE49-F238E27FC236}">
                      <a16:creationId xmlns:a16="http://schemas.microsoft.com/office/drawing/2014/main" id="{9D5528DC-FAA6-A8FC-9D44-877F2EE38A75}"/>
                    </a:ext>
                  </a:extLst>
                </p:cNvPr>
                <p:cNvSpPr/>
                <p:nvPr/>
              </p:nvSpPr>
              <p:spPr>
                <a:xfrm>
                  <a:off x="82634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1" name="Freeform 1995">
                  <a:extLst>
                    <a:ext uri="{FF2B5EF4-FFF2-40B4-BE49-F238E27FC236}">
                      <a16:creationId xmlns:a16="http://schemas.microsoft.com/office/drawing/2014/main" id="{9625CEC0-6AFE-2798-F422-C130472D7A6D}"/>
                    </a:ext>
                  </a:extLst>
                </p:cNvPr>
                <p:cNvSpPr/>
                <p:nvPr/>
              </p:nvSpPr>
              <p:spPr>
                <a:xfrm>
                  <a:off x="83058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2" name="Freeform 1996">
                  <a:extLst>
                    <a:ext uri="{FF2B5EF4-FFF2-40B4-BE49-F238E27FC236}">
                      <a16:creationId xmlns:a16="http://schemas.microsoft.com/office/drawing/2014/main" id="{EAE99FB0-9A48-A426-30B5-EB3CCF035844}"/>
                    </a:ext>
                  </a:extLst>
                </p:cNvPr>
                <p:cNvSpPr/>
                <p:nvPr/>
              </p:nvSpPr>
              <p:spPr>
                <a:xfrm>
                  <a:off x="83375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3" name="Freeform 1997">
                  <a:extLst>
                    <a:ext uri="{FF2B5EF4-FFF2-40B4-BE49-F238E27FC236}">
                      <a16:creationId xmlns:a16="http://schemas.microsoft.com/office/drawing/2014/main" id="{F048D0BF-6E54-9B17-3C77-38EEB708B4FA}"/>
                    </a:ext>
                  </a:extLst>
                </p:cNvPr>
                <p:cNvSpPr/>
                <p:nvPr/>
              </p:nvSpPr>
              <p:spPr>
                <a:xfrm>
                  <a:off x="83798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4" name="Freeform 1998">
                  <a:extLst>
                    <a:ext uri="{FF2B5EF4-FFF2-40B4-BE49-F238E27FC236}">
                      <a16:creationId xmlns:a16="http://schemas.microsoft.com/office/drawing/2014/main" id="{64F831D7-DF0E-D887-42C7-4E2B90008A67}"/>
                    </a:ext>
                  </a:extLst>
                </p:cNvPr>
                <p:cNvSpPr/>
                <p:nvPr/>
              </p:nvSpPr>
              <p:spPr>
                <a:xfrm>
                  <a:off x="84116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5" name="Freeform 1999">
                  <a:extLst>
                    <a:ext uri="{FF2B5EF4-FFF2-40B4-BE49-F238E27FC236}">
                      <a16:creationId xmlns:a16="http://schemas.microsoft.com/office/drawing/2014/main" id="{B95A97EB-9D20-280C-9EFD-5A0D18535825}"/>
                    </a:ext>
                  </a:extLst>
                </p:cNvPr>
                <p:cNvSpPr/>
                <p:nvPr/>
              </p:nvSpPr>
              <p:spPr>
                <a:xfrm>
                  <a:off x="8405283" y="32871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6" name="Freeform 2000">
                  <a:extLst>
                    <a:ext uri="{FF2B5EF4-FFF2-40B4-BE49-F238E27FC236}">
                      <a16:creationId xmlns:a16="http://schemas.microsoft.com/office/drawing/2014/main" id="{6341775E-72EB-8EF2-891A-B82545FC8569}"/>
                    </a:ext>
                  </a:extLst>
                </p:cNvPr>
                <p:cNvSpPr/>
                <p:nvPr/>
              </p:nvSpPr>
              <p:spPr>
                <a:xfrm>
                  <a:off x="84359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7" name="Freeform 2001">
                  <a:extLst>
                    <a:ext uri="{FF2B5EF4-FFF2-40B4-BE49-F238E27FC236}">
                      <a16:creationId xmlns:a16="http://schemas.microsoft.com/office/drawing/2014/main" id="{248843C5-3A20-F711-351A-64D67D268999}"/>
                    </a:ext>
                  </a:extLst>
                </p:cNvPr>
                <p:cNvSpPr/>
                <p:nvPr/>
              </p:nvSpPr>
              <p:spPr>
                <a:xfrm>
                  <a:off x="84402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8" name="Freeform 2002">
                  <a:extLst>
                    <a:ext uri="{FF2B5EF4-FFF2-40B4-BE49-F238E27FC236}">
                      <a16:creationId xmlns:a16="http://schemas.microsoft.com/office/drawing/2014/main" id="{02FC8F95-C29E-CC4C-C0F8-ACAE7913BEA9}"/>
                    </a:ext>
                  </a:extLst>
                </p:cNvPr>
                <p:cNvSpPr/>
                <p:nvPr/>
              </p:nvSpPr>
              <p:spPr>
                <a:xfrm>
                  <a:off x="84719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9" name="Freeform 2003">
                  <a:extLst>
                    <a:ext uri="{FF2B5EF4-FFF2-40B4-BE49-F238E27FC236}">
                      <a16:creationId xmlns:a16="http://schemas.microsoft.com/office/drawing/2014/main" id="{B0F83FC8-4DB5-1313-7DC8-ED9E9857A678}"/>
                    </a:ext>
                  </a:extLst>
                </p:cNvPr>
                <p:cNvSpPr/>
                <p:nvPr/>
              </p:nvSpPr>
              <p:spPr>
                <a:xfrm>
                  <a:off x="84539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0" name="Freeform 2004">
                  <a:extLst>
                    <a:ext uri="{FF2B5EF4-FFF2-40B4-BE49-F238E27FC236}">
                      <a16:creationId xmlns:a16="http://schemas.microsoft.com/office/drawing/2014/main" id="{5C4BB914-5C3E-DD95-80FF-6B88F3E91A6D}"/>
                    </a:ext>
                  </a:extLst>
                </p:cNvPr>
                <p:cNvSpPr/>
                <p:nvPr/>
              </p:nvSpPr>
              <p:spPr>
                <a:xfrm>
                  <a:off x="84857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1" name="Freeform 2005">
                  <a:extLst>
                    <a:ext uri="{FF2B5EF4-FFF2-40B4-BE49-F238E27FC236}">
                      <a16:creationId xmlns:a16="http://schemas.microsoft.com/office/drawing/2014/main" id="{324A17B9-19CA-B41D-ECAB-4A6F4D7A2CB5}"/>
                    </a:ext>
                  </a:extLst>
                </p:cNvPr>
                <p:cNvSpPr/>
                <p:nvPr/>
              </p:nvSpPr>
              <p:spPr>
                <a:xfrm>
                  <a:off x="84613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2" name="Freeform 2006">
                  <a:extLst>
                    <a:ext uri="{FF2B5EF4-FFF2-40B4-BE49-F238E27FC236}">
                      <a16:creationId xmlns:a16="http://schemas.microsoft.com/office/drawing/2014/main" id="{5C925149-7C93-717B-7C13-681984B52552}"/>
                    </a:ext>
                  </a:extLst>
                </p:cNvPr>
                <p:cNvSpPr/>
                <p:nvPr/>
              </p:nvSpPr>
              <p:spPr>
                <a:xfrm>
                  <a:off x="84931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3" name="Freeform 2007">
                  <a:extLst>
                    <a:ext uri="{FF2B5EF4-FFF2-40B4-BE49-F238E27FC236}">
                      <a16:creationId xmlns:a16="http://schemas.microsoft.com/office/drawing/2014/main" id="{A762C69B-D8E5-35C2-5683-41D550810141}"/>
                    </a:ext>
                  </a:extLst>
                </p:cNvPr>
                <p:cNvSpPr/>
                <p:nvPr/>
              </p:nvSpPr>
              <p:spPr>
                <a:xfrm>
                  <a:off x="84719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4" name="Freeform 2008">
                  <a:extLst>
                    <a:ext uri="{FF2B5EF4-FFF2-40B4-BE49-F238E27FC236}">
                      <a16:creationId xmlns:a16="http://schemas.microsoft.com/office/drawing/2014/main" id="{537A60C2-700D-503A-136B-344B39A7BD1E}"/>
                    </a:ext>
                  </a:extLst>
                </p:cNvPr>
                <p:cNvSpPr/>
                <p:nvPr/>
              </p:nvSpPr>
              <p:spPr>
                <a:xfrm>
                  <a:off x="85037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5" name="Freeform 2009">
                  <a:extLst>
                    <a:ext uri="{FF2B5EF4-FFF2-40B4-BE49-F238E27FC236}">
                      <a16:creationId xmlns:a16="http://schemas.microsoft.com/office/drawing/2014/main" id="{95B50640-8DFA-BD9C-42DC-CF420017ADA5}"/>
                    </a:ext>
                  </a:extLst>
                </p:cNvPr>
                <p:cNvSpPr/>
                <p:nvPr/>
              </p:nvSpPr>
              <p:spPr>
                <a:xfrm>
                  <a:off x="84751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6" name="Freeform 2010">
                  <a:extLst>
                    <a:ext uri="{FF2B5EF4-FFF2-40B4-BE49-F238E27FC236}">
                      <a16:creationId xmlns:a16="http://schemas.microsoft.com/office/drawing/2014/main" id="{06F28BE7-8019-F2F3-A618-981D5286A431}"/>
                    </a:ext>
                  </a:extLst>
                </p:cNvPr>
                <p:cNvSpPr/>
                <p:nvPr/>
              </p:nvSpPr>
              <p:spPr>
                <a:xfrm>
                  <a:off x="85068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7" name="Freeform 2011">
                  <a:extLst>
                    <a:ext uri="{FF2B5EF4-FFF2-40B4-BE49-F238E27FC236}">
                      <a16:creationId xmlns:a16="http://schemas.microsoft.com/office/drawing/2014/main" id="{623D11C7-48CA-1D13-7425-A698CD5AF5BE}"/>
                    </a:ext>
                  </a:extLst>
                </p:cNvPr>
                <p:cNvSpPr/>
                <p:nvPr/>
              </p:nvSpPr>
              <p:spPr>
                <a:xfrm>
                  <a:off x="85037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8" name="Freeform 2012">
                  <a:extLst>
                    <a:ext uri="{FF2B5EF4-FFF2-40B4-BE49-F238E27FC236}">
                      <a16:creationId xmlns:a16="http://schemas.microsoft.com/office/drawing/2014/main" id="{C9D9D35E-E1F1-E908-9B93-5DF76383AA96}"/>
                    </a:ext>
                  </a:extLst>
                </p:cNvPr>
                <p:cNvSpPr/>
                <p:nvPr/>
              </p:nvSpPr>
              <p:spPr>
                <a:xfrm>
                  <a:off x="85354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9" name="Freeform 2013">
                  <a:extLst>
                    <a:ext uri="{FF2B5EF4-FFF2-40B4-BE49-F238E27FC236}">
                      <a16:creationId xmlns:a16="http://schemas.microsoft.com/office/drawing/2014/main" id="{50B2C522-5346-6E13-07F6-1D5EBB8A1668}"/>
                    </a:ext>
                  </a:extLst>
                </p:cNvPr>
                <p:cNvSpPr/>
                <p:nvPr/>
              </p:nvSpPr>
              <p:spPr>
                <a:xfrm>
                  <a:off x="85174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0" name="Freeform 2014">
                  <a:extLst>
                    <a:ext uri="{FF2B5EF4-FFF2-40B4-BE49-F238E27FC236}">
                      <a16:creationId xmlns:a16="http://schemas.microsoft.com/office/drawing/2014/main" id="{CD033624-1AAF-1F15-6044-A0DC387AD448}"/>
                    </a:ext>
                  </a:extLst>
                </p:cNvPr>
                <p:cNvSpPr/>
                <p:nvPr/>
              </p:nvSpPr>
              <p:spPr>
                <a:xfrm>
                  <a:off x="85492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1" name="Freeform 2015">
                  <a:extLst>
                    <a:ext uri="{FF2B5EF4-FFF2-40B4-BE49-F238E27FC236}">
                      <a16:creationId xmlns:a16="http://schemas.microsoft.com/office/drawing/2014/main" id="{86C75A22-D8AA-9034-57E4-3E60F06EE5EE}"/>
                    </a:ext>
                  </a:extLst>
                </p:cNvPr>
                <p:cNvSpPr/>
                <p:nvPr/>
              </p:nvSpPr>
              <p:spPr>
                <a:xfrm>
                  <a:off x="85460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2" name="Freeform 2016">
                  <a:extLst>
                    <a:ext uri="{FF2B5EF4-FFF2-40B4-BE49-F238E27FC236}">
                      <a16:creationId xmlns:a16="http://schemas.microsoft.com/office/drawing/2014/main" id="{662A5830-9F5A-F1C1-F39D-06F2C716FF31}"/>
                    </a:ext>
                  </a:extLst>
                </p:cNvPr>
                <p:cNvSpPr/>
                <p:nvPr/>
              </p:nvSpPr>
              <p:spPr>
                <a:xfrm>
                  <a:off x="85777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3" name="Freeform 2017">
                  <a:extLst>
                    <a:ext uri="{FF2B5EF4-FFF2-40B4-BE49-F238E27FC236}">
                      <a16:creationId xmlns:a16="http://schemas.microsoft.com/office/drawing/2014/main" id="{E33684E9-22A9-ADA3-E405-CF3461ABE85D}"/>
                    </a:ext>
                  </a:extLst>
                </p:cNvPr>
                <p:cNvSpPr/>
                <p:nvPr/>
              </p:nvSpPr>
              <p:spPr>
                <a:xfrm>
                  <a:off x="90974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4" name="Freeform 2018">
                  <a:extLst>
                    <a:ext uri="{FF2B5EF4-FFF2-40B4-BE49-F238E27FC236}">
                      <a16:creationId xmlns:a16="http://schemas.microsoft.com/office/drawing/2014/main" id="{BD7A3B6A-8F0A-5251-5216-899DFA4A2E89}"/>
                    </a:ext>
                  </a:extLst>
                </p:cNvPr>
                <p:cNvSpPr/>
                <p:nvPr/>
              </p:nvSpPr>
              <p:spPr>
                <a:xfrm>
                  <a:off x="91291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5" name="Freeform 2019">
                  <a:extLst>
                    <a:ext uri="{FF2B5EF4-FFF2-40B4-BE49-F238E27FC236}">
                      <a16:creationId xmlns:a16="http://schemas.microsoft.com/office/drawing/2014/main" id="{F4BD6A39-0FFF-1136-7952-2C7AC40B7ADC}"/>
                    </a:ext>
                  </a:extLst>
                </p:cNvPr>
                <p:cNvSpPr/>
                <p:nvPr/>
              </p:nvSpPr>
              <p:spPr>
                <a:xfrm>
                  <a:off x="3329516" y="29252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6" name="Freeform 2020">
                  <a:extLst>
                    <a:ext uri="{FF2B5EF4-FFF2-40B4-BE49-F238E27FC236}">
                      <a16:creationId xmlns:a16="http://schemas.microsoft.com/office/drawing/2014/main" id="{962D9DA6-400A-854E-09CE-3A3ED586D84D}"/>
                    </a:ext>
                  </a:extLst>
                </p:cNvPr>
                <p:cNvSpPr/>
                <p:nvPr/>
              </p:nvSpPr>
              <p:spPr>
                <a:xfrm>
                  <a:off x="3361266" y="28934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7" name="Freeform 2021">
                  <a:extLst>
                    <a:ext uri="{FF2B5EF4-FFF2-40B4-BE49-F238E27FC236}">
                      <a16:creationId xmlns:a16="http://schemas.microsoft.com/office/drawing/2014/main" id="{946CA3AA-E3F5-C144-EE00-BFF83685E617}"/>
                    </a:ext>
                  </a:extLst>
                </p:cNvPr>
                <p:cNvSpPr/>
                <p:nvPr/>
              </p:nvSpPr>
              <p:spPr>
                <a:xfrm>
                  <a:off x="3602566"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8" name="Freeform 2022">
                  <a:extLst>
                    <a:ext uri="{FF2B5EF4-FFF2-40B4-BE49-F238E27FC236}">
                      <a16:creationId xmlns:a16="http://schemas.microsoft.com/office/drawing/2014/main" id="{3403191F-761A-0F96-1809-D116309D9753}"/>
                    </a:ext>
                  </a:extLst>
                </p:cNvPr>
                <p:cNvSpPr/>
                <p:nvPr/>
              </p:nvSpPr>
              <p:spPr>
                <a:xfrm>
                  <a:off x="3634316"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9" name="Freeform 2023">
                  <a:extLst>
                    <a:ext uri="{FF2B5EF4-FFF2-40B4-BE49-F238E27FC236}">
                      <a16:creationId xmlns:a16="http://schemas.microsoft.com/office/drawing/2014/main" id="{A4D1C223-844F-7974-99D2-B1359ADC5E1B}"/>
                    </a:ext>
                  </a:extLst>
                </p:cNvPr>
                <p:cNvSpPr/>
                <p:nvPr/>
              </p:nvSpPr>
              <p:spPr>
                <a:xfrm>
                  <a:off x="362690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0" name="Freeform 2024">
                  <a:extLst>
                    <a:ext uri="{FF2B5EF4-FFF2-40B4-BE49-F238E27FC236}">
                      <a16:creationId xmlns:a16="http://schemas.microsoft.com/office/drawing/2014/main" id="{FC12FC0A-ECFE-CDBD-4A70-16EC30577116}"/>
                    </a:ext>
                  </a:extLst>
                </p:cNvPr>
                <p:cNvSpPr/>
                <p:nvPr/>
              </p:nvSpPr>
              <p:spPr>
                <a:xfrm>
                  <a:off x="365865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1" name="Freeform 2025">
                  <a:extLst>
                    <a:ext uri="{FF2B5EF4-FFF2-40B4-BE49-F238E27FC236}">
                      <a16:creationId xmlns:a16="http://schemas.microsoft.com/office/drawing/2014/main" id="{166C3E18-D0B9-8D63-8772-15E7097DD445}"/>
                    </a:ext>
                  </a:extLst>
                </p:cNvPr>
                <p:cNvSpPr/>
                <p:nvPr/>
              </p:nvSpPr>
              <p:spPr>
                <a:xfrm>
                  <a:off x="3631141" y="29464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2" name="Freeform 2026">
                  <a:extLst>
                    <a:ext uri="{FF2B5EF4-FFF2-40B4-BE49-F238E27FC236}">
                      <a16:creationId xmlns:a16="http://schemas.microsoft.com/office/drawing/2014/main" id="{2D899BE1-3322-BE47-1E8E-3EE0581C5C12}"/>
                    </a:ext>
                  </a:extLst>
                </p:cNvPr>
                <p:cNvSpPr/>
                <p:nvPr/>
              </p:nvSpPr>
              <p:spPr>
                <a:xfrm>
                  <a:off x="3661833"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3" name="Freeform 2027">
                  <a:extLst>
                    <a:ext uri="{FF2B5EF4-FFF2-40B4-BE49-F238E27FC236}">
                      <a16:creationId xmlns:a16="http://schemas.microsoft.com/office/drawing/2014/main" id="{87AF4630-0C4F-8EAA-7217-611553ADC9DD}"/>
                    </a:ext>
                  </a:extLst>
                </p:cNvPr>
                <p:cNvSpPr/>
                <p:nvPr/>
              </p:nvSpPr>
              <p:spPr>
                <a:xfrm>
                  <a:off x="3644900"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4" name="Freeform 2028">
                  <a:extLst>
                    <a:ext uri="{FF2B5EF4-FFF2-40B4-BE49-F238E27FC236}">
                      <a16:creationId xmlns:a16="http://schemas.microsoft.com/office/drawing/2014/main" id="{7AC0F331-F384-698E-7970-7E65CBBD92BA}"/>
                    </a:ext>
                  </a:extLst>
                </p:cNvPr>
                <p:cNvSpPr/>
                <p:nvPr/>
              </p:nvSpPr>
              <p:spPr>
                <a:xfrm>
                  <a:off x="3676650"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5" name="Freeform 2029">
                  <a:extLst>
                    <a:ext uri="{FF2B5EF4-FFF2-40B4-BE49-F238E27FC236}">
                      <a16:creationId xmlns:a16="http://schemas.microsoft.com/office/drawing/2014/main" id="{8F34BA51-3484-C324-70C2-0FB07041B43C}"/>
                    </a:ext>
                  </a:extLst>
                </p:cNvPr>
                <p:cNvSpPr/>
                <p:nvPr/>
              </p:nvSpPr>
              <p:spPr>
                <a:xfrm>
                  <a:off x="3658658" y="29464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6" name="Freeform 2030">
                  <a:extLst>
                    <a:ext uri="{FF2B5EF4-FFF2-40B4-BE49-F238E27FC236}">
                      <a16:creationId xmlns:a16="http://schemas.microsoft.com/office/drawing/2014/main" id="{B7570AF2-543D-AD1E-90AC-C9202F4C32A0}"/>
                    </a:ext>
                  </a:extLst>
                </p:cNvPr>
                <p:cNvSpPr/>
                <p:nvPr/>
              </p:nvSpPr>
              <p:spPr>
                <a:xfrm>
                  <a:off x="3690408" y="29146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7" name="Freeform 2031">
                  <a:extLst>
                    <a:ext uri="{FF2B5EF4-FFF2-40B4-BE49-F238E27FC236}">
                      <a16:creationId xmlns:a16="http://schemas.microsoft.com/office/drawing/2014/main" id="{34C16213-71E8-10CF-D1D4-37D9BF1744D1}"/>
                    </a:ext>
                  </a:extLst>
                </p:cNvPr>
                <p:cNvSpPr/>
                <p:nvPr/>
              </p:nvSpPr>
              <p:spPr>
                <a:xfrm>
                  <a:off x="3676650"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8" name="Freeform 2032">
                  <a:extLst>
                    <a:ext uri="{FF2B5EF4-FFF2-40B4-BE49-F238E27FC236}">
                      <a16:creationId xmlns:a16="http://schemas.microsoft.com/office/drawing/2014/main" id="{506B7424-4981-FD20-995A-F1E964E4B382}"/>
                    </a:ext>
                  </a:extLst>
                </p:cNvPr>
                <p:cNvSpPr/>
                <p:nvPr/>
              </p:nvSpPr>
              <p:spPr>
                <a:xfrm>
                  <a:off x="3708400"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9" name="Freeform 2033">
                  <a:extLst>
                    <a:ext uri="{FF2B5EF4-FFF2-40B4-BE49-F238E27FC236}">
                      <a16:creationId xmlns:a16="http://schemas.microsoft.com/office/drawing/2014/main" id="{18F2570D-E669-8678-20B9-3E723D4C3B4E}"/>
                    </a:ext>
                  </a:extLst>
                </p:cNvPr>
                <p:cNvSpPr/>
                <p:nvPr/>
              </p:nvSpPr>
              <p:spPr>
                <a:xfrm>
                  <a:off x="3684058" y="29495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0" name="Freeform 2034">
                  <a:extLst>
                    <a:ext uri="{FF2B5EF4-FFF2-40B4-BE49-F238E27FC236}">
                      <a16:creationId xmlns:a16="http://schemas.microsoft.com/office/drawing/2014/main" id="{73DED6E6-4E71-BDD2-0523-73A59B74D54E}"/>
                    </a:ext>
                  </a:extLst>
                </p:cNvPr>
                <p:cNvSpPr/>
                <p:nvPr/>
              </p:nvSpPr>
              <p:spPr>
                <a:xfrm>
                  <a:off x="3715808" y="29178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1" name="Freeform 2035">
                  <a:extLst>
                    <a:ext uri="{FF2B5EF4-FFF2-40B4-BE49-F238E27FC236}">
                      <a16:creationId xmlns:a16="http://schemas.microsoft.com/office/drawing/2014/main" id="{422266A9-9C2A-0DCF-913A-8E03291A5D89}"/>
                    </a:ext>
                  </a:extLst>
                </p:cNvPr>
                <p:cNvSpPr/>
                <p:nvPr/>
              </p:nvSpPr>
              <p:spPr>
                <a:xfrm>
                  <a:off x="3945466" y="29654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2" name="Freeform 2036">
                  <a:extLst>
                    <a:ext uri="{FF2B5EF4-FFF2-40B4-BE49-F238E27FC236}">
                      <a16:creationId xmlns:a16="http://schemas.microsoft.com/office/drawing/2014/main" id="{675D13E6-7D65-382C-9417-7F63588CDF68}"/>
                    </a:ext>
                  </a:extLst>
                </p:cNvPr>
                <p:cNvSpPr/>
                <p:nvPr/>
              </p:nvSpPr>
              <p:spPr>
                <a:xfrm>
                  <a:off x="3977216" y="29337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3" name="Freeform 2037">
                  <a:extLst>
                    <a:ext uri="{FF2B5EF4-FFF2-40B4-BE49-F238E27FC236}">
                      <a16:creationId xmlns:a16="http://schemas.microsoft.com/office/drawing/2014/main" id="{F470ECBB-C122-77E7-E954-482688150964}"/>
                    </a:ext>
                  </a:extLst>
                </p:cNvPr>
                <p:cNvSpPr/>
                <p:nvPr/>
              </p:nvSpPr>
              <p:spPr>
                <a:xfrm>
                  <a:off x="3952875"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4" name="Freeform 2038">
                  <a:extLst>
                    <a:ext uri="{FF2B5EF4-FFF2-40B4-BE49-F238E27FC236}">
                      <a16:creationId xmlns:a16="http://schemas.microsoft.com/office/drawing/2014/main" id="{FA2B55C7-B23E-A521-C4E4-4819C5DAEE95}"/>
                    </a:ext>
                  </a:extLst>
                </p:cNvPr>
                <p:cNvSpPr/>
                <p:nvPr/>
              </p:nvSpPr>
              <p:spPr>
                <a:xfrm>
                  <a:off x="3984625"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5" name="Freeform 2039">
                  <a:extLst>
                    <a:ext uri="{FF2B5EF4-FFF2-40B4-BE49-F238E27FC236}">
                      <a16:creationId xmlns:a16="http://schemas.microsoft.com/office/drawing/2014/main" id="{56B9CB67-8A49-AE0D-FD66-8AB95BD7EA2F}"/>
                    </a:ext>
                  </a:extLst>
                </p:cNvPr>
                <p:cNvSpPr/>
                <p:nvPr/>
              </p:nvSpPr>
              <p:spPr>
                <a:xfrm>
                  <a:off x="3977216"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6" name="Freeform 2040">
                  <a:extLst>
                    <a:ext uri="{FF2B5EF4-FFF2-40B4-BE49-F238E27FC236}">
                      <a16:creationId xmlns:a16="http://schemas.microsoft.com/office/drawing/2014/main" id="{EB4A9748-986B-6AA7-10B8-12BE532A2560}"/>
                    </a:ext>
                  </a:extLst>
                </p:cNvPr>
                <p:cNvSpPr/>
                <p:nvPr/>
              </p:nvSpPr>
              <p:spPr>
                <a:xfrm>
                  <a:off x="4008966"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7" name="Freeform 2041">
                  <a:extLst>
                    <a:ext uri="{FF2B5EF4-FFF2-40B4-BE49-F238E27FC236}">
                      <a16:creationId xmlns:a16="http://schemas.microsoft.com/office/drawing/2014/main" id="{C6CA26F6-6004-2735-5971-6390D143D08D}"/>
                    </a:ext>
                  </a:extLst>
                </p:cNvPr>
                <p:cNvSpPr/>
                <p:nvPr/>
              </p:nvSpPr>
              <p:spPr>
                <a:xfrm>
                  <a:off x="3980391" y="29686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8" name="Freeform 2042">
                  <a:extLst>
                    <a:ext uri="{FF2B5EF4-FFF2-40B4-BE49-F238E27FC236}">
                      <a16:creationId xmlns:a16="http://schemas.microsoft.com/office/drawing/2014/main" id="{0694D87C-DA21-F1ED-4F09-1DB49B75963F}"/>
                    </a:ext>
                  </a:extLst>
                </p:cNvPr>
                <p:cNvSpPr/>
                <p:nvPr/>
              </p:nvSpPr>
              <p:spPr>
                <a:xfrm>
                  <a:off x="4012141" y="29368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9" name="Freeform 2043">
                  <a:extLst>
                    <a:ext uri="{FF2B5EF4-FFF2-40B4-BE49-F238E27FC236}">
                      <a16:creationId xmlns:a16="http://schemas.microsoft.com/office/drawing/2014/main" id="{F1839C68-35B7-0F20-2913-587A8D74F6E7}"/>
                    </a:ext>
                  </a:extLst>
                </p:cNvPr>
                <p:cNvSpPr/>
                <p:nvPr/>
              </p:nvSpPr>
              <p:spPr>
                <a:xfrm>
                  <a:off x="4238625" y="30067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0" name="Freeform 2044">
                  <a:extLst>
                    <a:ext uri="{FF2B5EF4-FFF2-40B4-BE49-F238E27FC236}">
                      <a16:creationId xmlns:a16="http://schemas.microsoft.com/office/drawing/2014/main" id="{D202CE7D-7AB7-85F6-B0A1-C962C392381F}"/>
                    </a:ext>
                  </a:extLst>
                </p:cNvPr>
                <p:cNvSpPr/>
                <p:nvPr/>
              </p:nvSpPr>
              <p:spPr>
                <a:xfrm>
                  <a:off x="4270375" y="29749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1" name="Freeform 2045">
                  <a:extLst>
                    <a:ext uri="{FF2B5EF4-FFF2-40B4-BE49-F238E27FC236}">
                      <a16:creationId xmlns:a16="http://schemas.microsoft.com/office/drawing/2014/main" id="{D17595A9-5DC8-53A4-2EAE-DD56A339741E}"/>
                    </a:ext>
                  </a:extLst>
                </p:cNvPr>
                <p:cNvSpPr/>
                <p:nvPr/>
              </p:nvSpPr>
              <p:spPr>
                <a:xfrm>
                  <a:off x="4288366" y="3008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2" name="Freeform 2046">
                  <a:extLst>
                    <a:ext uri="{FF2B5EF4-FFF2-40B4-BE49-F238E27FC236}">
                      <a16:creationId xmlns:a16="http://schemas.microsoft.com/office/drawing/2014/main" id="{CCF1CB5B-95CC-1232-D99D-0D777C9140B6}"/>
                    </a:ext>
                  </a:extLst>
                </p:cNvPr>
                <p:cNvSpPr/>
                <p:nvPr/>
              </p:nvSpPr>
              <p:spPr>
                <a:xfrm>
                  <a:off x="4320116" y="2977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3" name="Freeform 2047">
                  <a:extLst>
                    <a:ext uri="{FF2B5EF4-FFF2-40B4-BE49-F238E27FC236}">
                      <a16:creationId xmlns:a16="http://schemas.microsoft.com/office/drawing/2014/main" id="{9A0F0D06-E035-04BE-149C-E13990EE7FD9}"/>
                    </a:ext>
                  </a:extLst>
                </p:cNvPr>
                <p:cNvSpPr/>
                <p:nvPr/>
              </p:nvSpPr>
              <p:spPr>
                <a:xfrm>
                  <a:off x="4291541" y="3012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4" name="Freeform 2048">
                  <a:extLst>
                    <a:ext uri="{FF2B5EF4-FFF2-40B4-BE49-F238E27FC236}">
                      <a16:creationId xmlns:a16="http://schemas.microsoft.com/office/drawing/2014/main" id="{53F5FF64-B450-C99B-895E-33E6F02305B3}"/>
                    </a:ext>
                  </a:extLst>
                </p:cNvPr>
                <p:cNvSpPr/>
                <p:nvPr/>
              </p:nvSpPr>
              <p:spPr>
                <a:xfrm>
                  <a:off x="4323291" y="2980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5" name="Freeform 2049">
                  <a:extLst>
                    <a:ext uri="{FF2B5EF4-FFF2-40B4-BE49-F238E27FC236}">
                      <a16:creationId xmlns:a16="http://schemas.microsoft.com/office/drawing/2014/main" id="{1A5C6312-355C-74A6-17D4-76788EDAA2C5}"/>
                    </a:ext>
                  </a:extLst>
                </p:cNvPr>
                <p:cNvSpPr/>
                <p:nvPr/>
              </p:nvSpPr>
              <p:spPr>
                <a:xfrm>
                  <a:off x="4298950"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6" name="Freeform 2050">
                  <a:extLst>
                    <a:ext uri="{FF2B5EF4-FFF2-40B4-BE49-F238E27FC236}">
                      <a16:creationId xmlns:a16="http://schemas.microsoft.com/office/drawing/2014/main" id="{7ECB3711-7976-3214-E648-83B9CFF036D6}"/>
                    </a:ext>
                  </a:extLst>
                </p:cNvPr>
                <p:cNvSpPr/>
                <p:nvPr/>
              </p:nvSpPr>
              <p:spPr>
                <a:xfrm>
                  <a:off x="4330700"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7" name="Freeform 2051">
                  <a:extLst>
                    <a:ext uri="{FF2B5EF4-FFF2-40B4-BE49-F238E27FC236}">
                      <a16:creationId xmlns:a16="http://schemas.microsoft.com/office/drawing/2014/main" id="{E58F74CF-31B2-C158-7B04-8BA716D7FB4E}"/>
                    </a:ext>
                  </a:extLst>
                </p:cNvPr>
                <p:cNvSpPr/>
                <p:nvPr/>
              </p:nvSpPr>
              <p:spPr>
                <a:xfrm>
                  <a:off x="4306358"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8" name="Freeform 2052">
                  <a:extLst>
                    <a:ext uri="{FF2B5EF4-FFF2-40B4-BE49-F238E27FC236}">
                      <a16:creationId xmlns:a16="http://schemas.microsoft.com/office/drawing/2014/main" id="{AAD6757D-B14B-881E-1E93-787400F9A062}"/>
                    </a:ext>
                  </a:extLst>
                </p:cNvPr>
                <p:cNvSpPr/>
                <p:nvPr/>
              </p:nvSpPr>
              <p:spPr>
                <a:xfrm>
                  <a:off x="4338108"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9" name="Freeform 2053">
                  <a:extLst>
                    <a:ext uri="{FF2B5EF4-FFF2-40B4-BE49-F238E27FC236}">
                      <a16:creationId xmlns:a16="http://schemas.microsoft.com/office/drawing/2014/main" id="{8E72E578-8724-A4AB-17D1-D8CDE43939B4}"/>
                    </a:ext>
                  </a:extLst>
                </p:cNvPr>
                <p:cNvSpPr/>
                <p:nvPr/>
              </p:nvSpPr>
              <p:spPr>
                <a:xfrm>
                  <a:off x="4316941" y="30141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0" name="Freeform 2054">
                  <a:extLst>
                    <a:ext uri="{FF2B5EF4-FFF2-40B4-BE49-F238E27FC236}">
                      <a16:creationId xmlns:a16="http://schemas.microsoft.com/office/drawing/2014/main" id="{7802AEE9-49C3-21EF-1F39-619674639A08}"/>
                    </a:ext>
                  </a:extLst>
                </p:cNvPr>
                <p:cNvSpPr/>
                <p:nvPr/>
              </p:nvSpPr>
              <p:spPr>
                <a:xfrm>
                  <a:off x="4348691" y="29823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1" name="Freeform 2055">
                  <a:extLst>
                    <a:ext uri="{FF2B5EF4-FFF2-40B4-BE49-F238E27FC236}">
                      <a16:creationId xmlns:a16="http://schemas.microsoft.com/office/drawing/2014/main" id="{DC770914-49C7-9D9F-2949-1D36A5C6BF0E}"/>
                    </a:ext>
                  </a:extLst>
                </p:cNvPr>
                <p:cNvSpPr/>
                <p:nvPr/>
              </p:nvSpPr>
              <p:spPr>
                <a:xfrm>
                  <a:off x="4440766" y="30173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2" name="Freeform 2056">
                  <a:extLst>
                    <a:ext uri="{FF2B5EF4-FFF2-40B4-BE49-F238E27FC236}">
                      <a16:creationId xmlns:a16="http://schemas.microsoft.com/office/drawing/2014/main" id="{FB4C8D48-0DF5-58A9-B265-F434D774CDD1}"/>
                    </a:ext>
                  </a:extLst>
                </p:cNvPr>
                <p:cNvSpPr/>
                <p:nvPr/>
              </p:nvSpPr>
              <p:spPr>
                <a:xfrm>
                  <a:off x="4472516" y="29855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3" name="Freeform 2057">
                  <a:extLst>
                    <a:ext uri="{FF2B5EF4-FFF2-40B4-BE49-F238E27FC236}">
                      <a16:creationId xmlns:a16="http://schemas.microsoft.com/office/drawing/2014/main" id="{39BE6FD3-AA35-B5D0-D8CA-16FA72413F75}"/>
                    </a:ext>
                  </a:extLst>
                </p:cNvPr>
                <p:cNvSpPr/>
                <p:nvPr/>
              </p:nvSpPr>
              <p:spPr>
                <a:xfrm>
                  <a:off x="4496858" y="3033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4" name="Freeform 2058">
                  <a:extLst>
                    <a:ext uri="{FF2B5EF4-FFF2-40B4-BE49-F238E27FC236}">
                      <a16:creationId xmlns:a16="http://schemas.microsoft.com/office/drawing/2014/main" id="{180262F9-E9E3-A844-A10C-C075ADA94E11}"/>
                    </a:ext>
                  </a:extLst>
                </p:cNvPr>
                <p:cNvSpPr/>
                <p:nvPr/>
              </p:nvSpPr>
              <p:spPr>
                <a:xfrm>
                  <a:off x="4528608" y="3002491"/>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5" name="Freeform 2059">
                  <a:extLst>
                    <a:ext uri="{FF2B5EF4-FFF2-40B4-BE49-F238E27FC236}">
                      <a16:creationId xmlns:a16="http://schemas.microsoft.com/office/drawing/2014/main" id="{66466D48-959C-E698-30D4-0787EE436C30}"/>
                    </a:ext>
                  </a:extLst>
                </p:cNvPr>
                <p:cNvSpPr/>
                <p:nvPr/>
              </p:nvSpPr>
              <p:spPr>
                <a:xfrm>
                  <a:off x="4546600" y="30395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6" name="Freeform 2060">
                  <a:extLst>
                    <a:ext uri="{FF2B5EF4-FFF2-40B4-BE49-F238E27FC236}">
                      <a16:creationId xmlns:a16="http://schemas.microsoft.com/office/drawing/2014/main" id="{7E11DA77-03EE-50D4-6F0A-74DEA44B3B6E}"/>
                    </a:ext>
                  </a:extLst>
                </p:cNvPr>
                <p:cNvSpPr/>
                <p:nvPr/>
              </p:nvSpPr>
              <p:spPr>
                <a:xfrm>
                  <a:off x="4578350" y="30077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7" name="Freeform 2061">
                  <a:extLst>
                    <a:ext uri="{FF2B5EF4-FFF2-40B4-BE49-F238E27FC236}">
                      <a16:creationId xmlns:a16="http://schemas.microsoft.com/office/drawing/2014/main" id="{9B470049-B33A-A889-83E9-8D15CD77B1E5}"/>
                    </a:ext>
                  </a:extLst>
                </p:cNvPr>
                <p:cNvSpPr/>
                <p:nvPr/>
              </p:nvSpPr>
              <p:spPr>
                <a:xfrm>
                  <a:off x="4620683" y="30501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8" name="Freeform 2062">
                  <a:extLst>
                    <a:ext uri="{FF2B5EF4-FFF2-40B4-BE49-F238E27FC236}">
                      <a16:creationId xmlns:a16="http://schemas.microsoft.com/office/drawing/2014/main" id="{56E9CEC0-E9C3-6905-E5BF-657CA11834A7}"/>
                    </a:ext>
                  </a:extLst>
                </p:cNvPr>
                <p:cNvSpPr/>
                <p:nvPr/>
              </p:nvSpPr>
              <p:spPr>
                <a:xfrm>
                  <a:off x="4652433" y="30183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9" name="Freeform 2063">
                  <a:extLst>
                    <a:ext uri="{FF2B5EF4-FFF2-40B4-BE49-F238E27FC236}">
                      <a16:creationId xmlns:a16="http://schemas.microsoft.com/office/drawing/2014/main" id="{0700A3FE-25FC-EEDF-399E-3F49C5F14489}"/>
                    </a:ext>
                  </a:extLst>
                </p:cNvPr>
                <p:cNvSpPr/>
                <p:nvPr/>
              </p:nvSpPr>
              <p:spPr>
                <a:xfrm>
                  <a:off x="4688416" y="30554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0" name="Freeform 2064">
                  <a:extLst>
                    <a:ext uri="{FF2B5EF4-FFF2-40B4-BE49-F238E27FC236}">
                      <a16:creationId xmlns:a16="http://schemas.microsoft.com/office/drawing/2014/main" id="{BF196F97-2513-A4BD-4633-A53164C0B84E}"/>
                    </a:ext>
                  </a:extLst>
                </p:cNvPr>
                <p:cNvSpPr/>
                <p:nvPr/>
              </p:nvSpPr>
              <p:spPr>
                <a:xfrm>
                  <a:off x="4720166" y="30236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1" name="Freeform 2065">
                  <a:extLst>
                    <a:ext uri="{FF2B5EF4-FFF2-40B4-BE49-F238E27FC236}">
                      <a16:creationId xmlns:a16="http://schemas.microsoft.com/office/drawing/2014/main" id="{D7514612-CA6F-870B-CDE9-9F7D809A2459}"/>
                    </a:ext>
                  </a:extLst>
                </p:cNvPr>
                <p:cNvSpPr/>
                <p:nvPr/>
              </p:nvSpPr>
              <p:spPr>
                <a:xfrm>
                  <a:off x="4758266"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2" name="Freeform 2066">
                  <a:extLst>
                    <a:ext uri="{FF2B5EF4-FFF2-40B4-BE49-F238E27FC236}">
                      <a16:creationId xmlns:a16="http://schemas.microsoft.com/office/drawing/2014/main" id="{29E7E49C-85E6-C685-CA43-E3B75991D672}"/>
                    </a:ext>
                  </a:extLst>
                </p:cNvPr>
                <p:cNvSpPr/>
                <p:nvPr/>
              </p:nvSpPr>
              <p:spPr>
                <a:xfrm>
                  <a:off x="4790016"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3" name="Freeform 2067">
                  <a:extLst>
                    <a:ext uri="{FF2B5EF4-FFF2-40B4-BE49-F238E27FC236}">
                      <a16:creationId xmlns:a16="http://schemas.microsoft.com/office/drawing/2014/main" id="{867CA692-411B-F463-EB13-CA1C445EB48D}"/>
                    </a:ext>
                  </a:extLst>
                </p:cNvPr>
                <p:cNvSpPr/>
                <p:nvPr/>
              </p:nvSpPr>
              <p:spPr>
                <a:xfrm>
                  <a:off x="4765675" y="30638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4" name="Freeform 2068">
                  <a:extLst>
                    <a:ext uri="{FF2B5EF4-FFF2-40B4-BE49-F238E27FC236}">
                      <a16:creationId xmlns:a16="http://schemas.microsoft.com/office/drawing/2014/main" id="{5951480F-D3F7-513D-C5A3-ECAC2D44E6F3}"/>
                    </a:ext>
                  </a:extLst>
                </p:cNvPr>
                <p:cNvSpPr/>
                <p:nvPr/>
              </p:nvSpPr>
              <p:spPr>
                <a:xfrm>
                  <a:off x="4797425" y="30321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5" name="Freeform 2069">
                  <a:extLst>
                    <a:ext uri="{FF2B5EF4-FFF2-40B4-BE49-F238E27FC236}">
                      <a16:creationId xmlns:a16="http://schemas.microsoft.com/office/drawing/2014/main" id="{8E2696D4-51E9-B40E-CAC6-2CD56E0D4556}"/>
                    </a:ext>
                  </a:extLst>
                </p:cNvPr>
                <p:cNvSpPr/>
                <p:nvPr/>
              </p:nvSpPr>
              <p:spPr>
                <a:xfrm>
                  <a:off x="4847166" y="30670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6" name="Freeform 2070">
                  <a:extLst>
                    <a:ext uri="{FF2B5EF4-FFF2-40B4-BE49-F238E27FC236}">
                      <a16:creationId xmlns:a16="http://schemas.microsoft.com/office/drawing/2014/main" id="{D16A1683-B6D2-3E25-BF3C-DAB473B62AE3}"/>
                    </a:ext>
                  </a:extLst>
                </p:cNvPr>
                <p:cNvSpPr/>
                <p:nvPr/>
              </p:nvSpPr>
              <p:spPr>
                <a:xfrm>
                  <a:off x="4878916" y="30353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7" name="Freeform 2071">
                  <a:extLst>
                    <a:ext uri="{FF2B5EF4-FFF2-40B4-BE49-F238E27FC236}">
                      <a16:creationId xmlns:a16="http://schemas.microsoft.com/office/drawing/2014/main" id="{6FDD5D36-08CA-D5AE-D456-F4C8E614E636}"/>
                    </a:ext>
                  </a:extLst>
                </p:cNvPr>
                <p:cNvSpPr/>
                <p:nvPr/>
              </p:nvSpPr>
              <p:spPr>
                <a:xfrm>
                  <a:off x="4892675" y="30744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8" name="Freeform 2072">
                  <a:extLst>
                    <a:ext uri="{FF2B5EF4-FFF2-40B4-BE49-F238E27FC236}">
                      <a16:creationId xmlns:a16="http://schemas.microsoft.com/office/drawing/2014/main" id="{020B7945-412C-A974-517B-0ECC4B9978C0}"/>
                    </a:ext>
                  </a:extLst>
                </p:cNvPr>
                <p:cNvSpPr/>
                <p:nvPr/>
              </p:nvSpPr>
              <p:spPr>
                <a:xfrm>
                  <a:off x="4924425"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9" name="Freeform 2073">
                  <a:extLst>
                    <a:ext uri="{FF2B5EF4-FFF2-40B4-BE49-F238E27FC236}">
                      <a16:creationId xmlns:a16="http://schemas.microsoft.com/office/drawing/2014/main" id="{A05CA9BB-07C3-3430-E515-C5C171FFD7FB}"/>
                    </a:ext>
                  </a:extLst>
                </p:cNvPr>
                <p:cNvSpPr/>
                <p:nvPr/>
              </p:nvSpPr>
              <p:spPr>
                <a:xfrm>
                  <a:off x="4900083" y="30744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0" name="Freeform 2074">
                  <a:extLst>
                    <a:ext uri="{FF2B5EF4-FFF2-40B4-BE49-F238E27FC236}">
                      <a16:creationId xmlns:a16="http://schemas.microsoft.com/office/drawing/2014/main" id="{CF9B0DFC-1ADE-8BA9-CFE5-9B195F4AE24D}"/>
                    </a:ext>
                  </a:extLst>
                </p:cNvPr>
                <p:cNvSpPr/>
                <p:nvPr/>
              </p:nvSpPr>
              <p:spPr>
                <a:xfrm>
                  <a:off x="4931833" y="3043766"/>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1" name="Freeform 2075">
                  <a:extLst>
                    <a:ext uri="{FF2B5EF4-FFF2-40B4-BE49-F238E27FC236}">
                      <a16:creationId xmlns:a16="http://schemas.microsoft.com/office/drawing/2014/main" id="{B51E28D0-9C93-281F-AC6A-DB1DE6BE5EA9}"/>
                    </a:ext>
                  </a:extLst>
                </p:cNvPr>
                <p:cNvSpPr/>
                <p:nvPr/>
              </p:nvSpPr>
              <p:spPr>
                <a:xfrm>
                  <a:off x="4918075"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2" name="Freeform 2076">
                  <a:extLst>
                    <a:ext uri="{FF2B5EF4-FFF2-40B4-BE49-F238E27FC236}">
                      <a16:creationId xmlns:a16="http://schemas.microsoft.com/office/drawing/2014/main" id="{1A031ECB-7E44-CE4B-A1DD-8244D271B7BA}"/>
                    </a:ext>
                  </a:extLst>
                </p:cNvPr>
                <p:cNvSpPr/>
                <p:nvPr/>
              </p:nvSpPr>
              <p:spPr>
                <a:xfrm>
                  <a:off x="4949825"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3" name="Freeform 2077">
                  <a:extLst>
                    <a:ext uri="{FF2B5EF4-FFF2-40B4-BE49-F238E27FC236}">
                      <a16:creationId xmlns:a16="http://schemas.microsoft.com/office/drawing/2014/main" id="{368771F8-2611-A687-7B55-32771452826C}"/>
                    </a:ext>
                  </a:extLst>
                </p:cNvPr>
                <p:cNvSpPr/>
                <p:nvPr/>
              </p:nvSpPr>
              <p:spPr>
                <a:xfrm>
                  <a:off x="4921250" y="30808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4" name="Freeform 2078">
                  <a:extLst>
                    <a:ext uri="{FF2B5EF4-FFF2-40B4-BE49-F238E27FC236}">
                      <a16:creationId xmlns:a16="http://schemas.microsoft.com/office/drawing/2014/main" id="{C3614132-5F9A-F9BC-14F6-A7562886C8FB}"/>
                    </a:ext>
                  </a:extLst>
                </p:cNvPr>
                <p:cNvSpPr/>
                <p:nvPr/>
              </p:nvSpPr>
              <p:spPr>
                <a:xfrm>
                  <a:off x="4953000" y="30490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5" name="Freeform 2079">
                  <a:extLst>
                    <a:ext uri="{FF2B5EF4-FFF2-40B4-BE49-F238E27FC236}">
                      <a16:creationId xmlns:a16="http://schemas.microsoft.com/office/drawing/2014/main" id="{710A9275-7318-C68E-0337-15640EFA9EF2}"/>
                    </a:ext>
                  </a:extLst>
                </p:cNvPr>
                <p:cNvSpPr/>
                <p:nvPr/>
              </p:nvSpPr>
              <p:spPr>
                <a:xfrm>
                  <a:off x="4939241" y="3082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6" name="Freeform 2080">
                  <a:extLst>
                    <a:ext uri="{FF2B5EF4-FFF2-40B4-BE49-F238E27FC236}">
                      <a16:creationId xmlns:a16="http://schemas.microsoft.com/office/drawing/2014/main" id="{6EFCDBCA-10E8-524F-998C-BA49BC97DA40}"/>
                    </a:ext>
                  </a:extLst>
                </p:cNvPr>
                <p:cNvSpPr/>
                <p:nvPr/>
              </p:nvSpPr>
              <p:spPr>
                <a:xfrm>
                  <a:off x="4970991" y="3051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7" name="Freeform 2081">
                  <a:extLst>
                    <a:ext uri="{FF2B5EF4-FFF2-40B4-BE49-F238E27FC236}">
                      <a16:creationId xmlns:a16="http://schemas.microsoft.com/office/drawing/2014/main" id="{A46EA923-9DCF-C2B6-C2BF-F95D87243654}"/>
                    </a:ext>
                  </a:extLst>
                </p:cNvPr>
                <p:cNvSpPr/>
                <p:nvPr/>
              </p:nvSpPr>
              <p:spPr>
                <a:xfrm>
                  <a:off x="49635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8" name="Freeform 2082">
                  <a:extLst>
                    <a:ext uri="{FF2B5EF4-FFF2-40B4-BE49-F238E27FC236}">
                      <a16:creationId xmlns:a16="http://schemas.microsoft.com/office/drawing/2014/main" id="{E1AD1ED4-AD42-3ADF-657E-174F5BAF749A}"/>
                    </a:ext>
                  </a:extLst>
                </p:cNvPr>
                <p:cNvSpPr/>
                <p:nvPr/>
              </p:nvSpPr>
              <p:spPr>
                <a:xfrm>
                  <a:off x="49953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9" name="Freeform 2083">
                  <a:extLst>
                    <a:ext uri="{FF2B5EF4-FFF2-40B4-BE49-F238E27FC236}">
                      <a16:creationId xmlns:a16="http://schemas.microsoft.com/office/drawing/2014/main" id="{F49A340B-8413-E0C5-4E39-3652831D1D1C}"/>
                    </a:ext>
                  </a:extLst>
                </p:cNvPr>
                <p:cNvSpPr/>
                <p:nvPr/>
              </p:nvSpPr>
              <p:spPr>
                <a:xfrm>
                  <a:off x="497840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0" name="Freeform 2084">
                  <a:extLst>
                    <a:ext uri="{FF2B5EF4-FFF2-40B4-BE49-F238E27FC236}">
                      <a16:creationId xmlns:a16="http://schemas.microsoft.com/office/drawing/2014/main" id="{78FF70C2-DDA7-E4AE-13DF-20A92CE50D79}"/>
                    </a:ext>
                  </a:extLst>
                </p:cNvPr>
                <p:cNvSpPr/>
                <p:nvPr/>
              </p:nvSpPr>
              <p:spPr>
                <a:xfrm>
                  <a:off x="501015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1" name="Freeform 2085">
                  <a:extLst>
                    <a:ext uri="{FF2B5EF4-FFF2-40B4-BE49-F238E27FC236}">
                      <a16:creationId xmlns:a16="http://schemas.microsoft.com/office/drawing/2014/main" id="{57CB2B9F-D061-1C4F-0FC7-EF6A50CA0323}"/>
                    </a:ext>
                  </a:extLst>
                </p:cNvPr>
                <p:cNvSpPr/>
                <p:nvPr/>
              </p:nvSpPr>
              <p:spPr>
                <a:xfrm>
                  <a:off x="4988983"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2" name="Freeform 2086">
                  <a:extLst>
                    <a:ext uri="{FF2B5EF4-FFF2-40B4-BE49-F238E27FC236}">
                      <a16:creationId xmlns:a16="http://schemas.microsoft.com/office/drawing/2014/main" id="{588BBD11-61C4-237B-9D22-E49C8E8AB3CE}"/>
                    </a:ext>
                  </a:extLst>
                </p:cNvPr>
                <p:cNvSpPr/>
                <p:nvPr/>
              </p:nvSpPr>
              <p:spPr>
                <a:xfrm>
                  <a:off x="5020733"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3" name="Freeform 2087">
                  <a:extLst>
                    <a:ext uri="{FF2B5EF4-FFF2-40B4-BE49-F238E27FC236}">
                      <a16:creationId xmlns:a16="http://schemas.microsoft.com/office/drawing/2014/main" id="{AC43F25F-92E8-BE9E-C628-EDBD42897C87}"/>
                    </a:ext>
                  </a:extLst>
                </p:cNvPr>
                <p:cNvSpPr/>
                <p:nvPr/>
              </p:nvSpPr>
              <p:spPr>
                <a:xfrm>
                  <a:off x="5010150" y="30861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4" name="Freeform 2088">
                  <a:extLst>
                    <a:ext uri="{FF2B5EF4-FFF2-40B4-BE49-F238E27FC236}">
                      <a16:creationId xmlns:a16="http://schemas.microsoft.com/office/drawing/2014/main" id="{E3445ADB-4638-93DD-773B-20C0BA1A8B60}"/>
                    </a:ext>
                  </a:extLst>
                </p:cNvPr>
                <p:cNvSpPr/>
                <p:nvPr/>
              </p:nvSpPr>
              <p:spPr>
                <a:xfrm>
                  <a:off x="5041900" y="30543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5" name="Freeform 2089">
                  <a:extLst>
                    <a:ext uri="{FF2B5EF4-FFF2-40B4-BE49-F238E27FC236}">
                      <a16:creationId xmlns:a16="http://schemas.microsoft.com/office/drawing/2014/main" id="{595ABC62-A91B-0ABC-0A13-2F0764DC796D}"/>
                    </a:ext>
                  </a:extLst>
                </p:cNvPr>
                <p:cNvSpPr/>
                <p:nvPr/>
              </p:nvSpPr>
              <p:spPr>
                <a:xfrm>
                  <a:off x="5037666" y="30913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6" name="Freeform 2090">
                  <a:extLst>
                    <a:ext uri="{FF2B5EF4-FFF2-40B4-BE49-F238E27FC236}">
                      <a16:creationId xmlns:a16="http://schemas.microsoft.com/office/drawing/2014/main" id="{E3567A96-8A38-6162-FE48-7D6D7B19D67A}"/>
                    </a:ext>
                  </a:extLst>
                </p:cNvPr>
                <p:cNvSpPr/>
                <p:nvPr/>
              </p:nvSpPr>
              <p:spPr>
                <a:xfrm>
                  <a:off x="5069416" y="30596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7" name="Freeform 2091">
                  <a:extLst>
                    <a:ext uri="{FF2B5EF4-FFF2-40B4-BE49-F238E27FC236}">
                      <a16:creationId xmlns:a16="http://schemas.microsoft.com/office/drawing/2014/main" id="{29494C8F-D99B-3154-C014-083BD89085D9}"/>
                    </a:ext>
                  </a:extLst>
                </p:cNvPr>
                <p:cNvSpPr/>
                <p:nvPr/>
              </p:nvSpPr>
              <p:spPr>
                <a:xfrm>
                  <a:off x="5115983"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8" name="Freeform 2092">
                  <a:extLst>
                    <a:ext uri="{FF2B5EF4-FFF2-40B4-BE49-F238E27FC236}">
                      <a16:creationId xmlns:a16="http://schemas.microsoft.com/office/drawing/2014/main" id="{EC220916-C618-EC11-F056-D312F53757EB}"/>
                    </a:ext>
                  </a:extLst>
                </p:cNvPr>
                <p:cNvSpPr/>
                <p:nvPr/>
              </p:nvSpPr>
              <p:spPr>
                <a:xfrm>
                  <a:off x="5147733"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 name="Freeform 2093">
                  <a:extLst>
                    <a:ext uri="{FF2B5EF4-FFF2-40B4-BE49-F238E27FC236}">
                      <a16:creationId xmlns:a16="http://schemas.microsoft.com/office/drawing/2014/main" id="{21D6E686-F891-3EB1-04E7-893BD42E5B1A}"/>
                    </a:ext>
                  </a:extLst>
                </p:cNvPr>
                <p:cNvSpPr/>
                <p:nvPr/>
              </p:nvSpPr>
              <p:spPr>
                <a:xfrm>
                  <a:off x="5133975" y="30977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0" name="Freeform 2094">
                  <a:extLst>
                    <a:ext uri="{FF2B5EF4-FFF2-40B4-BE49-F238E27FC236}">
                      <a16:creationId xmlns:a16="http://schemas.microsoft.com/office/drawing/2014/main" id="{1A0537A1-ADBA-4B18-FB45-8BD0CB5E5AAB}"/>
                    </a:ext>
                  </a:extLst>
                </p:cNvPr>
                <p:cNvSpPr/>
                <p:nvPr/>
              </p:nvSpPr>
              <p:spPr>
                <a:xfrm>
                  <a:off x="5165725" y="30659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1" name="Freeform 2095">
                  <a:extLst>
                    <a:ext uri="{FF2B5EF4-FFF2-40B4-BE49-F238E27FC236}">
                      <a16:creationId xmlns:a16="http://schemas.microsoft.com/office/drawing/2014/main" id="{DE422C41-070A-845E-F8CD-4105927460F9}"/>
                    </a:ext>
                  </a:extLst>
                </p:cNvPr>
                <p:cNvSpPr/>
                <p:nvPr/>
              </p:nvSpPr>
              <p:spPr>
                <a:xfrm>
                  <a:off x="5137150" y="30998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2" name="Freeform 2096">
                  <a:extLst>
                    <a:ext uri="{FF2B5EF4-FFF2-40B4-BE49-F238E27FC236}">
                      <a16:creationId xmlns:a16="http://schemas.microsoft.com/office/drawing/2014/main" id="{0FF38E68-19AD-B9C5-0A52-56D248F8E5E9}"/>
                    </a:ext>
                  </a:extLst>
                </p:cNvPr>
                <p:cNvSpPr/>
                <p:nvPr/>
              </p:nvSpPr>
              <p:spPr>
                <a:xfrm>
                  <a:off x="5168900" y="30681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3" name="Freeform 2097">
                  <a:extLst>
                    <a:ext uri="{FF2B5EF4-FFF2-40B4-BE49-F238E27FC236}">
                      <a16:creationId xmlns:a16="http://schemas.microsoft.com/office/drawing/2014/main" id="{6C378BC4-EC02-9C51-29B1-A0D87292F3EE}"/>
                    </a:ext>
                  </a:extLst>
                </p:cNvPr>
                <p:cNvSpPr/>
                <p:nvPr/>
              </p:nvSpPr>
              <p:spPr>
                <a:xfrm>
                  <a:off x="51720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4" name="Freeform 2098">
                  <a:extLst>
                    <a:ext uri="{FF2B5EF4-FFF2-40B4-BE49-F238E27FC236}">
                      <a16:creationId xmlns:a16="http://schemas.microsoft.com/office/drawing/2014/main" id="{EE1D34B7-3616-0D0A-B78B-532707923B5F}"/>
                    </a:ext>
                  </a:extLst>
                </p:cNvPr>
                <p:cNvSpPr/>
                <p:nvPr/>
              </p:nvSpPr>
              <p:spPr>
                <a:xfrm>
                  <a:off x="52038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5" name="Freeform 2099">
                  <a:extLst>
                    <a:ext uri="{FF2B5EF4-FFF2-40B4-BE49-F238E27FC236}">
                      <a16:creationId xmlns:a16="http://schemas.microsoft.com/office/drawing/2014/main" id="{BBE58C02-75B6-2156-FA35-197D56576032}"/>
                    </a:ext>
                  </a:extLst>
                </p:cNvPr>
                <p:cNvSpPr/>
                <p:nvPr/>
              </p:nvSpPr>
              <p:spPr>
                <a:xfrm>
                  <a:off x="51826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6" name="Freeform 2100">
                  <a:extLst>
                    <a:ext uri="{FF2B5EF4-FFF2-40B4-BE49-F238E27FC236}">
                      <a16:creationId xmlns:a16="http://schemas.microsoft.com/office/drawing/2014/main" id="{4174D4FE-40D2-8AA2-5BE1-14F3C88476AC}"/>
                    </a:ext>
                  </a:extLst>
                </p:cNvPr>
                <p:cNvSpPr/>
                <p:nvPr/>
              </p:nvSpPr>
              <p:spPr>
                <a:xfrm>
                  <a:off x="52144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7" name="Freeform 2101">
                  <a:extLst>
                    <a:ext uri="{FF2B5EF4-FFF2-40B4-BE49-F238E27FC236}">
                      <a16:creationId xmlns:a16="http://schemas.microsoft.com/office/drawing/2014/main" id="{06965469-87D8-4E49-CA4C-D921BF3AD7DF}"/>
                    </a:ext>
                  </a:extLst>
                </p:cNvPr>
                <p:cNvSpPr/>
                <p:nvPr/>
              </p:nvSpPr>
              <p:spPr>
                <a:xfrm>
                  <a:off x="518689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8" name="Freeform 2102">
                  <a:extLst>
                    <a:ext uri="{FF2B5EF4-FFF2-40B4-BE49-F238E27FC236}">
                      <a16:creationId xmlns:a16="http://schemas.microsoft.com/office/drawing/2014/main" id="{D080FD01-2632-D4FE-6014-6F674A54C24D}"/>
                    </a:ext>
                  </a:extLst>
                </p:cNvPr>
                <p:cNvSpPr/>
                <p:nvPr/>
              </p:nvSpPr>
              <p:spPr>
                <a:xfrm>
                  <a:off x="52186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9" name="Freeform 2103">
                  <a:extLst>
                    <a:ext uri="{FF2B5EF4-FFF2-40B4-BE49-F238E27FC236}">
                      <a16:creationId xmlns:a16="http://schemas.microsoft.com/office/drawing/2014/main" id="{2EFF911D-B2A9-3FF8-0824-A978C980262B}"/>
                    </a:ext>
                  </a:extLst>
                </p:cNvPr>
                <p:cNvSpPr/>
                <p:nvPr/>
              </p:nvSpPr>
              <p:spPr>
                <a:xfrm>
                  <a:off x="51932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0" name="Freeform 2104">
                  <a:extLst>
                    <a:ext uri="{FF2B5EF4-FFF2-40B4-BE49-F238E27FC236}">
                      <a16:creationId xmlns:a16="http://schemas.microsoft.com/office/drawing/2014/main" id="{BD577C37-F8AB-91A8-F944-9BDF6C6B456D}"/>
                    </a:ext>
                  </a:extLst>
                </p:cNvPr>
                <p:cNvSpPr/>
                <p:nvPr/>
              </p:nvSpPr>
              <p:spPr>
                <a:xfrm>
                  <a:off x="52249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1" name="Freeform 2105">
                  <a:extLst>
                    <a:ext uri="{FF2B5EF4-FFF2-40B4-BE49-F238E27FC236}">
                      <a16:creationId xmlns:a16="http://schemas.microsoft.com/office/drawing/2014/main" id="{2294BE71-E3AE-BE86-7AD8-DB078CA39E99}"/>
                    </a:ext>
                  </a:extLst>
                </p:cNvPr>
                <p:cNvSpPr/>
                <p:nvPr/>
              </p:nvSpPr>
              <p:spPr>
                <a:xfrm>
                  <a:off x="519747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2" name="Freeform 2106">
                  <a:extLst>
                    <a:ext uri="{FF2B5EF4-FFF2-40B4-BE49-F238E27FC236}">
                      <a16:creationId xmlns:a16="http://schemas.microsoft.com/office/drawing/2014/main" id="{46535432-B1AC-40F5-7063-1E13026DB1E5}"/>
                    </a:ext>
                  </a:extLst>
                </p:cNvPr>
                <p:cNvSpPr/>
                <p:nvPr/>
              </p:nvSpPr>
              <p:spPr>
                <a:xfrm>
                  <a:off x="522922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3" name="Freeform 2107">
                  <a:extLst>
                    <a:ext uri="{FF2B5EF4-FFF2-40B4-BE49-F238E27FC236}">
                      <a16:creationId xmlns:a16="http://schemas.microsoft.com/office/drawing/2014/main" id="{B8682ACE-467C-4A82-9429-136CF5653955}"/>
                    </a:ext>
                  </a:extLst>
                </p:cNvPr>
                <p:cNvSpPr/>
                <p:nvPr/>
              </p:nvSpPr>
              <p:spPr>
                <a:xfrm>
                  <a:off x="52038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4" name="Freeform 2108">
                  <a:extLst>
                    <a:ext uri="{FF2B5EF4-FFF2-40B4-BE49-F238E27FC236}">
                      <a16:creationId xmlns:a16="http://schemas.microsoft.com/office/drawing/2014/main" id="{92E0623F-33C6-C338-7268-8A21E2B110B6}"/>
                    </a:ext>
                  </a:extLst>
                </p:cNvPr>
                <p:cNvSpPr/>
                <p:nvPr/>
              </p:nvSpPr>
              <p:spPr>
                <a:xfrm>
                  <a:off x="52355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5" name="Freeform 2109">
                  <a:extLst>
                    <a:ext uri="{FF2B5EF4-FFF2-40B4-BE49-F238E27FC236}">
                      <a16:creationId xmlns:a16="http://schemas.microsoft.com/office/drawing/2014/main" id="{9E531690-CC6A-D4AB-BF15-343FE13FA816}"/>
                    </a:ext>
                  </a:extLst>
                </p:cNvPr>
                <p:cNvSpPr/>
                <p:nvPr/>
              </p:nvSpPr>
              <p:spPr>
                <a:xfrm>
                  <a:off x="520805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6" name="Freeform 2110">
                  <a:extLst>
                    <a:ext uri="{FF2B5EF4-FFF2-40B4-BE49-F238E27FC236}">
                      <a16:creationId xmlns:a16="http://schemas.microsoft.com/office/drawing/2014/main" id="{7DCF3ABC-EAC1-EDF3-A1CF-2C2B6355C4AD}"/>
                    </a:ext>
                  </a:extLst>
                </p:cNvPr>
                <p:cNvSpPr/>
                <p:nvPr/>
              </p:nvSpPr>
              <p:spPr>
                <a:xfrm>
                  <a:off x="523980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7" name="Freeform 2111">
                  <a:extLst>
                    <a:ext uri="{FF2B5EF4-FFF2-40B4-BE49-F238E27FC236}">
                      <a16:creationId xmlns:a16="http://schemas.microsoft.com/office/drawing/2014/main" id="{F01BBF4B-3930-B9A5-16DC-8EC915729121}"/>
                    </a:ext>
                  </a:extLst>
                </p:cNvPr>
                <p:cNvSpPr/>
                <p:nvPr/>
              </p:nvSpPr>
              <p:spPr>
                <a:xfrm>
                  <a:off x="5214408"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8" name="Freeform 2112">
                  <a:extLst>
                    <a:ext uri="{FF2B5EF4-FFF2-40B4-BE49-F238E27FC236}">
                      <a16:creationId xmlns:a16="http://schemas.microsoft.com/office/drawing/2014/main" id="{0F70D198-E08E-7C07-C9FA-F90A2511C123}"/>
                    </a:ext>
                  </a:extLst>
                </p:cNvPr>
                <p:cNvSpPr/>
                <p:nvPr/>
              </p:nvSpPr>
              <p:spPr>
                <a:xfrm>
                  <a:off x="5246158"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9" name="Freeform 2113">
                  <a:extLst>
                    <a:ext uri="{FF2B5EF4-FFF2-40B4-BE49-F238E27FC236}">
                      <a16:creationId xmlns:a16="http://schemas.microsoft.com/office/drawing/2014/main" id="{3A14B42F-CD2A-F257-84D0-50BEFC534EE3}"/>
                    </a:ext>
                  </a:extLst>
                </p:cNvPr>
                <p:cNvSpPr/>
                <p:nvPr/>
              </p:nvSpPr>
              <p:spPr>
                <a:xfrm>
                  <a:off x="5218641"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0" name="Freeform 2114">
                  <a:extLst>
                    <a:ext uri="{FF2B5EF4-FFF2-40B4-BE49-F238E27FC236}">
                      <a16:creationId xmlns:a16="http://schemas.microsoft.com/office/drawing/2014/main" id="{812FE16D-FDBB-5360-71D8-172171DA9C87}"/>
                    </a:ext>
                  </a:extLst>
                </p:cNvPr>
                <p:cNvSpPr/>
                <p:nvPr/>
              </p:nvSpPr>
              <p:spPr>
                <a:xfrm>
                  <a:off x="525039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1" name="Freeform 2115">
                  <a:extLst>
                    <a:ext uri="{FF2B5EF4-FFF2-40B4-BE49-F238E27FC236}">
                      <a16:creationId xmlns:a16="http://schemas.microsoft.com/office/drawing/2014/main" id="{66710450-C0D9-1C39-E478-1A12D29C8914}"/>
                    </a:ext>
                  </a:extLst>
                </p:cNvPr>
                <p:cNvSpPr/>
                <p:nvPr/>
              </p:nvSpPr>
              <p:spPr>
                <a:xfrm>
                  <a:off x="5221816"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2" name="Freeform 2116">
                  <a:extLst>
                    <a:ext uri="{FF2B5EF4-FFF2-40B4-BE49-F238E27FC236}">
                      <a16:creationId xmlns:a16="http://schemas.microsoft.com/office/drawing/2014/main" id="{9C4717E3-2502-410D-2808-469933D6093E}"/>
                    </a:ext>
                  </a:extLst>
                </p:cNvPr>
                <p:cNvSpPr/>
                <p:nvPr/>
              </p:nvSpPr>
              <p:spPr>
                <a:xfrm>
                  <a:off x="5253566"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3" name="Freeform 2117">
                  <a:extLst>
                    <a:ext uri="{FF2B5EF4-FFF2-40B4-BE49-F238E27FC236}">
                      <a16:creationId xmlns:a16="http://schemas.microsoft.com/office/drawing/2014/main" id="{C63059F4-24EC-234F-CD1E-CB2869CA48B1}"/>
                    </a:ext>
                  </a:extLst>
                </p:cNvPr>
                <p:cNvSpPr/>
                <p:nvPr/>
              </p:nvSpPr>
              <p:spPr>
                <a:xfrm>
                  <a:off x="5226050" y="31115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4" name="Freeform 2118">
                  <a:extLst>
                    <a:ext uri="{FF2B5EF4-FFF2-40B4-BE49-F238E27FC236}">
                      <a16:creationId xmlns:a16="http://schemas.microsoft.com/office/drawing/2014/main" id="{A2788ADA-6260-907F-E676-BA1AC6998716}"/>
                    </a:ext>
                  </a:extLst>
                </p:cNvPr>
                <p:cNvSpPr/>
                <p:nvPr/>
              </p:nvSpPr>
              <p:spPr>
                <a:xfrm>
                  <a:off x="5256741"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5" name="Freeform 2119">
                  <a:extLst>
                    <a:ext uri="{FF2B5EF4-FFF2-40B4-BE49-F238E27FC236}">
                      <a16:creationId xmlns:a16="http://schemas.microsoft.com/office/drawing/2014/main" id="{7F1563F6-D3A3-650A-BF78-A9D8BC7AE055}"/>
                    </a:ext>
                  </a:extLst>
                </p:cNvPr>
                <p:cNvSpPr/>
                <p:nvPr/>
              </p:nvSpPr>
              <p:spPr>
                <a:xfrm>
                  <a:off x="5229225" y="31115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6" name="Freeform 2120">
                  <a:extLst>
                    <a:ext uri="{FF2B5EF4-FFF2-40B4-BE49-F238E27FC236}">
                      <a16:creationId xmlns:a16="http://schemas.microsoft.com/office/drawing/2014/main" id="{97D2CA11-2257-C45E-39D5-CACF5CC12092}"/>
                    </a:ext>
                  </a:extLst>
                </p:cNvPr>
                <p:cNvSpPr/>
                <p:nvPr/>
              </p:nvSpPr>
              <p:spPr>
                <a:xfrm>
                  <a:off x="5260975" y="30797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7" name="Freeform 2121">
                  <a:extLst>
                    <a:ext uri="{FF2B5EF4-FFF2-40B4-BE49-F238E27FC236}">
                      <a16:creationId xmlns:a16="http://schemas.microsoft.com/office/drawing/2014/main" id="{0AFC41E4-47F0-118D-06FA-65BE6CF2059D}"/>
                    </a:ext>
                  </a:extLst>
                </p:cNvPr>
                <p:cNvSpPr/>
                <p:nvPr/>
              </p:nvSpPr>
              <p:spPr>
                <a:xfrm>
                  <a:off x="5232400" y="31146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8" name="Freeform 2122">
                  <a:extLst>
                    <a:ext uri="{FF2B5EF4-FFF2-40B4-BE49-F238E27FC236}">
                      <a16:creationId xmlns:a16="http://schemas.microsoft.com/office/drawing/2014/main" id="{66EA549F-4E45-EDC7-4AE7-7DC552C5E952}"/>
                    </a:ext>
                  </a:extLst>
                </p:cNvPr>
                <p:cNvSpPr/>
                <p:nvPr/>
              </p:nvSpPr>
              <p:spPr>
                <a:xfrm>
                  <a:off x="5264150" y="30829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9" name="Freeform 2123">
                  <a:extLst>
                    <a:ext uri="{FF2B5EF4-FFF2-40B4-BE49-F238E27FC236}">
                      <a16:creationId xmlns:a16="http://schemas.microsoft.com/office/drawing/2014/main" id="{3526B50B-6FCD-1D03-8DC3-EAEF75A49815}"/>
                    </a:ext>
                  </a:extLst>
                </p:cNvPr>
                <p:cNvSpPr/>
                <p:nvPr/>
              </p:nvSpPr>
              <p:spPr>
                <a:xfrm>
                  <a:off x="5236633" y="31167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0" name="Freeform 2124">
                  <a:extLst>
                    <a:ext uri="{FF2B5EF4-FFF2-40B4-BE49-F238E27FC236}">
                      <a16:creationId xmlns:a16="http://schemas.microsoft.com/office/drawing/2014/main" id="{4327DB14-5A71-424F-D185-07CCFFAE0C5D}"/>
                    </a:ext>
                  </a:extLst>
                </p:cNvPr>
                <p:cNvSpPr/>
                <p:nvPr/>
              </p:nvSpPr>
              <p:spPr>
                <a:xfrm>
                  <a:off x="526838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1" name="Freeform 2125">
                  <a:extLst>
                    <a:ext uri="{FF2B5EF4-FFF2-40B4-BE49-F238E27FC236}">
                      <a16:creationId xmlns:a16="http://schemas.microsoft.com/office/drawing/2014/main" id="{26512954-ECF0-500D-11E6-1286A548D65A}"/>
                    </a:ext>
                  </a:extLst>
                </p:cNvPr>
                <p:cNvSpPr/>
                <p:nvPr/>
              </p:nvSpPr>
              <p:spPr>
                <a:xfrm>
                  <a:off x="5239808"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2" name="Freeform 2126">
                  <a:extLst>
                    <a:ext uri="{FF2B5EF4-FFF2-40B4-BE49-F238E27FC236}">
                      <a16:creationId xmlns:a16="http://schemas.microsoft.com/office/drawing/2014/main" id="{C31F2939-B9BE-C1D0-E55A-0231CFFF3317}"/>
                    </a:ext>
                  </a:extLst>
                </p:cNvPr>
                <p:cNvSpPr/>
                <p:nvPr/>
              </p:nvSpPr>
              <p:spPr>
                <a:xfrm>
                  <a:off x="5271558"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3" name="Freeform 2127">
                  <a:extLst>
                    <a:ext uri="{FF2B5EF4-FFF2-40B4-BE49-F238E27FC236}">
                      <a16:creationId xmlns:a16="http://schemas.microsoft.com/office/drawing/2014/main" id="{8A5182EF-2C11-7C8A-D02D-6A028E4AF519}"/>
                    </a:ext>
                  </a:extLst>
                </p:cNvPr>
                <p:cNvSpPr/>
                <p:nvPr/>
              </p:nvSpPr>
              <p:spPr>
                <a:xfrm>
                  <a:off x="5242983"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4" name="Freeform 2128">
                  <a:extLst>
                    <a:ext uri="{FF2B5EF4-FFF2-40B4-BE49-F238E27FC236}">
                      <a16:creationId xmlns:a16="http://schemas.microsoft.com/office/drawing/2014/main" id="{9B56EB55-165F-858B-88B7-FCBC5C067832}"/>
                    </a:ext>
                  </a:extLst>
                </p:cNvPr>
                <p:cNvSpPr/>
                <p:nvPr/>
              </p:nvSpPr>
              <p:spPr>
                <a:xfrm>
                  <a:off x="5274733"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5" name="Freeform 2129">
                  <a:extLst>
                    <a:ext uri="{FF2B5EF4-FFF2-40B4-BE49-F238E27FC236}">
                      <a16:creationId xmlns:a16="http://schemas.microsoft.com/office/drawing/2014/main" id="{ABDB41DB-54D3-F7DE-EB3E-5BA999A862D4}"/>
                    </a:ext>
                  </a:extLst>
                </p:cNvPr>
                <p:cNvSpPr/>
                <p:nvPr/>
              </p:nvSpPr>
              <p:spPr>
                <a:xfrm>
                  <a:off x="5247216" y="31167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6" name="Freeform 2130">
                  <a:extLst>
                    <a:ext uri="{FF2B5EF4-FFF2-40B4-BE49-F238E27FC236}">
                      <a16:creationId xmlns:a16="http://schemas.microsoft.com/office/drawing/2014/main" id="{157BDF77-C210-C405-578C-708F6F8DE3A6}"/>
                    </a:ext>
                  </a:extLst>
                </p:cNvPr>
                <p:cNvSpPr/>
                <p:nvPr/>
              </p:nvSpPr>
              <p:spPr>
                <a:xfrm>
                  <a:off x="5278966" y="30850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7" name="Freeform 2131">
                  <a:extLst>
                    <a:ext uri="{FF2B5EF4-FFF2-40B4-BE49-F238E27FC236}">
                      <a16:creationId xmlns:a16="http://schemas.microsoft.com/office/drawing/2014/main" id="{DFA11E5C-FBD3-8FCB-3DE8-DB3F9855D50A}"/>
                    </a:ext>
                  </a:extLst>
                </p:cNvPr>
                <p:cNvSpPr/>
                <p:nvPr/>
              </p:nvSpPr>
              <p:spPr>
                <a:xfrm>
                  <a:off x="52535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8" name="Freeform 2132">
                  <a:extLst>
                    <a:ext uri="{FF2B5EF4-FFF2-40B4-BE49-F238E27FC236}">
                      <a16:creationId xmlns:a16="http://schemas.microsoft.com/office/drawing/2014/main" id="{B5130EDB-10F8-9193-943E-22DD0CD0D112}"/>
                    </a:ext>
                  </a:extLst>
                </p:cNvPr>
                <p:cNvSpPr/>
                <p:nvPr/>
              </p:nvSpPr>
              <p:spPr>
                <a:xfrm>
                  <a:off x="52853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9" name="Freeform 2133">
                  <a:extLst>
                    <a:ext uri="{FF2B5EF4-FFF2-40B4-BE49-F238E27FC236}">
                      <a16:creationId xmlns:a16="http://schemas.microsoft.com/office/drawing/2014/main" id="{CEB6DDBB-6DF4-C5F0-6D58-237DBF98E033}"/>
                    </a:ext>
                  </a:extLst>
                </p:cNvPr>
                <p:cNvSpPr/>
                <p:nvPr/>
              </p:nvSpPr>
              <p:spPr>
                <a:xfrm>
                  <a:off x="52578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0" name="Freeform 2134">
                  <a:extLst>
                    <a:ext uri="{FF2B5EF4-FFF2-40B4-BE49-F238E27FC236}">
                      <a16:creationId xmlns:a16="http://schemas.microsoft.com/office/drawing/2014/main" id="{A8443509-0354-E357-CC11-BB49A73814F6}"/>
                    </a:ext>
                  </a:extLst>
                </p:cNvPr>
                <p:cNvSpPr/>
                <p:nvPr/>
              </p:nvSpPr>
              <p:spPr>
                <a:xfrm>
                  <a:off x="52895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1" name="Freeform 2135">
                  <a:extLst>
                    <a:ext uri="{FF2B5EF4-FFF2-40B4-BE49-F238E27FC236}">
                      <a16:creationId xmlns:a16="http://schemas.microsoft.com/office/drawing/2014/main" id="{3F57B10C-594B-224C-EFA7-54360FB29F76}"/>
                    </a:ext>
                  </a:extLst>
                </p:cNvPr>
                <p:cNvSpPr/>
                <p:nvPr/>
              </p:nvSpPr>
              <p:spPr>
                <a:xfrm>
                  <a:off x="5260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2" name="Freeform 2136">
                  <a:extLst>
                    <a:ext uri="{FF2B5EF4-FFF2-40B4-BE49-F238E27FC236}">
                      <a16:creationId xmlns:a16="http://schemas.microsoft.com/office/drawing/2014/main" id="{A5FE4574-7385-79D2-9ECB-E9D6FB114042}"/>
                    </a:ext>
                  </a:extLst>
                </p:cNvPr>
                <p:cNvSpPr/>
                <p:nvPr/>
              </p:nvSpPr>
              <p:spPr>
                <a:xfrm>
                  <a:off x="5292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3" name="Freeform 2137">
                  <a:extLst>
                    <a:ext uri="{FF2B5EF4-FFF2-40B4-BE49-F238E27FC236}">
                      <a16:creationId xmlns:a16="http://schemas.microsoft.com/office/drawing/2014/main" id="{3E12FCC9-E852-9ECB-D66C-7C3E59B6D92A}"/>
                    </a:ext>
                  </a:extLst>
                </p:cNvPr>
                <p:cNvSpPr/>
                <p:nvPr/>
              </p:nvSpPr>
              <p:spPr>
                <a:xfrm>
                  <a:off x="52641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4" name="Freeform 2138">
                  <a:extLst>
                    <a:ext uri="{FF2B5EF4-FFF2-40B4-BE49-F238E27FC236}">
                      <a16:creationId xmlns:a16="http://schemas.microsoft.com/office/drawing/2014/main" id="{467A4C11-9807-36A1-7510-854B6A8953FB}"/>
                    </a:ext>
                  </a:extLst>
                </p:cNvPr>
                <p:cNvSpPr/>
                <p:nvPr/>
              </p:nvSpPr>
              <p:spPr>
                <a:xfrm>
                  <a:off x="52959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5" name="Freeform 2139">
                  <a:extLst>
                    <a:ext uri="{FF2B5EF4-FFF2-40B4-BE49-F238E27FC236}">
                      <a16:creationId xmlns:a16="http://schemas.microsoft.com/office/drawing/2014/main" id="{C6B3EC94-6ACB-1711-7B8B-95DC719225B4}"/>
                    </a:ext>
                  </a:extLst>
                </p:cNvPr>
                <p:cNvSpPr/>
                <p:nvPr/>
              </p:nvSpPr>
              <p:spPr>
                <a:xfrm>
                  <a:off x="526838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6" name="Freeform 2140">
                  <a:extLst>
                    <a:ext uri="{FF2B5EF4-FFF2-40B4-BE49-F238E27FC236}">
                      <a16:creationId xmlns:a16="http://schemas.microsoft.com/office/drawing/2014/main" id="{E81CDE09-848B-8A81-16E2-47210BF278CE}"/>
                    </a:ext>
                  </a:extLst>
                </p:cNvPr>
                <p:cNvSpPr/>
                <p:nvPr/>
              </p:nvSpPr>
              <p:spPr>
                <a:xfrm>
                  <a:off x="530013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7" name="Freeform 2141">
                  <a:extLst>
                    <a:ext uri="{FF2B5EF4-FFF2-40B4-BE49-F238E27FC236}">
                      <a16:creationId xmlns:a16="http://schemas.microsoft.com/office/drawing/2014/main" id="{9F198A0D-7F3B-0E52-4DF1-383EEC89E35A}"/>
                    </a:ext>
                  </a:extLst>
                </p:cNvPr>
                <p:cNvSpPr/>
                <p:nvPr/>
              </p:nvSpPr>
              <p:spPr>
                <a:xfrm>
                  <a:off x="527155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8" name="Freeform 2142">
                  <a:extLst>
                    <a:ext uri="{FF2B5EF4-FFF2-40B4-BE49-F238E27FC236}">
                      <a16:creationId xmlns:a16="http://schemas.microsoft.com/office/drawing/2014/main" id="{61E8D25B-0FCA-43C4-EFD7-4C1D2B37BA3B}"/>
                    </a:ext>
                  </a:extLst>
                </p:cNvPr>
                <p:cNvSpPr/>
                <p:nvPr/>
              </p:nvSpPr>
              <p:spPr>
                <a:xfrm>
                  <a:off x="530330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9" name="Freeform 2143">
                  <a:extLst>
                    <a:ext uri="{FF2B5EF4-FFF2-40B4-BE49-F238E27FC236}">
                      <a16:creationId xmlns:a16="http://schemas.microsoft.com/office/drawing/2014/main" id="{335C9360-4ABD-7F66-C380-6AAF1534BAB1}"/>
                    </a:ext>
                  </a:extLst>
                </p:cNvPr>
                <p:cNvSpPr/>
                <p:nvPr/>
              </p:nvSpPr>
              <p:spPr>
                <a:xfrm>
                  <a:off x="52747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0" name="Freeform 2144">
                  <a:extLst>
                    <a:ext uri="{FF2B5EF4-FFF2-40B4-BE49-F238E27FC236}">
                      <a16:creationId xmlns:a16="http://schemas.microsoft.com/office/drawing/2014/main" id="{31537429-0148-3038-ADCF-5F6C41F8324A}"/>
                    </a:ext>
                  </a:extLst>
                </p:cNvPr>
                <p:cNvSpPr/>
                <p:nvPr/>
              </p:nvSpPr>
              <p:spPr>
                <a:xfrm>
                  <a:off x="53064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1" name="Freeform 2145">
                  <a:extLst>
                    <a:ext uri="{FF2B5EF4-FFF2-40B4-BE49-F238E27FC236}">
                      <a16:creationId xmlns:a16="http://schemas.microsoft.com/office/drawing/2014/main" id="{4ACE7803-E5C4-174F-4DA8-82B858F9F1EF}"/>
                    </a:ext>
                  </a:extLst>
                </p:cNvPr>
                <p:cNvSpPr/>
                <p:nvPr/>
              </p:nvSpPr>
              <p:spPr>
                <a:xfrm>
                  <a:off x="527896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2" name="Freeform 2146">
                  <a:extLst>
                    <a:ext uri="{FF2B5EF4-FFF2-40B4-BE49-F238E27FC236}">
                      <a16:creationId xmlns:a16="http://schemas.microsoft.com/office/drawing/2014/main" id="{CC10DC25-1E51-2C1A-F1FF-4D54E29F99C6}"/>
                    </a:ext>
                  </a:extLst>
                </p:cNvPr>
                <p:cNvSpPr/>
                <p:nvPr/>
              </p:nvSpPr>
              <p:spPr>
                <a:xfrm>
                  <a:off x="531071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3" name="Freeform 2147">
                  <a:extLst>
                    <a:ext uri="{FF2B5EF4-FFF2-40B4-BE49-F238E27FC236}">
                      <a16:creationId xmlns:a16="http://schemas.microsoft.com/office/drawing/2014/main" id="{32D0296E-C384-1B8B-A5AF-82E8611547BE}"/>
                    </a:ext>
                  </a:extLst>
                </p:cNvPr>
                <p:cNvSpPr/>
                <p:nvPr/>
              </p:nvSpPr>
              <p:spPr>
                <a:xfrm>
                  <a:off x="528214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4" name="Freeform 2148">
                  <a:extLst>
                    <a:ext uri="{FF2B5EF4-FFF2-40B4-BE49-F238E27FC236}">
                      <a16:creationId xmlns:a16="http://schemas.microsoft.com/office/drawing/2014/main" id="{7429B341-23BC-7870-F6E5-E47E0D2F6590}"/>
                    </a:ext>
                  </a:extLst>
                </p:cNvPr>
                <p:cNvSpPr/>
                <p:nvPr/>
              </p:nvSpPr>
              <p:spPr>
                <a:xfrm>
                  <a:off x="531389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5" name="Freeform 2149">
                  <a:extLst>
                    <a:ext uri="{FF2B5EF4-FFF2-40B4-BE49-F238E27FC236}">
                      <a16:creationId xmlns:a16="http://schemas.microsoft.com/office/drawing/2014/main" id="{E19E75F7-E47B-1EA6-F249-4D67291EB6B2}"/>
                    </a:ext>
                  </a:extLst>
                </p:cNvPr>
                <p:cNvSpPr/>
                <p:nvPr/>
              </p:nvSpPr>
              <p:spPr>
                <a:xfrm>
                  <a:off x="52853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6" name="Freeform 2150">
                  <a:extLst>
                    <a:ext uri="{FF2B5EF4-FFF2-40B4-BE49-F238E27FC236}">
                      <a16:creationId xmlns:a16="http://schemas.microsoft.com/office/drawing/2014/main" id="{82E1AE30-3A66-4B85-17D3-6C951237CC44}"/>
                    </a:ext>
                  </a:extLst>
                </p:cNvPr>
                <p:cNvSpPr/>
                <p:nvPr/>
              </p:nvSpPr>
              <p:spPr>
                <a:xfrm>
                  <a:off x="53170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7" name="Freeform 2151">
                  <a:extLst>
                    <a:ext uri="{FF2B5EF4-FFF2-40B4-BE49-F238E27FC236}">
                      <a16:creationId xmlns:a16="http://schemas.microsoft.com/office/drawing/2014/main" id="{B0B87412-24FE-D28F-B585-0209627E4DFD}"/>
                    </a:ext>
                  </a:extLst>
                </p:cNvPr>
                <p:cNvSpPr/>
                <p:nvPr/>
              </p:nvSpPr>
              <p:spPr>
                <a:xfrm>
                  <a:off x="52895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8" name="Freeform 2152">
                  <a:extLst>
                    <a:ext uri="{FF2B5EF4-FFF2-40B4-BE49-F238E27FC236}">
                      <a16:creationId xmlns:a16="http://schemas.microsoft.com/office/drawing/2014/main" id="{A8BE2397-8CC7-2055-C2E4-EFF1A0D415D2}"/>
                    </a:ext>
                  </a:extLst>
                </p:cNvPr>
                <p:cNvSpPr/>
                <p:nvPr/>
              </p:nvSpPr>
              <p:spPr>
                <a:xfrm>
                  <a:off x="53213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9" name="Freeform 2153">
                  <a:extLst>
                    <a:ext uri="{FF2B5EF4-FFF2-40B4-BE49-F238E27FC236}">
                      <a16:creationId xmlns:a16="http://schemas.microsoft.com/office/drawing/2014/main" id="{9D35595E-4EB8-5139-0A35-EF760FA7872F}"/>
                    </a:ext>
                  </a:extLst>
                </p:cNvPr>
                <p:cNvSpPr/>
                <p:nvPr/>
              </p:nvSpPr>
              <p:spPr>
                <a:xfrm>
                  <a:off x="529590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0" name="Freeform 2154">
                  <a:extLst>
                    <a:ext uri="{FF2B5EF4-FFF2-40B4-BE49-F238E27FC236}">
                      <a16:creationId xmlns:a16="http://schemas.microsoft.com/office/drawing/2014/main" id="{7B642AAC-0D08-3321-5796-37D6E6B6C21B}"/>
                    </a:ext>
                  </a:extLst>
                </p:cNvPr>
                <p:cNvSpPr/>
                <p:nvPr/>
              </p:nvSpPr>
              <p:spPr>
                <a:xfrm>
                  <a:off x="532765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1" name="Freeform 2155">
                  <a:extLst>
                    <a:ext uri="{FF2B5EF4-FFF2-40B4-BE49-F238E27FC236}">
                      <a16:creationId xmlns:a16="http://schemas.microsoft.com/office/drawing/2014/main" id="{88AE7815-9DA0-BE8C-AE82-6EC5D1E77791}"/>
                    </a:ext>
                  </a:extLst>
                </p:cNvPr>
                <p:cNvSpPr/>
                <p:nvPr/>
              </p:nvSpPr>
              <p:spPr>
                <a:xfrm>
                  <a:off x="5300133"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2" name="Freeform 2156">
                  <a:extLst>
                    <a:ext uri="{FF2B5EF4-FFF2-40B4-BE49-F238E27FC236}">
                      <a16:creationId xmlns:a16="http://schemas.microsoft.com/office/drawing/2014/main" id="{137A3B64-86A0-E04D-5C9F-3D75641B693C}"/>
                    </a:ext>
                  </a:extLst>
                </p:cNvPr>
                <p:cNvSpPr/>
                <p:nvPr/>
              </p:nvSpPr>
              <p:spPr>
                <a:xfrm>
                  <a:off x="5331883"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3" name="Freeform 2157">
                  <a:extLst>
                    <a:ext uri="{FF2B5EF4-FFF2-40B4-BE49-F238E27FC236}">
                      <a16:creationId xmlns:a16="http://schemas.microsoft.com/office/drawing/2014/main" id="{D3992A6C-78FC-6DA3-3DC3-7E9AD83DFC86}"/>
                    </a:ext>
                  </a:extLst>
                </p:cNvPr>
                <p:cNvSpPr/>
                <p:nvPr/>
              </p:nvSpPr>
              <p:spPr>
                <a:xfrm>
                  <a:off x="53033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4" name="Freeform 2158">
                  <a:extLst>
                    <a:ext uri="{FF2B5EF4-FFF2-40B4-BE49-F238E27FC236}">
                      <a16:creationId xmlns:a16="http://schemas.microsoft.com/office/drawing/2014/main" id="{365EF0BB-3AB1-6149-0856-A0FDCACD8378}"/>
                    </a:ext>
                  </a:extLst>
                </p:cNvPr>
                <p:cNvSpPr/>
                <p:nvPr/>
              </p:nvSpPr>
              <p:spPr>
                <a:xfrm>
                  <a:off x="53350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5" name="Freeform 2159">
                  <a:extLst>
                    <a:ext uri="{FF2B5EF4-FFF2-40B4-BE49-F238E27FC236}">
                      <a16:creationId xmlns:a16="http://schemas.microsoft.com/office/drawing/2014/main" id="{45AAF689-14AA-812A-12F9-5553E6A3F5C9}"/>
                    </a:ext>
                  </a:extLst>
                </p:cNvPr>
                <p:cNvSpPr/>
                <p:nvPr/>
              </p:nvSpPr>
              <p:spPr>
                <a:xfrm>
                  <a:off x="5310716"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6" name="Freeform 2160">
                  <a:extLst>
                    <a:ext uri="{FF2B5EF4-FFF2-40B4-BE49-F238E27FC236}">
                      <a16:creationId xmlns:a16="http://schemas.microsoft.com/office/drawing/2014/main" id="{E7010266-1362-B76B-5075-F55E42709B1A}"/>
                    </a:ext>
                  </a:extLst>
                </p:cNvPr>
                <p:cNvSpPr/>
                <p:nvPr/>
              </p:nvSpPr>
              <p:spPr>
                <a:xfrm>
                  <a:off x="5342466"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7" name="Freeform 2161">
                  <a:extLst>
                    <a:ext uri="{FF2B5EF4-FFF2-40B4-BE49-F238E27FC236}">
                      <a16:creationId xmlns:a16="http://schemas.microsoft.com/office/drawing/2014/main" id="{ED7E13E9-48A0-190E-0B04-792B262C10FF}"/>
                    </a:ext>
                  </a:extLst>
                </p:cNvPr>
                <p:cNvSpPr/>
                <p:nvPr/>
              </p:nvSpPr>
              <p:spPr>
                <a:xfrm>
                  <a:off x="5313891"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8" name="Freeform 2162">
                  <a:extLst>
                    <a:ext uri="{FF2B5EF4-FFF2-40B4-BE49-F238E27FC236}">
                      <a16:creationId xmlns:a16="http://schemas.microsoft.com/office/drawing/2014/main" id="{D536D182-AED0-826E-EE19-1C46F25A6DDD}"/>
                    </a:ext>
                  </a:extLst>
                </p:cNvPr>
                <p:cNvSpPr/>
                <p:nvPr/>
              </p:nvSpPr>
              <p:spPr>
                <a:xfrm>
                  <a:off x="5345641"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9" name="Freeform 2163">
                  <a:extLst>
                    <a:ext uri="{FF2B5EF4-FFF2-40B4-BE49-F238E27FC236}">
                      <a16:creationId xmlns:a16="http://schemas.microsoft.com/office/drawing/2014/main" id="{10F44B85-647B-5622-19D3-B36A91619DE3}"/>
                    </a:ext>
                  </a:extLst>
                </p:cNvPr>
                <p:cNvSpPr/>
                <p:nvPr/>
              </p:nvSpPr>
              <p:spPr>
                <a:xfrm>
                  <a:off x="5327650"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0" name="Freeform 2164">
                  <a:extLst>
                    <a:ext uri="{FF2B5EF4-FFF2-40B4-BE49-F238E27FC236}">
                      <a16:creationId xmlns:a16="http://schemas.microsoft.com/office/drawing/2014/main" id="{FFACF8CF-2E60-D706-B56E-B9A726A9350B}"/>
                    </a:ext>
                  </a:extLst>
                </p:cNvPr>
                <p:cNvSpPr/>
                <p:nvPr/>
              </p:nvSpPr>
              <p:spPr>
                <a:xfrm>
                  <a:off x="5359400"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1" name="Freeform 2165">
                  <a:extLst>
                    <a:ext uri="{FF2B5EF4-FFF2-40B4-BE49-F238E27FC236}">
                      <a16:creationId xmlns:a16="http://schemas.microsoft.com/office/drawing/2014/main" id="{2A7C3DB4-3F6D-9040-0EEA-8B833296D295}"/>
                    </a:ext>
                  </a:extLst>
                </p:cNvPr>
                <p:cNvSpPr/>
                <p:nvPr/>
              </p:nvSpPr>
              <p:spPr>
                <a:xfrm>
                  <a:off x="5387975"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2" name="Freeform 2166">
                  <a:extLst>
                    <a:ext uri="{FF2B5EF4-FFF2-40B4-BE49-F238E27FC236}">
                      <a16:creationId xmlns:a16="http://schemas.microsoft.com/office/drawing/2014/main" id="{48F16E20-7377-EEE8-3EDB-616004EB5B34}"/>
                    </a:ext>
                  </a:extLst>
                </p:cNvPr>
                <p:cNvSpPr/>
                <p:nvPr/>
              </p:nvSpPr>
              <p:spPr>
                <a:xfrm>
                  <a:off x="5419725"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3" name="Freeform 2167">
                  <a:extLst>
                    <a:ext uri="{FF2B5EF4-FFF2-40B4-BE49-F238E27FC236}">
                      <a16:creationId xmlns:a16="http://schemas.microsoft.com/office/drawing/2014/main" id="{BC98DAF6-916C-0417-4137-0F236F7835E1}"/>
                    </a:ext>
                  </a:extLst>
                </p:cNvPr>
                <p:cNvSpPr/>
                <p:nvPr/>
              </p:nvSpPr>
              <p:spPr>
                <a:xfrm>
                  <a:off x="5392208" y="31199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4" name="Freeform 2168">
                  <a:extLst>
                    <a:ext uri="{FF2B5EF4-FFF2-40B4-BE49-F238E27FC236}">
                      <a16:creationId xmlns:a16="http://schemas.microsoft.com/office/drawing/2014/main" id="{BE5E775F-3E3A-46CD-12B7-F034477C657A}"/>
                    </a:ext>
                  </a:extLst>
                </p:cNvPr>
                <p:cNvSpPr/>
                <p:nvPr/>
              </p:nvSpPr>
              <p:spPr>
                <a:xfrm>
                  <a:off x="5423958" y="30882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5" name="Freeform 2169">
                  <a:extLst>
                    <a:ext uri="{FF2B5EF4-FFF2-40B4-BE49-F238E27FC236}">
                      <a16:creationId xmlns:a16="http://schemas.microsoft.com/office/drawing/2014/main" id="{C845F0D6-9A16-9496-7305-5FEF958876D6}"/>
                    </a:ext>
                  </a:extLst>
                </p:cNvPr>
                <p:cNvSpPr/>
                <p:nvPr/>
              </p:nvSpPr>
              <p:spPr>
                <a:xfrm>
                  <a:off x="5490633" y="31326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6" name="Freeform 2170">
                  <a:extLst>
                    <a:ext uri="{FF2B5EF4-FFF2-40B4-BE49-F238E27FC236}">
                      <a16:creationId xmlns:a16="http://schemas.microsoft.com/office/drawing/2014/main" id="{52CB7796-2FDD-4802-F73E-6F93C381D7FA}"/>
                    </a:ext>
                  </a:extLst>
                </p:cNvPr>
                <p:cNvSpPr/>
                <p:nvPr/>
              </p:nvSpPr>
              <p:spPr>
                <a:xfrm>
                  <a:off x="5522383" y="31009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7" name="Freeform 2171">
                  <a:extLst>
                    <a:ext uri="{FF2B5EF4-FFF2-40B4-BE49-F238E27FC236}">
                      <a16:creationId xmlns:a16="http://schemas.microsoft.com/office/drawing/2014/main" id="{FB436048-E95E-627E-24D1-FA4205680FB0}"/>
                    </a:ext>
                  </a:extLst>
                </p:cNvPr>
                <p:cNvSpPr/>
                <p:nvPr/>
              </p:nvSpPr>
              <p:spPr>
                <a:xfrm>
                  <a:off x="54980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8" name="Freeform 2172">
                  <a:extLst>
                    <a:ext uri="{FF2B5EF4-FFF2-40B4-BE49-F238E27FC236}">
                      <a16:creationId xmlns:a16="http://schemas.microsoft.com/office/drawing/2014/main" id="{4AAF112D-8E98-9770-20D5-31DC54AF25DC}"/>
                    </a:ext>
                  </a:extLst>
                </p:cNvPr>
                <p:cNvSpPr/>
                <p:nvPr/>
              </p:nvSpPr>
              <p:spPr>
                <a:xfrm>
                  <a:off x="55297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9" name="Freeform 2173">
                  <a:extLst>
                    <a:ext uri="{FF2B5EF4-FFF2-40B4-BE49-F238E27FC236}">
                      <a16:creationId xmlns:a16="http://schemas.microsoft.com/office/drawing/2014/main" id="{AF8A301E-8ED2-8295-F909-327AB2F498F7}"/>
                    </a:ext>
                  </a:extLst>
                </p:cNvPr>
                <p:cNvSpPr/>
                <p:nvPr/>
              </p:nvSpPr>
              <p:spPr>
                <a:xfrm>
                  <a:off x="5516033"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0" name="Freeform 2174">
                  <a:extLst>
                    <a:ext uri="{FF2B5EF4-FFF2-40B4-BE49-F238E27FC236}">
                      <a16:creationId xmlns:a16="http://schemas.microsoft.com/office/drawing/2014/main" id="{42C43D35-8B57-BE33-244F-1541276FF684}"/>
                    </a:ext>
                  </a:extLst>
                </p:cNvPr>
                <p:cNvSpPr/>
                <p:nvPr/>
              </p:nvSpPr>
              <p:spPr>
                <a:xfrm>
                  <a:off x="55467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1" name="Freeform 2175">
                  <a:extLst>
                    <a:ext uri="{FF2B5EF4-FFF2-40B4-BE49-F238E27FC236}">
                      <a16:creationId xmlns:a16="http://schemas.microsoft.com/office/drawing/2014/main" id="{FD697F35-98F6-E13D-F212-7D892D0AB74F}"/>
                    </a:ext>
                  </a:extLst>
                </p:cNvPr>
                <p:cNvSpPr/>
                <p:nvPr/>
              </p:nvSpPr>
              <p:spPr>
                <a:xfrm>
                  <a:off x="55223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2" name="Freeform 2176">
                  <a:extLst>
                    <a:ext uri="{FF2B5EF4-FFF2-40B4-BE49-F238E27FC236}">
                      <a16:creationId xmlns:a16="http://schemas.microsoft.com/office/drawing/2014/main" id="{031FA8FF-6343-2447-E101-090C7E770CAD}"/>
                    </a:ext>
                  </a:extLst>
                </p:cNvPr>
                <p:cNvSpPr/>
                <p:nvPr/>
              </p:nvSpPr>
              <p:spPr>
                <a:xfrm>
                  <a:off x="55541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3" name="Freeform 2177">
                  <a:extLst>
                    <a:ext uri="{FF2B5EF4-FFF2-40B4-BE49-F238E27FC236}">
                      <a16:creationId xmlns:a16="http://schemas.microsoft.com/office/drawing/2014/main" id="{9E2C9A10-4925-9697-83E5-21A462A30887}"/>
                    </a:ext>
                  </a:extLst>
                </p:cNvPr>
                <p:cNvSpPr/>
                <p:nvPr/>
              </p:nvSpPr>
              <p:spPr>
                <a:xfrm>
                  <a:off x="5526616" y="3135841"/>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4" name="Freeform 2178">
                  <a:extLst>
                    <a:ext uri="{FF2B5EF4-FFF2-40B4-BE49-F238E27FC236}">
                      <a16:creationId xmlns:a16="http://schemas.microsoft.com/office/drawing/2014/main" id="{4B6E7954-4B1C-2AB2-8965-C969A02DB37D}"/>
                    </a:ext>
                  </a:extLst>
                </p:cNvPr>
                <p:cNvSpPr/>
                <p:nvPr/>
              </p:nvSpPr>
              <p:spPr>
                <a:xfrm>
                  <a:off x="555836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5" name="Freeform 2179">
                  <a:extLst>
                    <a:ext uri="{FF2B5EF4-FFF2-40B4-BE49-F238E27FC236}">
                      <a16:creationId xmlns:a16="http://schemas.microsoft.com/office/drawing/2014/main" id="{CAF61528-D7FE-4CAF-C358-6F894BAE0EB5}"/>
                    </a:ext>
                  </a:extLst>
                </p:cNvPr>
                <p:cNvSpPr/>
                <p:nvPr/>
              </p:nvSpPr>
              <p:spPr>
                <a:xfrm>
                  <a:off x="552979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6" name="Freeform 2180">
                  <a:extLst>
                    <a:ext uri="{FF2B5EF4-FFF2-40B4-BE49-F238E27FC236}">
                      <a16:creationId xmlns:a16="http://schemas.microsoft.com/office/drawing/2014/main" id="{481AB6DF-C91F-7C35-8287-42558E7D7757}"/>
                    </a:ext>
                  </a:extLst>
                </p:cNvPr>
                <p:cNvSpPr/>
                <p:nvPr/>
              </p:nvSpPr>
              <p:spPr>
                <a:xfrm>
                  <a:off x="556154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7" name="Freeform 2181">
                  <a:extLst>
                    <a:ext uri="{FF2B5EF4-FFF2-40B4-BE49-F238E27FC236}">
                      <a16:creationId xmlns:a16="http://schemas.microsoft.com/office/drawing/2014/main" id="{8E146F60-DA49-74D5-4198-A8E6CBF8900A}"/>
                    </a:ext>
                  </a:extLst>
                </p:cNvPr>
                <p:cNvSpPr/>
                <p:nvPr/>
              </p:nvSpPr>
              <p:spPr>
                <a:xfrm>
                  <a:off x="55329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8" name="Freeform 2182">
                  <a:extLst>
                    <a:ext uri="{FF2B5EF4-FFF2-40B4-BE49-F238E27FC236}">
                      <a16:creationId xmlns:a16="http://schemas.microsoft.com/office/drawing/2014/main" id="{6D1A15C7-16C1-5ECE-50A8-40170CB0E6B6}"/>
                    </a:ext>
                  </a:extLst>
                </p:cNvPr>
                <p:cNvSpPr/>
                <p:nvPr/>
              </p:nvSpPr>
              <p:spPr>
                <a:xfrm>
                  <a:off x="55647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9" name="Freeform 2183">
                  <a:extLst>
                    <a:ext uri="{FF2B5EF4-FFF2-40B4-BE49-F238E27FC236}">
                      <a16:creationId xmlns:a16="http://schemas.microsoft.com/office/drawing/2014/main" id="{6F7406A6-D3B2-F4E4-44C9-3C98CF891FE3}"/>
                    </a:ext>
                  </a:extLst>
                </p:cNvPr>
                <p:cNvSpPr/>
                <p:nvPr/>
              </p:nvSpPr>
              <p:spPr>
                <a:xfrm>
                  <a:off x="55372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0" name="Freeform 2184">
                  <a:extLst>
                    <a:ext uri="{FF2B5EF4-FFF2-40B4-BE49-F238E27FC236}">
                      <a16:creationId xmlns:a16="http://schemas.microsoft.com/office/drawing/2014/main" id="{3CE12945-CD7F-0AF0-BF9D-D779046D3AE8}"/>
                    </a:ext>
                  </a:extLst>
                </p:cNvPr>
                <p:cNvSpPr/>
                <p:nvPr/>
              </p:nvSpPr>
              <p:spPr>
                <a:xfrm>
                  <a:off x="55689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1" name="Freeform 2185">
                  <a:extLst>
                    <a:ext uri="{FF2B5EF4-FFF2-40B4-BE49-F238E27FC236}">
                      <a16:creationId xmlns:a16="http://schemas.microsoft.com/office/drawing/2014/main" id="{9749A637-670E-39DF-1754-3B0B3BA0945F}"/>
                    </a:ext>
                  </a:extLst>
                </p:cNvPr>
                <p:cNvSpPr/>
                <p:nvPr/>
              </p:nvSpPr>
              <p:spPr>
                <a:xfrm>
                  <a:off x="554037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2" name="Freeform 2186">
                  <a:extLst>
                    <a:ext uri="{FF2B5EF4-FFF2-40B4-BE49-F238E27FC236}">
                      <a16:creationId xmlns:a16="http://schemas.microsoft.com/office/drawing/2014/main" id="{121BD4C6-E45A-3A1E-276A-5F7933FB21F3}"/>
                    </a:ext>
                  </a:extLst>
                </p:cNvPr>
                <p:cNvSpPr/>
                <p:nvPr/>
              </p:nvSpPr>
              <p:spPr>
                <a:xfrm>
                  <a:off x="557212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3" name="Freeform 2187">
                  <a:extLst>
                    <a:ext uri="{FF2B5EF4-FFF2-40B4-BE49-F238E27FC236}">
                      <a16:creationId xmlns:a16="http://schemas.microsoft.com/office/drawing/2014/main" id="{F73A3941-CA67-7006-29A5-5F669409960B}"/>
                    </a:ext>
                  </a:extLst>
                </p:cNvPr>
                <p:cNvSpPr/>
                <p:nvPr/>
              </p:nvSpPr>
              <p:spPr>
                <a:xfrm>
                  <a:off x="55435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4" name="Freeform 2188">
                  <a:extLst>
                    <a:ext uri="{FF2B5EF4-FFF2-40B4-BE49-F238E27FC236}">
                      <a16:creationId xmlns:a16="http://schemas.microsoft.com/office/drawing/2014/main" id="{FBC57700-41FF-465F-F16D-79D27F56ADE0}"/>
                    </a:ext>
                  </a:extLst>
                </p:cNvPr>
                <p:cNvSpPr/>
                <p:nvPr/>
              </p:nvSpPr>
              <p:spPr>
                <a:xfrm>
                  <a:off x="55753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5" name="Freeform 2189">
                  <a:extLst>
                    <a:ext uri="{FF2B5EF4-FFF2-40B4-BE49-F238E27FC236}">
                      <a16:creationId xmlns:a16="http://schemas.microsoft.com/office/drawing/2014/main" id="{5B25FCE6-1438-6722-25AF-F7C95584E654}"/>
                    </a:ext>
                  </a:extLst>
                </p:cNvPr>
                <p:cNvSpPr/>
                <p:nvPr/>
              </p:nvSpPr>
              <p:spPr>
                <a:xfrm>
                  <a:off x="554778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6" name="Freeform 2190">
                  <a:extLst>
                    <a:ext uri="{FF2B5EF4-FFF2-40B4-BE49-F238E27FC236}">
                      <a16:creationId xmlns:a16="http://schemas.microsoft.com/office/drawing/2014/main" id="{C0725BFC-4A65-1CD8-E220-42F7DFBDCF44}"/>
                    </a:ext>
                  </a:extLst>
                </p:cNvPr>
                <p:cNvSpPr/>
                <p:nvPr/>
              </p:nvSpPr>
              <p:spPr>
                <a:xfrm>
                  <a:off x="557953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7" name="Freeform 2191">
                  <a:extLst>
                    <a:ext uri="{FF2B5EF4-FFF2-40B4-BE49-F238E27FC236}">
                      <a16:creationId xmlns:a16="http://schemas.microsoft.com/office/drawing/2014/main" id="{988D11E8-ACC8-545B-2A2F-B1AE2E675E46}"/>
                    </a:ext>
                  </a:extLst>
                </p:cNvPr>
                <p:cNvSpPr/>
                <p:nvPr/>
              </p:nvSpPr>
              <p:spPr>
                <a:xfrm>
                  <a:off x="5550958"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8" name="Freeform 2192">
                  <a:extLst>
                    <a:ext uri="{FF2B5EF4-FFF2-40B4-BE49-F238E27FC236}">
                      <a16:creationId xmlns:a16="http://schemas.microsoft.com/office/drawing/2014/main" id="{B146A995-9E9E-FBB1-9213-35310CE06CDF}"/>
                    </a:ext>
                  </a:extLst>
                </p:cNvPr>
                <p:cNvSpPr/>
                <p:nvPr/>
              </p:nvSpPr>
              <p:spPr>
                <a:xfrm>
                  <a:off x="5582708"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9" name="Freeform 2193">
                  <a:extLst>
                    <a:ext uri="{FF2B5EF4-FFF2-40B4-BE49-F238E27FC236}">
                      <a16:creationId xmlns:a16="http://schemas.microsoft.com/office/drawing/2014/main" id="{58BED77D-C768-41D8-67A1-630F3C879C70}"/>
                    </a:ext>
                  </a:extLst>
                </p:cNvPr>
                <p:cNvSpPr/>
                <p:nvPr/>
              </p:nvSpPr>
              <p:spPr>
                <a:xfrm>
                  <a:off x="5554133"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0" name="Freeform 2194">
                  <a:extLst>
                    <a:ext uri="{FF2B5EF4-FFF2-40B4-BE49-F238E27FC236}">
                      <a16:creationId xmlns:a16="http://schemas.microsoft.com/office/drawing/2014/main" id="{019D0150-B972-84DD-3297-372097F5D0FD}"/>
                    </a:ext>
                  </a:extLst>
                </p:cNvPr>
                <p:cNvSpPr/>
                <p:nvPr/>
              </p:nvSpPr>
              <p:spPr>
                <a:xfrm>
                  <a:off x="5585883"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1" name="Freeform 2195">
                  <a:extLst>
                    <a:ext uri="{FF2B5EF4-FFF2-40B4-BE49-F238E27FC236}">
                      <a16:creationId xmlns:a16="http://schemas.microsoft.com/office/drawing/2014/main" id="{4171BE96-3E60-6824-4A11-5C235E8A1089}"/>
                    </a:ext>
                  </a:extLst>
                </p:cNvPr>
                <p:cNvSpPr/>
                <p:nvPr/>
              </p:nvSpPr>
              <p:spPr>
                <a:xfrm>
                  <a:off x="5558366"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2" name="Freeform 2196">
                  <a:extLst>
                    <a:ext uri="{FF2B5EF4-FFF2-40B4-BE49-F238E27FC236}">
                      <a16:creationId xmlns:a16="http://schemas.microsoft.com/office/drawing/2014/main" id="{E1C2E043-1385-B6BF-A013-84C262F8B6E0}"/>
                    </a:ext>
                  </a:extLst>
                </p:cNvPr>
                <p:cNvSpPr/>
                <p:nvPr/>
              </p:nvSpPr>
              <p:spPr>
                <a:xfrm>
                  <a:off x="5590116"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3" name="Freeform 2197">
                  <a:extLst>
                    <a:ext uri="{FF2B5EF4-FFF2-40B4-BE49-F238E27FC236}">
                      <a16:creationId xmlns:a16="http://schemas.microsoft.com/office/drawing/2014/main" id="{D968F9E3-7AE1-D6DD-ACAC-B38CBFE5F8FA}"/>
                    </a:ext>
                  </a:extLst>
                </p:cNvPr>
                <p:cNvSpPr/>
                <p:nvPr/>
              </p:nvSpPr>
              <p:spPr>
                <a:xfrm>
                  <a:off x="5561541"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4" name="Freeform 2198">
                  <a:extLst>
                    <a:ext uri="{FF2B5EF4-FFF2-40B4-BE49-F238E27FC236}">
                      <a16:creationId xmlns:a16="http://schemas.microsoft.com/office/drawing/2014/main" id="{CFDCD011-CB88-FA67-5E9C-55B2266D6CEE}"/>
                    </a:ext>
                  </a:extLst>
                </p:cNvPr>
                <p:cNvSpPr/>
                <p:nvPr/>
              </p:nvSpPr>
              <p:spPr>
                <a:xfrm>
                  <a:off x="5593291"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5" name="Freeform 2199">
                  <a:extLst>
                    <a:ext uri="{FF2B5EF4-FFF2-40B4-BE49-F238E27FC236}">
                      <a16:creationId xmlns:a16="http://schemas.microsoft.com/office/drawing/2014/main" id="{EC7088F3-8B38-D247-779C-83251D206FE9}"/>
                    </a:ext>
                  </a:extLst>
                </p:cNvPr>
                <p:cNvSpPr/>
                <p:nvPr/>
              </p:nvSpPr>
              <p:spPr>
                <a:xfrm>
                  <a:off x="556895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6" name="Freeform 2200">
                  <a:extLst>
                    <a:ext uri="{FF2B5EF4-FFF2-40B4-BE49-F238E27FC236}">
                      <a16:creationId xmlns:a16="http://schemas.microsoft.com/office/drawing/2014/main" id="{2DF85DA4-A682-886E-E6A0-0C350C54CA63}"/>
                    </a:ext>
                  </a:extLst>
                </p:cNvPr>
                <p:cNvSpPr/>
                <p:nvPr/>
              </p:nvSpPr>
              <p:spPr>
                <a:xfrm>
                  <a:off x="560070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7" name="Freeform 2201">
                  <a:extLst>
                    <a:ext uri="{FF2B5EF4-FFF2-40B4-BE49-F238E27FC236}">
                      <a16:creationId xmlns:a16="http://schemas.microsoft.com/office/drawing/2014/main" id="{38DD6295-CFCE-AEB6-6C0F-B7DD8A57A914}"/>
                    </a:ext>
                  </a:extLst>
                </p:cNvPr>
                <p:cNvSpPr/>
                <p:nvPr/>
              </p:nvSpPr>
              <p:spPr>
                <a:xfrm>
                  <a:off x="5572125"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8" name="Freeform 2202">
                  <a:extLst>
                    <a:ext uri="{FF2B5EF4-FFF2-40B4-BE49-F238E27FC236}">
                      <a16:creationId xmlns:a16="http://schemas.microsoft.com/office/drawing/2014/main" id="{ED385182-1B67-4424-3F27-9B559CBDB544}"/>
                    </a:ext>
                  </a:extLst>
                </p:cNvPr>
                <p:cNvSpPr/>
                <p:nvPr/>
              </p:nvSpPr>
              <p:spPr>
                <a:xfrm>
                  <a:off x="5603875"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9" name="Freeform 2203">
                  <a:extLst>
                    <a:ext uri="{FF2B5EF4-FFF2-40B4-BE49-F238E27FC236}">
                      <a16:creationId xmlns:a16="http://schemas.microsoft.com/office/drawing/2014/main" id="{5FB25348-29B2-373D-17EC-B6B94DCAD9CE}"/>
                    </a:ext>
                  </a:extLst>
                </p:cNvPr>
                <p:cNvSpPr/>
                <p:nvPr/>
              </p:nvSpPr>
              <p:spPr>
                <a:xfrm>
                  <a:off x="5575300" y="31358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0" name="Freeform 2204">
                  <a:extLst>
                    <a:ext uri="{FF2B5EF4-FFF2-40B4-BE49-F238E27FC236}">
                      <a16:creationId xmlns:a16="http://schemas.microsoft.com/office/drawing/2014/main" id="{50C627D8-5EF7-9F67-9BFE-4504831482D1}"/>
                    </a:ext>
                  </a:extLst>
                </p:cNvPr>
                <p:cNvSpPr/>
                <p:nvPr/>
              </p:nvSpPr>
              <p:spPr>
                <a:xfrm>
                  <a:off x="5607050" y="31040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1" name="Freeform 2205">
                  <a:extLst>
                    <a:ext uri="{FF2B5EF4-FFF2-40B4-BE49-F238E27FC236}">
                      <a16:creationId xmlns:a16="http://schemas.microsoft.com/office/drawing/2014/main" id="{9B846E13-BADE-089C-3070-38CF5D81DE66}"/>
                    </a:ext>
                  </a:extLst>
                </p:cNvPr>
                <p:cNvSpPr/>
                <p:nvPr/>
              </p:nvSpPr>
              <p:spPr>
                <a:xfrm>
                  <a:off x="557953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2" name="Freeform 2206">
                  <a:extLst>
                    <a:ext uri="{FF2B5EF4-FFF2-40B4-BE49-F238E27FC236}">
                      <a16:creationId xmlns:a16="http://schemas.microsoft.com/office/drawing/2014/main" id="{7DCF5A7A-68D6-0283-FE8B-A6E810E88752}"/>
                    </a:ext>
                  </a:extLst>
                </p:cNvPr>
                <p:cNvSpPr/>
                <p:nvPr/>
              </p:nvSpPr>
              <p:spPr>
                <a:xfrm>
                  <a:off x="561128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3" name="Freeform 2207">
                  <a:extLst>
                    <a:ext uri="{FF2B5EF4-FFF2-40B4-BE49-F238E27FC236}">
                      <a16:creationId xmlns:a16="http://schemas.microsoft.com/office/drawing/2014/main" id="{F30B2297-6A49-32D3-2757-1803C05227C0}"/>
                    </a:ext>
                  </a:extLst>
                </p:cNvPr>
                <p:cNvSpPr/>
                <p:nvPr/>
              </p:nvSpPr>
              <p:spPr>
                <a:xfrm>
                  <a:off x="5582708"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4" name="Freeform 2208">
                  <a:extLst>
                    <a:ext uri="{FF2B5EF4-FFF2-40B4-BE49-F238E27FC236}">
                      <a16:creationId xmlns:a16="http://schemas.microsoft.com/office/drawing/2014/main" id="{33EA95DE-29D6-DD34-D582-548F4C117C76}"/>
                    </a:ext>
                  </a:extLst>
                </p:cNvPr>
                <p:cNvSpPr/>
                <p:nvPr/>
              </p:nvSpPr>
              <p:spPr>
                <a:xfrm>
                  <a:off x="5614458"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5" name="Freeform 2209">
                  <a:extLst>
                    <a:ext uri="{FF2B5EF4-FFF2-40B4-BE49-F238E27FC236}">
                      <a16:creationId xmlns:a16="http://schemas.microsoft.com/office/drawing/2014/main" id="{85B0DD26-5FD4-66FD-F08B-9B3C4F61CA42}"/>
                    </a:ext>
                  </a:extLst>
                </p:cNvPr>
                <p:cNvSpPr/>
                <p:nvPr/>
              </p:nvSpPr>
              <p:spPr>
                <a:xfrm>
                  <a:off x="55858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6" name="Freeform 2210">
                  <a:extLst>
                    <a:ext uri="{FF2B5EF4-FFF2-40B4-BE49-F238E27FC236}">
                      <a16:creationId xmlns:a16="http://schemas.microsoft.com/office/drawing/2014/main" id="{9694844E-3457-33FD-2C68-7071813639CD}"/>
                    </a:ext>
                  </a:extLst>
                </p:cNvPr>
                <p:cNvSpPr/>
                <p:nvPr/>
              </p:nvSpPr>
              <p:spPr>
                <a:xfrm>
                  <a:off x="56176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7" name="Freeform 2211">
                  <a:extLst>
                    <a:ext uri="{FF2B5EF4-FFF2-40B4-BE49-F238E27FC236}">
                      <a16:creationId xmlns:a16="http://schemas.microsoft.com/office/drawing/2014/main" id="{415BD0DD-DF8E-7C94-937B-82A3564E05FE}"/>
                    </a:ext>
                  </a:extLst>
                </p:cNvPr>
                <p:cNvSpPr/>
                <p:nvPr/>
              </p:nvSpPr>
              <p:spPr>
                <a:xfrm>
                  <a:off x="5593291"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8" name="Freeform 2212">
                  <a:extLst>
                    <a:ext uri="{FF2B5EF4-FFF2-40B4-BE49-F238E27FC236}">
                      <a16:creationId xmlns:a16="http://schemas.microsoft.com/office/drawing/2014/main" id="{79431C15-EC5B-72F6-85AE-1E824CE063C0}"/>
                    </a:ext>
                  </a:extLst>
                </p:cNvPr>
                <p:cNvSpPr/>
                <p:nvPr/>
              </p:nvSpPr>
              <p:spPr>
                <a:xfrm>
                  <a:off x="5625041"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9" name="Freeform 2213">
                  <a:extLst>
                    <a:ext uri="{FF2B5EF4-FFF2-40B4-BE49-F238E27FC236}">
                      <a16:creationId xmlns:a16="http://schemas.microsoft.com/office/drawing/2014/main" id="{5B2E4BEC-4E71-1ECC-12C3-2FB4A3908FCC}"/>
                    </a:ext>
                  </a:extLst>
                </p:cNvPr>
                <p:cNvSpPr/>
                <p:nvPr/>
              </p:nvSpPr>
              <p:spPr>
                <a:xfrm>
                  <a:off x="560070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0" name="Freeform 2214">
                  <a:extLst>
                    <a:ext uri="{FF2B5EF4-FFF2-40B4-BE49-F238E27FC236}">
                      <a16:creationId xmlns:a16="http://schemas.microsoft.com/office/drawing/2014/main" id="{96674A9A-AEE8-F9E1-94C4-AFF48EB81D11}"/>
                    </a:ext>
                  </a:extLst>
                </p:cNvPr>
                <p:cNvSpPr/>
                <p:nvPr/>
              </p:nvSpPr>
              <p:spPr>
                <a:xfrm>
                  <a:off x="563245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1" name="Freeform 2215">
                  <a:extLst>
                    <a:ext uri="{FF2B5EF4-FFF2-40B4-BE49-F238E27FC236}">
                      <a16:creationId xmlns:a16="http://schemas.microsoft.com/office/drawing/2014/main" id="{A2FEC06B-256D-AD67-5C60-A718281FE500}"/>
                    </a:ext>
                  </a:extLst>
                </p:cNvPr>
                <p:cNvSpPr/>
                <p:nvPr/>
              </p:nvSpPr>
              <p:spPr>
                <a:xfrm>
                  <a:off x="5603875"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2" name="Freeform 2216">
                  <a:extLst>
                    <a:ext uri="{FF2B5EF4-FFF2-40B4-BE49-F238E27FC236}">
                      <a16:creationId xmlns:a16="http://schemas.microsoft.com/office/drawing/2014/main" id="{7075C735-9583-1575-5854-51CAA68827BC}"/>
                    </a:ext>
                  </a:extLst>
                </p:cNvPr>
                <p:cNvSpPr/>
                <p:nvPr/>
              </p:nvSpPr>
              <p:spPr>
                <a:xfrm>
                  <a:off x="5635625"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3" name="Freeform 2217">
                  <a:extLst>
                    <a:ext uri="{FF2B5EF4-FFF2-40B4-BE49-F238E27FC236}">
                      <a16:creationId xmlns:a16="http://schemas.microsoft.com/office/drawing/2014/main" id="{4F457DC2-3724-7E9A-9F3A-8ED0392D4C77}"/>
                    </a:ext>
                  </a:extLst>
                </p:cNvPr>
                <p:cNvSpPr/>
                <p:nvPr/>
              </p:nvSpPr>
              <p:spPr>
                <a:xfrm>
                  <a:off x="5607050"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4" name="Freeform 2218">
                  <a:extLst>
                    <a:ext uri="{FF2B5EF4-FFF2-40B4-BE49-F238E27FC236}">
                      <a16:creationId xmlns:a16="http://schemas.microsoft.com/office/drawing/2014/main" id="{1AC20987-2066-20BA-7ACB-BEE57688705E}"/>
                    </a:ext>
                  </a:extLst>
                </p:cNvPr>
                <p:cNvSpPr/>
                <p:nvPr/>
              </p:nvSpPr>
              <p:spPr>
                <a:xfrm>
                  <a:off x="5638800"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5" name="Freeform 2219">
                  <a:extLst>
                    <a:ext uri="{FF2B5EF4-FFF2-40B4-BE49-F238E27FC236}">
                      <a16:creationId xmlns:a16="http://schemas.microsoft.com/office/drawing/2014/main" id="{96423EAC-74BC-818A-9CD9-AC964D60C74F}"/>
                    </a:ext>
                  </a:extLst>
                </p:cNvPr>
                <p:cNvSpPr/>
                <p:nvPr/>
              </p:nvSpPr>
              <p:spPr>
                <a:xfrm>
                  <a:off x="5611283" y="313901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6" name="Freeform 2220">
                  <a:extLst>
                    <a:ext uri="{FF2B5EF4-FFF2-40B4-BE49-F238E27FC236}">
                      <a16:creationId xmlns:a16="http://schemas.microsoft.com/office/drawing/2014/main" id="{8B8AD0EA-3D4B-96F4-A0D2-733F96E700FC}"/>
                    </a:ext>
                  </a:extLst>
                </p:cNvPr>
                <p:cNvSpPr/>
                <p:nvPr/>
              </p:nvSpPr>
              <p:spPr>
                <a:xfrm>
                  <a:off x="5643033" y="310726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7" name="Freeform 2221">
                  <a:extLst>
                    <a:ext uri="{FF2B5EF4-FFF2-40B4-BE49-F238E27FC236}">
                      <a16:creationId xmlns:a16="http://schemas.microsoft.com/office/drawing/2014/main" id="{96B2324D-A96C-25F6-BD90-124137167A88}"/>
                    </a:ext>
                  </a:extLst>
                </p:cNvPr>
                <p:cNvSpPr/>
                <p:nvPr/>
              </p:nvSpPr>
              <p:spPr>
                <a:xfrm>
                  <a:off x="56144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8" name="Freeform 2222">
                  <a:extLst>
                    <a:ext uri="{FF2B5EF4-FFF2-40B4-BE49-F238E27FC236}">
                      <a16:creationId xmlns:a16="http://schemas.microsoft.com/office/drawing/2014/main" id="{139DFC6C-2F75-AE41-7B17-56B8C1E99CD4}"/>
                    </a:ext>
                  </a:extLst>
                </p:cNvPr>
                <p:cNvSpPr/>
                <p:nvPr/>
              </p:nvSpPr>
              <p:spPr>
                <a:xfrm>
                  <a:off x="56462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9" name="Freeform 2223">
                  <a:extLst>
                    <a:ext uri="{FF2B5EF4-FFF2-40B4-BE49-F238E27FC236}">
                      <a16:creationId xmlns:a16="http://schemas.microsoft.com/office/drawing/2014/main" id="{F050206D-95E4-89BE-DB61-CD9C451A78BF}"/>
                    </a:ext>
                  </a:extLst>
                </p:cNvPr>
                <p:cNvSpPr/>
                <p:nvPr/>
              </p:nvSpPr>
              <p:spPr>
                <a:xfrm>
                  <a:off x="562186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0" name="Freeform 2224">
                  <a:extLst>
                    <a:ext uri="{FF2B5EF4-FFF2-40B4-BE49-F238E27FC236}">
                      <a16:creationId xmlns:a16="http://schemas.microsoft.com/office/drawing/2014/main" id="{EF1A5B00-714B-F599-8C99-67C1AB3AB240}"/>
                    </a:ext>
                  </a:extLst>
                </p:cNvPr>
                <p:cNvSpPr/>
                <p:nvPr/>
              </p:nvSpPr>
              <p:spPr>
                <a:xfrm>
                  <a:off x="56536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1" name="Freeform 2225">
                  <a:extLst>
                    <a:ext uri="{FF2B5EF4-FFF2-40B4-BE49-F238E27FC236}">
                      <a16:creationId xmlns:a16="http://schemas.microsoft.com/office/drawing/2014/main" id="{6A2B7CFA-DFBE-7884-F99B-F7A05562D8AF}"/>
                    </a:ext>
                  </a:extLst>
                </p:cNvPr>
                <p:cNvSpPr/>
                <p:nvPr/>
              </p:nvSpPr>
              <p:spPr>
                <a:xfrm>
                  <a:off x="562504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2" name="Freeform 2226">
                  <a:extLst>
                    <a:ext uri="{FF2B5EF4-FFF2-40B4-BE49-F238E27FC236}">
                      <a16:creationId xmlns:a16="http://schemas.microsoft.com/office/drawing/2014/main" id="{E7097211-E6B9-5AA1-B4FB-91668CB0D2E5}"/>
                    </a:ext>
                  </a:extLst>
                </p:cNvPr>
                <p:cNvSpPr/>
                <p:nvPr/>
              </p:nvSpPr>
              <p:spPr>
                <a:xfrm>
                  <a:off x="565679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3" name="Freeform 2227">
                  <a:extLst>
                    <a:ext uri="{FF2B5EF4-FFF2-40B4-BE49-F238E27FC236}">
                      <a16:creationId xmlns:a16="http://schemas.microsoft.com/office/drawing/2014/main" id="{42DBDB1F-97E4-0D32-AF40-940E7A677A6F}"/>
                    </a:ext>
                  </a:extLst>
                </p:cNvPr>
                <p:cNvSpPr/>
                <p:nvPr/>
              </p:nvSpPr>
              <p:spPr>
                <a:xfrm>
                  <a:off x="5628216"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4" name="Freeform 2228">
                  <a:extLst>
                    <a:ext uri="{FF2B5EF4-FFF2-40B4-BE49-F238E27FC236}">
                      <a16:creationId xmlns:a16="http://schemas.microsoft.com/office/drawing/2014/main" id="{6212F412-73F6-B1C8-EB47-F826AEB1C131}"/>
                    </a:ext>
                  </a:extLst>
                </p:cNvPr>
                <p:cNvSpPr/>
                <p:nvPr/>
              </p:nvSpPr>
              <p:spPr>
                <a:xfrm>
                  <a:off x="565996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5" name="Freeform 2229">
                  <a:extLst>
                    <a:ext uri="{FF2B5EF4-FFF2-40B4-BE49-F238E27FC236}">
                      <a16:creationId xmlns:a16="http://schemas.microsoft.com/office/drawing/2014/main" id="{50D59B37-EDB3-F17C-6809-93D26091A33E}"/>
                    </a:ext>
                  </a:extLst>
                </p:cNvPr>
                <p:cNvSpPr/>
                <p:nvPr/>
              </p:nvSpPr>
              <p:spPr>
                <a:xfrm>
                  <a:off x="5632450"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6" name="Freeform 2230">
                  <a:extLst>
                    <a:ext uri="{FF2B5EF4-FFF2-40B4-BE49-F238E27FC236}">
                      <a16:creationId xmlns:a16="http://schemas.microsoft.com/office/drawing/2014/main" id="{895D0AFE-A4F6-FFA9-829C-50C066B84F6D}"/>
                    </a:ext>
                  </a:extLst>
                </p:cNvPr>
                <p:cNvSpPr/>
                <p:nvPr/>
              </p:nvSpPr>
              <p:spPr>
                <a:xfrm>
                  <a:off x="5664200"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7" name="Freeform 2231">
                  <a:extLst>
                    <a:ext uri="{FF2B5EF4-FFF2-40B4-BE49-F238E27FC236}">
                      <a16:creationId xmlns:a16="http://schemas.microsoft.com/office/drawing/2014/main" id="{E379CA6C-1A79-0080-BD88-B77C786F0669}"/>
                    </a:ext>
                  </a:extLst>
                </p:cNvPr>
                <p:cNvSpPr/>
                <p:nvPr/>
              </p:nvSpPr>
              <p:spPr>
                <a:xfrm>
                  <a:off x="5656791"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8" name="Freeform 2232">
                  <a:extLst>
                    <a:ext uri="{FF2B5EF4-FFF2-40B4-BE49-F238E27FC236}">
                      <a16:creationId xmlns:a16="http://schemas.microsoft.com/office/drawing/2014/main" id="{CE614EEA-8304-4DCB-D4B5-555EC6EB4F1E}"/>
                    </a:ext>
                  </a:extLst>
                </p:cNvPr>
                <p:cNvSpPr/>
                <p:nvPr/>
              </p:nvSpPr>
              <p:spPr>
                <a:xfrm>
                  <a:off x="5688541"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9" name="Freeform 2233">
                  <a:extLst>
                    <a:ext uri="{FF2B5EF4-FFF2-40B4-BE49-F238E27FC236}">
                      <a16:creationId xmlns:a16="http://schemas.microsoft.com/office/drawing/2014/main" id="{5D343BD3-8D15-5824-4D85-4829AF995ED1}"/>
                    </a:ext>
                  </a:extLst>
                </p:cNvPr>
                <p:cNvSpPr/>
                <p:nvPr/>
              </p:nvSpPr>
              <p:spPr>
                <a:xfrm>
                  <a:off x="5661025" y="31432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0" name="Freeform 2234">
                  <a:extLst>
                    <a:ext uri="{FF2B5EF4-FFF2-40B4-BE49-F238E27FC236}">
                      <a16:creationId xmlns:a16="http://schemas.microsoft.com/office/drawing/2014/main" id="{8B8D4782-4CB2-EBB4-AA19-771354898E46}"/>
                    </a:ext>
                  </a:extLst>
                </p:cNvPr>
                <p:cNvSpPr/>
                <p:nvPr/>
              </p:nvSpPr>
              <p:spPr>
                <a:xfrm>
                  <a:off x="5691716"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1" name="Freeform 2235">
                  <a:extLst>
                    <a:ext uri="{FF2B5EF4-FFF2-40B4-BE49-F238E27FC236}">
                      <a16:creationId xmlns:a16="http://schemas.microsoft.com/office/drawing/2014/main" id="{8D15CFD8-A74D-D9A5-661B-2D279228143B}"/>
                    </a:ext>
                  </a:extLst>
                </p:cNvPr>
                <p:cNvSpPr/>
                <p:nvPr/>
              </p:nvSpPr>
              <p:spPr>
                <a:xfrm>
                  <a:off x="56779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2" name="Freeform 2236">
                  <a:extLst>
                    <a:ext uri="{FF2B5EF4-FFF2-40B4-BE49-F238E27FC236}">
                      <a16:creationId xmlns:a16="http://schemas.microsoft.com/office/drawing/2014/main" id="{8F257B1F-829E-B811-C220-B9FF5838F0F6}"/>
                    </a:ext>
                  </a:extLst>
                </p:cNvPr>
                <p:cNvSpPr/>
                <p:nvPr/>
              </p:nvSpPr>
              <p:spPr>
                <a:xfrm>
                  <a:off x="57097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3" name="Freeform 2237">
                  <a:extLst>
                    <a:ext uri="{FF2B5EF4-FFF2-40B4-BE49-F238E27FC236}">
                      <a16:creationId xmlns:a16="http://schemas.microsoft.com/office/drawing/2014/main" id="{E4AE266D-B636-DF3E-29CE-EEE0CB24B42F}"/>
                    </a:ext>
                  </a:extLst>
                </p:cNvPr>
                <p:cNvSpPr/>
                <p:nvPr/>
              </p:nvSpPr>
              <p:spPr>
                <a:xfrm>
                  <a:off x="569277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4" name="Freeform 2238">
                  <a:extLst>
                    <a:ext uri="{FF2B5EF4-FFF2-40B4-BE49-F238E27FC236}">
                      <a16:creationId xmlns:a16="http://schemas.microsoft.com/office/drawing/2014/main" id="{7ED3D58B-03FE-8160-E500-31E0DE6F4875}"/>
                    </a:ext>
                  </a:extLst>
                </p:cNvPr>
                <p:cNvSpPr/>
                <p:nvPr/>
              </p:nvSpPr>
              <p:spPr>
                <a:xfrm>
                  <a:off x="572452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5" name="Freeform 2239">
                  <a:extLst>
                    <a:ext uri="{FF2B5EF4-FFF2-40B4-BE49-F238E27FC236}">
                      <a16:creationId xmlns:a16="http://schemas.microsoft.com/office/drawing/2014/main" id="{95E34E2F-EDB6-6167-7EC3-DAE8519EE667}"/>
                    </a:ext>
                  </a:extLst>
                </p:cNvPr>
                <p:cNvSpPr/>
                <p:nvPr/>
              </p:nvSpPr>
              <p:spPr>
                <a:xfrm>
                  <a:off x="5699125"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6" name="Freeform 2240">
                  <a:extLst>
                    <a:ext uri="{FF2B5EF4-FFF2-40B4-BE49-F238E27FC236}">
                      <a16:creationId xmlns:a16="http://schemas.microsoft.com/office/drawing/2014/main" id="{02626934-A0E0-F161-EA81-55B022C07DF0}"/>
                    </a:ext>
                  </a:extLst>
                </p:cNvPr>
                <p:cNvSpPr/>
                <p:nvPr/>
              </p:nvSpPr>
              <p:spPr>
                <a:xfrm>
                  <a:off x="5730875"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7" name="Freeform 2241">
                  <a:extLst>
                    <a:ext uri="{FF2B5EF4-FFF2-40B4-BE49-F238E27FC236}">
                      <a16:creationId xmlns:a16="http://schemas.microsoft.com/office/drawing/2014/main" id="{01526FC6-F3C2-A633-4F59-ECADC6BCA90C}"/>
                    </a:ext>
                  </a:extLst>
                </p:cNvPr>
                <p:cNvSpPr/>
                <p:nvPr/>
              </p:nvSpPr>
              <p:spPr>
                <a:xfrm>
                  <a:off x="570335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8" name="Freeform 2242">
                  <a:extLst>
                    <a:ext uri="{FF2B5EF4-FFF2-40B4-BE49-F238E27FC236}">
                      <a16:creationId xmlns:a16="http://schemas.microsoft.com/office/drawing/2014/main" id="{D502A2BF-0023-5C13-5E99-99387C188514}"/>
                    </a:ext>
                  </a:extLst>
                </p:cNvPr>
                <p:cNvSpPr/>
                <p:nvPr/>
              </p:nvSpPr>
              <p:spPr>
                <a:xfrm>
                  <a:off x="573510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9" name="Freeform 2243">
                  <a:extLst>
                    <a:ext uri="{FF2B5EF4-FFF2-40B4-BE49-F238E27FC236}">
                      <a16:creationId xmlns:a16="http://schemas.microsoft.com/office/drawing/2014/main" id="{ADA6871A-CA27-3CED-284D-9F39E52B81D0}"/>
                    </a:ext>
                  </a:extLst>
                </p:cNvPr>
                <p:cNvSpPr/>
                <p:nvPr/>
              </p:nvSpPr>
              <p:spPr>
                <a:xfrm>
                  <a:off x="5709708" y="31432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0" name="Freeform 2244">
                  <a:extLst>
                    <a:ext uri="{FF2B5EF4-FFF2-40B4-BE49-F238E27FC236}">
                      <a16:creationId xmlns:a16="http://schemas.microsoft.com/office/drawing/2014/main" id="{72D63C7C-7133-4042-78E3-41138A21894C}"/>
                    </a:ext>
                  </a:extLst>
                </p:cNvPr>
                <p:cNvSpPr/>
                <p:nvPr/>
              </p:nvSpPr>
              <p:spPr>
                <a:xfrm>
                  <a:off x="5741458" y="31115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1" name="Freeform 2245">
                  <a:extLst>
                    <a:ext uri="{FF2B5EF4-FFF2-40B4-BE49-F238E27FC236}">
                      <a16:creationId xmlns:a16="http://schemas.microsoft.com/office/drawing/2014/main" id="{2F86B4BB-C98E-A99C-F2BD-42469A924EB6}"/>
                    </a:ext>
                  </a:extLst>
                </p:cNvPr>
                <p:cNvSpPr/>
                <p:nvPr/>
              </p:nvSpPr>
              <p:spPr>
                <a:xfrm>
                  <a:off x="5735108" y="31464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2" name="Freeform 2246">
                  <a:extLst>
                    <a:ext uri="{FF2B5EF4-FFF2-40B4-BE49-F238E27FC236}">
                      <a16:creationId xmlns:a16="http://schemas.microsoft.com/office/drawing/2014/main" id="{06CD2E26-508B-2CDD-E343-A666042227C9}"/>
                    </a:ext>
                  </a:extLst>
                </p:cNvPr>
                <p:cNvSpPr/>
                <p:nvPr/>
              </p:nvSpPr>
              <p:spPr>
                <a:xfrm>
                  <a:off x="5766858" y="31146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3" name="Freeform 2247">
                  <a:extLst>
                    <a:ext uri="{FF2B5EF4-FFF2-40B4-BE49-F238E27FC236}">
                      <a16:creationId xmlns:a16="http://schemas.microsoft.com/office/drawing/2014/main" id="{DC260A12-0B09-13A1-4511-0088BD550B6D}"/>
                    </a:ext>
                  </a:extLst>
                </p:cNvPr>
                <p:cNvSpPr/>
                <p:nvPr/>
              </p:nvSpPr>
              <p:spPr>
                <a:xfrm>
                  <a:off x="574886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4" name="Freeform 2248">
                  <a:extLst>
                    <a:ext uri="{FF2B5EF4-FFF2-40B4-BE49-F238E27FC236}">
                      <a16:creationId xmlns:a16="http://schemas.microsoft.com/office/drawing/2014/main" id="{DFDBFC3B-B1A2-F92C-A887-EDCC36681E4A}"/>
                    </a:ext>
                  </a:extLst>
                </p:cNvPr>
                <p:cNvSpPr/>
                <p:nvPr/>
              </p:nvSpPr>
              <p:spPr>
                <a:xfrm>
                  <a:off x="5780616"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5" name="Freeform 2249">
                  <a:extLst>
                    <a:ext uri="{FF2B5EF4-FFF2-40B4-BE49-F238E27FC236}">
                      <a16:creationId xmlns:a16="http://schemas.microsoft.com/office/drawing/2014/main" id="{2EDAB3AC-9FE1-4C86-08CE-07B5CC3E2934}"/>
                    </a:ext>
                  </a:extLst>
                </p:cNvPr>
                <p:cNvSpPr/>
                <p:nvPr/>
              </p:nvSpPr>
              <p:spPr>
                <a:xfrm>
                  <a:off x="5756275"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6" name="Freeform 2250">
                  <a:extLst>
                    <a:ext uri="{FF2B5EF4-FFF2-40B4-BE49-F238E27FC236}">
                      <a16:creationId xmlns:a16="http://schemas.microsoft.com/office/drawing/2014/main" id="{6AE5A963-78F2-E24D-9F83-3636D2A288EC}"/>
                    </a:ext>
                  </a:extLst>
                </p:cNvPr>
                <p:cNvSpPr/>
                <p:nvPr/>
              </p:nvSpPr>
              <p:spPr>
                <a:xfrm>
                  <a:off x="5788025"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7" name="Freeform 2251">
                  <a:extLst>
                    <a:ext uri="{FF2B5EF4-FFF2-40B4-BE49-F238E27FC236}">
                      <a16:creationId xmlns:a16="http://schemas.microsoft.com/office/drawing/2014/main" id="{427221DA-29AC-F8BE-E890-FAB293C53FCD}"/>
                    </a:ext>
                  </a:extLst>
                </p:cNvPr>
                <p:cNvSpPr/>
                <p:nvPr/>
              </p:nvSpPr>
              <p:spPr>
                <a:xfrm>
                  <a:off x="577744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8" name="Freeform 2252">
                  <a:extLst>
                    <a:ext uri="{FF2B5EF4-FFF2-40B4-BE49-F238E27FC236}">
                      <a16:creationId xmlns:a16="http://schemas.microsoft.com/office/drawing/2014/main" id="{D5372A47-0C68-A18D-C449-864D35CF76E2}"/>
                    </a:ext>
                  </a:extLst>
                </p:cNvPr>
                <p:cNvSpPr/>
                <p:nvPr/>
              </p:nvSpPr>
              <p:spPr>
                <a:xfrm>
                  <a:off x="5809191"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9" name="Freeform 2253">
                  <a:extLst>
                    <a:ext uri="{FF2B5EF4-FFF2-40B4-BE49-F238E27FC236}">
                      <a16:creationId xmlns:a16="http://schemas.microsoft.com/office/drawing/2014/main" id="{E8A3EF43-EA7D-667E-B9F1-D4DD04E8948B}"/>
                    </a:ext>
                  </a:extLst>
                </p:cNvPr>
                <p:cNvSpPr/>
                <p:nvPr/>
              </p:nvSpPr>
              <p:spPr>
                <a:xfrm>
                  <a:off x="5780616"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0" name="Freeform 2254">
                  <a:extLst>
                    <a:ext uri="{FF2B5EF4-FFF2-40B4-BE49-F238E27FC236}">
                      <a16:creationId xmlns:a16="http://schemas.microsoft.com/office/drawing/2014/main" id="{2FF7D8D1-ABC0-26D5-E0EB-17072BB7DDC4}"/>
                    </a:ext>
                  </a:extLst>
                </p:cNvPr>
                <p:cNvSpPr/>
                <p:nvPr/>
              </p:nvSpPr>
              <p:spPr>
                <a:xfrm>
                  <a:off x="5812366"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1" name="Freeform 2255">
                  <a:extLst>
                    <a:ext uri="{FF2B5EF4-FFF2-40B4-BE49-F238E27FC236}">
                      <a16:creationId xmlns:a16="http://schemas.microsoft.com/office/drawing/2014/main" id="{0A4A55CC-5DA5-673D-5A97-29F504FA4ED8}"/>
                    </a:ext>
                  </a:extLst>
                </p:cNvPr>
                <p:cNvSpPr/>
                <p:nvPr/>
              </p:nvSpPr>
              <p:spPr>
                <a:xfrm>
                  <a:off x="5783791"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2" name="Freeform 2256">
                  <a:extLst>
                    <a:ext uri="{FF2B5EF4-FFF2-40B4-BE49-F238E27FC236}">
                      <a16:creationId xmlns:a16="http://schemas.microsoft.com/office/drawing/2014/main" id="{EBEEDE55-B6D7-E3C6-B4C0-22E50ABF94FA}"/>
                    </a:ext>
                  </a:extLst>
                </p:cNvPr>
                <p:cNvSpPr/>
                <p:nvPr/>
              </p:nvSpPr>
              <p:spPr>
                <a:xfrm>
                  <a:off x="5815541"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3" name="Freeform 2257">
                  <a:extLst>
                    <a:ext uri="{FF2B5EF4-FFF2-40B4-BE49-F238E27FC236}">
                      <a16:creationId xmlns:a16="http://schemas.microsoft.com/office/drawing/2014/main" id="{C0850304-7F58-8035-9EAE-7294FE584615}"/>
                    </a:ext>
                  </a:extLst>
                </p:cNvPr>
                <p:cNvSpPr/>
                <p:nvPr/>
              </p:nvSpPr>
              <p:spPr>
                <a:xfrm>
                  <a:off x="5806016"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4" name="Freeform 2258">
                  <a:extLst>
                    <a:ext uri="{FF2B5EF4-FFF2-40B4-BE49-F238E27FC236}">
                      <a16:creationId xmlns:a16="http://schemas.microsoft.com/office/drawing/2014/main" id="{86E03B0B-5F9C-55ED-8960-6DC69730F0FC}"/>
                    </a:ext>
                  </a:extLst>
                </p:cNvPr>
                <p:cNvSpPr/>
                <p:nvPr/>
              </p:nvSpPr>
              <p:spPr>
                <a:xfrm>
                  <a:off x="5836708"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5" name="Freeform 2259">
                  <a:extLst>
                    <a:ext uri="{FF2B5EF4-FFF2-40B4-BE49-F238E27FC236}">
                      <a16:creationId xmlns:a16="http://schemas.microsoft.com/office/drawing/2014/main" id="{BBF1A7FE-33E8-34D2-E26E-CC0A8670EF33}"/>
                    </a:ext>
                  </a:extLst>
                </p:cNvPr>
                <p:cNvSpPr/>
                <p:nvPr/>
              </p:nvSpPr>
              <p:spPr>
                <a:xfrm>
                  <a:off x="5816600" y="3150658"/>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6" name="Freeform 2260">
                  <a:extLst>
                    <a:ext uri="{FF2B5EF4-FFF2-40B4-BE49-F238E27FC236}">
                      <a16:creationId xmlns:a16="http://schemas.microsoft.com/office/drawing/2014/main" id="{E3EA4D73-6010-0EC2-EB15-7FEB251FB49C}"/>
                    </a:ext>
                  </a:extLst>
                </p:cNvPr>
                <p:cNvSpPr/>
                <p:nvPr/>
              </p:nvSpPr>
              <p:spPr>
                <a:xfrm>
                  <a:off x="5848350"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7" name="Freeform 2261">
                  <a:extLst>
                    <a:ext uri="{FF2B5EF4-FFF2-40B4-BE49-F238E27FC236}">
                      <a16:creationId xmlns:a16="http://schemas.microsoft.com/office/drawing/2014/main" id="{3D6430C2-323F-B359-A29A-D167361555DD}"/>
                    </a:ext>
                  </a:extLst>
                </p:cNvPr>
                <p:cNvSpPr/>
                <p:nvPr/>
              </p:nvSpPr>
              <p:spPr>
                <a:xfrm>
                  <a:off x="5830358" y="31506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8" name="Freeform 2262">
                  <a:extLst>
                    <a:ext uri="{FF2B5EF4-FFF2-40B4-BE49-F238E27FC236}">
                      <a16:creationId xmlns:a16="http://schemas.microsoft.com/office/drawing/2014/main" id="{4BF176AD-F55C-73BA-6AE1-62723FA39A77}"/>
                    </a:ext>
                  </a:extLst>
                </p:cNvPr>
                <p:cNvSpPr/>
                <p:nvPr/>
              </p:nvSpPr>
              <p:spPr>
                <a:xfrm>
                  <a:off x="5862108" y="31189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9" name="Freeform 2263">
                  <a:extLst>
                    <a:ext uri="{FF2B5EF4-FFF2-40B4-BE49-F238E27FC236}">
                      <a16:creationId xmlns:a16="http://schemas.microsoft.com/office/drawing/2014/main" id="{A8FE39CB-647A-B35F-1C46-43D5A691DB47}"/>
                    </a:ext>
                  </a:extLst>
                </p:cNvPr>
                <p:cNvSpPr/>
                <p:nvPr/>
              </p:nvSpPr>
              <p:spPr>
                <a:xfrm>
                  <a:off x="5833533"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0" name="Freeform 2264">
                  <a:extLst>
                    <a:ext uri="{FF2B5EF4-FFF2-40B4-BE49-F238E27FC236}">
                      <a16:creationId xmlns:a16="http://schemas.microsoft.com/office/drawing/2014/main" id="{2AD145E0-9047-245B-06D7-54D7648E0813}"/>
                    </a:ext>
                  </a:extLst>
                </p:cNvPr>
                <p:cNvSpPr/>
                <p:nvPr/>
              </p:nvSpPr>
              <p:spPr>
                <a:xfrm>
                  <a:off x="5865283"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1" name="Freeform 2265">
                  <a:extLst>
                    <a:ext uri="{FF2B5EF4-FFF2-40B4-BE49-F238E27FC236}">
                      <a16:creationId xmlns:a16="http://schemas.microsoft.com/office/drawing/2014/main" id="{B18C716A-3FD7-A7A4-4AF7-4E642FDFD552}"/>
                    </a:ext>
                  </a:extLst>
                </p:cNvPr>
                <p:cNvSpPr/>
                <p:nvPr/>
              </p:nvSpPr>
              <p:spPr>
                <a:xfrm>
                  <a:off x="583776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2" name="Freeform 2266">
                  <a:extLst>
                    <a:ext uri="{FF2B5EF4-FFF2-40B4-BE49-F238E27FC236}">
                      <a16:creationId xmlns:a16="http://schemas.microsoft.com/office/drawing/2014/main" id="{5A075E7E-E3CE-D7A1-4ACE-D67D96F2F777}"/>
                    </a:ext>
                  </a:extLst>
                </p:cNvPr>
                <p:cNvSpPr/>
                <p:nvPr/>
              </p:nvSpPr>
              <p:spPr>
                <a:xfrm>
                  <a:off x="586951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3" name="Freeform 2267">
                  <a:extLst>
                    <a:ext uri="{FF2B5EF4-FFF2-40B4-BE49-F238E27FC236}">
                      <a16:creationId xmlns:a16="http://schemas.microsoft.com/office/drawing/2014/main" id="{076CD8BD-7B3C-DD48-F8E0-3E25CD8E451A}"/>
                    </a:ext>
                  </a:extLst>
                </p:cNvPr>
                <p:cNvSpPr/>
                <p:nvPr/>
              </p:nvSpPr>
              <p:spPr>
                <a:xfrm>
                  <a:off x="5840941"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4" name="Freeform 2268">
                  <a:extLst>
                    <a:ext uri="{FF2B5EF4-FFF2-40B4-BE49-F238E27FC236}">
                      <a16:creationId xmlns:a16="http://schemas.microsoft.com/office/drawing/2014/main" id="{E88BAE3C-AF00-280F-B481-9B5C73F54D30}"/>
                    </a:ext>
                  </a:extLst>
                </p:cNvPr>
                <p:cNvSpPr/>
                <p:nvPr/>
              </p:nvSpPr>
              <p:spPr>
                <a:xfrm>
                  <a:off x="5872691"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5" name="Freeform 2269">
                  <a:extLst>
                    <a:ext uri="{FF2B5EF4-FFF2-40B4-BE49-F238E27FC236}">
                      <a16:creationId xmlns:a16="http://schemas.microsoft.com/office/drawing/2014/main" id="{6FC2931F-5FCF-EDC0-5549-DA1B5A1C7B9A}"/>
                    </a:ext>
                  </a:extLst>
                </p:cNvPr>
                <p:cNvSpPr/>
                <p:nvPr/>
              </p:nvSpPr>
              <p:spPr>
                <a:xfrm>
                  <a:off x="5844116"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6" name="Freeform 2270">
                  <a:extLst>
                    <a:ext uri="{FF2B5EF4-FFF2-40B4-BE49-F238E27FC236}">
                      <a16:creationId xmlns:a16="http://schemas.microsoft.com/office/drawing/2014/main" id="{0DD8AD3C-8914-0347-914C-51FF48D7AA27}"/>
                    </a:ext>
                  </a:extLst>
                </p:cNvPr>
                <p:cNvSpPr/>
                <p:nvPr/>
              </p:nvSpPr>
              <p:spPr>
                <a:xfrm>
                  <a:off x="5875866"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7" name="Freeform 2271">
                  <a:extLst>
                    <a:ext uri="{FF2B5EF4-FFF2-40B4-BE49-F238E27FC236}">
                      <a16:creationId xmlns:a16="http://schemas.microsoft.com/office/drawing/2014/main" id="{228AA378-0972-F583-010E-2135D1D8EC82}"/>
                    </a:ext>
                  </a:extLst>
                </p:cNvPr>
                <p:cNvSpPr/>
                <p:nvPr/>
              </p:nvSpPr>
              <p:spPr>
                <a:xfrm>
                  <a:off x="5848350" y="315700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8" name="Freeform 2272">
                  <a:extLst>
                    <a:ext uri="{FF2B5EF4-FFF2-40B4-BE49-F238E27FC236}">
                      <a16:creationId xmlns:a16="http://schemas.microsoft.com/office/drawing/2014/main" id="{3BA34B0E-CE24-729B-35E7-68837412C811}"/>
                    </a:ext>
                  </a:extLst>
                </p:cNvPr>
                <p:cNvSpPr/>
                <p:nvPr/>
              </p:nvSpPr>
              <p:spPr>
                <a:xfrm>
                  <a:off x="5880100" y="312525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9" name="Freeform 2273">
                  <a:extLst>
                    <a:ext uri="{FF2B5EF4-FFF2-40B4-BE49-F238E27FC236}">
                      <a16:creationId xmlns:a16="http://schemas.microsoft.com/office/drawing/2014/main" id="{15A1DF91-4026-E9DE-0986-CDD18E76DBF7}"/>
                    </a:ext>
                  </a:extLst>
                </p:cNvPr>
                <p:cNvSpPr/>
                <p:nvPr/>
              </p:nvSpPr>
              <p:spPr>
                <a:xfrm>
                  <a:off x="585152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0" name="Freeform 2274">
                  <a:extLst>
                    <a:ext uri="{FF2B5EF4-FFF2-40B4-BE49-F238E27FC236}">
                      <a16:creationId xmlns:a16="http://schemas.microsoft.com/office/drawing/2014/main" id="{7D6D65F9-55E6-119B-6AF5-A6C3467F963C}"/>
                    </a:ext>
                  </a:extLst>
                </p:cNvPr>
                <p:cNvSpPr/>
                <p:nvPr/>
              </p:nvSpPr>
              <p:spPr>
                <a:xfrm>
                  <a:off x="588327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1" name="Freeform 2275">
                  <a:extLst>
                    <a:ext uri="{FF2B5EF4-FFF2-40B4-BE49-F238E27FC236}">
                      <a16:creationId xmlns:a16="http://schemas.microsoft.com/office/drawing/2014/main" id="{7817100D-67EA-454F-6F7F-39BFCBDBA2F3}"/>
                    </a:ext>
                  </a:extLst>
                </p:cNvPr>
                <p:cNvSpPr/>
                <p:nvPr/>
              </p:nvSpPr>
              <p:spPr>
                <a:xfrm>
                  <a:off x="58547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2" name="Freeform 2276">
                  <a:extLst>
                    <a:ext uri="{FF2B5EF4-FFF2-40B4-BE49-F238E27FC236}">
                      <a16:creationId xmlns:a16="http://schemas.microsoft.com/office/drawing/2014/main" id="{78C284B7-A30E-59F9-329B-7924414E9988}"/>
                    </a:ext>
                  </a:extLst>
                </p:cNvPr>
                <p:cNvSpPr/>
                <p:nvPr/>
              </p:nvSpPr>
              <p:spPr>
                <a:xfrm>
                  <a:off x="58864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3" name="Freeform 2277">
                  <a:extLst>
                    <a:ext uri="{FF2B5EF4-FFF2-40B4-BE49-F238E27FC236}">
                      <a16:creationId xmlns:a16="http://schemas.microsoft.com/office/drawing/2014/main" id="{81AA7039-C549-46FD-EA70-B6BCDB57650A}"/>
                    </a:ext>
                  </a:extLst>
                </p:cNvPr>
                <p:cNvSpPr/>
                <p:nvPr/>
              </p:nvSpPr>
              <p:spPr>
                <a:xfrm>
                  <a:off x="585893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4" name="Freeform 2278">
                  <a:extLst>
                    <a:ext uri="{FF2B5EF4-FFF2-40B4-BE49-F238E27FC236}">
                      <a16:creationId xmlns:a16="http://schemas.microsoft.com/office/drawing/2014/main" id="{C5210E42-C0DC-46D1-B37D-94E21009AB02}"/>
                    </a:ext>
                  </a:extLst>
                </p:cNvPr>
                <p:cNvSpPr/>
                <p:nvPr/>
              </p:nvSpPr>
              <p:spPr>
                <a:xfrm>
                  <a:off x="589068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5" name="Freeform 2279">
                  <a:extLst>
                    <a:ext uri="{FF2B5EF4-FFF2-40B4-BE49-F238E27FC236}">
                      <a16:creationId xmlns:a16="http://schemas.microsoft.com/office/drawing/2014/main" id="{5A2C3B23-7ADC-6832-0F8F-CCB06C01418B}"/>
                    </a:ext>
                  </a:extLst>
                </p:cNvPr>
                <p:cNvSpPr/>
                <p:nvPr/>
              </p:nvSpPr>
              <p:spPr>
                <a:xfrm>
                  <a:off x="586210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6" name="Freeform 2280">
                  <a:extLst>
                    <a:ext uri="{FF2B5EF4-FFF2-40B4-BE49-F238E27FC236}">
                      <a16:creationId xmlns:a16="http://schemas.microsoft.com/office/drawing/2014/main" id="{19DE40A2-D4AC-7EF4-94A9-F0282CB5AC90}"/>
                    </a:ext>
                  </a:extLst>
                </p:cNvPr>
                <p:cNvSpPr/>
                <p:nvPr/>
              </p:nvSpPr>
              <p:spPr>
                <a:xfrm>
                  <a:off x="589385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7" name="Freeform 2281">
                  <a:extLst>
                    <a:ext uri="{FF2B5EF4-FFF2-40B4-BE49-F238E27FC236}">
                      <a16:creationId xmlns:a16="http://schemas.microsoft.com/office/drawing/2014/main" id="{B866B475-46B1-748A-6A6F-8AFCD66B3164}"/>
                    </a:ext>
                  </a:extLst>
                </p:cNvPr>
                <p:cNvSpPr/>
                <p:nvPr/>
              </p:nvSpPr>
              <p:spPr>
                <a:xfrm>
                  <a:off x="58652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8" name="Freeform 2282">
                  <a:extLst>
                    <a:ext uri="{FF2B5EF4-FFF2-40B4-BE49-F238E27FC236}">
                      <a16:creationId xmlns:a16="http://schemas.microsoft.com/office/drawing/2014/main" id="{06805848-B019-91BC-42E4-BE84BECF65A0}"/>
                    </a:ext>
                  </a:extLst>
                </p:cNvPr>
                <p:cNvSpPr/>
                <p:nvPr/>
              </p:nvSpPr>
              <p:spPr>
                <a:xfrm>
                  <a:off x="58970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9" name="Freeform 2283">
                  <a:extLst>
                    <a:ext uri="{FF2B5EF4-FFF2-40B4-BE49-F238E27FC236}">
                      <a16:creationId xmlns:a16="http://schemas.microsoft.com/office/drawing/2014/main" id="{3F12F1AB-26F5-26CC-1497-2F33B2084D07}"/>
                    </a:ext>
                  </a:extLst>
                </p:cNvPr>
                <p:cNvSpPr/>
                <p:nvPr/>
              </p:nvSpPr>
              <p:spPr>
                <a:xfrm>
                  <a:off x="586951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0" name="Freeform 2284">
                  <a:extLst>
                    <a:ext uri="{FF2B5EF4-FFF2-40B4-BE49-F238E27FC236}">
                      <a16:creationId xmlns:a16="http://schemas.microsoft.com/office/drawing/2014/main" id="{F3B0F7BA-58B1-BBA2-6DC0-A28B0908A3E4}"/>
                    </a:ext>
                  </a:extLst>
                </p:cNvPr>
                <p:cNvSpPr/>
                <p:nvPr/>
              </p:nvSpPr>
              <p:spPr>
                <a:xfrm>
                  <a:off x="590126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1" name="Freeform 2285">
                  <a:extLst>
                    <a:ext uri="{FF2B5EF4-FFF2-40B4-BE49-F238E27FC236}">
                      <a16:creationId xmlns:a16="http://schemas.microsoft.com/office/drawing/2014/main" id="{204C39F2-7647-331A-57B0-AB79BD60ABE5}"/>
                    </a:ext>
                  </a:extLst>
                </p:cNvPr>
                <p:cNvSpPr/>
                <p:nvPr/>
              </p:nvSpPr>
              <p:spPr>
                <a:xfrm>
                  <a:off x="5872691"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2" name="Freeform 2286">
                  <a:extLst>
                    <a:ext uri="{FF2B5EF4-FFF2-40B4-BE49-F238E27FC236}">
                      <a16:creationId xmlns:a16="http://schemas.microsoft.com/office/drawing/2014/main" id="{7141E6F0-C8B0-3DB1-CBD2-C4276DA49150}"/>
                    </a:ext>
                  </a:extLst>
                </p:cNvPr>
                <p:cNvSpPr/>
                <p:nvPr/>
              </p:nvSpPr>
              <p:spPr>
                <a:xfrm>
                  <a:off x="5904441"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3" name="Freeform 2287">
                  <a:extLst>
                    <a:ext uri="{FF2B5EF4-FFF2-40B4-BE49-F238E27FC236}">
                      <a16:creationId xmlns:a16="http://schemas.microsoft.com/office/drawing/2014/main" id="{29045BC9-0FA4-D204-2AB1-C043D64118A4}"/>
                    </a:ext>
                  </a:extLst>
                </p:cNvPr>
                <p:cNvSpPr/>
                <p:nvPr/>
              </p:nvSpPr>
              <p:spPr>
                <a:xfrm>
                  <a:off x="5875866"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4" name="Freeform 2288">
                  <a:extLst>
                    <a:ext uri="{FF2B5EF4-FFF2-40B4-BE49-F238E27FC236}">
                      <a16:creationId xmlns:a16="http://schemas.microsoft.com/office/drawing/2014/main" id="{934D8E0A-E311-B3E2-F213-A86A3BA5D630}"/>
                    </a:ext>
                  </a:extLst>
                </p:cNvPr>
                <p:cNvSpPr/>
                <p:nvPr/>
              </p:nvSpPr>
              <p:spPr>
                <a:xfrm>
                  <a:off x="5907616"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5" name="Freeform 2289">
                  <a:extLst>
                    <a:ext uri="{FF2B5EF4-FFF2-40B4-BE49-F238E27FC236}">
                      <a16:creationId xmlns:a16="http://schemas.microsoft.com/office/drawing/2014/main" id="{85CDB0F0-FD85-663E-9D73-B2314B629197}"/>
                    </a:ext>
                  </a:extLst>
                </p:cNvPr>
                <p:cNvSpPr/>
                <p:nvPr/>
              </p:nvSpPr>
              <p:spPr>
                <a:xfrm>
                  <a:off x="588010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6" name="Freeform 2290">
                  <a:extLst>
                    <a:ext uri="{FF2B5EF4-FFF2-40B4-BE49-F238E27FC236}">
                      <a16:creationId xmlns:a16="http://schemas.microsoft.com/office/drawing/2014/main" id="{C07441C7-1108-0893-4CCD-7D4C19BBE535}"/>
                    </a:ext>
                  </a:extLst>
                </p:cNvPr>
                <p:cNvSpPr/>
                <p:nvPr/>
              </p:nvSpPr>
              <p:spPr>
                <a:xfrm>
                  <a:off x="591185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7" name="Freeform 2291">
                  <a:extLst>
                    <a:ext uri="{FF2B5EF4-FFF2-40B4-BE49-F238E27FC236}">
                      <a16:creationId xmlns:a16="http://schemas.microsoft.com/office/drawing/2014/main" id="{EFFFAF4F-2494-B3BB-C720-823A243670CA}"/>
                    </a:ext>
                  </a:extLst>
                </p:cNvPr>
                <p:cNvSpPr/>
                <p:nvPr/>
              </p:nvSpPr>
              <p:spPr>
                <a:xfrm>
                  <a:off x="5883275"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8" name="Freeform 2292">
                  <a:extLst>
                    <a:ext uri="{FF2B5EF4-FFF2-40B4-BE49-F238E27FC236}">
                      <a16:creationId xmlns:a16="http://schemas.microsoft.com/office/drawing/2014/main" id="{04353C12-E66B-0D1B-3605-214C749618FE}"/>
                    </a:ext>
                  </a:extLst>
                </p:cNvPr>
                <p:cNvSpPr/>
                <p:nvPr/>
              </p:nvSpPr>
              <p:spPr>
                <a:xfrm>
                  <a:off x="5915025"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9" name="Freeform 2293">
                  <a:extLst>
                    <a:ext uri="{FF2B5EF4-FFF2-40B4-BE49-F238E27FC236}">
                      <a16:creationId xmlns:a16="http://schemas.microsoft.com/office/drawing/2014/main" id="{37BB28F7-B450-6A98-7D9A-278D655784E5}"/>
                    </a:ext>
                  </a:extLst>
                </p:cNvPr>
                <p:cNvSpPr/>
                <p:nvPr/>
              </p:nvSpPr>
              <p:spPr>
                <a:xfrm>
                  <a:off x="5886450"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0" name="Freeform 2294">
                  <a:extLst>
                    <a:ext uri="{FF2B5EF4-FFF2-40B4-BE49-F238E27FC236}">
                      <a16:creationId xmlns:a16="http://schemas.microsoft.com/office/drawing/2014/main" id="{0907D8E3-A33A-7FF1-0570-FDB46D539334}"/>
                    </a:ext>
                  </a:extLst>
                </p:cNvPr>
                <p:cNvSpPr/>
                <p:nvPr/>
              </p:nvSpPr>
              <p:spPr>
                <a:xfrm>
                  <a:off x="5918200"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1" name="Freeform 2295">
                  <a:extLst>
                    <a:ext uri="{FF2B5EF4-FFF2-40B4-BE49-F238E27FC236}">
                      <a16:creationId xmlns:a16="http://schemas.microsoft.com/office/drawing/2014/main" id="{AC3FAB9E-40AB-7E69-53A1-06ED32E637F2}"/>
                    </a:ext>
                  </a:extLst>
                </p:cNvPr>
                <p:cNvSpPr/>
                <p:nvPr/>
              </p:nvSpPr>
              <p:spPr>
                <a:xfrm>
                  <a:off x="5890683"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2" name="Freeform 2296">
                  <a:extLst>
                    <a:ext uri="{FF2B5EF4-FFF2-40B4-BE49-F238E27FC236}">
                      <a16:creationId xmlns:a16="http://schemas.microsoft.com/office/drawing/2014/main" id="{779EC012-77AA-FE9C-3489-8826458F64C9}"/>
                    </a:ext>
                  </a:extLst>
                </p:cNvPr>
                <p:cNvSpPr/>
                <p:nvPr/>
              </p:nvSpPr>
              <p:spPr>
                <a:xfrm>
                  <a:off x="5922433"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3" name="Freeform 2297">
                  <a:extLst>
                    <a:ext uri="{FF2B5EF4-FFF2-40B4-BE49-F238E27FC236}">
                      <a16:creationId xmlns:a16="http://schemas.microsoft.com/office/drawing/2014/main" id="{A242AA3B-72DC-D703-D64E-BCCF2B4E99AB}"/>
                    </a:ext>
                  </a:extLst>
                </p:cNvPr>
                <p:cNvSpPr/>
                <p:nvPr/>
              </p:nvSpPr>
              <p:spPr>
                <a:xfrm>
                  <a:off x="5893858" y="31654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4" name="Freeform 2298">
                  <a:extLst>
                    <a:ext uri="{FF2B5EF4-FFF2-40B4-BE49-F238E27FC236}">
                      <a16:creationId xmlns:a16="http://schemas.microsoft.com/office/drawing/2014/main" id="{9B2BF105-793E-0771-1172-1FC8A2AB5B91}"/>
                    </a:ext>
                  </a:extLst>
                </p:cNvPr>
                <p:cNvSpPr/>
                <p:nvPr/>
              </p:nvSpPr>
              <p:spPr>
                <a:xfrm>
                  <a:off x="5925608" y="31337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5" name="Freeform 2299">
                  <a:extLst>
                    <a:ext uri="{FF2B5EF4-FFF2-40B4-BE49-F238E27FC236}">
                      <a16:creationId xmlns:a16="http://schemas.microsoft.com/office/drawing/2014/main" id="{77C2A0BA-5BFC-71E8-5DF2-3F75DA24AE44}"/>
                    </a:ext>
                  </a:extLst>
                </p:cNvPr>
                <p:cNvSpPr/>
                <p:nvPr/>
              </p:nvSpPr>
              <p:spPr>
                <a:xfrm>
                  <a:off x="5897033"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6" name="Freeform 2300">
                  <a:extLst>
                    <a:ext uri="{FF2B5EF4-FFF2-40B4-BE49-F238E27FC236}">
                      <a16:creationId xmlns:a16="http://schemas.microsoft.com/office/drawing/2014/main" id="{4818A4A3-D040-9518-5C27-21F2ED73EA29}"/>
                    </a:ext>
                  </a:extLst>
                </p:cNvPr>
                <p:cNvSpPr/>
                <p:nvPr/>
              </p:nvSpPr>
              <p:spPr>
                <a:xfrm>
                  <a:off x="5928783"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7" name="Freeform 2301">
                  <a:extLst>
                    <a:ext uri="{FF2B5EF4-FFF2-40B4-BE49-F238E27FC236}">
                      <a16:creationId xmlns:a16="http://schemas.microsoft.com/office/drawing/2014/main" id="{43625F04-6569-B232-1CC4-D3A1B99F5648}"/>
                    </a:ext>
                  </a:extLst>
                </p:cNvPr>
                <p:cNvSpPr/>
                <p:nvPr/>
              </p:nvSpPr>
              <p:spPr>
                <a:xfrm>
                  <a:off x="5901266"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8" name="Freeform 2302">
                  <a:extLst>
                    <a:ext uri="{FF2B5EF4-FFF2-40B4-BE49-F238E27FC236}">
                      <a16:creationId xmlns:a16="http://schemas.microsoft.com/office/drawing/2014/main" id="{C62A2535-7C2E-3AC0-0460-31E7FC154551}"/>
                    </a:ext>
                  </a:extLst>
                </p:cNvPr>
                <p:cNvSpPr/>
                <p:nvPr/>
              </p:nvSpPr>
              <p:spPr>
                <a:xfrm>
                  <a:off x="5933016"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9" name="Freeform 2303">
                  <a:extLst>
                    <a:ext uri="{FF2B5EF4-FFF2-40B4-BE49-F238E27FC236}">
                      <a16:creationId xmlns:a16="http://schemas.microsoft.com/office/drawing/2014/main" id="{4C683D47-0000-08D8-AA71-F29E38A686AA}"/>
                    </a:ext>
                  </a:extLst>
                </p:cNvPr>
                <p:cNvSpPr/>
                <p:nvPr/>
              </p:nvSpPr>
              <p:spPr>
                <a:xfrm>
                  <a:off x="5904441" y="31686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0" name="Freeform 2304">
                  <a:extLst>
                    <a:ext uri="{FF2B5EF4-FFF2-40B4-BE49-F238E27FC236}">
                      <a16:creationId xmlns:a16="http://schemas.microsoft.com/office/drawing/2014/main" id="{DEE41B6B-C9BB-CEC5-CBC5-E97C991F9B12}"/>
                    </a:ext>
                  </a:extLst>
                </p:cNvPr>
                <p:cNvSpPr/>
                <p:nvPr/>
              </p:nvSpPr>
              <p:spPr>
                <a:xfrm>
                  <a:off x="5936191" y="31369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1" name="Freeform 2305">
                  <a:extLst>
                    <a:ext uri="{FF2B5EF4-FFF2-40B4-BE49-F238E27FC236}">
                      <a16:creationId xmlns:a16="http://schemas.microsoft.com/office/drawing/2014/main" id="{B74788F2-7CB8-FBB8-D500-8FD464B44F61}"/>
                    </a:ext>
                  </a:extLst>
                </p:cNvPr>
                <p:cNvSpPr/>
                <p:nvPr/>
              </p:nvSpPr>
              <p:spPr>
                <a:xfrm>
                  <a:off x="5907616" y="31739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2" name="Freeform 2306">
                  <a:extLst>
                    <a:ext uri="{FF2B5EF4-FFF2-40B4-BE49-F238E27FC236}">
                      <a16:creationId xmlns:a16="http://schemas.microsoft.com/office/drawing/2014/main" id="{E8758FD3-06A7-F54B-CE42-7AE51FDDD088}"/>
                    </a:ext>
                  </a:extLst>
                </p:cNvPr>
                <p:cNvSpPr/>
                <p:nvPr/>
              </p:nvSpPr>
              <p:spPr>
                <a:xfrm>
                  <a:off x="5939366" y="31421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3" name="Freeform 2307">
                  <a:extLst>
                    <a:ext uri="{FF2B5EF4-FFF2-40B4-BE49-F238E27FC236}">
                      <a16:creationId xmlns:a16="http://schemas.microsoft.com/office/drawing/2014/main" id="{E5C4ECF1-47B3-D460-BB92-60FB9FA179DA}"/>
                    </a:ext>
                  </a:extLst>
                </p:cNvPr>
                <p:cNvSpPr/>
                <p:nvPr/>
              </p:nvSpPr>
              <p:spPr>
                <a:xfrm>
                  <a:off x="591185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4" name="Freeform 2308">
                  <a:extLst>
                    <a:ext uri="{FF2B5EF4-FFF2-40B4-BE49-F238E27FC236}">
                      <a16:creationId xmlns:a16="http://schemas.microsoft.com/office/drawing/2014/main" id="{76D89406-B562-545E-7005-066222DBC529}"/>
                    </a:ext>
                  </a:extLst>
                </p:cNvPr>
                <p:cNvSpPr/>
                <p:nvPr/>
              </p:nvSpPr>
              <p:spPr>
                <a:xfrm>
                  <a:off x="594360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5" name="Freeform 2309">
                  <a:extLst>
                    <a:ext uri="{FF2B5EF4-FFF2-40B4-BE49-F238E27FC236}">
                      <a16:creationId xmlns:a16="http://schemas.microsoft.com/office/drawing/2014/main" id="{D130CCBF-04D4-8796-E3EB-100D33B29376}"/>
                    </a:ext>
                  </a:extLst>
                </p:cNvPr>
                <p:cNvSpPr/>
                <p:nvPr/>
              </p:nvSpPr>
              <p:spPr>
                <a:xfrm>
                  <a:off x="59150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6" name="Freeform 2310">
                  <a:extLst>
                    <a:ext uri="{FF2B5EF4-FFF2-40B4-BE49-F238E27FC236}">
                      <a16:creationId xmlns:a16="http://schemas.microsoft.com/office/drawing/2014/main" id="{C6F3BB36-62F4-434B-7D92-228C9BBAF5C2}"/>
                    </a:ext>
                  </a:extLst>
                </p:cNvPr>
                <p:cNvSpPr/>
                <p:nvPr/>
              </p:nvSpPr>
              <p:spPr>
                <a:xfrm>
                  <a:off x="59467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7" name="Freeform 2311">
                  <a:extLst>
                    <a:ext uri="{FF2B5EF4-FFF2-40B4-BE49-F238E27FC236}">
                      <a16:creationId xmlns:a16="http://schemas.microsoft.com/office/drawing/2014/main" id="{2D0D1286-B1D8-4A6D-399F-13FD17DC7A12}"/>
                    </a:ext>
                  </a:extLst>
                </p:cNvPr>
                <p:cNvSpPr/>
                <p:nvPr/>
              </p:nvSpPr>
              <p:spPr>
                <a:xfrm>
                  <a:off x="59182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8" name="Freeform 2312">
                  <a:extLst>
                    <a:ext uri="{FF2B5EF4-FFF2-40B4-BE49-F238E27FC236}">
                      <a16:creationId xmlns:a16="http://schemas.microsoft.com/office/drawing/2014/main" id="{A894A1C9-EDBE-7E18-3E89-54B77C1BDA57}"/>
                    </a:ext>
                  </a:extLst>
                </p:cNvPr>
                <p:cNvSpPr/>
                <p:nvPr/>
              </p:nvSpPr>
              <p:spPr>
                <a:xfrm>
                  <a:off x="59499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9" name="Freeform 2313">
                  <a:extLst>
                    <a:ext uri="{FF2B5EF4-FFF2-40B4-BE49-F238E27FC236}">
                      <a16:creationId xmlns:a16="http://schemas.microsoft.com/office/drawing/2014/main" id="{D2D2F150-914B-47CD-EFC8-E8E1165AAC2E}"/>
                    </a:ext>
                  </a:extLst>
                </p:cNvPr>
                <p:cNvSpPr/>
                <p:nvPr/>
              </p:nvSpPr>
              <p:spPr>
                <a:xfrm>
                  <a:off x="59224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0" name="Freeform 2314">
                  <a:extLst>
                    <a:ext uri="{FF2B5EF4-FFF2-40B4-BE49-F238E27FC236}">
                      <a16:creationId xmlns:a16="http://schemas.microsoft.com/office/drawing/2014/main" id="{067F55D9-6B70-151D-3159-88FDE98BF923}"/>
                    </a:ext>
                  </a:extLst>
                </p:cNvPr>
                <p:cNvSpPr/>
                <p:nvPr/>
              </p:nvSpPr>
              <p:spPr>
                <a:xfrm>
                  <a:off x="59541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1" name="Freeform 2315">
                  <a:extLst>
                    <a:ext uri="{FF2B5EF4-FFF2-40B4-BE49-F238E27FC236}">
                      <a16:creationId xmlns:a16="http://schemas.microsoft.com/office/drawing/2014/main" id="{AB822622-08BD-5E3A-55CF-1820E3FEE4B4}"/>
                    </a:ext>
                  </a:extLst>
                </p:cNvPr>
                <p:cNvSpPr/>
                <p:nvPr/>
              </p:nvSpPr>
              <p:spPr>
                <a:xfrm>
                  <a:off x="592560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2" name="Freeform 2316">
                  <a:extLst>
                    <a:ext uri="{FF2B5EF4-FFF2-40B4-BE49-F238E27FC236}">
                      <a16:creationId xmlns:a16="http://schemas.microsoft.com/office/drawing/2014/main" id="{59DD14A8-B037-B696-A435-20DF181023A7}"/>
                    </a:ext>
                  </a:extLst>
                </p:cNvPr>
                <p:cNvSpPr/>
                <p:nvPr/>
              </p:nvSpPr>
              <p:spPr>
                <a:xfrm>
                  <a:off x="595735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3" name="Freeform 2317">
                  <a:extLst>
                    <a:ext uri="{FF2B5EF4-FFF2-40B4-BE49-F238E27FC236}">
                      <a16:creationId xmlns:a16="http://schemas.microsoft.com/office/drawing/2014/main" id="{13F49DCE-0ACC-97DC-CC71-45002134B6B3}"/>
                    </a:ext>
                  </a:extLst>
                </p:cNvPr>
                <p:cNvSpPr/>
                <p:nvPr/>
              </p:nvSpPr>
              <p:spPr>
                <a:xfrm>
                  <a:off x="59287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4" name="Freeform 2318">
                  <a:extLst>
                    <a:ext uri="{FF2B5EF4-FFF2-40B4-BE49-F238E27FC236}">
                      <a16:creationId xmlns:a16="http://schemas.microsoft.com/office/drawing/2014/main" id="{1B058411-8D64-59C2-A0C8-D34280BAF37F}"/>
                    </a:ext>
                  </a:extLst>
                </p:cNvPr>
                <p:cNvSpPr/>
                <p:nvPr/>
              </p:nvSpPr>
              <p:spPr>
                <a:xfrm>
                  <a:off x="59605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5" name="Freeform 2319">
                  <a:extLst>
                    <a:ext uri="{FF2B5EF4-FFF2-40B4-BE49-F238E27FC236}">
                      <a16:creationId xmlns:a16="http://schemas.microsoft.com/office/drawing/2014/main" id="{BEAC2CA0-6177-85B4-181D-539ECE3C90BC}"/>
                    </a:ext>
                  </a:extLst>
                </p:cNvPr>
                <p:cNvSpPr/>
                <p:nvPr/>
              </p:nvSpPr>
              <p:spPr>
                <a:xfrm>
                  <a:off x="59330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6" name="Freeform 2320">
                  <a:extLst>
                    <a:ext uri="{FF2B5EF4-FFF2-40B4-BE49-F238E27FC236}">
                      <a16:creationId xmlns:a16="http://schemas.microsoft.com/office/drawing/2014/main" id="{E2D9202F-B860-4095-2169-AA2C37FE2836}"/>
                    </a:ext>
                  </a:extLst>
                </p:cNvPr>
                <p:cNvSpPr/>
                <p:nvPr/>
              </p:nvSpPr>
              <p:spPr>
                <a:xfrm>
                  <a:off x="59647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7" name="Freeform 2321">
                  <a:extLst>
                    <a:ext uri="{FF2B5EF4-FFF2-40B4-BE49-F238E27FC236}">
                      <a16:creationId xmlns:a16="http://schemas.microsoft.com/office/drawing/2014/main" id="{B83E80BC-83D9-289A-FD37-EA2DC958D58E}"/>
                    </a:ext>
                  </a:extLst>
                </p:cNvPr>
                <p:cNvSpPr/>
                <p:nvPr/>
              </p:nvSpPr>
              <p:spPr>
                <a:xfrm>
                  <a:off x="59361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8" name="Freeform 2322">
                  <a:extLst>
                    <a:ext uri="{FF2B5EF4-FFF2-40B4-BE49-F238E27FC236}">
                      <a16:creationId xmlns:a16="http://schemas.microsoft.com/office/drawing/2014/main" id="{FD2492E6-AD6E-58F5-E7B8-5F62725CF210}"/>
                    </a:ext>
                  </a:extLst>
                </p:cNvPr>
                <p:cNvSpPr/>
                <p:nvPr/>
              </p:nvSpPr>
              <p:spPr>
                <a:xfrm>
                  <a:off x="59679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9" name="Freeform 2323">
                  <a:extLst>
                    <a:ext uri="{FF2B5EF4-FFF2-40B4-BE49-F238E27FC236}">
                      <a16:creationId xmlns:a16="http://schemas.microsoft.com/office/drawing/2014/main" id="{B1B71C04-D943-6E33-8568-257AD961D8D8}"/>
                    </a:ext>
                  </a:extLst>
                </p:cNvPr>
                <p:cNvSpPr/>
                <p:nvPr/>
              </p:nvSpPr>
              <p:spPr>
                <a:xfrm>
                  <a:off x="5940425"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0" name="Freeform 2324">
                  <a:extLst>
                    <a:ext uri="{FF2B5EF4-FFF2-40B4-BE49-F238E27FC236}">
                      <a16:creationId xmlns:a16="http://schemas.microsoft.com/office/drawing/2014/main" id="{63B7F50A-50A6-B265-3F70-169F50A13AA5}"/>
                    </a:ext>
                  </a:extLst>
                </p:cNvPr>
                <p:cNvSpPr/>
                <p:nvPr/>
              </p:nvSpPr>
              <p:spPr>
                <a:xfrm>
                  <a:off x="597111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1" name="Freeform 2325">
                  <a:extLst>
                    <a:ext uri="{FF2B5EF4-FFF2-40B4-BE49-F238E27FC236}">
                      <a16:creationId xmlns:a16="http://schemas.microsoft.com/office/drawing/2014/main" id="{42E1BF89-6A1B-129E-249B-39A23BB0E8F5}"/>
                    </a:ext>
                  </a:extLst>
                </p:cNvPr>
                <p:cNvSpPr/>
                <p:nvPr/>
              </p:nvSpPr>
              <p:spPr>
                <a:xfrm>
                  <a:off x="5943600"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2" name="Freeform 2326">
                  <a:extLst>
                    <a:ext uri="{FF2B5EF4-FFF2-40B4-BE49-F238E27FC236}">
                      <a16:creationId xmlns:a16="http://schemas.microsoft.com/office/drawing/2014/main" id="{C8C7DF0C-0486-78F5-8055-BD6B5D9EEB7C}"/>
                    </a:ext>
                  </a:extLst>
                </p:cNvPr>
                <p:cNvSpPr/>
                <p:nvPr/>
              </p:nvSpPr>
              <p:spPr>
                <a:xfrm>
                  <a:off x="5975350"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3" name="Freeform 2327">
                  <a:extLst>
                    <a:ext uri="{FF2B5EF4-FFF2-40B4-BE49-F238E27FC236}">
                      <a16:creationId xmlns:a16="http://schemas.microsoft.com/office/drawing/2014/main" id="{1D2D5676-D6B6-588A-5760-E458A13427CF}"/>
                    </a:ext>
                  </a:extLst>
                </p:cNvPr>
                <p:cNvSpPr/>
                <p:nvPr/>
              </p:nvSpPr>
              <p:spPr>
                <a:xfrm>
                  <a:off x="59467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4" name="Freeform 2328">
                  <a:extLst>
                    <a:ext uri="{FF2B5EF4-FFF2-40B4-BE49-F238E27FC236}">
                      <a16:creationId xmlns:a16="http://schemas.microsoft.com/office/drawing/2014/main" id="{604BDA71-5284-78F6-6F34-CA4586E87EC2}"/>
                    </a:ext>
                  </a:extLst>
                </p:cNvPr>
                <p:cNvSpPr/>
                <p:nvPr/>
              </p:nvSpPr>
              <p:spPr>
                <a:xfrm>
                  <a:off x="59785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5" name="Freeform 2329">
                  <a:extLst>
                    <a:ext uri="{FF2B5EF4-FFF2-40B4-BE49-F238E27FC236}">
                      <a16:creationId xmlns:a16="http://schemas.microsoft.com/office/drawing/2014/main" id="{D9D8DA4A-7217-6EC1-DDEC-852A83739F07}"/>
                    </a:ext>
                  </a:extLst>
                </p:cNvPr>
                <p:cNvSpPr/>
                <p:nvPr/>
              </p:nvSpPr>
              <p:spPr>
                <a:xfrm>
                  <a:off x="595418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6" name="Freeform 2330">
                  <a:extLst>
                    <a:ext uri="{FF2B5EF4-FFF2-40B4-BE49-F238E27FC236}">
                      <a16:creationId xmlns:a16="http://schemas.microsoft.com/office/drawing/2014/main" id="{202889F1-3E50-AF75-A783-89B8F6D34EB1}"/>
                    </a:ext>
                  </a:extLst>
                </p:cNvPr>
                <p:cNvSpPr/>
                <p:nvPr/>
              </p:nvSpPr>
              <p:spPr>
                <a:xfrm>
                  <a:off x="598593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7" name="Freeform 2331">
                  <a:extLst>
                    <a:ext uri="{FF2B5EF4-FFF2-40B4-BE49-F238E27FC236}">
                      <a16:creationId xmlns:a16="http://schemas.microsoft.com/office/drawing/2014/main" id="{D5F71ED4-87E3-9CFA-74A1-15668A66316A}"/>
                    </a:ext>
                  </a:extLst>
                </p:cNvPr>
                <p:cNvSpPr/>
                <p:nvPr/>
              </p:nvSpPr>
              <p:spPr>
                <a:xfrm>
                  <a:off x="5957358"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8" name="Freeform 2332">
                  <a:extLst>
                    <a:ext uri="{FF2B5EF4-FFF2-40B4-BE49-F238E27FC236}">
                      <a16:creationId xmlns:a16="http://schemas.microsoft.com/office/drawing/2014/main" id="{64431A0C-B7C2-B834-C74F-4B9F2DC31070}"/>
                    </a:ext>
                  </a:extLst>
                </p:cNvPr>
                <p:cNvSpPr/>
                <p:nvPr/>
              </p:nvSpPr>
              <p:spPr>
                <a:xfrm>
                  <a:off x="5989108"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9" name="Freeform 2333">
                  <a:extLst>
                    <a:ext uri="{FF2B5EF4-FFF2-40B4-BE49-F238E27FC236}">
                      <a16:creationId xmlns:a16="http://schemas.microsoft.com/office/drawing/2014/main" id="{46A03D11-C64B-27B9-C74F-317A1721572E}"/>
                    </a:ext>
                  </a:extLst>
                </p:cNvPr>
                <p:cNvSpPr/>
                <p:nvPr/>
              </p:nvSpPr>
              <p:spPr>
                <a:xfrm>
                  <a:off x="5961591" y="31781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0" name="Freeform 2334">
                  <a:extLst>
                    <a:ext uri="{FF2B5EF4-FFF2-40B4-BE49-F238E27FC236}">
                      <a16:creationId xmlns:a16="http://schemas.microsoft.com/office/drawing/2014/main" id="{3655DD0C-F82D-2919-217A-D8F30BE7DAD3}"/>
                    </a:ext>
                  </a:extLst>
                </p:cNvPr>
                <p:cNvSpPr/>
                <p:nvPr/>
              </p:nvSpPr>
              <p:spPr>
                <a:xfrm>
                  <a:off x="59933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1" name="Freeform 2335">
                  <a:extLst>
                    <a:ext uri="{FF2B5EF4-FFF2-40B4-BE49-F238E27FC236}">
                      <a16:creationId xmlns:a16="http://schemas.microsoft.com/office/drawing/2014/main" id="{900EEDB7-5874-CB19-FDA2-931792B33067}"/>
                    </a:ext>
                  </a:extLst>
                </p:cNvPr>
                <p:cNvSpPr/>
                <p:nvPr/>
              </p:nvSpPr>
              <p:spPr>
                <a:xfrm>
                  <a:off x="597217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2" name="Freeform 2336">
                  <a:extLst>
                    <a:ext uri="{FF2B5EF4-FFF2-40B4-BE49-F238E27FC236}">
                      <a16:creationId xmlns:a16="http://schemas.microsoft.com/office/drawing/2014/main" id="{9139ADE3-6DD4-E7C8-0A70-C400BF040A84}"/>
                    </a:ext>
                  </a:extLst>
                </p:cNvPr>
                <p:cNvSpPr/>
                <p:nvPr/>
              </p:nvSpPr>
              <p:spPr>
                <a:xfrm>
                  <a:off x="600392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3" name="Freeform 2337">
                  <a:extLst>
                    <a:ext uri="{FF2B5EF4-FFF2-40B4-BE49-F238E27FC236}">
                      <a16:creationId xmlns:a16="http://schemas.microsoft.com/office/drawing/2014/main" id="{BED6A0DA-A2F2-5CA0-6EB4-FC64754CD961}"/>
                    </a:ext>
                  </a:extLst>
                </p:cNvPr>
                <p:cNvSpPr/>
                <p:nvPr/>
              </p:nvSpPr>
              <p:spPr>
                <a:xfrm>
                  <a:off x="5978525"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4" name="Freeform 2338">
                  <a:extLst>
                    <a:ext uri="{FF2B5EF4-FFF2-40B4-BE49-F238E27FC236}">
                      <a16:creationId xmlns:a16="http://schemas.microsoft.com/office/drawing/2014/main" id="{A7D1D483-DCCE-C5E3-A295-ABAF0AAC6783}"/>
                    </a:ext>
                  </a:extLst>
                </p:cNvPr>
                <p:cNvSpPr/>
                <p:nvPr/>
              </p:nvSpPr>
              <p:spPr>
                <a:xfrm>
                  <a:off x="6010275"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5" name="Freeform 2339">
                  <a:extLst>
                    <a:ext uri="{FF2B5EF4-FFF2-40B4-BE49-F238E27FC236}">
                      <a16:creationId xmlns:a16="http://schemas.microsoft.com/office/drawing/2014/main" id="{3DC5DDCE-0A54-33F5-DCFE-96516B348429}"/>
                    </a:ext>
                  </a:extLst>
                </p:cNvPr>
                <p:cNvSpPr/>
                <p:nvPr/>
              </p:nvSpPr>
              <p:spPr>
                <a:xfrm>
                  <a:off x="5985933"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6" name="Freeform 2340">
                  <a:extLst>
                    <a:ext uri="{FF2B5EF4-FFF2-40B4-BE49-F238E27FC236}">
                      <a16:creationId xmlns:a16="http://schemas.microsoft.com/office/drawing/2014/main" id="{E786FC86-642C-5130-F800-B5EF9EE1C2A9}"/>
                    </a:ext>
                  </a:extLst>
                </p:cNvPr>
                <p:cNvSpPr/>
                <p:nvPr/>
              </p:nvSpPr>
              <p:spPr>
                <a:xfrm>
                  <a:off x="6017683"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7" name="Freeform 2341">
                  <a:extLst>
                    <a:ext uri="{FF2B5EF4-FFF2-40B4-BE49-F238E27FC236}">
                      <a16:creationId xmlns:a16="http://schemas.microsoft.com/office/drawing/2014/main" id="{7E59E3CF-F065-5C14-1B54-925FDE9F728A}"/>
                    </a:ext>
                  </a:extLst>
                </p:cNvPr>
                <p:cNvSpPr/>
                <p:nvPr/>
              </p:nvSpPr>
              <p:spPr>
                <a:xfrm>
                  <a:off x="599334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8" name="Freeform 2342">
                  <a:extLst>
                    <a:ext uri="{FF2B5EF4-FFF2-40B4-BE49-F238E27FC236}">
                      <a16:creationId xmlns:a16="http://schemas.microsoft.com/office/drawing/2014/main" id="{E4678F74-0555-EDC2-3FC5-C07F5BD8A5A5}"/>
                    </a:ext>
                  </a:extLst>
                </p:cNvPr>
                <p:cNvSpPr/>
                <p:nvPr/>
              </p:nvSpPr>
              <p:spPr>
                <a:xfrm>
                  <a:off x="602509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9" name="Freeform 2343">
                  <a:extLst>
                    <a:ext uri="{FF2B5EF4-FFF2-40B4-BE49-F238E27FC236}">
                      <a16:creationId xmlns:a16="http://schemas.microsoft.com/office/drawing/2014/main" id="{9AFAF9F4-ACC3-890F-981E-06067FEA620F}"/>
                    </a:ext>
                  </a:extLst>
                </p:cNvPr>
                <p:cNvSpPr/>
                <p:nvPr/>
              </p:nvSpPr>
              <p:spPr>
                <a:xfrm>
                  <a:off x="5996516"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0" name="Freeform 2344">
                  <a:extLst>
                    <a:ext uri="{FF2B5EF4-FFF2-40B4-BE49-F238E27FC236}">
                      <a16:creationId xmlns:a16="http://schemas.microsoft.com/office/drawing/2014/main" id="{C9712FA9-9EA1-7A44-A045-515541FAA935}"/>
                    </a:ext>
                  </a:extLst>
                </p:cNvPr>
                <p:cNvSpPr/>
                <p:nvPr/>
              </p:nvSpPr>
              <p:spPr>
                <a:xfrm>
                  <a:off x="6028266"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1" name="Freeform 2345">
                  <a:extLst>
                    <a:ext uri="{FF2B5EF4-FFF2-40B4-BE49-F238E27FC236}">
                      <a16:creationId xmlns:a16="http://schemas.microsoft.com/office/drawing/2014/main" id="{BD33FB68-B510-A76F-22AE-2E7B8C120444}"/>
                    </a:ext>
                  </a:extLst>
                </p:cNvPr>
                <p:cNvSpPr/>
                <p:nvPr/>
              </p:nvSpPr>
              <p:spPr>
                <a:xfrm>
                  <a:off x="59996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2" name="Freeform 2346">
                  <a:extLst>
                    <a:ext uri="{FF2B5EF4-FFF2-40B4-BE49-F238E27FC236}">
                      <a16:creationId xmlns:a16="http://schemas.microsoft.com/office/drawing/2014/main" id="{ED522883-46C6-05E3-17A4-0DBD3DF24E86}"/>
                    </a:ext>
                  </a:extLst>
                </p:cNvPr>
                <p:cNvSpPr/>
                <p:nvPr/>
              </p:nvSpPr>
              <p:spPr>
                <a:xfrm>
                  <a:off x="60314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3" name="Freeform 2347">
                  <a:extLst>
                    <a:ext uri="{FF2B5EF4-FFF2-40B4-BE49-F238E27FC236}">
                      <a16:creationId xmlns:a16="http://schemas.microsoft.com/office/drawing/2014/main" id="{888F4699-8FBE-AC71-0D2F-58DC180AB356}"/>
                    </a:ext>
                  </a:extLst>
                </p:cNvPr>
                <p:cNvSpPr/>
                <p:nvPr/>
              </p:nvSpPr>
              <p:spPr>
                <a:xfrm>
                  <a:off x="6025091" y="31781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4" name="Freeform 2348">
                  <a:extLst>
                    <a:ext uri="{FF2B5EF4-FFF2-40B4-BE49-F238E27FC236}">
                      <a16:creationId xmlns:a16="http://schemas.microsoft.com/office/drawing/2014/main" id="{C45FE091-6C81-DF35-F49E-9F1B87FD650A}"/>
                    </a:ext>
                  </a:extLst>
                </p:cNvPr>
                <p:cNvSpPr/>
                <p:nvPr/>
              </p:nvSpPr>
              <p:spPr>
                <a:xfrm>
                  <a:off x="6056841" y="31464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5" name="Freeform 2349">
                  <a:extLst>
                    <a:ext uri="{FF2B5EF4-FFF2-40B4-BE49-F238E27FC236}">
                      <a16:creationId xmlns:a16="http://schemas.microsoft.com/office/drawing/2014/main" id="{69116D4E-8F46-0D61-6238-EB8CD0699FD8}"/>
                    </a:ext>
                  </a:extLst>
                </p:cNvPr>
                <p:cNvSpPr/>
                <p:nvPr/>
              </p:nvSpPr>
              <p:spPr>
                <a:xfrm>
                  <a:off x="6028266" y="3183466"/>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6" name="Freeform 2350">
                  <a:extLst>
                    <a:ext uri="{FF2B5EF4-FFF2-40B4-BE49-F238E27FC236}">
                      <a16:creationId xmlns:a16="http://schemas.microsoft.com/office/drawing/2014/main" id="{64323709-F947-3597-6681-F10357390554}"/>
                    </a:ext>
                  </a:extLst>
                </p:cNvPr>
                <p:cNvSpPr/>
                <p:nvPr/>
              </p:nvSpPr>
              <p:spPr>
                <a:xfrm>
                  <a:off x="6060016" y="3151716"/>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7" name="Freeform 2351">
                  <a:extLst>
                    <a:ext uri="{FF2B5EF4-FFF2-40B4-BE49-F238E27FC236}">
                      <a16:creationId xmlns:a16="http://schemas.microsoft.com/office/drawing/2014/main" id="{9B2C3EB7-5A52-4419-D63F-511E0514C5F2}"/>
                    </a:ext>
                  </a:extLst>
                </p:cNvPr>
                <p:cNvSpPr/>
                <p:nvPr/>
              </p:nvSpPr>
              <p:spPr>
                <a:xfrm>
                  <a:off x="6056841"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8" name="Freeform 2352">
                  <a:extLst>
                    <a:ext uri="{FF2B5EF4-FFF2-40B4-BE49-F238E27FC236}">
                      <a16:creationId xmlns:a16="http://schemas.microsoft.com/office/drawing/2014/main" id="{080743B6-1D33-B115-FAF6-3DAC3EAD9A8F}"/>
                    </a:ext>
                  </a:extLst>
                </p:cNvPr>
                <p:cNvSpPr/>
                <p:nvPr/>
              </p:nvSpPr>
              <p:spPr>
                <a:xfrm>
                  <a:off x="6088591"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9" name="Freeform 2353">
                  <a:extLst>
                    <a:ext uri="{FF2B5EF4-FFF2-40B4-BE49-F238E27FC236}">
                      <a16:creationId xmlns:a16="http://schemas.microsoft.com/office/drawing/2014/main" id="{5C1AED43-AB26-C809-04C3-04A87C608F4F}"/>
                    </a:ext>
                  </a:extLst>
                </p:cNvPr>
                <p:cNvSpPr/>
                <p:nvPr/>
              </p:nvSpPr>
              <p:spPr>
                <a:xfrm>
                  <a:off x="6141508"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0" name="Freeform 2354">
                  <a:extLst>
                    <a:ext uri="{FF2B5EF4-FFF2-40B4-BE49-F238E27FC236}">
                      <a16:creationId xmlns:a16="http://schemas.microsoft.com/office/drawing/2014/main" id="{07FB2495-1B11-82E3-BFEF-8061795A12A2}"/>
                    </a:ext>
                  </a:extLst>
                </p:cNvPr>
                <p:cNvSpPr/>
                <p:nvPr/>
              </p:nvSpPr>
              <p:spPr>
                <a:xfrm>
                  <a:off x="6173258"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1" name="Freeform 2355">
                  <a:extLst>
                    <a:ext uri="{FF2B5EF4-FFF2-40B4-BE49-F238E27FC236}">
                      <a16:creationId xmlns:a16="http://schemas.microsoft.com/office/drawing/2014/main" id="{A149C3DA-B285-60F3-32E7-26FD57863CAC}"/>
                    </a:ext>
                  </a:extLst>
                </p:cNvPr>
                <p:cNvSpPr/>
                <p:nvPr/>
              </p:nvSpPr>
              <p:spPr>
                <a:xfrm>
                  <a:off x="614891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2" name="Freeform 2356">
                  <a:extLst>
                    <a:ext uri="{FF2B5EF4-FFF2-40B4-BE49-F238E27FC236}">
                      <a16:creationId xmlns:a16="http://schemas.microsoft.com/office/drawing/2014/main" id="{5538AFBB-4CB3-B75B-1950-AF5CAE76FE5C}"/>
                    </a:ext>
                  </a:extLst>
                </p:cNvPr>
                <p:cNvSpPr/>
                <p:nvPr/>
              </p:nvSpPr>
              <p:spPr>
                <a:xfrm>
                  <a:off x="618066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3" name="Freeform 2357">
                  <a:extLst>
                    <a:ext uri="{FF2B5EF4-FFF2-40B4-BE49-F238E27FC236}">
                      <a16:creationId xmlns:a16="http://schemas.microsoft.com/office/drawing/2014/main" id="{5F90187C-1EB1-0ACA-31A9-95081FF4C933}"/>
                    </a:ext>
                  </a:extLst>
                </p:cNvPr>
                <p:cNvSpPr/>
                <p:nvPr/>
              </p:nvSpPr>
              <p:spPr>
                <a:xfrm>
                  <a:off x="61658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4" name="Freeform 2358">
                  <a:extLst>
                    <a:ext uri="{FF2B5EF4-FFF2-40B4-BE49-F238E27FC236}">
                      <a16:creationId xmlns:a16="http://schemas.microsoft.com/office/drawing/2014/main" id="{CAA3E583-15F7-221A-FE4B-1FB33604FC1B}"/>
                    </a:ext>
                  </a:extLst>
                </p:cNvPr>
                <p:cNvSpPr/>
                <p:nvPr/>
              </p:nvSpPr>
              <p:spPr>
                <a:xfrm>
                  <a:off x="61976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5" name="Freeform 2359">
                  <a:extLst>
                    <a:ext uri="{FF2B5EF4-FFF2-40B4-BE49-F238E27FC236}">
                      <a16:creationId xmlns:a16="http://schemas.microsoft.com/office/drawing/2014/main" id="{2FE0719F-C28D-E1B5-687D-8ADDC64A8313}"/>
                    </a:ext>
                  </a:extLst>
                </p:cNvPr>
                <p:cNvSpPr/>
                <p:nvPr/>
              </p:nvSpPr>
              <p:spPr>
                <a:xfrm>
                  <a:off x="61944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6" name="Freeform 2360">
                  <a:extLst>
                    <a:ext uri="{FF2B5EF4-FFF2-40B4-BE49-F238E27FC236}">
                      <a16:creationId xmlns:a16="http://schemas.microsoft.com/office/drawing/2014/main" id="{5DA09A84-73A0-B83E-791F-D428006B0C6F}"/>
                    </a:ext>
                  </a:extLst>
                </p:cNvPr>
                <p:cNvSpPr/>
                <p:nvPr/>
              </p:nvSpPr>
              <p:spPr>
                <a:xfrm>
                  <a:off x="62261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7" name="Freeform 2361">
                  <a:extLst>
                    <a:ext uri="{FF2B5EF4-FFF2-40B4-BE49-F238E27FC236}">
                      <a16:creationId xmlns:a16="http://schemas.microsoft.com/office/drawing/2014/main" id="{79914BFC-5A91-7A2F-3448-603580B4F891}"/>
                    </a:ext>
                  </a:extLst>
                </p:cNvPr>
                <p:cNvSpPr/>
                <p:nvPr/>
              </p:nvSpPr>
              <p:spPr>
                <a:xfrm>
                  <a:off x="6218766"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8" name="Freeform 2362">
                  <a:extLst>
                    <a:ext uri="{FF2B5EF4-FFF2-40B4-BE49-F238E27FC236}">
                      <a16:creationId xmlns:a16="http://schemas.microsoft.com/office/drawing/2014/main" id="{375C8493-892C-764A-1181-42F0B18AB54D}"/>
                    </a:ext>
                  </a:extLst>
                </p:cNvPr>
                <p:cNvSpPr/>
                <p:nvPr/>
              </p:nvSpPr>
              <p:spPr>
                <a:xfrm>
                  <a:off x="6250516"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9" name="Freeform 2363">
                  <a:extLst>
                    <a:ext uri="{FF2B5EF4-FFF2-40B4-BE49-F238E27FC236}">
                      <a16:creationId xmlns:a16="http://schemas.microsoft.com/office/drawing/2014/main" id="{8897AAB1-0044-BF47-6C97-55C96774088F}"/>
                    </a:ext>
                  </a:extLst>
                </p:cNvPr>
                <p:cNvSpPr/>
                <p:nvPr/>
              </p:nvSpPr>
              <p:spPr>
                <a:xfrm>
                  <a:off x="6230408"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0" name="Freeform 2364">
                  <a:extLst>
                    <a:ext uri="{FF2B5EF4-FFF2-40B4-BE49-F238E27FC236}">
                      <a16:creationId xmlns:a16="http://schemas.microsoft.com/office/drawing/2014/main" id="{435FCB71-B53D-74D5-252D-4446A95070A2}"/>
                    </a:ext>
                  </a:extLst>
                </p:cNvPr>
                <p:cNvSpPr/>
                <p:nvPr/>
              </p:nvSpPr>
              <p:spPr>
                <a:xfrm>
                  <a:off x="62611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1" name="Freeform 2365">
                  <a:extLst>
                    <a:ext uri="{FF2B5EF4-FFF2-40B4-BE49-F238E27FC236}">
                      <a16:creationId xmlns:a16="http://schemas.microsoft.com/office/drawing/2014/main" id="{4A594D1C-CB9E-6755-1576-D71B9204D049}"/>
                    </a:ext>
                  </a:extLst>
                </p:cNvPr>
                <p:cNvSpPr/>
                <p:nvPr/>
              </p:nvSpPr>
              <p:spPr>
                <a:xfrm>
                  <a:off x="6240991" y="3187700"/>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2" name="Freeform 2366">
                  <a:extLst>
                    <a:ext uri="{FF2B5EF4-FFF2-40B4-BE49-F238E27FC236}">
                      <a16:creationId xmlns:a16="http://schemas.microsoft.com/office/drawing/2014/main" id="{7E3A5FA8-08DF-C44F-CA45-D6F97526D684}"/>
                    </a:ext>
                  </a:extLst>
                </p:cNvPr>
                <p:cNvSpPr/>
                <p:nvPr/>
              </p:nvSpPr>
              <p:spPr>
                <a:xfrm>
                  <a:off x="6271683"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3" name="Freeform 2367">
                  <a:extLst>
                    <a:ext uri="{FF2B5EF4-FFF2-40B4-BE49-F238E27FC236}">
                      <a16:creationId xmlns:a16="http://schemas.microsoft.com/office/drawing/2014/main" id="{319DBF4E-4B46-2DB2-6712-161AC94C4503}"/>
                    </a:ext>
                  </a:extLst>
                </p:cNvPr>
                <p:cNvSpPr/>
                <p:nvPr/>
              </p:nvSpPr>
              <p:spPr>
                <a:xfrm>
                  <a:off x="6254750"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4" name="Freeform 2368">
                  <a:extLst>
                    <a:ext uri="{FF2B5EF4-FFF2-40B4-BE49-F238E27FC236}">
                      <a16:creationId xmlns:a16="http://schemas.microsoft.com/office/drawing/2014/main" id="{0841CD49-7D00-90C7-EDAF-80862A2C1558}"/>
                    </a:ext>
                  </a:extLst>
                </p:cNvPr>
                <p:cNvSpPr/>
                <p:nvPr/>
              </p:nvSpPr>
              <p:spPr>
                <a:xfrm>
                  <a:off x="6286500"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5" name="Freeform 2369">
                  <a:extLst>
                    <a:ext uri="{FF2B5EF4-FFF2-40B4-BE49-F238E27FC236}">
                      <a16:creationId xmlns:a16="http://schemas.microsoft.com/office/drawing/2014/main" id="{B85511B4-C3A6-8A13-F573-298AD9FD52AA}"/>
                    </a:ext>
                  </a:extLst>
                </p:cNvPr>
                <p:cNvSpPr/>
                <p:nvPr/>
              </p:nvSpPr>
              <p:spPr>
                <a:xfrm>
                  <a:off x="6257925" y="31877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6" name="Freeform 2370">
                  <a:extLst>
                    <a:ext uri="{FF2B5EF4-FFF2-40B4-BE49-F238E27FC236}">
                      <a16:creationId xmlns:a16="http://schemas.microsoft.com/office/drawing/2014/main" id="{A17382F2-B041-1C69-5906-A1499594189C}"/>
                    </a:ext>
                  </a:extLst>
                </p:cNvPr>
                <p:cNvSpPr/>
                <p:nvPr/>
              </p:nvSpPr>
              <p:spPr>
                <a:xfrm>
                  <a:off x="6289675" y="3157008"/>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7" name="Freeform 2371">
                  <a:extLst>
                    <a:ext uri="{FF2B5EF4-FFF2-40B4-BE49-F238E27FC236}">
                      <a16:creationId xmlns:a16="http://schemas.microsoft.com/office/drawing/2014/main" id="{CE2DABEA-B332-AB04-E78D-18C0A1C94F3C}"/>
                    </a:ext>
                  </a:extLst>
                </p:cNvPr>
                <p:cNvSpPr/>
                <p:nvPr/>
              </p:nvSpPr>
              <p:spPr>
                <a:xfrm>
                  <a:off x="6265333" y="31929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8" name="Freeform 2372">
                  <a:extLst>
                    <a:ext uri="{FF2B5EF4-FFF2-40B4-BE49-F238E27FC236}">
                      <a16:creationId xmlns:a16="http://schemas.microsoft.com/office/drawing/2014/main" id="{362B73B8-3396-DA3D-E70B-8C342367FCAF}"/>
                    </a:ext>
                  </a:extLst>
                </p:cNvPr>
                <p:cNvSpPr/>
                <p:nvPr/>
              </p:nvSpPr>
              <p:spPr>
                <a:xfrm>
                  <a:off x="6297083" y="3162300"/>
                  <a:ext cx="10583" cy="62441"/>
                </a:xfrm>
                <a:custGeom>
                  <a:avLst/>
                  <a:gdLst>
                    <a:gd name="connsiteX0" fmla="*/ 0 w 10583"/>
                    <a:gd name="connsiteY0" fmla="*/ 0 h 62441"/>
                    <a:gd name="connsiteX1" fmla="*/ 0 w 10583"/>
                    <a:gd name="connsiteY1" fmla="*/ 62442 h 62441"/>
                  </a:gdLst>
                  <a:ahLst/>
                  <a:cxnLst>
                    <a:cxn ang="0">
                      <a:pos x="connsiteX0" y="connsiteY0"/>
                    </a:cxn>
                    <a:cxn ang="0">
                      <a:pos x="connsiteX1" y="connsiteY1"/>
                    </a:cxn>
                  </a:cxnLst>
                  <a:rect l="l" t="t" r="r" b="b"/>
                  <a:pathLst>
                    <a:path w="10583" h="62441">
                      <a:moveTo>
                        <a:pt x="0" y="0"/>
                      </a:moveTo>
                      <a:lnTo>
                        <a:pt x="0" y="62442"/>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9" name="Freeform 2373">
                  <a:extLst>
                    <a:ext uri="{FF2B5EF4-FFF2-40B4-BE49-F238E27FC236}">
                      <a16:creationId xmlns:a16="http://schemas.microsoft.com/office/drawing/2014/main" id="{BDA46F0F-096B-1B67-9C01-600E46FF9D36}"/>
                    </a:ext>
                  </a:extLst>
                </p:cNvPr>
                <p:cNvSpPr/>
                <p:nvPr/>
              </p:nvSpPr>
              <p:spPr>
                <a:xfrm>
                  <a:off x="6279091"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0" name="Freeform 2374">
                  <a:extLst>
                    <a:ext uri="{FF2B5EF4-FFF2-40B4-BE49-F238E27FC236}">
                      <a16:creationId xmlns:a16="http://schemas.microsoft.com/office/drawing/2014/main" id="{431BD1F0-0595-EEE0-ED0E-D3EA9520D359}"/>
                    </a:ext>
                  </a:extLst>
                </p:cNvPr>
                <p:cNvSpPr/>
                <p:nvPr/>
              </p:nvSpPr>
              <p:spPr>
                <a:xfrm>
                  <a:off x="6310841"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1" name="Freeform 2375">
                  <a:extLst>
                    <a:ext uri="{FF2B5EF4-FFF2-40B4-BE49-F238E27FC236}">
                      <a16:creationId xmlns:a16="http://schemas.microsoft.com/office/drawing/2014/main" id="{5F6FD392-7315-7BFC-63F5-6D460E9C669D}"/>
                    </a:ext>
                  </a:extLst>
                </p:cNvPr>
                <p:cNvSpPr/>
                <p:nvPr/>
              </p:nvSpPr>
              <p:spPr>
                <a:xfrm>
                  <a:off x="6283325" y="319934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2" name="Freeform 2376">
                  <a:extLst>
                    <a:ext uri="{FF2B5EF4-FFF2-40B4-BE49-F238E27FC236}">
                      <a16:creationId xmlns:a16="http://schemas.microsoft.com/office/drawing/2014/main" id="{1C28AD98-57D6-CE3C-260D-C2DB789F9C62}"/>
                    </a:ext>
                  </a:extLst>
                </p:cNvPr>
                <p:cNvSpPr/>
                <p:nvPr/>
              </p:nvSpPr>
              <p:spPr>
                <a:xfrm>
                  <a:off x="6315075" y="316759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3" name="Freeform 2377">
                  <a:extLst>
                    <a:ext uri="{FF2B5EF4-FFF2-40B4-BE49-F238E27FC236}">
                      <a16:creationId xmlns:a16="http://schemas.microsoft.com/office/drawing/2014/main" id="{08366B56-8C63-B1CA-9AE0-66D288C915B0}"/>
                    </a:ext>
                  </a:extLst>
                </p:cNvPr>
                <p:cNvSpPr/>
                <p:nvPr/>
              </p:nvSpPr>
              <p:spPr>
                <a:xfrm>
                  <a:off x="6286500" y="320463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4" name="Freeform 2378">
                  <a:extLst>
                    <a:ext uri="{FF2B5EF4-FFF2-40B4-BE49-F238E27FC236}">
                      <a16:creationId xmlns:a16="http://schemas.microsoft.com/office/drawing/2014/main" id="{6B051407-CF79-E848-3156-918BCB771562}"/>
                    </a:ext>
                  </a:extLst>
                </p:cNvPr>
                <p:cNvSpPr/>
                <p:nvPr/>
              </p:nvSpPr>
              <p:spPr>
                <a:xfrm>
                  <a:off x="6318250" y="317288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5" name="Freeform 2379">
                  <a:extLst>
                    <a:ext uri="{FF2B5EF4-FFF2-40B4-BE49-F238E27FC236}">
                      <a16:creationId xmlns:a16="http://schemas.microsoft.com/office/drawing/2014/main" id="{36EE1267-5CD0-278B-1A0C-9DF8CA393DA3}"/>
                    </a:ext>
                  </a:extLst>
                </p:cNvPr>
                <p:cNvSpPr/>
                <p:nvPr/>
              </p:nvSpPr>
              <p:spPr>
                <a:xfrm>
                  <a:off x="6310841"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6" name="Freeform 2380">
                  <a:extLst>
                    <a:ext uri="{FF2B5EF4-FFF2-40B4-BE49-F238E27FC236}">
                      <a16:creationId xmlns:a16="http://schemas.microsoft.com/office/drawing/2014/main" id="{49A90C5D-9F8F-CA23-AF6E-9B9BC948B5AD}"/>
                    </a:ext>
                  </a:extLst>
                </p:cNvPr>
                <p:cNvSpPr/>
                <p:nvPr/>
              </p:nvSpPr>
              <p:spPr>
                <a:xfrm>
                  <a:off x="6342591"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7" name="Freeform 2381">
                  <a:extLst>
                    <a:ext uri="{FF2B5EF4-FFF2-40B4-BE49-F238E27FC236}">
                      <a16:creationId xmlns:a16="http://schemas.microsoft.com/office/drawing/2014/main" id="{313DA8FC-731D-DEDA-F23F-0E8ADF204044}"/>
                    </a:ext>
                  </a:extLst>
                </p:cNvPr>
                <p:cNvSpPr/>
                <p:nvPr/>
              </p:nvSpPr>
              <p:spPr>
                <a:xfrm>
                  <a:off x="6357408" y="32099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8" name="Freeform 2382">
                  <a:extLst>
                    <a:ext uri="{FF2B5EF4-FFF2-40B4-BE49-F238E27FC236}">
                      <a16:creationId xmlns:a16="http://schemas.microsoft.com/office/drawing/2014/main" id="{B0B92171-D2F8-F00E-70EB-EC28B583713D}"/>
                    </a:ext>
                  </a:extLst>
                </p:cNvPr>
                <p:cNvSpPr/>
                <p:nvPr/>
              </p:nvSpPr>
              <p:spPr>
                <a:xfrm>
                  <a:off x="6389158" y="31781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9" name="Freeform 2383">
                  <a:extLst>
                    <a:ext uri="{FF2B5EF4-FFF2-40B4-BE49-F238E27FC236}">
                      <a16:creationId xmlns:a16="http://schemas.microsoft.com/office/drawing/2014/main" id="{8774C735-5F06-B36A-65C5-14CB85B5A281}"/>
                    </a:ext>
                  </a:extLst>
                </p:cNvPr>
                <p:cNvSpPr/>
                <p:nvPr/>
              </p:nvSpPr>
              <p:spPr>
                <a:xfrm>
                  <a:off x="64452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0" name="Freeform 2384">
                  <a:extLst>
                    <a:ext uri="{FF2B5EF4-FFF2-40B4-BE49-F238E27FC236}">
                      <a16:creationId xmlns:a16="http://schemas.microsoft.com/office/drawing/2014/main" id="{D7478285-4E39-FBB8-0AB7-502023478138}"/>
                    </a:ext>
                  </a:extLst>
                </p:cNvPr>
                <p:cNvSpPr/>
                <p:nvPr/>
              </p:nvSpPr>
              <p:spPr>
                <a:xfrm>
                  <a:off x="64770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1" name="Freeform 2385">
                  <a:extLst>
                    <a:ext uri="{FF2B5EF4-FFF2-40B4-BE49-F238E27FC236}">
                      <a16:creationId xmlns:a16="http://schemas.microsoft.com/office/drawing/2014/main" id="{6D374125-D41C-2F23-C427-B72F44508C76}"/>
                    </a:ext>
                  </a:extLst>
                </p:cNvPr>
                <p:cNvSpPr/>
                <p:nvPr/>
              </p:nvSpPr>
              <p:spPr>
                <a:xfrm>
                  <a:off x="646641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2" name="Freeform 2386">
                  <a:extLst>
                    <a:ext uri="{FF2B5EF4-FFF2-40B4-BE49-F238E27FC236}">
                      <a16:creationId xmlns:a16="http://schemas.microsoft.com/office/drawing/2014/main" id="{BDD4AB1D-5840-C8CC-A1C4-79C3FFD0252F}"/>
                    </a:ext>
                  </a:extLst>
                </p:cNvPr>
                <p:cNvSpPr/>
                <p:nvPr/>
              </p:nvSpPr>
              <p:spPr>
                <a:xfrm>
                  <a:off x="649816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3" name="Freeform 2387">
                  <a:extLst>
                    <a:ext uri="{FF2B5EF4-FFF2-40B4-BE49-F238E27FC236}">
                      <a16:creationId xmlns:a16="http://schemas.microsoft.com/office/drawing/2014/main" id="{E713E454-BF03-59E0-CA98-E6BBDAE02074}"/>
                    </a:ext>
                  </a:extLst>
                </p:cNvPr>
                <p:cNvSpPr/>
                <p:nvPr/>
              </p:nvSpPr>
              <p:spPr>
                <a:xfrm>
                  <a:off x="647382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4" name="Freeform 2388">
                  <a:extLst>
                    <a:ext uri="{FF2B5EF4-FFF2-40B4-BE49-F238E27FC236}">
                      <a16:creationId xmlns:a16="http://schemas.microsoft.com/office/drawing/2014/main" id="{8A2F969F-9525-BBA1-1C64-20B7588CDE40}"/>
                    </a:ext>
                  </a:extLst>
                </p:cNvPr>
                <p:cNvSpPr/>
                <p:nvPr/>
              </p:nvSpPr>
              <p:spPr>
                <a:xfrm>
                  <a:off x="650557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5" name="Freeform 2389">
                  <a:extLst>
                    <a:ext uri="{FF2B5EF4-FFF2-40B4-BE49-F238E27FC236}">
                      <a16:creationId xmlns:a16="http://schemas.microsoft.com/office/drawing/2014/main" id="{3478CFA2-E270-2E83-ACAF-F36C2ECC059B}"/>
                    </a:ext>
                  </a:extLst>
                </p:cNvPr>
                <p:cNvSpPr/>
                <p:nvPr/>
              </p:nvSpPr>
              <p:spPr>
                <a:xfrm>
                  <a:off x="64770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6" name="Freeform 2390">
                  <a:extLst>
                    <a:ext uri="{FF2B5EF4-FFF2-40B4-BE49-F238E27FC236}">
                      <a16:creationId xmlns:a16="http://schemas.microsoft.com/office/drawing/2014/main" id="{AE8788CD-DE34-2631-8713-2B956EF41266}"/>
                    </a:ext>
                  </a:extLst>
                </p:cNvPr>
                <p:cNvSpPr/>
                <p:nvPr/>
              </p:nvSpPr>
              <p:spPr>
                <a:xfrm>
                  <a:off x="65087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7" name="Freeform 2391">
                  <a:extLst>
                    <a:ext uri="{FF2B5EF4-FFF2-40B4-BE49-F238E27FC236}">
                      <a16:creationId xmlns:a16="http://schemas.microsoft.com/office/drawing/2014/main" id="{7F31D9D6-36F4-692B-9092-5669CDAC53F4}"/>
                    </a:ext>
                  </a:extLst>
                </p:cNvPr>
                <p:cNvSpPr/>
                <p:nvPr/>
              </p:nvSpPr>
              <p:spPr>
                <a:xfrm>
                  <a:off x="648123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8" name="Freeform 2392">
                  <a:extLst>
                    <a:ext uri="{FF2B5EF4-FFF2-40B4-BE49-F238E27FC236}">
                      <a16:creationId xmlns:a16="http://schemas.microsoft.com/office/drawing/2014/main" id="{A1E14FF3-E5A3-E343-85EB-8BA65660F0FE}"/>
                    </a:ext>
                  </a:extLst>
                </p:cNvPr>
                <p:cNvSpPr/>
                <p:nvPr/>
              </p:nvSpPr>
              <p:spPr>
                <a:xfrm>
                  <a:off x="65129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9" name="Freeform 2393">
                  <a:extLst>
                    <a:ext uri="{FF2B5EF4-FFF2-40B4-BE49-F238E27FC236}">
                      <a16:creationId xmlns:a16="http://schemas.microsoft.com/office/drawing/2014/main" id="{206D7E1D-40AF-56E0-B96B-AF6A72F3ED78}"/>
                    </a:ext>
                  </a:extLst>
                </p:cNvPr>
                <p:cNvSpPr/>
                <p:nvPr/>
              </p:nvSpPr>
              <p:spPr>
                <a:xfrm>
                  <a:off x="6494991"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0" name="Freeform 2394">
                  <a:extLst>
                    <a:ext uri="{FF2B5EF4-FFF2-40B4-BE49-F238E27FC236}">
                      <a16:creationId xmlns:a16="http://schemas.microsoft.com/office/drawing/2014/main" id="{7FBC39B8-0A2C-BFE0-7E98-896E7BDBB3BB}"/>
                    </a:ext>
                  </a:extLst>
                </p:cNvPr>
                <p:cNvSpPr/>
                <p:nvPr/>
              </p:nvSpPr>
              <p:spPr>
                <a:xfrm>
                  <a:off x="6526741"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1" name="Freeform 2395">
                  <a:extLst>
                    <a:ext uri="{FF2B5EF4-FFF2-40B4-BE49-F238E27FC236}">
                      <a16:creationId xmlns:a16="http://schemas.microsoft.com/office/drawing/2014/main" id="{52A4F611-6087-F88C-5945-5556810892D8}"/>
                    </a:ext>
                  </a:extLst>
                </p:cNvPr>
                <p:cNvSpPr/>
                <p:nvPr/>
              </p:nvSpPr>
              <p:spPr>
                <a:xfrm>
                  <a:off x="64981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2" name="Freeform 2396">
                  <a:extLst>
                    <a:ext uri="{FF2B5EF4-FFF2-40B4-BE49-F238E27FC236}">
                      <a16:creationId xmlns:a16="http://schemas.microsoft.com/office/drawing/2014/main" id="{5C8FA009-47AE-14EA-7749-36803C65E182}"/>
                    </a:ext>
                  </a:extLst>
                </p:cNvPr>
                <p:cNvSpPr/>
                <p:nvPr/>
              </p:nvSpPr>
              <p:spPr>
                <a:xfrm>
                  <a:off x="65299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3" name="Freeform 2397">
                  <a:extLst>
                    <a:ext uri="{FF2B5EF4-FFF2-40B4-BE49-F238E27FC236}">
                      <a16:creationId xmlns:a16="http://schemas.microsoft.com/office/drawing/2014/main" id="{A4FEB8A7-C625-7CE4-DDC7-B2657A9FE6C0}"/>
                    </a:ext>
                  </a:extLst>
                </p:cNvPr>
                <p:cNvSpPr/>
                <p:nvPr/>
              </p:nvSpPr>
              <p:spPr>
                <a:xfrm>
                  <a:off x="650240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4" name="Freeform 2398">
                  <a:extLst>
                    <a:ext uri="{FF2B5EF4-FFF2-40B4-BE49-F238E27FC236}">
                      <a16:creationId xmlns:a16="http://schemas.microsoft.com/office/drawing/2014/main" id="{758846C9-A06A-3AAE-D4D2-0DD0A75BB5D5}"/>
                    </a:ext>
                  </a:extLst>
                </p:cNvPr>
                <p:cNvSpPr/>
                <p:nvPr/>
              </p:nvSpPr>
              <p:spPr>
                <a:xfrm>
                  <a:off x="653415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5" name="Freeform 2399">
                  <a:extLst>
                    <a:ext uri="{FF2B5EF4-FFF2-40B4-BE49-F238E27FC236}">
                      <a16:creationId xmlns:a16="http://schemas.microsoft.com/office/drawing/2014/main" id="{CD1AE7FC-38B4-B01C-2A48-C9E76CF4C6AD}"/>
                    </a:ext>
                  </a:extLst>
                </p:cNvPr>
                <p:cNvSpPr/>
                <p:nvPr/>
              </p:nvSpPr>
              <p:spPr>
                <a:xfrm>
                  <a:off x="6505575"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 name="Freeform 2400">
                  <a:extLst>
                    <a:ext uri="{FF2B5EF4-FFF2-40B4-BE49-F238E27FC236}">
                      <a16:creationId xmlns:a16="http://schemas.microsoft.com/office/drawing/2014/main" id="{ECF564DE-56CE-0E31-C004-C2205BEF27A4}"/>
                    </a:ext>
                  </a:extLst>
                </p:cNvPr>
                <p:cNvSpPr/>
                <p:nvPr/>
              </p:nvSpPr>
              <p:spPr>
                <a:xfrm>
                  <a:off x="6537325"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7" name="Freeform 2401">
                  <a:extLst>
                    <a:ext uri="{FF2B5EF4-FFF2-40B4-BE49-F238E27FC236}">
                      <a16:creationId xmlns:a16="http://schemas.microsoft.com/office/drawing/2014/main" id="{F50F8D49-5C99-C608-3E57-32859E98705F}"/>
                    </a:ext>
                  </a:extLst>
                </p:cNvPr>
                <p:cNvSpPr/>
                <p:nvPr/>
              </p:nvSpPr>
              <p:spPr>
                <a:xfrm>
                  <a:off x="6508750"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8" name="Freeform 2402">
                  <a:extLst>
                    <a:ext uri="{FF2B5EF4-FFF2-40B4-BE49-F238E27FC236}">
                      <a16:creationId xmlns:a16="http://schemas.microsoft.com/office/drawing/2014/main" id="{2F4B5C01-2898-D7A3-B90B-2BD763B04514}"/>
                    </a:ext>
                  </a:extLst>
                </p:cNvPr>
                <p:cNvSpPr/>
                <p:nvPr/>
              </p:nvSpPr>
              <p:spPr>
                <a:xfrm>
                  <a:off x="6540500"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9" name="Freeform 2403">
                  <a:extLst>
                    <a:ext uri="{FF2B5EF4-FFF2-40B4-BE49-F238E27FC236}">
                      <a16:creationId xmlns:a16="http://schemas.microsoft.com/office/drawing/2014/main" id="{98CDFE8A-D412-3FAE-9659-E7D52AEE8F8C}"/>
                    </a:ext>
                  </a:extLst>
                </p:cNvPr>
                <p:cNvSpPr/>
                <p:nvPr/>
              </p:nvSpPr>
              <p:spPr>
                <a:xfrm>
                  <a:off x="6512983"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0" name="Freeform 2404">
                  <a:extLst>
                    <a:ext uri="{FF2B5EF4-FFF2-40B4-BE49-F238E27FC236}">
                      <a16:creationId xmlns:a16="http://schemas.microsoft.com/office/drawing/2014/main" id="{1C65F4C6-D90B-1524-826C-4E3A0A2C157A}"/>
                    </a:ext>
                  </a:extLst>
                </p:cNvPr>
                <p:cNvSpPr/>
                <p:nvPr/>
              </p:nvSpPr>
              <p:spPr>
                <a:xfrm>
                  <a:off x="654473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1" name="Freeform 2405">
                  <a:extLst>
                    <a:ext uri="{FF2B5EF4-FFF2-40B4-BE49-F238E27FC236}">
                      <a16:creationId xmlns:a16="http://schemas.microsoft.com/office/drawing/2014/main" id="{8B0798F4-FE09-0FAB-91E6-411D0DDD6930}"/>
                    </a:ext>
                  </a:extLst>
                </p:cNvPr>
                <p:cNvSpPr/>
                <p:nvPr/>
              </p:nvSpPr>
              <p:spPr>
                <a:xfrm>
                  <a:off x="6516158"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2" name="Freeform 2406">
                  <a:extLst>
                    <a:ext uri="{FF2B5EF4-FFF2-40B4-BE49-F238E27FC236}">
                      <a16:creationId xmlns:a16="http://schemas.microsoft.com/office/drawing/2014/main" id="{F77FAC75-88C5-4607-47C9-2C4809E3D829}"/>
                    </a:ext>
                  </a:extLst>
                </p:cNvPr>
                <p:cNvSpPr/>
                <p:nvPr/>
              </p:nvSpPr>
              <p:spPr>
                <a:xfrm>
                  <a:off x="6547908"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3" name="Freeform 2407">
                  <a:extLst>
                    <a:ext uri="{FF2B5EF4-FFF2-40B4-BE49-F238E27FC236}">
                      <a16:creationId xmlns:a16="http://schemas.microsoft.com/office/drawing/2014/main" id="{0514322D-E0EB-1E38-BB24-BCB8F77EA7F8}"/>
                    </a:ext>
                  </a:extLst>
                </p:cNvPr>
                <p:cNvSpPr/>
                <p:nvPr/>
              </p:nvSpPr>
              <p:spPr>
                <a:xfrm>
                  <a:off x="6520391" y="322580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4" name="Freeform 2408">
                  <a:extLst>
                    <a:ext uri="{FF2B5EF4-FFF2-40B4-BE49-F238E27FC236}">
                      <a16:creationId xmlns:a16="http://schemas.microsoft.com/office/drawing/2014/main" id="{66FE9EFD-F1F7-5993-D7A6-29DEAC8F8EF0}"/>
                    </a:ext>
                  </a:extLst>
                </p:cNvPr>
                <p:cNvSpPr/>
                <p:nvPr/>
              </p:nvSpPr>
              <p:spPr>
                <a:xfrm>
                  <a:off x="6551083"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5" name="Freeform 2409">
                  <a:extLst>
                    <a:ext uri="{FF2B5EF4-FFF2-40B4-BE49-F238E27FC236}">
                      <a16:creationId xmlns:a16="http://schemas.microsoft.com/office/drawing/2014/main" id="{86BDD5A6-E7FB-FA11-D93E-E1E30D54D7EE}"/>
                    </a:ext>
                  </a:extLst>
                </p:cNvPr>
                <p:cNvSpPr/>
                <p:nvPr/>
              </p:nvSpPr>
              <p:spPr>
                <a:xfrm>
                  <a:off x="6523566" y="322580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6" name="Freeform 2410">
                  <a:extLst>
                    <a:ext uri="{FF2B5EF4-FFF2-40B4-BE49-F238E27FC236}">
                      <a16:creationId xmlns:a16="http://schemas.microsoft.com/office/drawing/2014/main" id="{69AA7C7C-4D31-44BF-EAFD-C042BBC7E090}"/>
                    </a:ext>
                  </a:extLst>
                </p:cNvPr>
                <p:cNvSpPr/>
                <p:nvPr/>
              </p:nvSpPr>
              <p:spPr>
                <a:xfrm>
                  <a:off x="6555316" y="319405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7" name="Freeform 2411">
                  <a:extLst>
                    <a:ext uri="{FF2B5EF4-FFF2-40B4-BE49-F238E27FC236}">
                      <a16:creationId xmlns:a16="http://schemas.microsoft.com/office/drawing/2014/main" id="{A7A8D6E5-1AC0-0E70-B9E9-DD9FEB9C2D7E}"/>
                    </a:ext>
                  </a:extLst>
                </p:cNvPr>
                <p:cNvSpPr/>
                <p:nvPr/>
              </p:nvSpPr>
              <p:spPr>
                <a:xfrm>
                  <a:off x="65267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8" name="Freeform 2412">
                  <a:extLst>
                    <a:ext uri="{FF2B5EF4-FFF2-40B4-BE49-F238E27FC236}">
                      <a16:creationId xmlns:a16="http://schemas.microsoft.com/office/drawing/2014/main" id="{9B56A3C9-1759-9EAD-B502-9257F22DB8AB}"/>
                    </a:ext>
                  </a:extLst>
                </p:cNvPr>
                <p:cNvSpPr/>
                <p:nvPr/>
              </p:nvSpPr>
              <p:spPr>
                <a:xfrm>
                  <a:off x="65584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9" name="Freeform 2413">
                  <a:extLst>
                    <a:ext uri="{FF2B5EF4-FFF2-40B4-BE49-F238E27FC236}">
                      <a16:creationId xmlns:a16="http://schemas.microsoft.com/office/drawing/2014/main" id="{B2D5120F-6EAD-C200-2F6F-5CFC5679F3D7}"/>
                    </a:ext>
                  </a:extLst>
                </p:cNvPr>
                <p:cNvSpPr/>
                <p:nvPr/>
              </p:nvSpPr>
              <p:spPr>
                <a:xfrm>
                  <a:off x="6530975"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0" name="Freeform 2414">
                  <a:extLst>
                    <a:ext uri="{FF2B5EF4-FFF2-40B4-BE49-F238E27FC236}">
                      <a16:creationId xmlns:a16="http://schemas.microsoft.com/office/drawing/2014/main" id="{623CF9F2-D7A2-1306-E49F-AFBC47B689B5}"/>
                    </a:ext>
                  </a:extLst>
                </p:cNvPr>
                <p:cNvSpPr/>
                <p:nvPr/>
              </p:nvSpPr>
              <p:spPr>
                <a:xfrm>
                  <a:off x="65616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1" name="Freeform 2415">
                  <a:extLst>
                    <a:ext uri="{FF2B5EF4-FFF2-40B4-BE49-F238E27FC236}">
                      <a16:creationId xmlns:a16="http://schemas.microsoft.com/office/drawing/2014/main" id="{88D9F9EF-0DC6-D0F2-BB77-C03BD12220EC}"/>
                    </a:ext>
                  </a:extLst>
                </p:cNvPr>
                <p:cNvSpPr/>
                <p:nvPr/>
              </p:nvSpPr>
              <p:spPr>
                <a:xfrm>
                  <a:off x="6534150"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2" name="Freeform 2416">
                  <a:extLst>
                    <a:ext uri="{FF2B5EF4-FFF2-40B4-BE49-F238E27FC236}">
                      <a16:creationId xmlns:a16="http://schemas.microsoft.com/office/drawing/2014/main" id="{CCDAD66D-8B8F-BB4A-7E16-5581109AE398}"/>
                    </a:ext>
                  </a:extLst>
                </p:cNvPr>
                <p:cNvSpPr/>
                <p:nvPr/>
              </p:nvSpPr>
              <p:spPr>
                <a:xfrm>
                  <a:off x="6565900"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3" name="Freeform 2417">
                  <a:extLst>
                    <a:ext uri="{FF2B5EF4-FFF2-40B4-BE49-F238E27FC236}">
                      <a16:creationId xmlns:a16="http://schemas.microsoft.com/office/drawing/2014/main" id="{F24FDD3F-02C2-B0EE-157E-C71373678740}"/>
                    </a:ext>
                  </a:extLst>
                </p:cNvPr>
                <p:cNvSpPr/>
                <p:nvPr/>
              </p:nvSpPr>
              <p:spPr>
                <a:xfrm>
                  <a:off x="6537325"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4" name="Freeform 2418">
                  <a:extLst>
                    <a:ext uri="{FF2B5EF4-FFF2-40B4-BE49-F238E27FC236}">
                      <a16:creationId xmlns:a16="http://schemas.microsoft.com/office/drawing/2014/main" id="{535502A7-7BED-4634-B1A4-6D58DECA0B68}"/>
                    </a:ext>
                  </a:extLst>
                </p:cNvPr>
                <p:cNvSpPr/>
                <p:nvPr/>
              </p:nvSpPr>
              <p:spPr>
                <a:xfrm>
                  <a:off x="6569075"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5" name="Freeform 2419">
                  <a:extLst>
                    <a:ext uri="{FF2B5EF4-FFF2-40B4-BE49-F238E27FC236}">
                      <a16:creationId xmlns:a16="http://schemas.microsoft.com/office/drawing/2014/main" id="{40E7C9C8-FD8B-1AFB-5DD2-A9AADBEFBA34}"/>
                    </a:ext>
                  </a:extLst>
                </p:cNvPr>
                <p:cNvSpPr/>
                <p:nvPr/>
              </p:nvSpPr>
              <p:spPr>
                <a:xfrm>
                  <a:off x="6541558" y="3232150"/>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6" name="Freeform 2420">
                  <a:extLst>
                    <a:ext uri="{FF2B5EF4-FFF2-40B4-BE49-F238E27FC236}">
                      <a16:creationId xmlns:a16="http://schemas.microsoft.com/office/drawing/2014/main" id="{19A902FF-5093-9298-6DEC-1457BE3CBEDC}"/>
                    </a:ext>
                  </a:extLst>
                </p:cNvPr>
                <p:cNvSpPr/>
                <p:nvPr/>
              </p:nvSpPr>
              <p:spPr>
                <a:xfrm>
                  <a:off x="657330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7" name="Freeform 2421">
                  <a:extLst>
                    <a:ext uri="{FF2B5EF4-FFF2-40B4-BE49-F238E27FC236}">
                      <a16:creationId xmlns:a16="http://schemas.microsoft.com/office/drawing/2014/main" id="{70AF0EF4-AFAC-8F4C-22D3-8E18425461D2}"/>
                    </a:ext>
                  </a:extLst>
                </p:cNvPr>
                <p:cNvSpPr/>
                <p:nvPr/>
              </p:nvSpPr>
              <p:spPr>
                <a:xfrm>
                  <a:off x="6544733"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8" name="Freeform 2422">
                  <a:extLst>
                    <a:ext uri="{FF2B5EF4-FFF2-40B4-BE49-F238E27FC236}">
                      <a16:creationId xmlns:a16="http://schemas.microsoft.com/office/drawing/2014/main" id="{05313E39-7B3C-C17F-2945-8F850F135FC8}"/>
                    </a:ext>
                  </a:extLst>
                </p:cNvPr>
                <p:cNvSpPr/>
                <p:nvPr/>
              </p:nvSpPr>
              <p:spPr>
                <a:xfrm>
                  <a:off x="6576483"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9" name="Freeform 2423">
                  <a:extLst>
                    <a:ext uri="{FF2B5EF4-FFF2-40B4-BE49-F238E27FC236}">
                      <a16:creationId xmlns:a16="http://schemas.microsoft.com/office/drawing/2014/main" id="{1ADC333E-54B0-4C1E-C90F-1C534C3456B5}"/>
                    </a:ext>
                  </a:extLst>
                </p:cNvPr>
                <p:cNvSpPr/>
                <p:nvPr/>
              </p:nvSpPr>
              <p:spPr>
                <a:xfrm>
                  <a:off x="6547908"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0" name="Freeform 2424">
                  <a:extLst>
                    <a:ext uri="{FF2B5EF4-FFF2-40B4-BE49-F238E27FC236}">
                      <a16:creationId xmlns:a16="http://schemas.microsoft.com/office/drawing/2014/main" id="{FC2C5595-5AB8-B032-4A6F-F31B3674DB29}"/>
                    </a:ext>
                  </a:extLst>
                </p:cNvPr>
                <p:cNvSpPr/>
                <p:nvPr/>
              </p:nvSpPr>
              <p:spPr>
                <a:xfrm>
                  <a:off x="6579658"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1" name="Freeform 2425">
                  <a:extLst>
                    <a:ext uri="{FF2B5EF4-FFF2-40B4-BE49-F238E27FC236}">
                      <a16:creationId xmlns:a16="http://schemas.microsoft.com/office/drawing/2014/main" id="{0795FFD9-7A35-A79B-2E43-6FAA4959E284}"/>
                    </a:ext>
                  </a:extLst>
                </p:cNvPr>
                <p:cNvSpPr/>
                <p:nvPr/>
              </p:nvSpPr>
              <p:spPr>
                <a:xfrm>
                  <a:off x="6552141"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2" name="Freeform 2426">
                  <a:extLst>
                    <a:ext uri="{FF2B5EF4-FFF2-40B4-BE49-F238E27FC236}">
                      <a16:creationId xmlns:a16="http://schemas.microsoft.com/office/drawing/2014/main" id="{171F4AC0-2C5E-1888-4350-B4B8E214EB9F}"/>
                    </a:ext>
                  </a:extLst>
                </p:cNvPr>
                <p:cNvSpPr/>
                <p:nvPr/>
              </p:nvSpPr>
              <p:spPr>
                <a:xfrm>
                  <a:off x="6583891"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3" name="Freeform 2427">
                  <a:extLst>
                    <a:ext uri="{FF2B5EF4-FFF2-40B4-BE49-F238E27FC236}">
                      <a16:creationId xmlns:a16="http://schemas.microsoft.com/office/drawing/2014/main" id="{EFDE410C-654F-7D1A-4062-7C2D9EDD0E66}"/>
                    </a:ext>
                  </a:extLst>
                </p:cNvPr>
                <p:cNvSpPr/>
                <p:nvPr/>
              </p:nvSpPr>
              <p:spPr>
                <a:xfrm>
                  <a:off x="6555316" y="3232150"/>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4" name="Freeform 2428">
                  <a:extLst>
                    <a:ext uri="{FF2B5EF4-FFF2-40B4-BE49-F238E27FC236}">
                      <a16:creationId xmlns:a16="http://schemas.microsoft.com/office/drawing/2014/main" id="{E0A51470-02A2-0920-61B0-C56B254EE622}"/>
                    </a:ext>
                  </a:extLst>
                </p:cNvPr>
                <p:cNvSpPr/>
                <p:nvPr/>
              </p:nvSpPr>
              <p:spPr>
                <a:xfrm>
                  <a:off x="6587066" y="3200400"/>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5" name="Freeform 2429">
                  <a:extLst>
                    <a:ext uri="{FF2B5EF4-FFF2-40B4-BE49-F238E27FC236}">
                      <a16:creationId xmlns:a16="http://schemas.microsoft.com/office/drawing/2014/main" id="{376EE141-3B2D-9EDE-0431-DE9E61642BD1}"/>
                    </a:ext>
                  </a:extLst>
                </p:cNvPr>
                <p:cNvSpPr/>
                <p:nvPr/>
              </p:nvSpPr>
              <p:spPr>
                <a:xfrm>
                  <a:off x="6558491"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6" name="Freeform 2430">
                  <a:extLst>
                    <a:ext uri="{FF2B5EF4-FFF2-40B4-BE49-F238E27FC236}">
                      <a16:creationId xmlns:a16="http://schemas.microsoft.com/office/drawing/2014/main" id="{358F22E2-CF6D-549F-251D-C6B2DE087756}"/>
                    </a:ext>
                  </a:extLst>
                </p:cNvPr>
                <p:cNvSpPr/>
                <p:nvPr/>
              </p:nvSpPr>
              <p:spPr>
                <a:xfrm>
                  <a:off x="6590241"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7" name="Freeform 2431">
                  <a:extLst>
                    <a:ext uri="{FF2B5EF4-FFF2-40B4-BE49-F238E27FC236}">
                      <a16:creationId xmlns:a16="http://schemas.microsoft.com/office/drawing/2014/main" id="{36814DE4-6B59-261F-468C-FA0CBED47802}"/>
                    </a:ext>
                  </a:extLst>
                </p:cNvPr>
                <p:cNvSpPr/>
                <p:nvPr/>
              </p:nvSpPr>
              <p:spPr>
                <a:xfrm>
                  <a:off x="6562725"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8" name="Freeform 2432">
                  <a:extLst>
                    <a:ext uri="{FF2B5EF4-FFF2-40B4-BE49-F238E27FC236}">
                      <a16:creationId xmlns:a16="http://schemas.microsoft.com/office/drawing/2014/main" id="{94499410-BA0F-AA69-7422-5C9493988BFE}"/>
                    </a:ext>
                  </a:extLst>
                </p:cNvPr>
                <p:cNvSpPr/>
                <p:nvPr/>
              </p:nvSpPr>
              <p:spPr>
                <a:xfrm>
                  <a:off x="6594475"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9" name="Freeform 2433">
                  <a:extLst>
                    <a:ext uri="{FF2B5EF4-FFF2-40B4-BE49-F238E27FC236}">
                      <a16:creationId xmlns:a16="http://schemas.microsoft.com/office/drawing/2014/main" id="{F127DF50-EEB7-39C0-02D5-6B95D3098DDA}"/>
                    </a:ext>
                  </a:extLst>
                </p:cNvPr>
                <p:cNvSpPr/>
                <p:nvPr/>
              </p:nvSpPr>
              <p:spPr>
                <a:xfrm>
                  <a:off x="6565900" y="3239558"/>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0" name="Freeform 2434">
                  <a:extLst>
                    <a:ext uri="{FF2B5EF4-FFF2-40B4-BE49-F238E27FC236}">
                      <a16:creationId xmlns:a16="http://schemas.microsoft.com/office/drawing/2014/main" id="{578BAC94-7B2F-FEE0-8E56-D3CE3C457BCF}"/>
                    </a:ext>
                  </a:extLst>
                </p:cNvPr>
                <p:cNvSpPr/>
                <p:nvPr/>
              </p:nvSpPr>
              <p:spPr>
                <a:xfrm>
                  <a:off x="6597650" y="3207808"/>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1" name="Freeform 2435">
                  <a:extLst>
                    <a:ext uri="{FF2B5EF4-FFF2-40B4-BE49-F238E27FC236}">
                      <a16:creationId xmlns:a16="http://schemas.microsoft.com/office/drawing/2014/main" id="{64FAA400-4FA7-E42F-BC13-3E6BB9E1E71C}"/>
                    </a:ext>
                  </a:extLst>
                </p:cNvPr>
                <p:cNvSpPr/>
                <p:nvPr/>
              </p:nvSpPr>
              <p:spPr>
                <a:xfrm>
                  <a:off x="65690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2" name="Freeform 2436">
                  <a:extLst>
                    <a:ext uri="{FF2B5EF4-FFF2-40B4-BE49-F238E27FC236}">
                      <a16:creationId xmlns:a16="http://schemas.microsoft.com/office/drawing/2014/main" id="{6471FF30-164C-3C24-12DC-18C3BFF76185}"/>
                    </a:ext>
                  </a:extLst>
                </p:cNvPr>
                <p:cNvSpPr/>
                <p:nvPr/>
              </p:nvSpPr>
              <p:spPr>
                <a:xfrm>
                  <a:off x="66008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3" name="Freeform 2437">
                  <a:extLst>
                    <a:ext uri="{FF2B5EF4-FFF2-40B4-BE49-F238E27FC236}">
                      <a16:creationId xmlns:a16="http://schemas.microsoft.com/office/drawing/2014/main" id="{F48B94CA-2A3E-DC90-5D5C-C863D3628FC4}"/>
                    </a:ext>
                  </a:extLst>
                </p:cNvPr>
                <p:cNvSpPr/>
                <p:nvPr/>
              </p:nvSpPr>
              <p:spPr>
                <a:xfrm>
                  <a:off x="657330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4" name="Freeform 2438">
                  <a:extLst>
                    <a:ext uri="{FF2B5EF4-FFF2-40B4-BE49-F238E27FC236}">
                      <a16:creationId xmlns:a16="http://schemas.microsoft.com/office/drawing/2014/main" id="{323BA487-4CDF-C39A-D78A-F38BB7E89ED4}"/>
                    </a:ext>
                  </a:extLst>
                </p:cNvPr>
                <p:cNvSpPr/>
                <p:nvPr/>
              </p:nvSpPr>
              <p:spPr>
                <a:xfrm>
                  <a:off x="660505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5" name="Freeform 2439">
                  <a:extLst>
                    <a:ext uri="{FF2B5EF4-FFF2-40B4-BE49-F238E27FC236}">
                      <a16:creationId xmlns:a16="http://schemas.microsoft.com/office/drawing/2014/main" id="{AAC51318-ADC6-1CC7-6B47-C9890FE1C96C}"/>
                    </a:ext>
                  </a:extLst>
                </p:cNvPr>
                <p:cNvSpPr/>
                <p:nvPr/>
              </p:nvSpPr>
              <p:spPr>
                <a:xfrm>
                  <a:off x="6576483"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6" name="Freeform 2440">
                  <a:extLst>
                    <a:ext uri="{FF2B5EF4-FFF2-40B4-BE49-F238E27FC236}">
                      <a16:creationId xmlns:a16="http://schemas.microsoft.com/office/drawing/2014/main" id="{B8FBC121-5C12-9FA2-2271-BA904F0AE307}"/>
                    </a:ext>
                  </a:extLst>
                </p:cNvPr>
                <p:cNvSpPr/>
                <p:nvPr/>
              </p:nvSpPr>
              <p:spPr>
                <a:xfrm>
                  <a:off x="6608233"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7" name="Freeform 2441">
                  <a:extLst>
                    <a:ext uri="{FF2B5EF4-FFF2-40B4-BE49-F238E27FC236}">
                      <a16:creationId xmlns:a16="http://schemas.microsoft.com/office/drawing/2014/main" id="{DD6927D5-206D-9E41-B1DC-D0DCD4A196DC}"/>
                    </a:ext>
                  </a:extLst>
                </p:cNvPr>
                <p:cNvSpPr/>
                <p:nvPr/>
              </p:nvSpPr>
              <p:spPr>
                <a:xfrm>
                  <a:off x="65796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8" name="Freeform 2442">
                  <a:extLst>
                    <a:ext uri="{FF2B5EF4-FFF2-40B4-BE49-F238E27FC236}">
                      <a16:creationId xmlns:a16="http://schemas.microsoft.com/office/drawing/2014/main" id="{E7DD63B6-EF28-11D0-ED98-71222DB8339F}"/>
                    </a:ext>
                  </a:extLst>
                </p:cNvPr>
                <p:cNvSpPr/>
                <p:nvPr/>
              </p:nvSpPr>
              <p:spPr>
                <a:xfrm>
                  <a:off x="66114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9" name="Freeform 2443">
                  <a:extLst>
                    <a:ext uri="{FF2B5EF4-FFF2-40B4-BE49-F238E27FC236}">
                      <a16:creationId xmlns:a16="http://schemas.microsoft.com/office/drawing/2014/main" id="{0B6B6420-808F-DC58-EC3D-BD47C59014A1}"/>
                    </a:ext>
                  </a:extLst>
                </p:cNvPr>
                <p:cNvSpPr/>
                <p:nvPr/>
              </p:nvSpPr>
              <p:spPr>
                <a:xfrm>
                  <a:off x="6583891"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0" name="Freeform 2444">
                  <a:extLst>
                    <a:ext uri="{FF2B5EF4-FFF2-40B4-BE49-F238E27FC236}">
                      <a16:creationId xmlns:a16="http://schemas.microsoft.com/office/drawing/2014/main" id="{0CE530AD-DB47-6EBF-5581-A73D5A2C871A}"/>
                    </a:ext>
                  </a:extLst>
                </p:cNvPr>
                <p:cNvSpPr/>
                <p:nvPr/>
              </p:nvSpPr>
              <p:spPr>
                <a:xfrm>
                  <a:off x="6615641"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1" name="Freeform 2445">
                  <a:extLst>
                    <a:ext uri="{FF2B5EF4-FFF2-40B4-BE49-F238E27FC236}">
                      <a16:creationId xmlns:a16="http://schemas.microsoft.com/office/drawing/2014/main" id="{74A7BA80-AA58-1BDD-C4CD-864333240AB0}"/>
                    </a:ext>
                  </a:extLst>
                </p:cNvPr>
                <p:cNvSpPr/>
                <p:nvPr/>
              </p:nvSpPr>
              <p:spPr>
                <a:xfrm>
                  <a:off x="6587066"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2" name="Freeform 2446">
                  <a:extLst>
                    <a:ext uri="{FF2B5EF4-FFF2-40B4-BE49-F238E27FC236}">
                      <a16:creationId xmlns:a16="http://schemas.microsoft.com/office/drawing/2014/main" id="{F4917651-613D-7A61-5B91-D2AE217A3F42}"/>
                    </a:ext>
                  </a:extLst>
                </p:cNvPr>
                <p:cNvSpPr/>
                <p:nvPr/>
              </p:nvSpPr>
              <p:spPr>
                <a:xfrm>
                  <a:off x="6618816"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3" name="Freeform 2447">
                  <a:extLst>
                    <a:ext uri="{FF2B5EF4-FFF2-40B4-BE49-F238E27FC236}">
                      <a16:creationId xmlns:a16="http://schemas.microsoft.com/office/drawing/2014/main" id="{47E5576B-B642-D77C-134B-6B5C7FC34CEF}"/>
                    </a:ext>
                  </a:extLst>
                </p:cNvPr>
                <p:cNvSpPr/>
                <p:nvPr/>
              </p:nvSpPr>
              <p:spPr>
                <a:xfrm>
                  <a:off x="659447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4" name="Freeform 2448">
                  <a:extLst>
                    <a:ext uri="{FF2B5EF4-FFF2-40B4-BE49-F238E27FC236}">
                      <a16:creationId xmlns:a16="http://schemas.microsoft.com/office/drawing/2014/main" id="{A5889D67-517B-0E7C-7F85-C96B3DB4DB00}"/>
                    </a:ext>
                  </a:extLst>
                </p:cNvPr>
                <p:cNvSpPr/>
                <p:nvPr/>
              </p:nvSpPr>
              <p:spPr>
                <a:xfrm>
                  <a:off x="662622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5" name="Freeform 2449">
                  <a:extLst>
                    <a:ext uri="{FF2B5EF4-FFF2-40B4-BE49-F238E27FC236}">
                      <a16:creationId xmlns:a16="http://schemas.microsoft.com/office/drawing/2014/main" id="{109CDCD7-2728-2087-3848-6383545B34DB}"/>
                    </a:ext>
                  </a:extLst>
                </p:cNvPr>
                <p:cNvSpPr/>
                <p:nvPr/>
              </p:nvSpPr>
              <p:spPr>
                <a:xfrm>
                  <a:off x="6597650"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6" name="Freeform 2450">
                  <a:extLst>
                    <a:ext uri="{FF2B5EF4-FFF2-40B4-BE49-F238E27FC236}">
                      <a16:creationId xmlns:a16="http://schemas.microsoft.com/office/drawing/2014/main" id="{FD179A1F-6116-7C99-8865-9A0222193F37}"/>
                    </a:ext>
                  </a:extLst>
                </p:cNvPr>
                <p:cNvSpPr/>
                <p:nvPr/>
              </p:nvSpPr>
              <p:spPr>
                <a:xfrm>
                  <a:off x="6629400"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7" name="Freeform 2451">
                  <a:extLst>
                    <a:ext uri="{FF2B5EF4-FFF2-40B4-BE49-F238E27FC236}">
                      <a16:creationId xmlns:a16="http://schemas.microsoft.com/office/drawing/2014/main" id="{B41ECA50-8D72-9D71-C7B7-4A4D0EA42A6E}"/>
                    </a:ext>
                  </a:extLst>
                </p:cNvPr>
                <p:cNvSpPr/>
                <p:nvPr/>
              </p:nvSpPr>
              <p:spPr>
                <a:xfrm>
                  <a:off x="6600825"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8" name="Freeform 2452">
                  <a:extLst>
                    <a:ext uri="{FF2B5EF4-FFF2-40B4-BE49-F238E27FC236}">
                      <a16:creationId xmlns:a16="http://schemas.microsoft.com/office/drawing/2014/main" id="{72043F01-8E86-75A4-7227-0471FC5AA3B7}"/>
                    </a:ext>
                  </a:extLst>
                </p:cNvPr>
                <p:cNvSpPr/>
                <p:nvPr/>
              </p:nvSpPr>
              <p:spPr>
                <a:xfrm>
                  <a:off x="6632575"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9" name="Freeform 2453">
                  <a:extLst>
                    <a:ext uri="{FF2B5EF4-FFF2-40B4-BE49-F238E27FC236}">
                      <a16:creationId xmlns:a16="http://schemas.microsoft.com/office/drawing/2014/main" id="{7AA983F0-940A-ADBF-7FA1-4AC5E5DF6456}"/>
                    </a:ext>
                  </a:extLst>
                </p:cNvPr>
                <p:cNvSpPr/>
                <p:nvPr/>
              </p:nvSpPr>
              <p:spPr>
                <a:xfrm>
                  <a:off x="6605058" y="324802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0" name="Freeform 2454">
                  <a:extLst>
                    <a:ext uri="{FF2B5EF4-FFF2-40B4-BE49-F238E27FC236}">
                      <a16:creationId xmlns:a16="http://schemas.microsoft.com/office/drawing/2014/main" id="{55D658DA-CE31-5253-729E-3C7CB156D3F1}"/>
                    </a:ext>
                  </a:extLst>
                </p:cNvPr>
                <p:cNvSpPr/>
                <p:nvPr/>
              </p:nvSpPr>
              <p:spPr>
                <a:xfrm>
                  <a:off x="6636808" y="321627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1" name="Freeform 2455">
                  <a:extLst>
                    <a:ext uri="{FF2B5EF4-FFF2-40B4-BE49-F238E27FC236}">
                      <a16:creationId xmlns:a16="http://schemas.microsoft.com/office/drawing/2014/main" id="{C5A4D2DF-EB3D-C0A5-0473-C913E5F7F057}"/>
                    </a:ext>
                  </a:extLst>
                </p:cNvPr>
                <p:cNvSpPr/>
                <p:nvPr/>
              </p:nvSpPr>
              <p:spPr>
                <a:xfrm>
                  <a:off x="66156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2" name="Freeform 2456">
                  <a:extLst>
                    <a:ext uri="{FF2B5EF4-FFF2-40B4-BE49-F238E27FC236}">
                      <a16:creationId xmlns:a16="http://schemas.microsoft.com/office/drawing/2014/main" id="{31444464-F5C8-331E-09B7-398E261B879B}"/>
                    </a:ext>
                  </a:extLst>
                </p:cNvPr>
                <p:cNvSpPr/>
                <p:nvPr/>
              </p:nvSpPr>
              <p:spPr>
                <a:xfrm>
                  <a:off x="66473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3" name="Freeform 2457">
                  <a:extLst>
                    <a:ext uri="{FF2B5EF4-FFF2-40B4-BE49-F238E27FC236}">
                      <a16:creationId xmlns:a16="http://schemas.microsoft.com/office/drawing/2014/main" id="{DB254374-2712-53B0-CB24-8630C706F2D2}"/>
                    </a:ext>
                  </a:extLst>
                </p:cNvPr>
                <p:cNvSpPr/>
                <p:nvPr/>
              </p:nvSpPr>
              <p:spPr>
                <a:xfrm>
                  <a:off x="66473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4" name="Freeform 2458">
                  <a:extLst>
                    <a:ext uri="{FF2B5EF4-FFF2-40B4-BE49-F238E27FC236}">
                      <a16:creationId xmlns:a16="http://schemas.microsoft.com/office/drawing/2014/main" id="{FA9C7065-C326-03B3-A350-8DE4C1B9BCE4}"/>
                    </a:ext>
                  </a:extLst>
                </p:cNvPr>
                <p:cNvSpPr/>
                <p:nvPr/>
              </p:nvSpPr>
              <p:spPr>
                <a:xfrm>
                  <a:off x="66791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5" name="Freeform 2459">
                  <a:extLst>
                    <a:ext uri="{FF2B5EF4-FFF2-40B4-BE49-F238E27FC236}">
                      <a16:creationId xmlns:a16="http://schemas.microsoft.com/office/drawing/2014/main" id="{2EC30698-803B-B439-49B9-3331ADB7F1D5}"/>
                    </a:ext>
                  </a:extLst>
                </p:cNvPr>
                <p:cNvSpPr/>
                <p:nvPr/>
              </p:nvSpPr>
              <p:spPr>
                <a:xfrm>
                  <a:off x="66579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6" name="Freeform 2460">
                  <a:extLst>
                    <a:ext uri="{FF2B5EF4-FFF2-40B4-BE49-F238E27FC236}">
                      <a16:creationId xmlns:a16="http://schemas.microsoft.com/office/drawing/2014/main" id="{5FB269BD-288C-546C-A22B-8CE5536E9E82}"/>
                    </a:ext>
                  </a:extLst>
                </p:cNvPr>
                <p:cNvSpPr/>
                <p:nvPr/>
              </p:nvSpPr>
              <p:spPr>
                <a:xfrm>
                  <a:off x="66897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7" name="Freeform 2461">
                  <a:extLst>
                    <a:ext uri="{FF2B5EF4-FFF2-40B4-BE49-F238E27FC236}">
                      <a16:creationId xmlns:a16="http://schemas.microsoft.com/office/drawing/2014/main" id="{3244BE85-276C-0A3F-241D-6067EF2AE3B3}"/>
                    </a:ext>
                  </a:extLst>
                </p:cNvPr>
                <p:cNvSpPr/>
                <p:nvPr/>
              </p:nvSpPr>
              <p:spPr>
                <a:xfrm>
                  <a:off x="6671733"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8" name="Freeform 2462">
                  <a:extLst>
                    <a:ext uri="{FF2B5EF4-FFF2-40B4-BE49-F238E27FC236}">
                      <a16:creationId xmlns:a16="http://schemas.microsoft.com/office/drawing/2014/main" id="{8FC1F18C-3F25-3415-BEEE-8BD770C4907E}"/>
                    </a:ext>
                  </a:extLst>
                </p:cNvPr>
                <p:cNvSpPr/>
                <p:nvPr/>
              </p:nvSpPr>
              <p:spPr>
                <a:xfrm>
                  <a:off x="6703483"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9" name="Freeform 2463">
                  <a:extLst>
                    <a:ext uri="{FF2B5EF4-FFF2-40B4-BE49-F238E27FC236}">
                      <a16:creationId xmlns:a16="http://schemas.microsoft.com/office/drawing/2014/main" id="{4C215604-DA00-227B-5096-E2901623AD69}"/>
                    </a:ext>
                  </a:extLst>
                </p:cNvPr>
                <p:cNvSpPr/>
                <p:nvPr/>
              </p:nvSpPr>
              <p:spPr>
                <a:xfrm>
                  <a:off x="6686550" y="3256491"/>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0" name="Freeform 2464">
                  <a:extLst>
                    <a:ext uri="{FF2B5EF4-FFF2-40B4-BE49-F238E27FC236}">
                      <a16:creationId xmlns:a16="http://schemas.microsoft.com/office/drawing/2014/main" id="{580C9DEC-A534-7095-ECE0-3C894112ECCD}"/>
                    </a:ext>
                  </a:extLst>
                </p:cNvPr>
                <p:cNvSpPr/>
                <p:nvPr/>
              </p:nvSpPr>
              <p:spPr>
                <a:xfrm>
                  <a:off x="671830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1" name="Freeform 2465">
                  <a:extLst>
                    <a:ext uri="{FF2B5EF4-FFF2-40B4-BE49-F238E27FC236}">
                      <a16:creationId xmlns:a16="http://schemas.microsoft.com/office/drawing/2014/main" id="{318319F0-575C-B14E-A0BD-4C82B2856BA3}"/>
                    </a:ext>
                  </a:extLst>
                </p:cNvPr>
                <p:cNvSpPr/>
                <p:nvPr/>
              </p:nvSpPr>
              <p:spPr>
                <a:xfrm>
                  <a:off x="670771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2" name="Freeform 2466">
                  <a:extLst>
                    <a:ext uri="{FF2B5EF4-FFF2-40B4-BE49-F238E27FC236}">
                      <a16:creationId xmlns:a16="http://schemas.microsoft.com/office/drawing/2014/main" id="{0BC826DF-2621-7720-F311-A648E8172AF3}"/>
                    </a:ext>
                  </a:extLst>
                </p:cNvPr>
                <p:cNvSpPr/>
                <p:nvPr/>
              </p:nvSpPr>
              <p:spPr>
                <a:xfrm>
                  <a:off x="673946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3" name="Freeform 2467">
                  <a:extLst>
                    <a:ext uri="{FF2B5EF4-FFF2-40B4-BE49-F238E27FC236}">
                      <a16:creationId xmlns:a16="http://schemas.microsoft.com/office/drawing/2014/main" id="{13F6B88D-9120-A08A-D4A1-0FC891CC59C0}"/>
                    </a:ext>
                  </a:extLst>
                </p:cNvPr>
                <p:cNvSpPr/>
                <p:nvPr/>
              </p:nvSpPr>
              <p:spPr>
                <a:xfrm>
                  <a:off x="6718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4" name="Freeform 2468">
                  <a:extLst>
                    <a:ext uri="{FF2B5EF4-FFF2-40B4-BE49-F238E27FC236}">
                      <a16:creationId xmlns:a16="http://schemas.microsoft.com/office/drawing/2014/main" id="{C1A2C7FD-9CA3-B5E1-49FA-671B3E92C43C}"/>
                    </a:ext>
                  </a:extLst>
                </p:cNvPr>
                <p:cNvSpPr/>
                <p:nvPr/>
              </p:nvSpPr>
              <p:spPr>
                <a:xfrm>
                  <a:off x="6750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5" name="Freeform 2469">
                  <a:extLst>
                    <a:ext uri="{FF2B5EF4-FFF2-40B4-BE49-F238E27FC236}">
                      <a16:creationId xmlns:a16="http://schemas.microsoft.com/office/drawing/2014/main" id="{3FD36BD1-D056-8D4C-C82C-F4F5BBC95163}"/>
                    </a:ext>
                  </a:extLst>
                </p:cNvPr>
                <p:cNvSpPr/>
                <p:nvPr/>
              </p:nvSpPr>
              <p:spPr>
                <a:xfrm>
                  <a:off x="67818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6" name="Freeform 2470">
                  <a:extLst>
                    <a:ext uri="{FF2B5EF4-FFF2-40B4-BE49-F238E27FC236}">
                      <a16:creationId xmlns:a16="http://schemas.microsoft.com/office/drawing/2014/main" id="{47BC8A3F-0C23-9368-E06A-1A5BBB311229}"/>
                    </a:ext>
                  </a:extLst>
                </p:cNvPr>
                <p:cNvSpPr/>
                <p:nvPr/>
              </p:nvSpPr>
              <p:spPr>
                <a:xfrm>
                  <a:off x="68135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7" name="Freeform 2471">
                  <a:extLst>
                    <a:ext uri="{FF2B5EF4-FFF2-40B4-BE49-F238E27FC236}">
                      <a16:creationId xmlns:a16="http://schemas.microsoft.com/office/drawing/2014/main" id="{516CB1FB-6D64-66AF-75BD-EFD51577F9A4}"/>
                    </a:ext>
                  </a:extLst>
                </p:cNvPr>
                <p:cNvSpPr/>
                <p:nvPr/>
              </p:nvSpPr>
              <p:spPr>
                <a:xfrm>
                  <a:off x="6845300"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8" name="Freeform 2472">
                  <a:extLst>
                    <a:ext uri="{FF2B5EF4-FFF2-40B4-BE49-F238E27FC236}">
                      <a16:creationId xmlns:a16="http://schemas.microsoft.com/office/drawing/2014/main" id="{DF461CAF-E541-A285-967D-AE9AB25EE305}"/>
                    </a:ext>
                  </a:extLst>
                </p:cNvPr>
                <p:cNvSpPr/>
                <p:nvPr/>
              </p:nvSpPr>
              <p:spPr>
                <a:xfrm>
                  <a:off x="6877050"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9" name="Freeform 2473">
                  <a:extLst>
                    <a:ext uri="{FF2B5EF4-FFF2-40B4-BE49-F238E27FC236}">
                      <a16:creationId xmlns:a16="http://schemas.microsoft.com/office/drawing/2014/main" id="{A2D39947-CC13-162A-177D-B1449FC75F82}"/>
                    </a:ext>
                  </a:extLst>
                </p:cNvPr>
                <p:cNvSpPr/>
                <p:nvPr/>
              </p:nvSpPr>
              <p:spPr>
                <a:xfrm>
                  <a:off x="6866466"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0" name="Freeform 2474">
                  <a:extLst>
                    <a:ext uri="{FF2B5EF4-FFF2-40B4-BE49-F238E27FC236}">
                      <a16:creationId xmlns:a16="http://schemas.microsoft.com/office/drawing/2014/main" id="{633F2279-B81C-D655-4394-8C1C58A44135}"/>
                    </a:ext>
                  </a:extLst>
                </p:cNvPr>
                <p:cNvSpPr/>
                <p:nvPr/>
              </p:nvSpPr>
              <p:spPr>
                <a:xfrm>
                  <a:off x="6898216"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1" name="Freeform 2475">
                  <a:extLst>
                    <a:ext uri="{FF2B5EF4-FFF2-40B4-BE49-F238E27FC236}">
                      <a16:creationId xmlns:a16="http://schemas.microsoft.com/office/drawing/2014/main" id="{47926E7F-75FD-8114-1239-84DA2AA63956}"/>
                    </a:ext>
                  </a:extLst>
                </p:cNvPr>
                <p:cNvSpPr/>
                <p:nvPr/>
              </p:nvSpPr>
              <p:spPr>
                <a:xfrm>
                  <a:off x="689504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2" name="Freeform 2476">
                  <a:extLst>
                    <a:ext uri="{FF2B5EF4-FFF2-40B4-BE49-F238E27FC236}">
                      <a16:creationId xmlns:a16="http://schemas.microsoft.com/office/drawing/2014/main" id="{0B68636F-3CC9-F0E7-8A49-79CBABD15077}"/>
                    </a:ext>
                  </a:extLst>
                </p:cNvPr>
                <p:cNvSpPr/>
                <p:nvPr/>
              </p:nvSpPr>
              <p:spPr>
                <a:xfrm>
                  <a:off x="692679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3" name="Freeform 2477">
                  <a:extLst>
                    <a:ext uri="{FF2B5EF4-FFF2-40B4-BE49-F238E27FC236}">
                      <a16:creationId xmlns:a16="http://schemas.microsoft.com/office/drawing/2014/main" id="{D3B59925-8E28-FDB6-E1E9-9CDA8B055945}"/>
                    </a:ext>
                  </a:extLst>
                </p:cNvPr>
                <p:cNvSpPr/>
                <p:nvPr/>
              </p:nvSpPr>
              <p:spPr>
                <a:xfrm>
                  <a:off x="6926791"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4" name="Freeform 2478">
                  <a:extLst>
                    <a:ext uri="{FF2B5EF4-FFF2-40B4-BE49-F238E27FC236}">
                      <a16:creationId xmlns:a16="http://schemas.microsoft.com/office/drawing/2014/main" id="{52E54492-EDC9-39B7-0D07-1E07EAB05C7E}"/>
                    </a:ext>
                  </a:extLst>
                </p:cNvPr>
                <p:cNvSpPr/>
                <p:nvPr/>
              </p:nvSpPr>
              <p:spPr>
                <a:xfrm>
                  <a:off x="6958541"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5" name="Freeform 2479">
                  <a:extLst>
                    <a:ext uri="{FF2B5EF4-FFF2-40B4-BE49-F238E27FC236}">
                      <a16:creationId xmlns:a16="http://schemas.microsoft.com/office/drawing/2014/main" id="{C9261145-D181-DB6E-0DE1-B79B7D76BBA8}"/>
                    </a:ext>
                  </a:extLst>
                </p:cNvPr>
                <p:cNvSpPr/>
                <p:nvPr/>
              </p:nvSpPr>
              <p:spPr>
                <a:xfrm>
                  <a:off x="6937375" y="3256491"/>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6" name="Freeform 2480">
                  <a:extLst>
                    <a:ext uri="{FF2B5EF4-FFF2-40B4-BE49-F238E27FC236}">
                      <a16:creationId xmlns:a16="http://schemas.microsoft.com/office/drawing/2014/main" id="{BBAC5064-AEFC-BA51-6CFC-7490E5313CE7}"/>
                    </a:ext>
                  </a:extLst>
                </p:cNvPr>
                <p:cNvSpPr/>
                <p:nvPr/>
              </p:nvSpPr>
              <p:spPr>
                <a:xfrm>
                  <a:off x="6969125" y="3224741"/>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7" name="Freeform 2481">
                  <a:extLst>
                    <a:ext uri="{FF2B5EF4-FFF2-40B4-BE49-F238E27FC236}">
                      <a16:creationId xmlns:a16="http://schemas.microsoft.com/office/drawing/2014/main" id="{629F679B-98E7-C5CD-FAC6-D1EE0D91597A}"/>
                    </a:ext>
                  </a:extLst>
                </p:cNvPr>
                <p:cNvSpPr/>
                <p:nvPr/>
              </p:nvSpPr>
              <p:spPr>
                <a:xfrm>
                  <a:off x="6976533" y="3267075"/>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8" name="Freeform 2482">
                  <a:extLst>
                    <a:ext uri="{FF2B5EF4-FFF2-40B4-BE49-F238E27FC236}">
                      <a16:creationId xmlns:a16="http://schemas.microsoft.com/office/drawing/2014/main" id="{BF58DB6A-B8CF-CD9A-FAA8-623A38B51C51}"/>
                    </a:ext>
                  </a:extLst>
                </p:cNvPr>
                <p:cNvSpPr/>
                <p:nvPr/>
              </p:nvSpPr>
              <p:spPr>
                <a:xfrm>
                  <a:off x="70082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9" name="Freeform 2483">
                  <a:extLst>
                    <a:ext uri="{FF2B5EF4-FFF2-40B4-BE49-F238E27FC236}">
                      <a16:creationId xmlns:a16="http://schemas.microsoft.com/office/drawing/2014/main" id="{BDC523BD-BA4A-B7EC-C464-FF3D7AD405D1}"/>
                    </a:ext>
                  </a:extLst>
                </p:cNvPr>
                <p:cNvSpPr/>
                <p:nvPr/>
              </p:nvSpPr>
              <p:spPr>
                <a:xfrm>
                  <a:off x="7008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0" name="Freeform 2484">
                  <a:extLst>
                    <a:ext uri="{FF2B5EF4-FFF2-40B4-BE49-F238E27FC236}">
                      <a16:creationId xmlns:a16="http://schemas.microsoft.com/office/drawing/2014/main" id="{02709E13-7081-2BD5-92ED-88D60A65F9F1}"/>
                    </a:ext>
                  </a:extLst>
                </p:cNvPr>
                <p:cNvSpPr/>
                <p:nvPr/>
              </p:nvSpPr>
              <p:spPr>
                <a:xfrm>
                  <a:off x="7040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1" name="Freeform 2485">
                  <a:extLst>
                    <a:ext uri="{FF2B5EF4-FFF2-40B4-BE49-F238E27FC236}">
                      <a16:creationId xmlns:a16="http://schemas.microsoft.com/office/drawing/2014/main" id="{8815880F-C5B9-58F8-6EB2-3B7A4D8251FC}"/>
                    </a:ext>
                  </a:extLst>
                </p:cNvPr>
                <p:cNvSpPr/>
                <p:nvPr/>
              </p:nvSpPr>
              <p:spPr>
                <a:xfrm>
                  <a:off x="70146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2" name="Freeform 2486">
                  <a:extLst>
                    <a:ext uri="{FF2B5EF4-FFF2-40B4-BE49-F238E27FC236}">
                      <a16:creationId xmlns:a16="http://schemas.microsoft.com/office/drawing/2014/main" id="{3168A519-5EE7-816A-4456-F8BAF1B115E4}"/>
                    </a:ext>
                  </a:extLst>
                </p:cNvPr>
                <p:cNvSpPr/>
                <p:nvPr/>
              </p:nvSpPr>
              <p:spPr>
                <a:xfrm>
                  <a:off x="70463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3" name="Freeform 2487">
                  <a:extLst>
                    <a:ext uri="{FF2B5EF4-FFF2-40B4-BE49-F238E27FC236}">
                      <a16:creationId xmlns:a16="http://schemas.microsoft.com/office/drawing/2014/main" id="{BA3439D0-65C3-B1DE-34A7-B5924120135E}"/>
                    </a:ext>
                  </a:extLst>
                </p:cNvPr>
                <p:cNvSpPr/>
                <p:nvPr/>
              </p:nvSpPr>
              <p:spPr>
                <a:xfrm>
                  <a:off x="7018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4" name="Freeform 2488">
                  <a:extLst>
                    <a:ext uri="{FF2B5EF4-FFF2-40B4-BE49-F238E27FC236}">
                      <a16:creationId xmlns:a16="http://schemas.microsoft.com/office/drawing/2014/main" id="{DAD57B81-00BA-AC58-0AFD-383CD441AF5D}"/>
                    </a:ext>
                  </a:extLst>
                </p:cNvPr>
                <p:cNvSpPr/>
                <p:nvPr/>
              </p:nvSpPr>
              <p:spPr>
                <a:xfrm>
                  <a:off x="7050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5" name="Freeform 2489">
                  <a:extLst>
                    <a:ext uri="{FF2B5EF4-FFF2-40B4-BE49-F238E27FC236}">
                      <a16:creationId xmlns:a16="http://schemas.microsoft.com/office/drawing/2014/main" id="{CCCD0E0A-D583-1DC5-CAC1-811208FF59DD}"/>
                    </a:ext>
                  </a:extLst>
                </p:cNvPr>
                <p:cNvSpPr/>
                <p:nvPr/>
              </p:nvSpPr>
              <p:spPr>
                <a:xfrm>
                  <a:off x="7082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6" name="Freeform 2490">
                  <a:extLst>
                    <a:ext uri="{FF2B5EF4-FFF2-40B4-BE49-F238E27FC236}">
                      <a16:creationId xmlns:a16="http://schemas.microsoft.com/office/drawing/2014/main" id="{9BF095B4-A8F0-B5B4-43E8-386BF51EF857}"/>
                    </a:ext>
                  </a:extLst>
                </p:cNvPr>
                <p:cNvSpPr/>
                <p:nvPr/>
              </p:nvSpPr>
              <p:spPr>
                <a:xfrm>
                  <a:off x="7114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7" name="Freeform 2491">
                  <a:extLst>
                    <a:ext uri="{FF2B5EF4-FFF2-40B4-BE49-F238E27FC236}">
                      <a16:creationId xmlns:a16="http://schemas.microsoft.com/office/drawing/2014/main" id="{CFC7ADFF-12F5-5D10-105F-418F88F69828}"/>
                    </a:ext>
                  </a:extLst>
                </p:cNvPr>
                <p:cNvSpPr/>
                <p:nvPr/>
              </p:nvSpPr>
              <p:spPr>
                <a:xfrm>
                  <a:off x="7106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8" name="Freeform 2492">
                  <a:extLst>
                    <a:ext uri="{FF2B5EF4-FFF2-40B4-BE49-F238E27FC236}">
                      <a16:creationId xmlns:a16="http://schemas.microsoft.com/office/drawing/2014/main" id="{D1322738-BE0F-3114-A69E-B7C7AA3BDB2B}"/>
                    </a:ext>
                  </a:extLst>
                </p:cNvPr>
                <p:cNvSpPr/>
                <p:nvPr/>
              </p:nvSpPr>
              <p:spPr>
                <a:xfrm>
                  <a:off x="7138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9" name="Freeform 2493">
                  <a:extLst>
                    <a:ext uri="{FF2B5EF4-FFF2-40B4-BE49-F238E27FC236}">
                      <a16:creationId xmlns:a16="http://schemas.microsoft.com/office/drawing/2014/main" id="{81B39727-4F58-EB3E-851E-1B6C20ED4109}"/>
                    </a:ext>
                  </a:extLst>
                </p:cNvPr>
                <p:cNvSpPr/>
                <p:nvPr/>
              </p:nvSpPr>
              <p:spPr>
                <a:xfrm>
                  <a:off x="7114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0" name="Freeform 2494">
                  <a:extLst>
                    <a:ext uri="{FF2B5EF4-FFF2-40B4-BE49-F238E27FC236}">
                      <a16:creationId xmlns:a16="http://schemas.microsoft.com/office/drawing/2014/main" id="{75CCFC8B-FC34-A184-8F25-AB404A977374}"/>
                    </a:ext>
                  </a:extLst>
                </p:cNvPr>
                <p:cNvSpPr/>
                <p:nvPr/>
              </p:nvSpPr>
              <p:spPr>
                <a:xfrm>
                  <a:off x="7145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1" name="Freeform 2495">
                  <a:extLst>
                    <a:ext uri="{FF2B5EF4-FFF2-40B4-BE49-F238E27FC236}">
                      <a16:creationId xmlns:a16="http://schemas.microsoft.com/office/drawing/2014/main" id="{4B9F43AB-9135-154D-05BA-CF429AD26E58}"/>
                    </a:ext>
                  </a:extLst>
                </p:cNvPr>
                <p:cNvSpPr/>
                <p:nvPr/>
              </p:nvSpPr>
              <p:spPr>
                <a:xfrm>
                  <a:off x="71172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2" name="Freeform 2496">
                  <a:extLst>
                    <a:ext uri="{FF2B5EF4-FFF2-40B4-BE49-F238E27FC236}">
                      <a16:creationId xmlns:a16="http://schemas.microsoft.com/office/drawing/2014/main" id="{9F22F918-604D-FF18-FC72-E488F986DF95}"/>
                    </a:ext>
                  </a:extLst>
                </p:cNvPr>
                <p:cNvSpPr/>
                <p:nvPr/>
              </p:nvSpPr>
              <p:spPr>
                <a:xfrm>
                  <a:off x="7149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3" name="Freeform 2497">
                  <a:extLst>
                    <a:ext uri="{FF2B5EF4-FFF2-40B4-BE49-F238E27FC236}">
                      <a16:creationId xmlns:a16="http://schemas.microsoft.com/office/drawing/2014/main" id="{A2D6AC4C-6CAD-14A7-63F3-77B812DB8D13}"/>
                    </a:ext>
                  </a:extLst>
                </p:cNvPr>
                <p:cNvSpPr/>
                <p:nvPr/>
              </p:nvSpPr>
              <p:spPr>
                <a:xfrm>
                  <a:off x="7121525"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4" name="Freeform 2498">
                  <a:extLst>
                    <a:ext uri="{FF2B5EF4-FFF2-40B4-BE49-F238E27FC236}">
                      <a16:creationId xmlns:a16="http://schemas.microsoft.com/office/drawing/2014/main" id="{E51F88F6-A1E8-9EEC-EFDF-AF38CF5C23AD}"/>
                    </a:ext>
                  </a:extLst>
                </p:cNvPr>
                <p:cNvSpPr/>
                <p:nvPr/>
              </p:nvSpPr>
              <p:spPr>
                <a:xfrm>
                  <a:off x="71532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5" name="Freeform 2499">
                  <a:extLst>
                    <a:ext uri="{FF2B5EF4-FFF2-40B4-BE49-F238E27FC236}">
                      <a16:creationId xmlns:a16="http://schemas.microsoft.com/office/drawing/2014/main" id="{D90A457F-630A-7DB6-81A5-225A14574053}"/>
                    </a:ext>
                  </a:extLst>
                </p:cNvPr>
                <p:cNvSpPr/>
                <p:nvPr/>
              </p:nvSpPr>
              <p:spPr>
                <a:xfrm>
                  <a:off x="71278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6" name="Freeform 2500">
                  <a:extLst>
                    <a:ext uri="{FF2B5EF4-FFF2-40B4-BE49-F238E27FC236}">
                      <a16:creationId xmlns:a16="http://schemas.microsoft.com/office/drawing/2014/main" id="{4DBF5476-0EF3-B208-1A26-A6562E691885}"/>
                    </a:ext>
                  </a:extLst>
                </p:cNvPr>
                <p:cNvSpPr/>
                <p:nvPr/>
              </p:nvSpPr>
              <p:spPr>
                <a:xfrm>
                  <a:off x="71596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7" name="Freeform 2501">
                  <a:extLst>
                    <a:ext uri="{FF2B5EF4-FFF2-40B4-BE49-F238E27FC236}">
                      <a16:creationId xmlns:a16="http://schemas.microsoft.com/office/drawing/2014/main" id="{6E867B16-6495-966B-3F75-DC8817924F75}"/>
                    </a:ext>
                  </a:extLst>
                </p:cNvPr>
                <p:cNvSpPr/>
                <p:nvPr/>
              </p:nvSpPr>
              <p:spPr>
                <a:xfrm>
                  <a:off x="7132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8" name="Freeform 2502">
                  <a:extLst>
                    <a:ext uri="{FF2B5EF4-FFF2-40B4-BE49-F238E27FC236}">
                      <a16:creationId xmlns:a16="http://schemas.microsoft.com/office/drawing/2014/main" id="{43F466E4-50BC-DA13-2F6A-D5AF4B9580A7}"/>
                    </a:ext>
                  </a:extLst>
                </p:cNvPr>
                <p:cNvSpPr/>
                <p:nvPr/>
              </p:nvSpPr>
              <p:spPr>
                <a:xfrm>
                  <a:off x="7163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9" name="Freeform 2503">
                  <a:extLst>
                    <a:ext uri="{FF2B5EF4-FFF2-40B4-BE49-F238E27FC236}">
                      <a16:creationId xmlns:a16="http://schemas.microsoft.com/office/drawing/2014/main" id="{6EC1028F-61BB-6D71-4A61-A04261C1ED2D}"/>
                    </a:ext>
                  </a:extLst>
                </p:cNvPr>
                <p:cNvSpPr/>
                <p:nvPr/>
              </p:nvSpPr>
              <p:spPr>
                <a:xfrm>
                  <a:off x="71352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0" name="Freeform 2504">
                  <a:extLst>
                    <a:ext uri="{FF2B5EF4-FFF2-40B4-BE49-F238E27FC236}">
                      <a16:creationId xmlns:a16="http://schemas.microsoft.com/office/drawing/2014/main" id="{EC4DA150-9247-75B3-8304-23E77412BF4B}"/>
                    </a:ext>
                  </a:extLst>
                </p:cNvPr>
                <p:cNvSpPr/>
                <p:nvPr/>
              </p:nvSpPr>
              <p:spPr>
                <a:xfrm>
                  <a:off x="71670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1" name="Freeform 2505">
                  <a:extLst>
                    <a:ext uri="{FF2B5EF4-FFF2-40B4-BE49-F238E27FC236}">
                      <a16:creationId xmlns:a16="http://schemas.microsoft.com/office/drawing/2014/main" id="{E2DF0834-E9FE-C707-C8FC-14D39D736526}"/>
                    </a:ext>
                  </a:extLst>
                </p:cNvPr>
                <p:cNvSpPr/>
                <p:nvPr/>
              </p:nvSpPr>
              <p:spPr>
                <a:xfrm>
                  <a:off x="71384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2" name="Freeform 2506">
                  <a:extLst>
                    <a:ext uri="{FF2B5EF4-FFF2-40B4-BE49-F238E27FC236}">
                      <a16:creationId xmlns:a16="http://schemas.microsoft.com/office/drawing/2014/main" id="{3B10F747-D78E-6C68-E14F-94CCC15A3E42}"/>
                    </a:ext>
                  </a:extLst>
                </p:cNvPr>
                <p:cNvSpPr/>
                <p:nvPr/>
              </p:nvSpPr>
              <p:spPr>
                <a:xfrm>
                  <a:off x="71702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3" name="Freeform 2507">
                  <a:extLst>
                    <a:ext uri="{FF2B5EF4-FFF2-40B4-BE49-F238E27FC236}">
                      <a16:creationId xmlns:a16="http://schemas.microsoft.com/office/drawing/2014/main" id="{14C20AAC-2A62-805B-722E-0063502264B1}"/>
                    </a:ext>
                  </a:extLst>
                </p:cNvPr>
                <p:cNvSpPr/>
                <p:nvPr/>
              </p:nvSpPr>
              <p:spPr>
                <a:xfrm>
                  <a:off x="71426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4" name="Freeform 2508">
                  <a:extLst>
                    <a:ext uri="{FF2B5EF4-FFF2-40B4-BE49-F238E27FC236}">
                      <a16:creationId xmlns:a16="http://schemas.microsoft.com/office/drawing/2014/main" id="{C900331E-099A-2B91-4E12-052C8A8B8C93}"/>
                    </a:ext>
                  </a:extLst>
                </p:cNvPr>
                <p:cNvSpPr/>
                <p:nvPr/>
              </p:nvSpPr>
              <p:spPr>
                <a:xfrm>
                  <a:off x="71744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5" name="Freeform 2509">
                  <a:extLst>
                    <a:ext uri="{FF2B5EF4-FFF2-40B4-BE49-F238E27FC236}">
                      <a16:creationId xmlns:a16="http://schemas.microsoft.com/office/drawing/2014/main" id="{A00E912E-6F69-626C-C0A7-D1741B871880}"/>
                    </a:ext>
                  </a:extLst>
                </p:cNvPr>
                <p:cNvSpPr/>
                <p:nvPr/>
              </p:nvSpPr>
              <p:spPr>
                <a:xfrm>
                  <a:off x="71458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6" name="Freeform 2510">
                  <a:extLst>
                    <a:ext uri="{FF2B5EF4-FFF2-40B4-BE49-F238E27FC236}">
                      <a16:creationId xmlns:a16="http://schemas.microsoft.com/office/drawing/2014/main" id="{E3113F51-AF80-151B-0856-77CBF3A5609A}"/>
                    </a:ext>
                  </a:extLst>
                </p:cNvPr>
                <p:cNvSpPr/>
                <p:nvPr/>
              </p:nvSpPr>
              <p:spPr>
                <a:xfrm>
                  <a:off x="71776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7" name="Freeform 2511">
                  <a:extLst>
                    <a:ext uri="{FF2B5EF4-FFF2-40B4-BE49-F238E27FC236}">
                      <a16:creationId xmlns:a16="http://schemas.microsoft.com/office/drawing/2014/main" id="{E8C0B79F-FA08-F331-E0A7-1983E2EE7FD3}"/>
                    </a:ext>
                  </a:extLst>
                </p:cNvPr>
                <p:cNvSpPr/>
                <p:nvPr/>
              </p:nvSpPr>
              <p:spPr>
                <a:xfrm>
                  <a:off x="71490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8" name="Freeform 2512">
                  <a:extLst>
                    <a:ext uri="{FF2B5EF4-FFF2-40B4-BE49-F238E27FC236}">
                      <a16:creationId xmlns:a16="http://schemas.microsoft.com/office/drawing/2014/main" id="{93AB2B2D-3FA7-9D04-9698-C548C2722C5F}"/>
                    </a:ext>
                  </a:extLst>
                </p:cNvPr>
                <p:cNvSpPr/>
                <p:nvPr/>
              </p:nvSpPr>
              <p:spPr>
                <a:xfrm>
                  <a:off x="71807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9" name="Freeform 2513">
                  <a:extLst>
                    <a:ext uri="{FF2B5EF4-FFF2-40B4-BE49-F238E27FC236}">
                      <a16:creationId xmlns:a16="http://schemas.microsoft.com/office/drawing/2014/main" id="{26FB96D8-88BE-1D2E-19E7-BE849EDC74BD}"/>
                    </a:ext>
                  </a:extLst>
                </p:cNvPr>
                <p:cNvSpPr/>
                <p:nvPr/>
              </p:nvSpPr>
              <p:spPr>
                <a:xfrm>
                  <a:off x="71532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0" name="Freeform 2514">
                  <a:extLst>
                    <a:ext uri="{FF2B5EF4-FFF2-40B4-BE49-F238E27FC236}">
                      <a16:creationId xmlns:a16="http://schemas.microsoft.com/office/drawing/2014/main" id="{8C279022-5A79-461C-7AF6-565ED63A7FC0}"/>
                    </a:ext>
                  </a:extLst>
                </p:cNvPr>
                <p:cNvSpPr/>
                <p:nvPr/>
              </p:nvSpPr>
              <p:spPr>
                <a:xfrm>
                  <a:off x="71850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1" name="Freeform 2515">
                  <a:extLst>
                    <a:ext uri="{FF2B5EF4-FFF2-40B4-BE49-F238E27FC236}">
                      <a16:creationId xmlns:a16="http://schemas.microsoft.com/office/drawing/2014/main" id="{B7F11969-4CF4-CB3B-423B-2B821B5EFBB4}"/>
                    </a:ext>
                  </a:extLst>
                </p:cNvPr>
                <p:cNvSpPr/>
                <p:nvPr/>
              </p:nvSpPr>
              <p:spPr>
                <a:xfrm>
                  <a:off x="71564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2" name="Freeform 2516">
                  <a:extLst>
                    <a:ext uri="{FF2B5EF4-FFF2-40B4-BE49-F238E27FC236}">
                      <a16:creationId xmlns:a16="http://schemas.microsoft.com/office/drawing/2014/main" id="{1D2477D1-6AE2-FF6E-B69D-8C1107EFB641}"/>
                    </a:ext>
                  </a:extLst>
                </p:cNvPr>
                <p:cNvSpPr/>
                <p:nvPr/>
              </p:nvSpPr>
              <p:spPr>
                <a:xfrm>
                  <a:off x="71882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3" name="Freeform 2517">
                  <a:extLst>
                    <a:ext uri="{FF2B5EF4-FFF2-40B4-BE49-F238E27FC236}">
                      <a16:creationId xmlns:a16="http://schemas.microsoft.com/office/drawing/2014/main" id="{E2A245B8-28F9-8B9E-BF3E-FBF77D204CF5}"/>
                    </a:ext>
                  </a:extLst>
                </p:cNvPr>
                <p:cNvSpPr/>
                <p:nvPr/>
              </p:nvSpPr>
              <p:spPr>
                <a:xfrm>
                  <a:off x="71596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4" name="Freeform 2518">
                  <a:extLst>
                    <a:ext uri="{FF2B5EF4-FFF2-40B4-BE49-F238E27FC236}">
                      <a16:creationId xmlns:a16="http://schemas.microsoft.com/office/drawing/2014/main" id="{88804E94-AD81-92C9-31ED-F3DB208D0341}"/>
                    </a:ext>
                  </a:extLst>
                </p:cNvPr>
                <p:cNvSpPr/>
                <p:nvPr/>
              </p:nvSpPr>
              <p:spPr>
                <a:xfrm>
                  <a:off x="71913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5" name="Freeform 2519">
                  <a:extLst>
                    <a:ext uri="{FF2B5EF4-FFF2-40B4-BE49-F238E27FC236}">
                      <a16:creationId xmlns:a16="http://schemas.microsoft.com/office/drawing/2014/main" id="{6FD27B36-D793-BEE0-1355-7E1411EA7F6C}"/>
                    </a:ext>
                  </a:extLst>
                </p:cNvPr>
                <p:cNvSpPr/>
                <p:nvPr/>
              </p:nvSpPr>
              <p:spPr>
                <a:xfrm>
                  <a:off x="71638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6" name="Freeform 2520">
                  <a:extLst>
                    <a:ext uri="{FF2B5EF4-FFF2-40B4-BE49-F238E27FC236}">
                      <a16:creationId xmlns:a16="http://schemas.microsoft.com/office/drawing/2014/main" id="{4C9C53B4-EC70-DD01-EBE1-39669A12F59A}"/>
                    </a:ext>
                  </a:extLst>
                </p:cNvPr>
                <p:cNvSpPr/>
                <p:nvPr/>
              </p:nvSpPr>
              <p:spPr>
                <a:xfrm>
                  <a:off x="71956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7" name="Freeform 2521">
                  <a:extLst>
                    <a:ext uri="{FF2B5EF4-FFF2-40B4-BE49-F238E27FC236}">
                      <a16:creationId xmlns:a16="http://schemas.microsoft.com/office/drawing/2014/main" id="{4DD8B69F-22CC-798D-A7A2-1DADCCAF72CC}"/>
                    </a:ext>
                  </a:extLst>
                </p:cNvPr>
                <p:cNvSpPr/>
                <p:nvPr/>
              </p:nvSpPr>
              <p:spPr>
                <a:xfrm>
                  <a:off x="716703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8" name="Freeform 2522">
                  <a:extLst>
                    <a:ext uri="{FF2B5EF4-FFF2-40B4-BE49-F238E27FC236}">
                      <a16:creationId xmlns:a16="http://schemas.microsoft.com/office/drawing/2014/main" id="{FD53A7FA-7C4A-44F2-0E2B-CD1FE24262EB}"/>
                    </a:ext>
                  </a:extLst>
                </p:cNvPr>
                <p:cNvSpPr/>
                <p:nvPr/>
              </p:nvSpPr>
              <p:spPr>
                <a:xfrm>
                  <a:off x="719878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9" name="Freeform 2523">
                  <a:extLst>
                    <a:ext uri="{FF2B5EF4-FFF2-40B4-BE49-F238E27FC236}">
                      <a16:creationId xmlns:a16="http://schemas.microsoft.com/office/drawing/2014/main" id="{43323F66-1755-B003-D3F9-1C1227DD7735}"/>
                    </a:ext>
                  </a:extLst>
                </p:cNvPr>
                <p:cNvSpPr/>
                <p:nvPr/>
              </p:nvSpPr>
              <p:spPr>
                <a:xfrm>
                  <a:off x="71702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0" name="Freeform 2524">
                  <a:extLst>
                    <a:ext uri="{FF2B5EF4-FFF2-40B4-BE49-F238E27FC236}">
                      <a16:creationId xmlns:a16="http://schemas.microsoft.com/office/drawing/2014/main" id="{C77F1479-2E21-E912-8C66-E7BB81C0FA9A}"/>
                    </a:ext>
                  </a:extLst>
                </p:cNvPr>
                <p:cNvSpPr/>
                <p:nvPr/>
              </p:nvSpPr>
              <p:spPr>
                <a:xfrm>
                  <a:off x="72019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1" name="Freeform 2525">
                  <a:extLst>
                    <a:ext uri="{FF2B5EF4-FFF2-40B4-BE49-F238E27FC236}">
                      <a16:creationId xmlns:a16="http://schemas.microsoft.com/office/drawing/2014/main" id="{706515CD-D323-E6D0-15D0-0CF63DEC2C36}"/>
                    </a:ext>
                  </a:extLst>
                </p:cNvPr>
                <p:cNvSpPr/>
                <p:nvPr/>
              </p:nvSpPr>
              <p:spPr>
                <a:xfrm>
                  <a:off x="71744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2" name="Freeform 2526">
                  <a:extLst>
                    <a:ext uri="{FF2B5EF4-FFF2-40B4-BE49-F238E27FC236}">
                      <a16:creationId xmlns:a16="http://schemas.microsoft.com/office/drawing/2014/main" id="{FFF80723-1537-4BCB-839F-B9B19E969DDF}"/>
                    </a:ext>
                  </a:extLst>
                </p:cNvPr>
                <p:cNvSpPr/>
                <p:nvPr/>
              </p:nvSpPr>
              <p:spPr>
                <a:xfrm>
                  <a:off x="72061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3" name="Freeform 2527">
                  <a:extLst>
                    <a:ext uri="{FF2B5EF4-FFF2-40B4-BE49-F238E27FC236}">
                      <a16:creationId xmlns:a16="http://schemas.microsoft.com/office/drawing/2014/main" id="{0E8EA288-16C5-82F3-B775-20D2F9169203}"/>
                    </a:ext>
                  </a:extLst>
                </p:cNvPr>
                <p:cNvSpPr/>
                <p:nvPr/>
              </p:nvSpPr>
              <p:spPr>
                <a:xfrm>
                  <a:off x="7177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4" name="Freeform 2528">
                  <a:extLst>
                    <a:ext uri="{FF2B5EF4-FFF2-40B4-BE49-F238E27FC236}">
                      <a16:creationId xmlns:a16="http://schemas.microsoft.com/office/drawing/2014/main" id="{5C736873-52D7-BAF9-7939-2EF498C99819}"/>
                    </a:ext>
                  </a:extLst>
                </p:cNvPr>
                <p:cNvSpPr/>
                <p:nvPr/>
              </p:nvSpPr>
              <p:spPr>
                <a:xfrm>
                  <a:off x="7209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5" name="Freeform 2529">
                  <a:extLst>
                    <a:ext uri="{FF2B5EF4-FFF2-40B4-BE49-F238E27FC236}">
                      <a16:creationId xmlns:a16="http://schemas.microsoft.com/office/drawing/2014/main" id="{39D926D1-2F96-48A8-7B20-00CF60AA4820}"/>
                    </a:ext>
                  </a:extLst>
                </p:cNvPr>
                <p:cNvSpPr/>
                <p:nvPr/>
              </p:nvSpPr>
              <p:spPr>
                <a:xfrm>
                  <a:off x="71807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6" name="Freeform 2530">
                  <a:extLst>
                    <a:ext uri="{FF2B5EF4-FFF2-40B4-BE49-F238E27FC236}">
                      <a16:creationId xmlns:a16="http://schemas.microsoft.com/office/drawing/2014/main" id="{6AFD1F36-6363-E07B-5C13-3253A3259CA6}"/>
                    </a:ext>
                  </a:extLst>
                </p:cNvPr>
                <p:cNvSpPr/>
                <p:nvPr/>
              </p:nvSpPr>
              <p:spPr>
                <a:xfrm>
                  <a:off x="72125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7" name="Freeform 2531">
                  <a:extLst>
                    <a:ext uri="{FF2B5EF4-FFF2-40B4-BE49-F238E27FC236}">
                      <a16:creationId xmlns:a16="http://schemas.microsoft.com/office/drawing/2014/main" id="{5C2CDEE8-D5E1-7CC4-64AE-78FCBAEA3D02}"/>
                    </a:ext>
                  </a:extLst>
                </p:cNvPr>
                <p:cNvSpPr/>
                <p:nvPr/>
              </p:nvSpPr>
              <p:spPr>
                <a:xfrm>
                  <a:off x="718502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8" name="Freeform 2532">
                  <a:extLst>
                    <a:ext uri="{FF2B5EF4-FFF2-40B4-BE49-F238E27FC236}">
                      <a16:creationId xmlns:a16="http://schemas.microsoft.com/office/drawing/2014/main" id="{C3E071E2-CC4E-B9AC-00B0-0F612759EEBB}"/>
                    </a:ext>
                  </a:extLst>
                </p:cNvPr>
                <p:cNvSpPr/>
                <p:nvPr/>
              </p:nvSpPr>
              <p:spPr>
                <a:xfrm>
                  <a:off x="721677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9" name="Freeform 2533">
                  <a:extLst>
                    <a:ext uri="{FF2B5EF4-FFF2-40B4-BE49-F238E27FC236}">
                      <a16:creationId xmlns:a16="http://schemas.microsoft.com/office/drawing/2014/main" id="{13E6D5A4-DE69-3DA2-FF82-EA821348D0E6}"/>
                    </a:ext>
                  </a:extLst>
                </p:cNvPr>
                <p:cNvSpPr/>
                <p:nvPr/>
              </p:nvSpPr>
              <p:spPr>
                <a:xfrm>
                  <a:off x="71882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0" name="Freeform 2534">
                  <a:extLst>
                    <a:ext uri="{FF2B5EF4-FFF2-40B4-BE49-F238E27FC236}">
                      <a16:creationId xmlns:a16="http://schemas.microsoft.com/office/drawing/2014/main" id="{5BC2F68A-42B9-ADD9-0479-E82BB57EF724}"/>
                    </a:ext>
                  </a:extLst>
                </p:cNvPr>
                <p:cNvSpPr/>
                <p:nvPr/>
              </p:nvSpPr>
              <p:spPr>
                <a:xfrm>
                  <a:off x="72199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1" name="Freeform 2535">
                  <a:extLst>
                    <a:ext uri="{FF2B5EF4-FFF2-40B4-BE49-F238E27FC236}">
                      <a16:creationId xmlns:a16="http://schemas.microsoft.com/office/drawing/2014/main" id="{AC89C740-EE22-6A02-D782-5A3F35191362}"/>
                    </a:ext>
                  </a:extLst>
                </p:cNvPr>
                <p:cNvSpPr/>
                <p:nvPr/>
              </p:nvSpPr>
              <p:spPr>
                <a:xfrm>
                  <a:off x="71913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2" name="Freeform 2536">
                  <a:extLst>
                    <a:ext uri="{FF2B5EF4-FFF2-40B4-BE49-F238E27FC236}">
                      <a16:creationId xmlns:a16="http://schemas.microsoft.com/office/drawing/2014/main" id="{2C2F52AC-FAA8-2531-A36D-F89CFA54FEF0}"/>
                    </a:ext>
                  </a:extLst>
                </p:cNvPr>
                <p:cNvSpPr/>
                <p:nvPr/>
              </p:nvSpPr>
              <p:spPr>
                <a:xfrm>
                  <a:off x="72231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3" name="Freeform 2537">
                  <a:extLst>
                    <a:ext uri="{FF2B5EF4-FFF2-40B4-BE49-F238E27FC236}">
                      <a16:creationId xmlns:a16="http://schemas.microsoft.com/office/drawing/2014/main" id="{1A8D24B8-02F8-41FF-FCF2-73A4A56FD725}"/>
                    </a:ext>
                  </a:extLst>
                </p:cNvPr>
                <p:cNvSpPr/>
                <p:nvPr/>
              </p:nvSpPr>
              <p:spPr>
                <a:xfrm>
                  <a:off x="71956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4" name="Freeform 2538">
                  <a:extLst>
                    <a:ext uri="{FF2B5EF4-FFF2-40B4-BE49-F238E27FC236}">
                      <a16:creationId xmlns:a16="http://schemas.microsoft.com/office/drawing/2014/main" id="{DF226B5C-90B0-6652-1B27-E8B23A6FE8A4}"/>
                    </a:ext>
                  </a:extLst>
                </p:cNvPr>
                <p:cNvSpPr/>
                <p:nvPr/>
              </p:nvSpPr>
              <p:spPr>
                <a:xfrm>
                  <a:off x="72273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5" name="Freeform 2539">
                  <a:extLst>
                    <a:ext uri="{FF2B5EF4-FFF2-40B4-BE49-F238E27FC236}">
                      <a16:creationId xmlns:a16="http://schemas.microsoft.com/office/drawing/2014/main" id="{CA2AFF7B-696E-817C-24C5-26F418E855B1}"/>
                    </a:ext>
                  </a:extLst>
                </p:cNvPr>
                <p:cNvSpPr/>
                <p:nvPr/>
              </p:nvSpPr>
              <p:spPr>
                <a:xfrm>
                  <a:off x="7198783"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6" name="Freeform 2540">
                  <a:extLst>
                    <a:ext uri="{FF2B5EF4-FFF2-40B4-BE49-F238E27FC236}">
                      <a16:creationId xmlns:a16="http://schemas.microsoft.com/office/drawing/2014/main" id="{068EE12C-2DAB-C55D-0D7D-F8AB5BB57AAA}"/>
                    </a:ext>
                  </a:extLst>
                </p:cNvPr>
                <p:cNvSpPr/>
                <p:nvPr/>
              </p:nvSpPr>
              <p:spPr>
                <a:xfrm>
                  <a:off x="7230533"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7" name="Freeform 2541">
                  <a:extLst>
                    <a:ext uri="{FF2B5EF4-FFF2-40B4-BE49-F238E27FC236}">
                      <a16:creationId xmlns:a16="http://schemas.microsoft.com/office/drawing/2014/main" id="{985344EC-57E3-B843-1215-2C0FC086F32C}"/>
                    </a:ext>
                  </a:extLst>
                </p:cNvPr>
                <p:cNvSpPr/>
                <p:nvPr/>
              </p:nvSpPr>
              <p:spPr>
                <a:xfrm>
                  <a:off x="72019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8" name="Freeform 2542">
                  <a:extLst>
                    <a:ext uri="{FF2B5EF4-FFF2-40B4-BE49-F238E27FC236}">
                      <a16:creationId xmlns:a16="http://schemas.microsoft.com/office/drawing/2014/main" id="{1B2A5EDA-E6D6-F3EB-84B1-9115D08C8EC6}"/>
                    </a:ext>
                  </a:extLst>
                </p:cNvPr>
                <p:cNvSpPr/>
                <p:nvPr/>
              </p:nvSpPr>
              <p:spPr>
                <a:xfrm>
                  <a:off x="72337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9" name="Freeform 2543">
                  <a:extLst>
                    <a:ext uri="{FF2B5EF4-FFF2-40B4-BE49-F238E27FC236}">
                      <a16:creationId xmlns:a16="http://schemas.microsoft.com/office/drawing/2014/main" id="{8AC844EB-BE14-D7A3-B1F1-A4567C489F18}"/>
                    </a:ext>
                  </a:extLst>
                </p:cNvPr>
                <p:cNvSpPr/>
                <p:nvPr/>
              </p:nvSpPr>
              <p:spPr>
                <a:xfrm>
                  <a:off x="720619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0" name="Freeform 2544">
                  <a:extLst>
                    <a:ext uri="{FF2B5EF4-FFF2-40B4-BE49-F238E27FC236}">
                      <a16:creationId xmlns:a16="http://schemas.microsoft.com/office/drawing/2014/main" id="{3584B84B-8B32-F4F8-E17A-7693731DE410}"/>
                    </a:ext>
                  </a:extLst>
                </p:cNvPr>
                <p:cNvSpPr/>
                <p:nvPr/>
              </p:nvSpPr>
              <p:spPr>
                <a:xfrm>
                  <a:off x="72379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1" name="Freeform 2545">
                  <a:extLst>
                    <a:ext uri="{FF2B5EF4-FFF2-40B4-BE49-F238E27FC236}">
                      <a16:creationId xmlns:a16="http://schemas.microsoft.com/office/drawing/2014/main" id="{125EFC8B-679B-86F5-097A-330D37C666F9}"/>
                    </a:ext>
                  </a:extLst>
                </p:cNvPr>
                <p:cNvSpPr/>
                <p:nvPr/>
              </p:nvSpPr>
              <p:spPr>
                <a:xfrm>
                  <a:off x="720936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2" name="Freeform 2546">
                  <a:extLst>
                    <a:ext uri="{FF2B5EF4-FFF2-40B4-BE49-F238E27FC236}">
                      <a16:creationId xmlns:a16="http://schemas.microsoft.com/office/drawing/2014/main" id="{B8B8D136-E243-CFBC-7E68-AC4E134815E5}"/>
                    </a:ext>
                  </a:extLst>
                </p:cNvPr>
                <p:cNvSpPr/>
                <p:nvPr/>
              </p:nvSpPr>
              <p:spPr>
                <a:xfrm>
                  <a:off x="724111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3" name="Freeform 2547">
                  <a:extLst>
                    <a:ext uri="{FF2B5EF4-FFF2-40B4-BE49-F238E27FC236}">
                      <a16:creationId xmlns:a16="http://schemas.microsoft.com/office/drawing/2014/main" id="{082BE9CB-4A23-2DFE-18A7-3F5155A1E089}"/>
                    </a:ext>
                  </a:extLst>
                </p:cNvPr>
                <p:cNvSpPr/>
                <p:nvPr/>
              </p:nvSpPr>
              <p:spPr>
                <a:xfrm>
                  <a:off x="72125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4" name="Freeform 2548">
                  <a:extLst>
                    <a:ext uri="{FF2B5EF4-FFF2-40B4-BE49-F238E27FC236}">
                      <a16:creationId xmlns:a16="http://schemas.microsoft.com/office/drawing/2014/main" id="{3E795960-2877-89A5-1058-4CFF97BF603A}"/>
                    </a:ext>
                  </a:extLst>
                </p:cNvPr>
                <p:cNvSpPr/>
                <p:nvPr/>
              </p:nvSpPr>
              <p:spPr>
                <a:xfrm>
                  <a:off x="72442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5" name="Freeform 2549">
                  <a:extLst>
                    <a:ext uri="{FF2B5EF4-FFF2-40B4-BE49-F238E27FC236}">
                      <a16:creationId xmlns:a16="http://schemas.microsoft.com/office/drawing/2014/main" id="{8D31D15E-D8BF-22EB-706E-554B5E59E26C}"/>
                    </a:ext>
                  </a:extLst>
                </p:cNvPr>
                <p:cNvSpPr/>
                <p:nvPr/>
              </p:nvSpPr>
              <p:spPr>
                <a:xfrm>
                  <a:off x="7216775"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6" name="Freeform 2550">
                  <a:extLst>
                    <a:ext uri="{FF2B5EF4-FFF2-40B4-BE49-F238E27FC236}">
                      <a16:creationId xmlns:a16="http://schemas.microsoft.com/office/drawing/2014/main" id="{0AC98E9E-1631-9A68-2DB8-DE601ECE8AE7}"/>
                    </a:ext>
                  </a:extLst>
                </p:cNvPr>
                <p:cNvSpPr/>
                <p:nvPr/>
              </p:nvSpPr>
              <p:spPr>
                <a:xfrm>
                  <a:off x="7248525"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7" name="Freeform 2551">
                  <a:extLst>
                    <a:ext uri="{FF2B5EF4-FFF2-40B4-BE49-F238E27FC236}">
                      <a16:creationId xmlns:a16="http://schemas.microsoft.com/office/drawing/2014/main" id="{350A94C0-3F48-E172-746B-9EF9BC189404}"/>
                    </a:ext>
                  </a:extLst>
                </p:cNvPr>
                <p:cNvSpPr/>
                <p:nvPr/>
              </p:nvSpPr>
              <p:spPr>
                <a:xfrm>
                  <a:off x="721995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8" name="Freeform 2552">
                  <a:extLst>
                    <a:ext uri="{FF2B5EF4-FFF2-40B4-BE49-F238E27FC236}">
                      <a16:creationId xmlns:a16="http://schemas.microsoft.com/office/drawing/2014/main" id="{D1A05D9F-3D1A-4079-C782-9D017520B371}"/>
                    </a:ext>
                  </a:extLst>
                </p:cNvPr>
                <p:cNvSpPr/>
                <p:nvPr/>
              </p:nvSpPr>
              <p:spPr>
                <a:xfrm>
                  <a:off x="725170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9" name="Freeform 2553">
                  <a:extLst>
                    <a:ext uri="{FF2B5EF4-FFF2-40B4-BE49-F238E27FC236}">
                      <a16:creationId xmlns:a16="http://schemas.microsoft.com/office/drawing/2014/main" id="{1DA22342-9A9C-0918-B06E-F82F26297C74}"/>
                    </a:ext>
                  </a:extLst>
                </p:cNvPr>
                <p:cNvSpPr/>
                <p:nvPr/>
              </p:nvSpPr>
              <p:spPr>
                <a:xfrm>
                  <a:off x="722735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0" name="Freeform 2554">
                  <a:extLst>
                    <a:ext uri="{FF2B5EF4-FFF2-40B4-BE49-F238E27FC236}">
                      <a16:creationId xmlns:a16="http://schemas.microsoft.com/office/drawing/2014/main" id="{D3AB4615-F2FE-FA9B-B6D3-456F058E01FE}"/>
                    </a:ext>
                  </a:extLst>
                </p:cNvPr>
                <p:cNvSpPr/>
                <p:nvPr/>
              </p:nvSpPr>
              <p:spPr>
                <a:xfrm>
                  <a:off x="725910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1" name="Freeform 2555">
                  <a:extLst>
                    <a:ext uri="{FF2B5EF4-FFF2-40B4-BE49-F238E27FC236}">
                      <a16:creationId xmlns:a16="http://schemas.microsoft.com/office/drawing/2014/main" id="{DBA07CB8-4810-96DE-B052-ACE08F761A19}"/>
                    </a:ext>
                  </a:extLst>
                </p:cNvPr>
                <p:cNvSpPr/>
                <p:nvPr/>
              </p:nvSpPr>
              <p:spPr>
                <a:xfrm>
                  <a:off x="72337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2" name="Freeform 2556">
                  <a:extLst>
                    <a:ext uri="{FF2B5EF4-FFF2-40B4-BE49-F238E27FC236}">
                      <a16:creationId xmlns:a16="http://schemas.microsoft.com/office/drawing/2014/main" id="{D826DD3A-3CB0-5F27-E317-B2405E2F7621}"/>
                    </a:ext>
                  </a:extLst>
                </p:cNvPr>
                <p:cNvSpPr/>
                <p:nvPr/>
              </p:nvSpPr>
              <p:spPr>
                <a:xfrm>
                  <a:off x="72654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3" name="Freeform 2557">
                  <a:extLst>
                    <a:ext uri="{FF2B5EF4-FFF2-40B4-BE49-F238E27FC236}">
                      <a16:creationId xmlns:a16="http://schemas.microsoft.com/office/drawing/2014/main" id="{4DB8E394-6016-E76B-4B30-6E8BEC7FF9DF}"/>
                    </a:ext>
                  </a:extLst>
                </p:cNvPr>
                <p:cNvSpPr/>
                <p:nvPr/>
              </p:nvSpPr>
              <p:spPr>
                <a:xfrm>
                  <a:off x="7237941"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4" name="Freeform 2558">
                  <a:extLst>
                    <a:ext uri="{FF2B5EF4-FFF2-40B4-BE49-F238E27FC236}">
                      <a16:creationId xmlns:a16="http://schemas.microsoft.com/office/drawing/2014/main" id="{3E55610A-0DF0-C562-71FE-B4331A47418A}"/>
                    </a:ext>
                  </a:extLst>
                </p:cNvPr>
                <p:cNvSpPr/>
                <p:nvPr/>
              </p:nvSpPr>
              <p:spPr>
                <a:xfrm>
                  <a:off x="726969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5" name="Freeform 2559">
                  <a:extLst>
                    <a:ext uri="{FF2B5EF4-FFF2-40B4-BE49-F238E27FC236}">
                      <a16:creationId xmlns:a16="http://schemas.microsoft.com/office/drawing/2014/main" id="{C0782DBF-C108-E916-8986-13E16A38F8A9}"/>
                    </a:ext>
                  </a:extLst>
                </p:cNvPr>
                <p:cNvSpPr/>
                <p:nvPr/>
              </p:nvSpPr>
              <p:spPr>
                <a:xfrm>
                  <a:off x="72411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6" name="Freeform 2560">
                  <a:extLst>
                    <a:ext uri="{FF2B5EF4-FFF2-40B4-BE49-F238E27FC236}">
                      <a16:creationId xmlns:a16="http://schemas.microsoft.com/office/drawing/2014/main" id="{72D52576-40A7-9710-93BC-F9E860728C67}"/>
                    </a:ext>
                  </a:extLst>
                </p:cNvPr>
                <p:cNvSpPr/>
                <p:nvPr/>
              </p:nvSpPr>
              <p:spPr>
                <a:xfrm>
                  <a:off x="72728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7" name="Freeform 2561">
                  <a:extLst>
                    <a:ext uri="{FF2B5EF4-FFF2-40B4-BE49-F238E27FC236}">
                      <a16:creationId xmlns:a16="http://schemas.microsoft.com/office/drawing/2014/main" id="{1D97A8E3-E6AF-41D4-B430-BC993EB08DE8}"/>
                    </a:ext>
                  </a:extLst>
                </p:cNvPr>
                <p:cNvSpPr/>
                <p:nvPr/>
              </p:nvSpPr>
              <p:spPr>
                <a:xfrm>
                  <a:off x="7245350" y="3267075"/>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8" name="Freeform 2562">
                  <a:extLst>
                    <a:ext uri="{FF2B5EF4-FFF2-40B4-BE49-F238E27FC236}">
                      <a16:creationId xmlns:a16="http://schemas.microsoft.com/office/drawing/2014/main" id="{09DE84E8-FF09-9216-BEE0-F27229331FF7}"/>
                    </a:ext>
                  </a:extLst>
                </p:cNvPr>
                <p:cNvSpPr/>
                <p:nvPr/>
              </p:nvSpPr>
              <p:spPr>
                <a:xfrm>
                  <a:off x="7276041"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9" name="Freeform 2563">
                  <a:extLst>
                    <a:ext uri="{FF2B5EF4-FFF2-40B4-BE49-F238E27FC236}">
                      <a16:creationId xmlns:a16="http://schemas.microsoft.com/office/drawing/2014/main" id="{AC75141E-B012-C138-0EBE-28D72A1B9B49}"/>
                    </a:ext>
                  </a:extLst>
                </p:cNvPr>
                <p:cNvSpPr/>
                <p:nvPr/>
              </p:nvSpPr>
              <p:spPr>
                <a:xfrm>
                  <a:off x="7251700"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0" name="Freeform 2564">
                  <a:extLst>
                    <a:ext uri="{FF2B5EF4-FFF2-40B4-BE49-F238E27FC236}">
                      <a16:creationId xmlns:a16="http://schemas.microsoft.com/office/drawing/2014/main" id="{70B5A257-93C8-27EC-8EC8-3E0C74359994}"/>
                    </a:ext>
                  </a:extLst>
                </p:cNvPr>
                <p:cNvSpPr/>
                <p:nvPr/>
              </p:nvSpPr>
              <p:spPr>
                <a:xfrm>
                  <a:off x="7283450"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1" name="Freeform 2565">
                  <a:extLst>
                    <a:ext uri="{FF2B5EF4-FFF2-40B4-BE49-F238E27FC236}">
                      <a16:creationId xmlns:a16="http://schemas.microsoft.com/office/drawing/2014/main" id="{0517EEA8-74D3-128D-6967-716FFF7E323B}"/>
                    </a:ext>
                  </a:extLst>
                </p:cNvPr>
                <p:cNvSpPr/>
                <p:nvPr/>
              </p:nvSpPr>
              <p:spPr>
                <a:xfrm>
                  <a:off x="7259108"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2" name="Freeform 2566">
                  <a:extLst>
                    <a:ext uri="{FF2B5EF4-FFF2-40B4-BE49-F238E27FC236}">
                      <a16:creationId xmlns:a16="http://schemas.microsoft.com/office/drawing/2014/main" id="{8FEDD3F9-153B-4807-456B-ABB461EF4D96}"/>
                    </a:ext>
                  </a:extLst>
                </p:cNvPr>
                <p:cNvSpPr/>
                <p:nvPr/>
              </p:nvSpPr>
              <p:spPr>
                <a:xfrm>
                  <a:off x="7290858"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3" name="Freeform 2567">
                  <a:extLst>
                    <a:ext uri="{FF2B5EF4-FFF2-40B4-BE49-F238E27FC236}">
                      <a16:creationId xmlns:a16="http://schemas.microsoft.com/office/drawing/2014/main" id="{6CDAAE2A-F751-7214-20D3-63DC626BE0A8}"/>
                    </a:ext>
                  </a:extLst>
                </p:cNvPr>
                <p:cNvSpPr/>
                <p:nvPr/>
              </p:nvSpPr>
              <p:spPr>
                <a:xfrm>
                  <a:off x="7304616" y="3267075"/>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4" name="Freeform 2568">
                  <a:extLst>
                    <a:ext uri="{FF2B5EF4-FFF2-40B4-BE49-F238E27FC236}">
                      <a16:creationId xmlns:a16="http://schemas.microsoft.com/office/drawing/2014/main" id="{E15ADB3D-A906-7E19-FC10-570545BC120F}"/>
                    </a:ext>
                  </a:extLst>
                </p:cNvPr>
                <p:cNvSpPr/>
                <p:nvPr/>
              </p:nvSpPr>
              <p:spPr>
                <a:xfrm>
                  <a:off x="7336366" y="3235325"/>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5" name="Freeform 2569">
                  <a:extLst>
                    <a:ext uri="{FF2B5EF4-FFF2-40B4-BE49-F238E27FC236}">
                      <a16:creationId xmlns:a16="http://schemas.microsoft.com/office/drawing/2014/main" id="{DE9BA9BA-E956-3D83-AFC4-DFAA1DC4D0FC}"/>
                    </a:ext>
                  </a:extLst>
                </p:cNvPr>
                <p:cNvSpPr/>
                <p:nvPr/>
              </p:nvSpPr>
              <p:spPr>
                <a:xfrm>
                  <a:off x="7432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6" name="Freeform 2570">
                  <a:extLst>
                    <a:ext uri="{FF2B5EF4-FFF2-40B4-BE49-F238E27FC236}">
                      <a16:creationId xmlns:a16="http://schemas.microsoft.com/office/drawing/2014/main" id="{1029A97D-B4DC-B340-A7DA-969DC276AB4F}"/>
                    </a:ext>
                  </a:extLst>
                </p:cNvPr>
                <p:cNvSpPr/>
                <p:nvPr/>
              </p:nvSpPr>
              <p:spPr>
                <a:xfrm>
                  <a:off x="7464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7" name="Freeform 2571">
                  <a:extLst>
                    <a:ext uri="{FF2B5EF4-FFF2-40B4-BE49-F238E27FC236}">
                      <a16:creationId xmlns:a16="http://schemas.microsoft.com/office/drawing/2014/main" id="{1B36E977-6CE1-EBFB-DA0E-E9EC6F21F21A}"/>
                    </a:ext>
                  </a:extLst>
                </p:cNvPr>
                <p:cNvSpPr/>
                <p:nvPr/>
              </p:nvSpPr>
              <p:spPr>
                <a:xfrm>
                  <a:off x="74644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8" name="Freeform 2572">
                  <a:extLst>
                    <a:ext uri="{FF2B5EF4-FFF2-40B4-BE49-F238E27FC236}">
                      <a16:creationId xmlns:a16="http://schemas.microsoft.com/office/drawing/2014/main" id="{EDF33A49-3756-2B32-67CF-E3425F1E1FB5}"/>
                    </a:ext>
                  </a:extLst>
                </p:cNvPr>
                <p:cNvSpPr/>
                <p:nvPr/>
              </p:nvSpPr>
              <p:spPr>
                <a:xfrm>
                  <a:off x="74961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9" name="Freeform 2573">
                  <a:extLst>
                    <a:ext uri="{FF2B5EF4-FFF2-40B4-BE49-F238E27FC236}">
                      <a16:creationId xmlns:a16="http://schemas.microsoft.com/office/drawing/2014/main" id="{34EA0869-1017-01F6-5690-8EA6BCC2306D}"/>
                    </a:ext>
                  </a:extLst>
                </p:cNvPr>
                <p:cNvSpPr/>
                <p:nvPr/>
              </p:nvSpPr>
              <p:spPr>
                <a:xfrm>
                  <a:off x="7485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0" name="Freeform 2574">
                  <a:extLst>
                    <a:ext uri="{FF2B5EF4-FFF2-40B4-BE49-F238E27FC236}">
                      <a16:creationId xmlns:a16="http://schemas.microsoft.com/office/drawing/2014/main" id="{1AC0DB17-3744-B9F3-C4A7-C0D31CEE01F2}"/>
                    </a:ext>
                  </a:extLst>
                </p:cNvPr>
                <p:cNvSpPr/>
                <p:nvPr/>
              </p:nvSpPr>
              <p:spPr>
                <a:xfrm>
                  <a:off x="7517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1" name="Freeform 2575">
                  <a:extLst>
                    <a:ext uri="{FF2B5EF4-FFF2-40B4-BE49-F238E27FC236}">
                      <a16:creationId xmlns:a16="http://schemas.microsoft.com/office/drawing/2014/main" id="{CB2A0450-5344-FA60-8FAD-70F77BDF1E46}"/>
                    </a:ext>
                  </a:extLst>
                </p:cNvPr>
                <p:cNvSpPr/>
                <p:nvPr/>
              </p:nvSpPr>
              <p:spPr>
                <a:xfrm>
                  <a:off x="76125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2" name="Freeform 2576">
                  <a:extLst>
                    <a:ext uri="{FF2B5EF4-FFF2-40B4-BE49-F238E27FC236}">
                      <a16:creationId xmlns:a16="http://schemas.microsoft.com/office/drawing/2014/main" id="{716DE253-CA83-C9A1-A9FB-492B2C73889F}"/>
                    </a:ext>
                  </a:extLst>
                </p:cNvPr>
                <p:cNvSpPr/>
                <p:nvPr/>
              </p:nvSpPr>
              <p:spPr>
                <a:xfrm>
                  <a:off x="76443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3" name="Freeform 2577">
                  <a:extLst>
                    <a:ext uri="{FF2B5EF4-FFF2-40B4-BE49-F238E27FC236}">
                      <a16:creationId xmlns:a16="http://schemas.microsoft.com/office/drawing/2014/main" id="{0511F34F-DFF7-D954-0123-F42F06567C16}"/>
                    </a:ext>
                  </a:extLst>
                </p:cNvPr>
                <p:cNvSpPr/>
                <p:nvPr/>
              </p:nvSpPr>
              <p:spPr>
                <a:xfrm>
                  <a:off x="7676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4" name="Freeform 2578">
                  <a:extLst>
                    <a:ext uri="{FF2B5EF4-FFF2-40B4-BE49-F238E27FC236}">
                      <a16:creationId xmlns:a16="http://schemas.microsoft.com/office/drawing/2014/main" id="{26E2D782-A7DA-78E1-62C4-856C58BBC50A}"/>
                    </a:ext>
                  </a:extLst>
                </p:cNvPr>
                <p:cNvSpPr/>
                <p:nvPr/>
              </p:nvSpPr>
              <p:spPr>
                <a:xfrm>
                  <a:off x="7707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5" name="Freeform 2579">
                  <a:extLst>
                    <a:ext uri="{FF2B5EF4-FFF2-40B4-BE49-F238E27FC236}">
                      <a16:creationId xmlns:a16="http://schemas.microsoft.com/office/drawing/2014/main" id="{5E5BA452-98B9-1C6C-7759-B83F3B9AE2BA}"/>
                    </a:ext>
                  </a:extLst>
                </p:cNvPr>
                <p:cNvSpPr/>
                <p:nvPr/>
              </p:nvSpPr>
              <p:spPr>
                <a:xfrm>
                  <a:off x="77470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6" name="Freeform 2580">
                  <a:extLst>
                    <a:ext uri="{FF2B5EF4-FFF2-40B4-BE49-F238E27FC236}">
                      <a16:creationId xmlns:a16="http://schemas.microsoft.com/office/drawing/2014/main" id="{16B14A7A-A4E4-99D6-675B-6668E75A8461}"/>
                    </a:ext>
                  </a:extLst>
                </p:cNvPr>
                <p:cNvSpPr/>
                <p:nvPr/>
              </p:nvSpPr>
              <p:spPr>
                <a:xfrm>
                  <a:off x="77787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7" name="Freeform 2581">
                  <a:extLst>
                    <a:ext uri="{FF2B5EF4-FFF2-40B4-BE49-F238E27FC236}">
                      <a16:creationId xmlns:a16="http://schemas.microsoft.com/office/drawing/2014/main" id="{8F9C4341-C3EB-6DA6-B3A1-0428919A6D22}"/>
                    </a:ext>
                  </a:extLst>
                </p:cNvPr>
                <p:cNvSpPr/>
                <p:nvPr/>
              </p:nvSpPr>
              <p:spPr>
                <a:xfrm>
                  <a:off x="77607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8" name="Freeform 2582">
                  <a:extLst>
                    <a:ext uri="{FF2B5EF4-FFF2-40B4-BE49-F238E27FC236}">
                      <a16:creationId xmlns:a16="http://schemas.microsoft.com/office/drawing/2014/main" id="{46FF20EE-D91F-29E2-2FDA-495C00BCB99C}"/>
                    </a:ext>
                  </a:extLst>
                </p:cNvPr>
                <p:cNvSpPr/>
                <p:nvPr/>
              </p:nvSpPr>
              <p:spPr>
                <a:xfrm>
                  <a:off x="77925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9" name="Freeform 2583">
                  <a:extLst>
                    <a:ext uri="{FF2B5EF4-FFF2-40B4-BE49-F238E27FC236}">
                      <a16:creationId xmlns:a16="http://schemas.microsoft.com/office/drawing/2014/main" id="{4CD22AF9-BE28-3C17-0931-53A49CADCACE}"/>
                    </a:ext>
                  </a:extLst>
                </p:cNvPr>
                <p:cNvSpPr/>
                <p:nvPr/>
              </p:nvSpPr>
              <p:spPr>
                <a:xfrm>
                  <a:off x="77681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0" name="Freeform 2584">
                  <a:extLst>
                    <a:ext uri="{FF2B5EF4-FFF2-40B4-BE49-F238E27FC236}">
                      <a16:creationId xmlns:a16="http://schemas.microsoft.com/office/drawing/2014/main" id="{8AC148CD-5C92-4499-DD8E-28A11222C0D9}"/>
                    </a:ext>
                  </a:extLst>
                </p:cNvPr>
                <p:cNvSpPr/>
                <p:nvPr/>
              </p:nvSpPr>
              <p:spPr>
                <a:xfrm>
                  <a:off x="77999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1" name="Freeform 2585">
                  <a:extLst>
                    <a:ext uri="{FF2B5EF4-FFF2-40B4-BE49-F238E27FC236}">
                      <a16:creationId xmlns:a16="http://schemas.microsoft.com/office/drawing/2014/main" id="{F77DB49D-9E26-5CC9-EBF3-8C1E42F8CBD4}"/>
                    </a:ext>
                  </a:extLst>
                </p:cNvPr>
                <p:cNvSpPr/>
                <p:nvPr/>
              </p:nvSpPr>
              <p:spPr>
                <a:xfrm>
                  <a:off x="77755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2" name="Freeform 2586">
                  <a:extLst>
                    <a:ext uri="{FF2B5EF4-FFF2-40B4-BE49-F238E27FC236}">
                      <a16:creationId xmlns:a16="http://schemas.microsoft.com/office/drawing/2014/main" id="{D52D114E-8CF9-FAFA-E164-AB271E0E7E5C}"/>
                    </a:ext>
                  </a:extLst>
                </p:cNvPr>
                <p:cNvSpPr/>
                <p:nvPr/>
              </p:nvSpPr>
              <p:spPr>
                <a:xfrm>
                  <a:off x="78073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3" name="Freeform 2587">
                  <a:extLst>
                    <a:ext uri="{FF2B5EF4-FFF2-40B4-BE49-F238E27FC236}">
                      <a16:creationId xmlns:a16="http://schemas.microsoft.com/office/drawing/2014/main" id="{C501613A-2671-76BE-A20B-A2EC4446769F}"/>
                    </a:ext>
                  </a:extLst>
                </p:cNvPr>
                <p:cNvSpPr/>
                <p:nvPr/>
              </p:nvSpPr>
              <p:spPr>
                <a:xfrm>
                  <a:off x="7778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4" name="Freeform 2588">
                  <a:extLst>
                    <a:ext uri="{FF2B5EF4-FFF2-40B4-BE49-F238E27FC236}">
                      <a16:creationId xmlns:a16="http://schemas.microsoft.com/office/drawing/2014/main" id="{ED4CBF84-672D-8786-FAC7-36A08B7560F2}"/>
                    </a:ext>
                  </a:extLst>
                </p:cNvPr>
                <p:cNvSpPr/>
                <p:nvPr/>
              </p:nvSpPr>
              <p:spPr>
                <a:xfrm>
                  <a:off x="7810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5" name="Freeform 2589">
                  <a:extLst>
                    <a:ext uri="{FF2B5EF4-FFF2-40B4-BE49-F238E27FC236}">
                      <a16:creationId xmlns:a16="http://schemas.microsoft.com/office/drawing/2014/main" id="{15729C72-79FE-D72B-E90D-CEA8264B4331}"/>
                    </a:ext>
                  </a:extLst>
                </p:cNvPr>
                <p:cNvSpPr/>
                <p:nvPr/>
              </p:nvSpPr>
              <p:spPr>
                <a:xfrm>
                  <a:off x="7786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6" name="Freeform 2590">
                  <a:extLst>
                    <a:ext uri="{FF2B5EF4-FFF2-40B4-BE49-F238E27FC236}">
                      <a16:creationId xmlns:a16="http://schemas.microsoft.com/office/drawing/2014/main" id="{95D913BC-5912-1928-CE44-552BEC82A9F6}"/>
                    </a:ext>
                  </a:extLst>
                </p:cNvPr>
                <p:cNvSpPr/>
                <p:nvPr/>
              </p:nvSpPr>
              <p:spPr>
                <a:xfrm>
                  <a:off x="7817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7" name="Freeform 2591">
                  <a:extLst>
                    <a:ext uri="{FF2B5EF4-FFF2-40B4-BE49-F238E27FC236}">
                      <a16:creationId xmlns:a16="http://schemas.microsoft.com/office/drawing/2014/main" id="{E6D5F1CD-5443-96BB-8E95-D4A4505CF992}"/>
                    </a:ext>
                  </a:extLst>
                </p:cNvPr>
                <p:cNvSpPr/>
                <p:nvPr/>
              </p:nvSpPr>
              <p:spPr>
                <a:xfrm>
                  <a:off x="77893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8" name="Freeform 2592">
                  <a:extLst>
                    <a:ext uri="{FF2B5EF4-FFF2-40B4-BE49-F238E27FC236}">
                      <a16:creationId xmlns:a16="http://schemas.microsoft.com/office/drawing/2014/main" id="{F3EC24DC-652D-0545-F487-AD98A2E1ED5A}"/>
                    </a:ext>
                  </a:extLst>
                </p:cNvPr>
                <p:cNvSpPr/>
                <p:nvPr/>
              </p:nvSpPr>
              <p:spPr>
                <a:xfrm>
                  <a:off x="78210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9" name="Freeform 2593">
                  <a:extLst>
                    <a:ext uri="{FF2B5EF4-FFF2-40B4-BE49-F238E27FC236}">
                      <a16:creationId xmlns:a16="http://schemas.microsoft.com/office/drawing/2014/main" id="{6157F030-FC69-69E6-8CC8-01E2BF8BD59B}"/>
                    </a:ext>
                  </a:extLst>
                </p:cNvPr>
                <p:cNvSpPr/>
                <p:nvPr/>
              </p:nvSpPr>
              <p:spPr>
                <a:xfrm>
                  <a:off x="77999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0" name="Freeform 2594">
                  <a:extLst>
                    <a:ext uri="{FF2B5EF4-FFF2-40B4-BE49-F238E27FC236}">
                      <a16:creationId xmlns:a16="http://schemas.microsoft.com/office/drawing/2014/main" id="{9F3C43DB-06EE-9B20-393C-4C5DD4537498}"/>
                    </a:ext>
                  </a:extLst>
                </p:cNvPr>
                <p:cNvSpPr/>
                <p:nvPr/>
              </p:nvSpPr>
              <p:spPr>
                <a:xfrm>
                  <a:off x="78316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1" name="Freeform 2595">
                  <a:extLst>
                    <a:ext uri="{FF2B5EF4-FFF2-40B4-BE49-F238E27FC236}">
                      <a16:creationId xmlns:a16="http://schemas.microsoft.com/office/drawing/2014/main" id="{3A055B65-7B93-4132-EF4F-70E5CEF83601}"/>
                    </a:ext>
                  </a:extLst>
                </p:cNvPr>
                <p:cNvSpPr/>
                <p:nvPr/>
              </p:nvSpPr>
              <p:spPr>
                <a:xfrm>
                  <a:off x="78030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2" name="Freeform 2596">
                  <a:extLst>
                    <a:ext uri="{FF2B5EF4-FFF2-40B4-BE49-F238E27FC236}">
                      <a16:creationId xmlns:a16="http://schemas.microsoft.com/office/drawing/2014/main" id="{94CC1C33-7D19-FDBE-110E-80587607C822}"/>
                    </a:ext>
                  </a:extLst>
                </p:cNvPr>
                <p:cNvSpPr/>
                <p:nvPr/>
              </p:nvSpPr>
              <p:spPr>
                <a:xfrm>
                  <a:off x="78348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3" name="Freeform 2597">
                  <a:extLst>
                    <a:ext uri="{FF2B5EF4-FFF2-40B4-BE49-F238E27FC236}">
                      <a16:creationId xmlns:a16="http://schemas.microsoft.com/office/drawing/2014/main" id="{2F552723-9D04-E27A-16FF-6BC61571D00D}"/>
                    </a:ext>
                  </a:extLst>
                </p:cNvPr>
                <p:cNvSpPr/>
                <p:nvPr/>
              </p:nvSpPr>
              <p:spPr>
                <a:xfrm>
                  <a:off x="78073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4" name="Freeform 2598">
                  <a:extLst>
                    <a:ext uri="{FF2B5EF4-FFF2-40B4-BE49-F238E27FC236}">
                      <a16:creationId xmlns:a16="http://schemas.microsoft.com/office/drawing/2014/main" id="{1D1B70FD-1E6D-2754-10D6-9B016425D7E8}"/>
                    </a:ext>
                  </a:extLst>
                </p:cNvPr>
                <p:cNvSpPr/>
                <p:nvPr/>
              </p:nvSpPr>
              <p:spPr>
                <a:xfrm>
                  <a:off x="78390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5" name="Freeform 2599">
                  <a:extLst>
                    <a:ext uri="{FF2B5EF4-FFF2-40B4-BE49-F238E27FC236}">
                      <a16:creationId xmlns:a16="http://schemas.microsoft.com/office/drawing/2014/main" id="{BD6507BC-88DD-6D42-488C-AED6CEA71671}"/>
                    </a:ext>
                  </a:extLst>
                </p:cNvPr>
                <p:cNvSpPr/>
                <p:nvPr/>
              </p:nvSpPr>
              <p:spPr>
                <a:xfrm>
                  <a:off x="78105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6" name="Freeform 2600">
                  <a:extLst>
                    <a:ext uri="{FF2B5EF4-FFF2-40B4-BE49-F238E27FC236}">
                      <a16:creationId xmlns:a16="http://schemas.microsoft.com/office/drawing/2014/main" id="{F23D1EAF-6DFD-5533-B9CC-65D3D0723BAC}"/>
                    </a:ext>
                  </a:extLst>
                </p:cNvPr>
                <p:cNvSpPr/>
                <p:nvPr/>
              </p:nvSpPr>
              <p:spPr>
                <a:xfrm>
                  <a:off x="78422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7" name="Freeform 2601">
                  <a:extLst>
                    <a:ext uri="{FF2B5EF4-FFF2-40B4-BE49-F238E27FC236}">
                      <a16:creationId xmlns:a16="http://schemas.microsoft.com/office/drawing/2014/main" id="{6A8323DF-5DAB-2C9B-B75A-EC63EB103008}"/>
                    </a:ext>
                  </a:extLst>
                </p:cNvPr>
                <p:cNvSpPr/>
                <p:nvPr/>
              </p:nvSpPr>
              <p:spPr>
                <a:xfrm>
                  <a:off x="78136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8" name="Freeform 2602">
                  <a:extLst>
                    <a:ext uri="{FF2B5EF4-FFF2-40B4-BE49-F238E27FC236}">
                      <a16:creationId xmlns:a16="http://schemas.microsoft.com/office/drawing/2014/main" id="{035ADDFC-67CE-765F-A2A3-8F19C2B09DBD}"/>
                    </a:ext>
                  </a:extLst>
                </p:cNvPr>
                <p:cNvSpPr/>
                <p:nvPr/>
              </p:nvSpPr>
              <p:spPr>
                <a:xfrm>
                  <a:off x="78454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9" name="Freeform 2603">
                  <a:extLst>
                    <a:ext uri="{FF2B5EF4-FFF2-40B4-BE49-F238E27FC236}">
                      <a16:creationId xmlns:a16="http://schemas.microsoft.com/office/drawing/2014/main" id="{FFB05CBB-8BBF-CEB2-3DA9-9D2CDFF1FB34}"/>
                    </a:ext>
                  </a:extLst>
                </p:cNvPr>
                <p:cNvSpPr/>
                <p:nvPr/>
              </p:nvSpPr>
              <p:spPr>
                <a:xfrm>
                  <a:off x="78179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0" name="Freeform 2604">
                  <a:extLst>
                    <a:ext uri="{FF2B5EF4-FFF2-40B4-BE49-F238E27FC236}">
                      <a16:creationId xmlns:a16="http://schemas.microsoft.com/office/drawing/2014/main" id="{ACC7C0DC-01B4-3CBA-7902-164D6A860911}"/>
                    </a:ext>
                  </a:extLst>
                </p:cNvPr>
                <p:cNvSpPr/>
                <p:nvPr/>
              </p:nvSpPr>
              <p:spPr>
                <a:xfrm>
                  <a:off x="78496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1" name="Freeform 2605">
                  <a:extLst>
                    <a:ext uri="{FF2B5EF4-FFF2-40B4-BE49-F238E27FC236}">
                      <a16:creationId xmlns:a16="http://schemas.microsoft.com/office/drawing/2014/main" id="{6BAA9589-7732-97BC-739C-A341ABCAF2BB}"/>
                    </a:ext>
                  </a:extLst>
                </p:cNvPr>
                <p:cNvSpPr/>
                <p:nvPr/>
              </p:nvSpPr>
              <p:spPr>
                <a:xfrm>
                  <a:off x="78210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2" name="Freeform 2606">
                  <a:extLst>
                    <a:ext uri="{FF2B5EF4-FFF2-40B4-BE49-F238E27FC236}">
                      <a16:creationId xmlns:a16="http://schemas.microsoft.com/office/drawing/2014/main" id="{0144280C-FEAE-3B6D-085F-1E801DDD17A6}"/>
                    </a:ext>
                  </a:extLst>
                </p:cNvPr>
                <p:cNvSpPr/>
                <p:nvPr/>
              </p:nvSpPr>
              <p:spPr>
                <a:xfrm>
                  <a:off x="78528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3" name="Freeform 2607">
                  <a:extLst>
                    <a:ext uri="{FF2B5EF4-FFF2-40B4-BE49-F238E27FC236}">
                      <a16:creationId xmlns:a16="http://schemas.microsoft.com/office/drawing/2014/main" id="{A40D3E8D-A0F5-3167-A631-971E4B009ACE}"/>
                    </a:ext>
                  </a:extLst>
                </p:cNvPr>
                <p:cNvSpPr/>
                <p:nvPr/>
              </p:nvSpPr>
              <p:spPr>
                <a:xfrm>
                  <a:off x="7825316"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4" name="Freeform 2608">
                  <a:extLst>
                    <a:ext uri="{FF2B5EF4-FFF2-40B4-BE49-F238E27FC236}">
                      <a16:creationId xmlns:a16="http://schemas.microsoft.com/office/drawing/2014/main" id="{FE294CC5-348F-4A97-5D67-55167937A080}"/>
                    </a:ext>
                  </a:extLst>
                </p:cNvPr>
                <p:cNvSpPr/>
                <p:nvPr/>
              </p:nvSpPr>
              <p:spPr>
                <a:xfrm>
                  <a:off x="78560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5" name="Freeform 2609">
                  <a:extLst>
                    <a:ext uri="{FF2B5EF4-FFF2-40B4-BE49-F238E27FC236}">
                      <a16:creationId xmlns:a16="http://schemas.microsoft.com/office/drawing/2014/main" id="{EF879A32-4E1A-7356-EC29-5029060DA53B}"/>
                    </a:ext>
                  </a:extLst>
                </p:cNvPr>
                <p:cNvSpPr/>
                <p:nvPr/>
              </p:nvSpPr>
              <p:spPr>
                <a:xfrm>
                  <a:off x="78284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6" name="Freeform 2610">
                  <a:extLst>
                    <a:ext uri="{FF2B5EF4-FFF2-40B4-BE49-F238E27FC236}">
                      <a16:creationId xmlns:a16="http://schemas.microsoft.com/office/drawing/2014/main" id="{091EF296-359B-BDB3-0881-811C87DEDA86}"/>
                    </a:ext>
                  </a:extLst>
                </p:cNvPr>
                <p:cNvSpPr/>
                <p:nvPr/>
              </p:nvSpPr>
              <p:spPr>
                <a:xfrm>
                  <a:off x="78602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7" name="Freeform 2611">
                  <a:extLst>
                    <a:ext uri="{FF2B5EF4-FFF2-40B4-BE49-F238E27FC236}">
                      <a16:creationId xmlns:a16="http://schemas.microsoft.com/office/drawing/2014/main" id="{796B0216-0130-E105-F191-DF5762276EC0}"/>
                    </a:ext>
                  </a:extLst>
                </p:cNvPr>
                <p:cNvSpPr/>
                <p:nvPr/>
              </p:nvSpPr>
              <p:spPr>
                <a:xfrm>
                  <a:off x="78316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8" name="Freeform 2612">
                  <a:extLst>
                    <a:ext uri="{FF2B5EF4-FFF2-40B4-BE49-F238E27FC236}">
                      <a16:creationId xmlns:a16="http://schemas.microsoft.com/office/drawing/2014/main" id="{3266C861-B7DA-EB58-6DCE-E6C0CBD76815}"/>
                    </a:ext>
                  </a:extLst>
                </p:cNvPr>
                <p:cNvSpPr/>
                <p:nvPr/>
              </p:nvSpPr>
              <p:spPr>
                <a:xfrm>
                  <a:off x="78634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9" name="Freeform 2613">
                  <a:extLst>
                    <a:ext uri="{FF2B5EF4-FFF2-40B4-BE49-F238E27FC236}">
                      <a16:creationId xmlns:a16="http://schemas.microsoft.com/office/drawing/2014/main" id="{0264310B-4440-CCEC-0C5B-5F1927272338}"/>
                    </a:ext>
                  </a:extLst>
                </p:cNvPr>
                <p:cNvSpPr/>
                <p:nvPr/>
              </p:nvSpPr>
              <p:spPr>
                <a:xfrm>
                  <a:off x="7835900" y="3287183"/>
                  <a:ext cx="62441" cy="10583"/>
                </a:xfrm>
                <a:custGeom>
                  <a:avLst/>
                  <a:gdLst>
                    <a:gd name="connsiteX0" fmla="*/ 0 w 62441"/>
                    <a:gd name="connsiteY0" fmla="*/ 0 h 10583"/>
                    <a:gd name="connsiteX1" fmla="*/ 62442 w 62441"/>
                    <a:gd name="connsiteY1" fmla="*/ 0 h 10583"/>
                  </a:gdLst>
                  <a:ahLst/>
                  <a:cxnLst>
                    <a:cxn ang="0">
                      <a:pos x="connsiteX0" y="connsiteY0"/>
                    </a:cxn>
                    <a:cxn ang="0">
                      <a:pos x="connsiteX1" y="connsiteY1"/>
                    </a:cxn>
                  </a:cxnLst>
                  <a:rect l="l" t="t" r="r" b="b"/>
                  <a:pathLst>
                    <a:path w="62441" h="10583">
                      <a:moveTo>
                        <a:pt x="0" y="0"/>
                      </a:moveTo>
                      <a:lnTo>
                        <a:pt x="62442"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0" name="Freeform 2614">
                  <a:extLst>
                    <a:ext uri="{FF2B5EF4-FFF2-40B4-BE49-F238E27FC236}">
                      <a16:creationId xmlns:a16="http://schemas.microsoft.com/office/drawing/2014/main" id="{5CEFAEA0-8432-6E74-1738-501C66ED797A}"/>
                    </a:ext>
                  </a:extLst>
                </p:cNvPr>
                <p:cNvSpPr/>
                <p:nvPr/>
              </p:nvSpPr>
              <p:spPr>
                <a:xfrm>
                  <a:off x="78665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1" name="Freeform 2615">
                  <a:extLst>
                    <a:ext uri="{FF2B5EF4-FFF2-40B4-BE49-F238E27FC236}">
                      <a16:creationId xmlns:a16="http://schemas.microsoft.com/office/drawing/2014/main" id="{FA0EC245-B8D2-17BB-CC5E-6AFE14D3464E}"/>
                    </a:ext>
                  </a:extLst>
                </p:cNvPr>
                <p:cNvSpPr/>
                <p:nvPr/>
              </p:nvSpPr>
              <p:spPr>
                <a:xfrm>
                  <a:off x="78390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2" name="Freeform 2616">
                  <a:extLst>
                    <a:ext uri="{FF2B5EF4-FFF2-40B4-BE49-F238E27FC236}">
                      <a16:creationId xmlns:a16="http://schemas.microsoft.com/office/drawing/2014/main" id="{0EACC09E-9B3E-F62F-8D44-D8268E8DF28F}"/>
                    </a:ext>
                  </a:extLst>
                </p:cNvPr>
                <p:cNvSpPr/>
                <p:nvPr/>
              </p:nvSpPr>
              <p:spPr>
                <a:xfrm>
                  <a:off x="78708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3" name="Freeform 2617">
                  <a:extLst>
                    <a:ext uri="{FF2B5EF4-FFF2-40B4-BE49-F238E27FC236}">
                      <a16:creationId xmlns:a16="http://schemas.microsoft.com/office/drawing/2014/main" id="{B15BF0CB-7DC6-4A33-E389-C270CE65D3B8}"/>
                    </a:ext>
                  </a:extLst>
                </p:cNvPr>
                <p:cNvSpPr/>
                <p:nvPr/>
              </p:nvSpPr>
              <p:spPr>
                <a:xfrm>
                  <a:off x="78422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4" name="Freeform 2618">
                  <a:extLst>
                    <a:ext uri="{FF2B5EF4-FFF2-40B4-BE49-F238E27FC236}">
                      <a16:creationId xmlns:a16="http://schemas.microsoft.com/office/drawing/2014/main" id="{4981A1B7-3749-5368-1A72-098BFA9535AC}"/>
                    </a:ext>
                  </a:extLst>
                </p:cNvPr>
                <p:cNvSpPr/>
                <p:nvPr/>
              </p:nvSpPr>
              <p:spPr>
                <a:xfrm>
                  <a:off x="78740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5" name="Freeform 2619">
                  <a:extLst>
                    <a:ext uri="{FF2B5EF4-FFF2-40B4-BE49-F238E27FC236}">
                      <a16:creationId xmlns:a16="http://schemas.microsoft.com/office/drawing/2014/main" id="{7EDFB723-2D68-43F8-828F-657C594AEB3C}"/>
                    </a:ext>
                  </a:extLst>
                </p:cNvPr>
                <p:cNvSpPr/>
                <p:nvPr/>
              </p:nvSpPr>
              <p:spPr>
                <a:xfrm>
                  <a:off x="78496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6" name="Freeform 2620">
                  <a:extLst>
                    <a:ext uri="{FF2B5EF4-FFF2-40B4-BE49-F238E27FC236}">
                      <a16:creationId xmlns:a16="http://schemas.microsoft.com/office/drawing/2014/main" id="{4D2034D8-229C-35F4-4304-D5C0D4E60CDA}"/>
                    </a:ext>
                  </a:extLst>
                </p:cNvPr>
                <p:cNvSpPr/>
                <p:nvPr/>
              </p:nvSpPr>
              <p:spPr>
                <a:xfrm>
                  <a:off x="78814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7" name="Freeform 2621">
                  <a:extLst>
                    <a:ext uri="{FF2B5EF4-FFF2-40B4-BE49-F238E27FC236}">
                      <a16:creationId xmlns:a16="http://schemas.microsoft.com/office/drawing/2014/main" id="{30210CF5-6990-6707-BDBA-EFDB3220E89F}"/>
                    </a:ext>
                  </a:extLst>
                </p:cNvPr>
                <p:cNvSpPr/>
                <p:nvPr/>
              </p:nvSpPr>
              <p:spPr>
                <a:xfrm>
                  <a:off x="78528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8" name="Freeform 2622">
                  <a:extLst>
                    <a:ext uri="{FF2B5EF4-FFF2-40B4-BE49-F238E27FC236}">
                      <a16:creationId xmlns:a16="http://schemas.microsoft.com/office/drawing/2014/main" id="{EEE806A2-F42C-D686-23FC-F5F41C5BED76}"/>
                    </a:ext>
                  </a:extLst>
                </p:cNvPr>
                <p:cNvSpPr/>
                <p:nvPr/>
              </p:nvSpPr>
              <p:spPr>
                <a:xfrm>
                  <a:off x="78845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9" name="Freeform 2623">
                  <a:extLst>
                    <a:ext uri="{FF2B5EF4-FFF2-40B4-BE49-F238E27FC236}">
                      <a16:creationId xmlns:a16="http://schemas.microsoft.com/office/drawing/2014/main" id="{F2054F75-58B9-9497-5518-20482B437031}"/>
                    </a:ext>
                  </a:extLst>
                </p:cNvPr>
                <p:cNvSpPr/>
                <p:nvPr/>
              </p:nvSpPr>
              <p:spPr>
                <a:xfrm>
                  <a:off x="78570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0" name="Freeform 2624">
                  <a:extLst>
                    <a:ext uri="{FF2B5EF4-FFF2-40B4-BE49-F238E27FC236}">
                      <a16:creationId xmlns:a16="http://schemas.microsoft.com/office/drawing/2014/main" id="{10B302D3-59B0-B3BD-FB84-FB8502BDC7B2}"/>
                    </a:ext>
                  </a:extLst>
                </p:cNvPr>
                <p:cNvSpPr/>
                <p:nvPr/>
              </p:nvSpPr>
              <p:spPr>
                <a:xfrm>
                  <a:off x="78888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1" name="Freeform 2625">
                  <a:extLst>
                    <a:ext uri="{FF2B5EF4-FFF2-40B4-BE49-F238E27FC236}">
                      <a16:creationId xmlns:a16="http://schemas.microsoft.com/office/drawing/2014/main" id="{D2DABB66-6FBF-5A98-564F-085693021F2E}"/>
                    </a:ext>
                  </a:extLst>
                </p:cNvPr>
                <p:cNvSpPr/>
                <p:nvPr/>
              </p:nvSpPr>
              <p:spPr>
                <a:xfrm>
                  <a:off x="78602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2" name="Freeform 2626">
                  <a:extLst>
                    <a:ext uri="{FF2B5EF4-FFF2-40B4-BE49-F238E27FC236}">
                      <a16:creationId xmlns:a16="http://schemas.microsoft.com/office/drawing/2014/main" id="{EB2779D9-426F-3986-AABE-642D1880722A}"/>
                    </a:ext>
                  </a:extLst>
                </p:cNvPr>
                <p:cNvSpPr/>
                <p:nvPr/>
              </p:nvSpPr>
              <p:spPr>
                <a:xfrm>
                  <a:off x="78919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3" name="Freeform 2627">
                  <a:extLst>
                    <a:ext uri="{FF2B5EF4-FFF2-40B4-BE49-F238E27FC236}">
                      <a16:creationId xmlns:a16="http://schemas.microsoft.com/office/drawing/2014/main" id="{150A37D1-8384-ED96-204A-D5952A3B28B8}"/>
                    </a:ext>
                  </a:extLst>
                </p:cNvPr>
                <p:cNvSpPr/>
                <p:nvPr/>
              </p:nvSpPr>
              <p:spPr>
                <a:xfrm>
                  <a:off x="78634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4" name="Freeform 2628">
                  <a:extLst>
                    <a:ext uri="{FF2B5EF4-FFF2-40B4-BE49-F238E27FC236}">
                      <a16:creationId xmlns:a16="http://schemas.microsoft.com/office/drawing/2014/main" id="{C5AD8F7B-0E21-4764-1855-BC9AC5B61F19}"/>
                    </a:ext>
                  </a:extLst>
                </p:cNvPr>
                <p:cNvSpPr/>
                <p:nvPr/>
              </p:nvSpPr>
              <p:spPr>
                <a:xfrm>
                  <a:off x="78951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5" name="Freeform 2629">
                  <a:extLst>
                    <a:ext uri="{FF2B5EF4-FFF2-40B4-BE49-F238E27FC236}">
                      <a16:creationId xmlns:a16="http://schemas.microsoft.com/office/drawing/2014/main" id="{3F572A27-4E24-06E4-CFB7-12FC1EB3AF5A}"/>
                    </a:ext>
                  </a:extLst>
                </p:cNvPr>
                <p:cNvSpPr/>
                <p:nvPr/>
              </p:nvSpPr>
              <p:spPr>
                <a:xfrm>
                  <a:off x="787082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6" name="Freeform 2630">
                  <a:extLst>
                    <a:ext uri="{FF2B5EF4-FFF2-40B4-BE49-F238E27FC236}">
                      <a16:creationId xmlns:a16="http://schemas.microsoft.com/office/drawing/2014/main" id="{CC9F3910-7833-155A-6C5D-CB0B20AAFFCC}"/>
                    </a:ext>
                  </a:extLst>
                </p:cNvPr>
                <p:cNvSpPr/>
                <p:nvPr/>
              </p:nvSpPr>
              <p:spPr>
                <a:xfrm>
                  <a:off x="79025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7" name="Freeform 2631">
                  <a:extLst>
                    <a:ext uri="{FF2B5EF4-FFF2-40B4-BE49-F238E27FC236}">
                      <a16:creationId xmlns:a16="http://schemas.microsoft.com/office/drawing/2014/main" id="{3D0D913D-076D-7E3F-DB12-C02BA8253D0B}"/>
                    </a:ext>
                  </a:extLst>
                </p:cNvPr>
                <p:cNvSpPr/>
                <p:nvPr/>
              </p:nvSpPr>
              <p:spPr>
                <a:xfrm>
                  <a:off x="78782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8" name="Freeform 2632">
                  <a:extLst>
                    <a:ext uri="{FF2B5EF4-FFF2-40B4-BE49-F238E27FC236}">
                      <a16:creationId xmlns:a16="http://schemas.microsoft.com/office/drawing/2014/main" id="{D3A63936-B903-FA0E-025B-20969143B302}"/>
                    </a:ext>
                  </a:extLst>
                </p:cNvPr>
                <p:cNvSpPr/>
                <p:nvPr/>
              </p:nvSpPr>
              <p:spPr>
                <a:xfrm>
                  <a:off x="79099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9" name="Freeform 2633">
                  <a:extLst>
                    <a:ext uri="{FF2B5EF4-FFF2-40B4-BE49-F238E27FC236}">
                      <a16:creationId xmlns:a16="http://schemas.microsoft.com/office/drawing/2014/main" id="{F900CA02-C231-2528-D6DF-1163DF907BAF}"/>
                    </a:ext>
                  </a:extLst>
                </p:cNvPr>
                <p:cNvSpPr/>
                <p:nvPr/>
              </p:nvSpPr>
              <p:spPr>
                <a:xfrm>
                  <a:off x="78845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0" name="Freeform 2634">
                  <a:extLst>
                    <a:ext uri="{FF2B5EF4-FFF2-40B4-BE49-F238E27FC236}">
                      <a16:creationId xmlns:a16="http://schemas.microsoft.com/office/drawing/2014/main" id="{DB5BAB54-C119-BE75-FFB2-54A3ACAB2FAF}"/>
                    </a:ext>
                  </a:extLst>
                </p:cNvPr>
                <p:cNvSpPr/>
                <p:nvPr/>
              </p:nvSpPr>
              <p:spPr>
                <a:xfrm>
                  <a:off x="79163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1" name="Freeform 2635">
                  <a:extLst>
                    <a:ext uri="{FF2B5EF4-FFF2-40B4-BE49-F238E27FC236}">
                      <a16:creationId xmlns:a16="http://schemas.microsoft.com/office/drawing/2014/main" id="{2929CA52-27A1-E5E5-FDF3-23AF1F5B522F}"/>
                    </a:ext>
                  </a:extLst>
                </p:cNvPr>
                <p:cNvSpPr/>
                <p:nvPr/>
              </p:nvSpPr>
              <p:spPr>
                <a:xfrm>
                  <a:off x="789199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2" name="Freeform 2636">
                  <a:extLst>
                    <a:ext uri="{FF2B5EF4-FFF2-40B4-BE49-F238E27FC236}">
                      <a16:creationId xmlns:a16="http://schemas.microsoft.com/office/drawing/2014/main" id="{76135EA5-1B56-EDA0-6D5D-9D1AD131A018}"/>
                    </a:ext>
                  </a:extLst>
                </p:cNvPr>
                <p:cNvSpPr/>
                <p:nvPr/>
              </p:nvSpPr>
              <p:spPr>
                <a:xfrm>
                  <a:off x="792374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3" name="Freeform 2637">
                  <a:extLst>
                    <a:ext uri="{FF2B5EF4-FFF2-40B4-BE49-F238E27FC236}">
                      <a16:creationId xmlns:a16="http://schemas.microsoft.com/office/drawing/2014/main" id="{1DFCC4A4-504B-075C-0F24-0B6C8220AA88}"/>
                    </a:ext>
                  </a:extLst>
                </p:cNvPr>
                <p:cNvSpPr/>
                <p:nvPr/>
              </p:nvSpPr>
              <p:spPr>
                <a:xfrm>
                  <a:off x="790575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4" name="Freeform 2638">
                  <a:extLst>
                    <a:ext uri="{FF2B5EF4-FFF2-40B4-BE49-F238E27FC236}">
                      <a16:creationId xmlns:a16="http://schemas.microsoft.com/office/drawing/2014/main" id="{7F63ADA1-60C8-A2F1-96D1-3EFF2776DFB9}"/>
                    </a:ext>
                  </a:extLst>
                </p:cNvPr>
                <p:cNvSpPr/>
                <p:nvPr/>
              </p:nvSpPr>
              <p:spPr>
                <a:xfrm>
                  <a:off x="793750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5" name="Freeform 2639">
                  <a:extLst>
                    <a:ext uri="{FF2B5EF4-FFF2-40B4-BE49-F238E27FC236}">
                      <a16:creationId xmlns:a16="http://schemas.microsoft.com/office/drawing/2014/main" id="{338E19BC-6932-8DFB-8E10-13A7C812C382}"/>
                    </a:ext>
                  </a:extLst>
                </p:cNvPr>
                <p:cNvSpPr/>
                <p:nvPr/>
              </p:nvSpPr>
              <p:spPr>
                <a:xfrm>
                  <a:off x="79131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6" name="Freeform 2640">
                  <a:extLst>
                    <a:ext uri="{FF2B5EF4-FFF2-40B4-BE49-F238E27FC236}">
                      <a16:creationId xmlns:a16="http://schemas.microsoft.com/office/drawing/2014/main" id="{556BA546-F881-7C26-941B-DED716A63A2D}"/>
                    </a:ext>
                  </a:extLst>
                </p:cNvPr>
                <p:cNvSpPr/>
                <p:nvPr/>
              </p:nvSpPr>
              <p:spPr>
                <a:xfrm>
                  <a:off x="79449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7" name="Freeform 2641">
                  <a:extLst>
                    <a:ext uri="{FF2B5EF4-FFF2-40B4-BE49-F238E27FC236}">
                      <a16:creationId xmlns:a16="http://schemas.microsoft.com/office/drawing/2014/main" id="{D474D30C-53EC-9F8F-7959-E5D80FA4C711}"/>
                    </a:ext>
                  </a:extLst>
                </p:cNvPr>
                <p:cNvSpPr/>
                <p:nvPr/>
              </p:nvSpPr>
              <p:spPr>
                <a:xfrm>
                  <a:off x="79417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8" name="Freeform 2642">
                  <a:extLst>
                    <a:ext uri="{FF2B5EF4-FFF2-40B4-BE49-F238E27FC236}">
                      <a16:creationId xmlns:a16="http://schemas.microsoft.com/office/drawing/2014/main" id="{4FCDF4D4-56D4-F63E-3AF1-35D52B58988A}"/>
                    </a:ext>
                  </a:extLst>
                </p:cNvPr>
                <p:cNvSpPr/>
                <p:nvPr/>
              </p:nvSpPr>
              <p:spPr>
                <a:xfrm>
                  <a:off x="79734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9" name="Freeform 2643">
                  <a:extLst>
                    <a:ext uri="{FF2B5EF4-FFF2-40B4-BE49-F238E27FC236}">
                      <a16:creationId xmlns:a16="http://schemas.microsoft.com/office/drawing/2014/main" id="{165F677E-2BFB-35C8-EAB9-D3DC23A1ECC6}"/>
                    </a:ext>
                  </a:extLst>
                </p:cNvPr>
                <p:cNvSpPr/>
                <p:nvPr/>
              </p:nvSpPr>
              <p:spPr>
                <a:xfrm>
                  <a:off x="823171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0" name="Freeform 2644">
                  <a:extLst>
                    <a:ext uri="{FF2B5EF4-FFF2-40B4-BE49-F238E27FC236}">
                      <a16:creationId xmlns:a16="http://schemas.microsoft.com/office/drawing/2014/main" id="{CAC6DECB-2217-E014-5437-D47102FC07C4}"/>
                    </a:ext>
                  </a:extLst>
                </p:cNvPr>
                <p:cNvSpPr/>
                <p:nvPr/>
              </p:nvSpPr>
              <p:spPr>
                <a:xfrm>
                  <a:off x="826346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1" name="Freeform 2645">
                  <a:extLst>
                    <a:ext uri="{FF2B5EF4-FFF2-40B4-BE49-F238E27FC236}">
                      <a16:creationId xmlns:a16="http://schemas.microsoft.com/office/drawing/2014/main" id="{2929329C-9D1D-992D-401F-62595F1561EC}"/>
                    </a:ext>
                  </a:extLst>
                </p:cNvPr>
                <p:cNvSpPr/>
                <p:nvPr/>
              </p:nvSpPr>
              <p:spPr>
                <a:xfrm>
                  <a:off x="8305800"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2" name="Freeform 2646">
                  <a:extLst>
                    <a:ext uri="{FF2B5EF4-FFF2-40B4-BE49-F238E27FC236}">
                      <a16:creationId xmlns:a16="http://schemas.microsoft.com/office/drawing/2014/main" id="{944BEF20-8173-6128-C83C-1B537E608164}"/>
                    </a:ext>
                  </a:extLst>
                </p:cNvPr>
                <p:cNvSpPr/>
                <p:nvPr/>
              </p:nvSpPr>
              <p:spPr>
                <a:xfrm>
                  <a:off x="8337550"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3" name="Freeform 2647">
                  <a:extLst>
                    <a:ext uri="{FF2B5EF4-FFF2-40B4-BE49-F238E27FC236}">
                      <a16:creationId xmlns:a16="http://schemas.microsoft.com/office/drawing/2014/main" id="{4ED35E09-337F-957B-28B2-3ADC4FD07E28}"/>
                    </a:ext>
                  </a:extLst>
                </p:cNvPr>
                <p:cNvSpPr/>
                <p:nvPr/>
              </p:nvSpPr>
              <p:spPr>
                <a:xfrm>
                  <a:off x="837988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4" name="Freeform 2648">
                  <a:extLst>
                    <a:ext uri="{FF2B5EF4-FFF2-40B4-BE49-F238E27FC236}">
                      <a16:creationId xmlns:a16="http://schemas.microsoft.com/office/drawing/2014/main" id="{0A176E9E-A67C-8518-E1A3-5218658859BC}"/>
                    </a:ext>
                  </a:extLst>
                </p:cNvPr>
                <p:cNvSpPr/>
                <p:nvPr/>
              </p:nvSpPr>
              <p:spPr>
                <a:xfrm>
                  <a:off x="841163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5" name="Freeform 2649">
                  <a:extLst>
                    <a:ext uri="{FF2B5EF4-FFF2-40B4-BE49-F238E27FC236}">
                      <a16:creationId xmlns:a16="http://schemas.microsoft.com/office/drawing/2014/main" id="{0715EA73-C8EC-CA18-1836-AB1C3E67F7F3}"/>
                    </a:ext>
                  </a:extLst>
                </p:cNvPr>
                <p:cNvSpPr/>
                <p:nvPr/>
              </p:nvSpPr>
              <p:spPr>
                <a:xfrm>
                  <a:off x="8405283" y="3287183"/>
                  <a:ext cx="62441" cy="10583"/>
                </a:xfrm>
                <a:custGeom>
                  <a:avLst/>
                  <a:gdLst>
                    <a:gd name="connsiteX0" fmla="*/ 0 w 62441"/>
                    <a:gd name="connsiteY0" fmla="*/ 0 h 10583"/>
                    <a:gd name="connsiteX1" fmla="*/ 62441 w 62441"/>
                    <a:gd name="connsiteY1" fmla="*/ 0 h 10583"/>
                  </a:gdLst>
                  <a:ahLst/>
                  <a:cxnLst>
                    <a:cxn ang="0">
                      <a:pos x="connsiteX0" y="connsiteY0"/>
                    </a:cxn>
                    <a:cxn ang="0">
                      <a:pos x="connsiteX1" y="connsiteY1"/>
                    </a:cxn>
                  </a:cxnLst>
                  <a:rect l="l" t="t" r="r" b="b"/>
                  <a:pathLst>
                    <a:path w="62441" h="10583">
                      <a:moveTo>
                        <a:pt x="0" y="0"/>
                      </a:moveTo>
                      <a:lnTo>
                        <a:pt x="62441"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6" name="Freeform 2650">
                  <a:extLst>
                    <a:ext uri="{FF2B5EF4-FFF2-40B4-BE49-F238E27FC236}">
                      <a16:creationId xmlns:a16="http://schemas.microsoft.com/office/drawing/2014/main" id="{D248CDBF-2E74-0E38-3A4B-BA6056C453D9}"/>
                    </a:ext>
                  </a:extLst>
                </p:cNvPr>
                <p:cNvSpPr/>
                <p:nvPr/>
              </p:nvSpPr>
              <p:spPr>
                <a:xfrm>
                  <a:off x="843597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7" name="Freeform 2651">
                  <a:extLst>
                    <a:ext uri="{FF2B5EF4-FFF2-40B4-BE49-F238E27FC236}">
                      <a16:creationId xmlns:a16="http://schemas.microsoft.com/office/drawing/2014/main" id="{4D725965-D397-D7D1-6268-2158C3A3016F}"/>
                    </a:ext>
                  </a:extLst>
                </p:cNvPr>
                <p:cNvSpPr/>
                <p:nvPr/>
              </p:nvSpPr>
              <p:spPr>
                <a:xfrm>
                  <a:off x="84402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8" name="Freeform 2652">
                  <a:extLst>
                    <a:ext uri="{FF2B5EF4-FFF2-40B4-BE49-F238E27FC236}">
                      <a16:creationId xmlns:a16="http://schemas.microsoft.com/office/drawing/2014/main" id="{FBE031CF-2C64-E96F-4E97-B174E01514CE}"/>
                    </a:ext>
                  </a:extLst>
                </p:cNvPr>
                <p:cNvSpPr/>
                <p:nvPr/>
              </p:nvSpPr>
              <p:spPr>
                <a:xfrm>
                  <a:off x="84719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9" name="Freeform 2653">
                  <a:extLst>
                    <a:ext uri="{FF2B5EF4-FFF2-40B4-BE49-F238E27FC236}">
                      <a16:creationId xmlns:a16="http://schemas.microsoft.com/office/drawing/2014/main" id="{FEEED12C-CC8E-A2CE-CC39-001E275855D3}"/>
                    </a:ext>
                  </a:extLst>
                </p:cNvPr>
                <p:cNvSpPr/>
                <p:nvPr/>
              </p:nvSpPr>
              <p:spPr>
                <a:xfrm>
                  <a:off x="84539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0" name="Freeform 2654">
                  <a:extLst>
                    <a:ext uri="{FF2B5EF4-FFF2-40B4-BE49-F238E27FC236}">
                      <a16:creationId xmlns:a16="http://schemas.microsoft.com/office/drawing/2014/main" id="{7B5D3183-6F06-BC1C-3EC7-7BDDA16EF397}"/>
                    </a:ext>
                  </a:extLst>
                </p:cNvPr>
                <p:cNvSpPr/>
                <p:nvPr/>
              </p:nvSpPr>
              <p:spPr>
                <a:xfrm>
                  <a:off x="84857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1" name="Freeform 2655">
                  <a:extLst>
                    <a:ext uri="{FF2B5EF4-FFF2-40B4-BE49-F238E27FC236}">
                      <a16:creationId xmlns:a16="http://schemas.microsoft.com/office/drawing/2014/main" id="{AAB25D1E-2F3C-D6D5-A113-C586F77F8A1C}"/>
                    </a:ext>
                  </a:extLst>
                </p:cNvPr>
                <p:cNvSpPr/>
                <p:nvPr/>
              </p:nvSpPr>
              <p:spPr>
                <a:xfrm>
                  <a:off x="8461375"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2" name="Freeform 2656">
                  <a:extLst>
                    <a:ext uri="{FF2B5EF4-FFF2-40B4-BE49-F238E27FC236}">
                      <a16:creationId xmlns:a16="http://schemas.microsoft.com/office/drawing/2014/main" id="{6B0853E8-D1E6-6758-1BCD-13E6D11F550E}"/>
                    </a:ext>
                  </a:extLst>
                </p:cNvPr>
                <p:cNvSpPr/>
                <p:nvPr/>
              </p:nvSpPr>
              <p:spPr>
                <a:xfrm>
                  <a:off x="8493125"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3" name="Freeform 2657">
                  <a:extLst>
                    <a:ext uri="{FF2B5EF4-FFF2-40B4-BE49-F238E27FC236}">
                      <a16:creationId xmlns:a16="http://schemas.microsoft.com/office/drawing/2014/main" id="{F5E46EEA-B700-3E2E-2462-A2DDC506517E}"/>
                    </a:ext>
                  </a:extLst>
                </p:cNvPr>
                <p:cNvSpPr/>
                <p:nvPr/>
              </p:nvSpPr>
              <p:spPr>
                <a:xfrm>
                  <a:off x="847195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4" name="Freeform 2658">
                  <a:extLst>
                    <a:ext uri="{FF2B5EF4-FFF2-40B4-BE49-F238E27FC236}">
                      <a16:creationId xmlns:a16="http://schemas.microsoft.com/office/drawing/2014/main" id="{2C0370CC-6E1F-070F-8329-6D6F4CCCAD30}"/>
                    </a:ext>
                  </a:extLst>
                </p:cNvPr>
                <p:cNvSpPr/>
                <p:nvPr/>
              </p:nvSpPr>
              <p:spPr>
                <a:xfrm>
                  <a:off x="850370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5" name="Freeform 2659">
                  <a:extLst>
                    <a:ext uri="{FF2B5EF4-FFF2-40B4-BE49-F238E27FC236}">
                      <a16:creationId xmlns:a16="http://schemas.microsoft.com/office/drawing/2014/main" id="{7191255A-7B40-514E-EBE9-77599E68D9B6}"/>
                    </a:ext>
                  </a:extLst>
                </p:cNvPr>
                <p:cNvSpPr/>
                <p:nvPr/>
              </p:nvSpPr>
              <p:spPr>
                <a:xfrm>
                  <a:off x="84751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6" name="Freeform 2660">
                  <a:extLst>
                    <a:ext uri="{FF2B5EF4-FFF2-40B4-BE49-F238E27FC236}">
                      <a16:creationId xmlns:a16="http://schemas.microsoft.com/office/drawing/2014/main" id="{3395EFEF-E6D8-2454-2544-B75A8C07ACC3}"/>
                    </a:ext>
                  </a:extLst>
                </p:cNvPr>
                <p:cNvSpPr/>
                <p:nvPr/>
              </p:nvSpPr>
              <p:spPr>
                <a:xfrm>
                  <a:off x="85068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7" name="Freeform 2661">
                  <a:extLst>
                    <a:ext uri="{FF2B5EF4-FFF2-40B4-BE49-F238E27FC236}">
                      <a16:creationId xmlns:a16="http://schemas.microsoft.com/office/drawing/2014/main" id="{6633C1E4-CD38-845F-C266-03C09BC56DF6}"/>
                    </a:ext>
                  </a:extLst>
                </p:cNvPr>
                <p:cNvSpPr/>
                <p:nvPr/>
              </p:nvSpPr>
              <p:spPr>
                <a:xfrm>
                  <a:off x="8503708"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8" name="Freeform 2662">
                  <a:extLst>
                    <a:ext uri="{FF2B5EF4-FFF2-40B4-BE49-F238E27FC236}">
                      <a16:creationId xmlns:a16="http://schemas.microsoft.com/office/drawing/2014/main" id="{723B47A6-8866-F603-92F7-823C5CB10CA8}"/>
                    </a:ext>
                  </a:extLst>
                </p:cNvPr>
                <p:cNvSpPr/>
                <p:nvPr/>
              </p:nvSpPr>
              <p:spPr>
                <a:xfrm>
                  <a:off x="8535458"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9" name="Freeform 2663">
                  <a:extLst>
                    <a:ext uri="{FF2B5EF4-FFF2-40B4-BE49-F238E27FC236}">
                      <a16:creationId xmlns:a16="http://schemas.microsoft.com/office/drawing/2014/main" id="{8210D790-3B0D-A34C-B30B-5BEE74DBD57C}"/>
                    </a:ext>
                  </a:extLst>
                </p:cNvPr>
                <p:cNvSpPr/>
                <p:nvPr/>
              </p:nvSpPr>
              <p:spPr>
                <a:xfrm>
                  <a:off x="8517466"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0" name="Freeform 2664">
                  <a:extLst>
                    <a:ext uri="{FF2B5EF4-FFF2-40B4-BE49-F238E27FC236}">
                      <a16:creationId xmlns:a16="http://schemas.microsoft.com/office/drawing/2014/main" id="{07BC3B97-1078-494A-6B56-BBA6D18BA064}"/>
                    </a:ext>
                  </a:extLst>
                </p:cNvPr>
                <p:cNvSpPr/>
                <p:nvPr/>
              </p:nvSpPr>
              <p:spPr>
                <a:xfrm>
                  <a:off x="8549216"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1" name="Freeform 2665">
                  <a:extLst>
                    <a:ext uri="{FF2B5EF4-FFF2-40B4-BE49-F238E27FC236}">
                      <a16:creationId xmlns:a16="http://schemas.microsoft.com/office/drawing/2014/main" id="{468E6179-229B-D3DC-E417-49F3A30EA39B}"/>
                    </a:ext>
                  </a:extLst>
                </p:cNvPr>
                <p:cNvSpPr/>
                <p:nvPr/>
              </p:nvSpPr>
              <p:spPr>
                <a:xfrm>
                  <a:off x="8546041"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2" name="Freeform 2666">
                  <a:extLst>
                    <a:ext uri="{FF2B5EF4-FFF2-40B4-BE49-F238E27FC236}">
                      <a16:creationId xmlns:a16="http://schemas.microsoft.com/office/drawing/2014/main" id="{E7D78B78-2483-6B2C-06C2-F91BDB6A8B14}"/>
                    </a:ext>
                  </a:extLst>
                </p:cNvPr>
                <p:cNvSpPr/>
                <p:nvPr/>
              </p:nvSpPr>
              <p:spPr>
                <a:xfrm>
                  <a:off x="8577791"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3" name="Freeform 2667">
                  <a:extLst>
                    <a:ext uri="{FF2B5EF4-FFF2-40B4-BE49-F238E27FC236}">
                      <a16:creationId xmlns:a16="http://schemas.microsoft.com/office/drawing/2014/main" id="{90E178FB-B049-8198-0028-C90CC482A25E}"/>
                    </a:ext>
                  </a:extLst>
                </p:cNvPr>
                <p:cNvSpPr/>
                <p:nvPr/>
              </p:nvSpPr>
              <p:spPr>
                <a:xfrm>
                  <a:off x="9097433" y="3287183"/>
                  <a:ext cx="63500" cy="10583"/>
                </a:xfrm>
                <a:custGeom>
                  <a:avLst/>
                  <a:gdLst>
                    <a:gd name="connsiteX0" fmla="*/ 0 w 63500"/>
                    <a:gd name="connsiteY0" fmla="*/ 0 h 10583"/>
                    <a:gd name="connsiteX1" fmla="*/ 63500 w 63500"/>
                    <a:gd name="connsiteY1" fmla="*/ 0 h 10583"/>
                  </a:gdLst>
                  <a:ahLst/>
                  <a:cxnLst>
                    <a:cxn ang="0">
                      <a:pos x="connsiteX0" y="connsiteY0"/>
                    </a:cxn>
                    <a:cxn ang="0">
                      <a:pos x="connsiteX1" y="connsiteY1"/>
                    </a:cxn>
                  </a:cxnLst>
                  <a:rect l="l" t="t" r="r" b="b"/>
                  <a:pathLst>
                    <a:path w="63500" h="10583">
                      <a:moveTo>
                        <a:pt x="0" y="0"/>
                      </a:moveTo>
                      <a:lnTo>
                        <a:pt x="63500" y="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4" name="Freeform 2668">
                  <a:extLst>
                    <a:ext uri="{FF2B5EF4-FFF2-40B4-BE49-F238E27FC236}">
                      <a16:creationId xmlns:a16="http://schemas.microsoft.com/office/drawing/2014/main" id="{39D64BB9-46B1-E9A1-6C72-02F7A8472775}"/>
                    </a:ext>
                  </a:extLst>
                </p:cNvPr>
                <p:cNvSpPr/>
                <p:nvPr/>
              </p:nvSpPr>
              <p:spPr>
                <a:xfrm>
                  <a:off x="9129183" y="3255433"/>
                  <a:ext cx="10583" cy="63500"/>
                </a:xfrm>
                <a:custGeom>
                  <a:avLst/>
                  <a:gdLst>
                    <a:gd name="connsiteX0" fmla="*/ 0 w 10583"/>
                    <a:gd name="connsiteY0" fmla="*/ 0 h 63500"/>
                    <a:gd name="connsiteX1" fmla="*/ 0 w 10583"/>
                    <a:gd name="connsiteY1" fmla="*/ 63500 h 63500"/>
                  </a:gdLst>
                  <a:ahLst/>
                  <a:cxnLst>
                    <a:cxn ang="0">
                      <a:pos x="connsiteX0" y="connsiteY0"/>
                    </a:cxn>
                    <a:cxn ang="0">
                      <a:pos x="connsiteX1" y="connsiteY1"/>
                    </a:cxn>
                  </a:cxnLst>
                  <a:rect l="l" t="t" r="r" b="b"/>
                  <a:pathLst>
                    <a:path w="10583" h="63500">
                      <a:moveTo>
                        <a:pt x="0" y="0"/>
                      </a:moveTo>
                      <a:lnTo>
                        <a:pt x="0" y="63500"/>
                      </a:lnTo>
                    </a:path>
                  </a:pathLst>
                </a:custGeom>
                <a:ln w="12700" cap="sq">
                  <a:solidFill>
                    <a:srgbClr val="4D4F53"/>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8" name="TextBox 17">
                <a:extLst>
                  <a:ext uri="{FF2B5EF4-FFF2-40B4-BE49-F238E27FC236}">
                    <a16:creationId xmlns:a16="http://schemas.microsoft.com/office/drawing/2014/main" id="{5AF6CF4D-D639-CDEB-EAD6-11498C2365EB}"/>
                  </a:ext>
                </a:extLst>
              </p:cNvPr>
              <p:cNvSpPr txBox="1"/>
              <p:nvPr/>
            </p:nvSpPr>
            <p:spPr>
              <a:xfrm rot="16200000">
                <a:off x="2106819" y="3434059"/>
                <a:ext cx="1729676" cy="189222"/>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solidFill>
                      <a:srgbClr val="000000"/>
                    </a:solidFill>
                    <a:effectLst/>
                    <a:uLnTx/>
                    <a:uFillTx/>
                    <a:latin typeface="Arial"/>
                    <a:ea typeface="+mn-ea"/>
                    <a:cs typeface="Arial"/>
                    <a:sym typeface="Arial"/>
                    <a:rtl val="0"/>
                  </a:rPr>
                  <a:t>Invasive Disease–Free Survival</a:t>
                </a:r>
              </a:p>
            </p:txBody>
          </p:sp>
          <p:sp>
            <p:nvSpPr>
              <p:cNvPr id="19" name="TextBox 18">
                <a:extLst>
                  <a:ext uri="{FF2B5EF4-FFF2-40B4-BE49-F238E27FC236}">
                    <a16:creationId xmlns:a16="http://schemas.microsoft.com/office/drawing/2014/main" id="{9EA1707B-B2B2-28B8-371E-7A25FF6DEDB8}"/>
                  </a:ext>
                </a:extLst>
              </p:cNvPr>
              <p:cNvSpPr txBox="1"/>
              <p:nvPr/>
            </p:nvSpPr>
            <p:spPr>
              <a:xfrm>
                <a:off x="5858525" y="4401841"/>
                <a:ext cx="823211" cy="189223"/>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333" b="1" i="0" u="none" strike="noStrike" kern="1200" cap="none" spc="0" normalizeH="0" baseline="0" noProof="0">
                    <a:ln/>
                    <a:solidFill>
                      <a:srgbClr val="000000"/>
                    </a:solidFill>
                    <a:effectLst/>
                    <a:uLnTx/>
                    <a:uFillTx/>
                    <a:latin typeface="Arial"/>
                    <a:ea typeface="+mn-ea"/>
                    <a:cs typeface="Arial"/>
                    <a:sym typeface="Arial"/>
                    <a:rtl val="0"/>
                  </a:rPr>
                  <a:t>Time, months</a:t>
                </a:r>
              </a:p>
            </p:txBody>
          </p:sp>
          <p:grpSp>
            <p:nvGrpSpPr>
              <p:cNvPr id="20" name="Graphic 4">
                <a:extLst>
                  <a:ext uri="{FF2B5EF4-FFF2-40B4-BE49-F238E27FC236}">
                    <a16:creationId xmlns:a16="http://schemas.microsoft.com/office/drawing/2014/main" id="{358F99AE-A9C2-D171-18BE-A0EC0801DFF6}"/>
                  </a:ext>
                </a:extLst>
              </p:cNvPr>
              <p:cNvGrpSpPr/>
              <p:nvPr/>
            </p:nvGrpSpPr>
            <p:grpSpPr>
              <a:xfrm>
                <a:off x="3227006" y="4736998"/>
                <a:ext cx="6026002" cy="163199"/>
                <a:chOff x="3227006" y="4736998"/>
                <a:chExt cx="6026002" cy="163199"/>
              </a:xfrm>
              <a:solidFill>
                <a:srgbClr val="023F88"/>
              </a:solidFill>
            </p:grpSpPr>
            <p:sp>
              <p:nvSpPr>
                <p:cNvPr id="66" name="TextBox 65">
                  <a:extLst>
                    <a:ext uri="{FF2B5EF4-FFF2-40B4-BE49-F238E27FC236}">
                      <a16:creationId xmlns:a16="http://schemas.microsoft.com/office/drawing/2014/main" id="{06898DAF-F5C4-673A-25BD-AAD2E9763895}"/>
                    </a:ext>
                  </a:extLst>
                </p:cNvPr>
                <p:cNvSpPr txBox="1"/>
                <p:nvPr/>
              </p:nvSpPr>
              <p:spPr>
                <a:xfrm>
                  <a:off x="3227006"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818</a:t>
                  </a:r>
                </a:p>
              </p:txBody>
            </p:sp>
            <p:sp>
              <p:nvSpPr>
                <p:cNvPr id="67" name="TextBox 66">
                  <a:extLst>
                    <a:ext uri="{FF2B5EF4-FFF2-40B4-BE49-F238E27FC236}">
                      <a16:creationId xmlns:a16="http://schemas.microsoft.com/office/drawing/2014/main" id="{8887D656-C6F7-B904-1796-0086C5992657}"/>
                    </a:ext>
                  </a:extLst>
                </p:cNvPr>
                <p:cNvSpPr txBox="1"/>
                <p:nvPr/>
              </p:nvSpPr>
              <p:spPr>
                <a:xfrm>
                  <a:off x="3442907"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788</a:t>
                  </a:r>
                </a:p>
              </p:txBody>
            </p:sp>
            <p:sp>
              <p:nvSpPr>
                <p:cNvPr id="68" name="TextBox 67">
                  <a:extLst>
                    <a:ext uri="{FF2B5EF4-FFF2-40B4-BE49-F238E27FC236}">
                      <a16:creationId xmlns:a16="http://schemas.microsoft.com/office/drawing/2014/main" id="{C9F1205D-FA39-3764-40EB-29BD0A4B5C4E}"/>
                    </a:ext>
                  </a:extLst>
                </p:cNvPr>
                <p:cNvSpPr txBox="1"/>
                <p:nvPr/>
              </p:nvSpPr>
              <p:spPr>
                <a:xfrm>
                  <a:off x="3657747"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781</a:t>
                  </a:r>
                </a:p>
              </p:txBody>
            </p:sp>
            <p:sp>
              <p:nvSpPr>
                <p:cNvPr id="69" name="TextBox 68">
                  <a:extLst>
                    <a:ext uri="{FF2B5EF4-FFF2-40B4-BE49-F238E27FC236}">
                      <a16:creationId xmlns:a16="http://schemas.microsoft.com/office/drawing/2014/main" id="{00927DE3-D190-0113-2E6D-9AA7D461A75C}"/>
                    </a:ext>
                  </a:extLst>
                </p:cNvPr>
                <p:cNvSpPr txBox="1"/>
                <p:nvPr/>
              </p:nvSpPr>
              <p:spPr>
                <a:xfrm>
                  <a:off x="3872589"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776</a:t>
                  </a:r>
                </a:p>
              </p:txBody>
            </p:sp>
            <p:sp>
              <p:nvSpPr>
                <p:cNvPr id="70" name="TextBox 69">
                  <a:extLst>
                    <a:ext uri="{FF2B5EF4-FFF2-40B4-BE49-F238E27FC236}">
                      <a16:creationId xmlns:a16="http://schemas.microsoft.com/office/drawing/2014/main" id="{B5AFF3EA-2B80-B5A0-F131-3275092DD224}"/>
                    </a:ext>
                  </a:extLst>
                </p:cNvPr>
                <p:cNvSpPr txBox="1"/>
                <p:nvPr/>
              </p:nvSpPr>
              <p:spPr>
                <a:xfrm>
                  <a:off x="4088490"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771</a:t>
                  </a:r>
                </a:p>
              </p:txBody>
            </p:sp>
            <p:sp>
              <p:nvSpPr>
                <p:cNvPr id="71" name="TextBox 70">
                  <a:extLst>
                    <a:ext uri="{FF2B5EF4-FFF2-40B4-BE49-F238E27FC236}">
                      <a16:creationId xmlns:a16="http://schemas.microsoft.com/office/drawing/2014/main" id="{90DDC114-E756-CE5B-9F98-F1BC5D9E772A}"/>
                    </a:ext>
                  </a:extLst>
                </p:cNvPr>
                <p:cNvSpPr txBox="1"/>
                <p:nvPr/>
              </p:nvSpPr>
              <p:spPr>
                <a:xfrm>
                  <a:off x="4303330"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768</a:t>
                  </a:r>
                </a:p>
              </p:txBody>
            </p:sp>
            <p:sp>
              <p:nvSpPr>
                <p:cNvPr id="72" name="TextBox 71">
                  <a:extLst>
                    <a:ext uri="{FF2B5EF4-FFF2-40B4-BE49-F238E27FC236}">
                      <a16:creationId xmlns:a16="http://schemas.microsoft.com/office/drawing/2014/main" id="{DD81E508-EAB8-061A-9B6C-CC86D21B28C6}"/>
                    </a:ext>
                  </a:extLst>
                </p:cNvPr>
                <p:cNvSpPr txBox="1"/>
                <p:nvPr/>
              </p:nvSpPr>
              <p:spPr>
                <a:xfrm>
                  <a:off x="4519231"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758</a:t>
                  </a:r>
                </a:p>
              </p:txBody>
            </p:sp>
            <p:sp>
              <p:nvSpPr>
                <p:cNvPr id="73" name="TextBox 72">
                  <a:extLst>
                    <a:ext uri="{FF2B5EF4-FFF2-40B4-BE49-F238E27FC236}">
                      <a16:creationId xmlns:a16="http://schemas.microsoft.com/office/drawing/2014/main" id="{CCE6D06D-F6CC-3356-2C5C-F1FAD41B38C2}"/>
                    </a:ext>
                  </a:extLst>
                </p:cNvPr>
                <p:cNvSpPr txBox="1"/>
                <p:nvPr/>
              </p:nvSpPr>
              <p:spPr>
                <a:xfrm>
                  <a:off x="4734073"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753</a:t>
                  </a:r>
                </a:p>
              </p:txBody>
            </p:sp>
            <p:sp>
              <p:nvSpPr>
                <p:cNvPr id="74" name="TextBox 73">
                  <a:extLst>
                    <a:ext uri="{FF2B5EF4-FFF2-40B4-BE49-F238E27FC236}">
                      <a16:creationId xmlns:a16="http://schemas.microsoft.com/office/drawing/2014/main" id="{CA44A890-1905-D469-A554-DCFA05C719A5}"/>
                    </a:ext>
                  </a:extLst>
                </p:cNvPr>
                <p:cNvSpPr txBox="1"/>
                <p:nvPr/>
              </p:nvSpPr>
              <p:spPr>
                <a:xfrm>
                  <a:off x="4948913"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731</a:t>
                  </a:r>
                </a:p>
              </p:txBody>
            </p:sp>
            <p:sp>
              <p:nvSpPr>
                <p:cNvPr id="75" name="TextBox 74">
                  <a:extLst>
                    <a:ext uri="{FF2B5EF4-FFF2-40B4-BE49-F238E27FC236}">
                      <a16:creationId xmlns:a16="http://schemas.microsoft.com/office/drawing/2014/main" id="{5714A77A-2824-EE54-BCDB-9F19C6F8616A}"/>
                    </a:ext>
                  </a:extLst>
                </p:cNvPr>
                <p:cNvSpPr txBox="1"/>
                <p:nvPr/>
              </p:nvSpPr>
              <p:spPr>
                <a:xfrm>
                  <a:off x="5164814"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684</a:t>
                  </a:r>
                </a:p>
              </p:txBody>
            </p:sp>
            <p:sp>
              <p:nvSpPr>
                <p:cNvPr id="76" name="TextBox 75">
                  <a:extLst>
                    <a:ext uri="{FF2B5EF4-FFF2-40B4-BE49-F238E27FC236}">
                      <a16:creationId xmlns:a16="http://schemas.microsoft.com/office/drawing/2014/main" id="{52666D20-25A1-FB63-0958-F8DFD86E5829}"/>
                    </a:ext>
                  </a:extLst>
                </p:cNvPr>
                <p:cNvSpPr txBox="1"/>
                <p:nvPr/>
              </p:nvSpPr>
              <p:spPr>
                <a:xfrm>
                  <a:off x="5379654"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634</a:t>
                  </a:r>
                </a:p>
              </p:txBody>
            </p:sp>
            <p:sp>
              <p:nvSpPr>
                <p:cNvPr id="77" name="TextBox 76">
                  <a:extLst>
                    <a:ext uri="{FF2B5EF4-FFF2-40B4-BE49-F238E27FC236}">
                      <a16:creationId xmlns:a16="http://schemas.microsoft.com/office/drawing/2014/main" id="{FF3C9716-BE6B-725A-CAD9-BB7F5F01FF29}"/>
                    </a:ext>
                  </a:extLst>
                </p:cNvPr>
                <p:cNvSpPr txBox="1"/>
                <p:nvPr/>
              </p:nvSpPr>
              <p:spPr>
                <a:xfrm>
                  <a:off x="5595555"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544</a:t>
                  </a:r>
                </a:p>
              </p:txBody>
            </p:sp>
            <p:sp>
              <p:nvSpPr>
                <p:cNvPr id="78" name="TextBox 77">
                  <a:extLst>
                    <a:ext uri="{FF2B5EF4-FFF2-40B4-BE49-F238E27FC236}">
                      <a16:creationId xmlns:a16="http://schemas.microsoft.com/office/drawing/2014/main" id="{EBB2170B-F718-4D20-E423-A8FC7D4BA595}"/>
                    </a:ext>
                  </a:extLst>
                </p:cNvPr>
                <p:cNvSpPr txBox="1"/>
                <p:nvPr/>
              </p:nvSpPr>
              <p:spPr>
                <a:xfrm>
                  <a:off x="5810397"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440</a:t>
                  </a:r>
                </a:p>
              </p:txBody>
            </p:sp>
            <p:sp>
              <p:nvSpPr>
                <p:cNvPr id="79" name="TextBox 78">
                  <a:extLst>
                    <a:ext uri="{FF2B5EF4-FFF2-40B4-BE49-F238E27FC236}">
                      <a16:creationId xmlns:a16="http://schemas.microsoft.com/office/drawing/2014/main" id="{A692EB56-51C8-23FD-EC7B-7C0661ED17FF}"/>
                    </a:ext>
                  </a:extLst>
                </p:cNvPr>
                <p:cNvSpPr txBox="1"/>
                <p:nvPr/>
              </p:nvSpPr>
              <p:spPr>
                <a:xfrm>
                  <a:off x="6025241"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380</a:t>
                  </a:r>
                </a:p>
              </p:txBody>
            </p:sp>
            <p:sp>
              <p:nvSpPr>
                <p:cNvPr id="80" name="TextBox 79">
                  <a:extLst>
                    <a:ext uri="{FF2B5EF4-FFF2-40B4-BE49-F238E27FC236}">
                      <a16:creationId xmlns:a16="http://schemas.microsoft.com/office/drawing/2014/main" id="{2E985B41-36D4-41D2-7E53-83362BA4C520}"/>
                    </a:ext>
                  </a:extLst>
                </p:cNvPr>
                <p:cNvSpPr txBox="1"/>
                <p:nvPr/>
              </p:nvSpPr>
              <p:spPr>
                <a:xfrm>
                  <a:off x="6241138"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370</a:t>
                  </a:r>
                </a:p>
              </p:txBody>
            </p:sp>
            <p:sp>
              <p:nvSpPr>
                <p:cNvPr id="81" name="TextBox 80">
                  <a:extLst>
                    <a:ext uri="{FF2B5EF4-FFF2-40B4-BE49-F238E27FC236}">
                      <a16:creationId xmlns:a16="http://schemas.microsoft.com/office/drawing/2014/main" id="{54BBBD7E-CA34-E938-BAAA-D627C700F7B4}"/>
                    </a:ext>
                  </a:extLst>
                </p:cNvPr>
                <p:cNvSpPr txBox="1"/>
                <p:nvPr/>
              </p:nvSpPr>
              <p:spPr>
                <a:xfrm>
                  <a:off x="6455982"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275</a:t>
                  </a:r>
                </a:p>
              </p:txBody>
            </p:sp>
            <p:sp>
              <p:nvSpPr>
                <p:cNvPr id="82" name="TextBox 81">
                  <a:extLst>
                    <a:ext uri="{FF2B5EF4-FFF2-40B4-BE49-F238E27FC236}">
                      <a16:creationId xmlns:a16="http://schemas.microsoft.com/office/drawing/2014/main" id="{6705FE11-7AAE-03B3-EF13-2A8AC695932B}"/>
                    </a:ext>
                  </a:extLst>
                </p:cNvPr>
                <p:cNvSpPr txBox="1"/>
                <p:nvPr/>
              </p:nvSpPr>
              <p:spPr>
                <a:xfrm>
                  <a:off x="6670820"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218</a:t>
                  </a:r>
                </a:p>
              </p:txBody>
            </p:sp>
            <p:sp>
              <p:nvSpPr>
                <p:cNvPr id="83" name="TextBox 82">
                  <a:extLst>
                    <a:ext uri="{FF2B5EF4-FFF2-40B4-BE49-F238E27FC236}">
                      <a16:creationId xmlns:a16="http://schemas.microsoft.com/office/drawing/2014/main" id="{15F138CA-4FDD-481E-5BCF-2D8DC6FE6682}"/>
                    </a:ext>
                  </a:extLst>
                </p:cNvPr>
                <p:cNvSpPr txBox="1"/>
                <p:nvPr/>
              </p:nvSpPr>
              <p:spPr>
                <a:xfrm>
                  <a:off x="6886723"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212</a:t>
                  </a:r>
                </a:p>
              </p:txBody>
            </p:sp>
            <p:sp>
              <p:nvSpPr>
                <p:cNvPr id="84" name="TextBox 83">
                  <a:extLst>
                    <a:ext uri="{FF2B5EF4-FFF2-40B4-BE49-F238E27FC236}">
                      <a16:creationId xmlns:a16="http://schemas.microsoft.com/office/drawing/2014/main" id="{DE95205F-0930-049F-27A4-33795CA8E370}"/>
                    </a:ext>
                  </a:extLst>
                </p:cNvPr>
                <p:cNvSpPr txBox="1"/>
                <p:nvPr/>
              </p:nvSpPr>
              <p:spPr>
                <a:xfrm>
                  <a:off x="7101565" y="4736998"/>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129</a:t>
                  </a:r>
                </a:p>
              </p:txBody>
            </p:sp>
            <p:sp>
              <p:nvSpPr>
                <p:cNvPr id="85" name="TextBox 84">
                  <a:extLst>
                    <a:ext uri="{FF2B5EF4-FFF2-40B4-BE49-F238E27FC236}">
                      <a16:creationId xmlns:a16="http://schemas.microsoft.com/office/drawing/2014/main" id="{316816D7-80A0-F764-B138-88B0A178D391}"/>
                    </a:ext>
                  </a:extLst>
                </p:cNvPr>
                <p:cNvSpPr txBox="1"/>
                <p:nvPr/>
              </p:nvSpPr>
              <p:spPr>
                <a:xfrm>
                  <a:off x="7341582"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92</a:t>
                  </a:r>
                </a:p>
              </p:txBody>
            </p:sp>
            <p:sp>
              <p:nvSpPr>
                <p:cNvPr id="86" name="TextBox 85">
                  <a:extLst>
                    <a:ext uri="{FF2B5EF4-FFF2-40B4-BE49-F238E27FC236}">
                      <a16:creationId xmlns:a16="http://schemas.microsoft.com/office/drawing/2014/main" id="{20EDE3A4-E60E-E82D-7023-B0238813B98B}"/>
                    </a:ext>
                  </a:extLst>
                </p:cNvPr>
                <p:cNvSpPr txBox="1"/>
                <p:nvPr/>
              </p:nvSpPr>
              <p:spPr>
                <a:xfrm>
                  <a:off x="7556423"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90</a:t>
                  </a:r>
                </a:p>
              </p:txBody>
            </p:sp>
            <p:sp>
              <p:nvSpPr>
                <p:cNvPr id="87" name="TextBox 86">
                  <a:extLst>
                    <a:ext uri="{FF2B5EF4-FFF2-40B4-BE49-F238E27FC236}">
                      <a16:creationId xmlns:a16="http://schemas.microsoft.com/office/drawing/2014/main" id="{2DF196CB-B7C7-C059-B35E-C945A60DE8B2}"/>
                    </a:ext>
                  </a:extLst>
                </p:cNvPr>
                <p:cNvSpPr txBox="1"/>
                <p:nvPr/>
              </p:nvSpPr>
              <p:spPr>
                <a:xfrm>
                  <a:off x="7770207"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46</a:t>
                  </a:r>
                </a:p>
              </p:txBody>
            </p:sp>
            <p:sp>
              <p:nvSpPr>
                <p:cNvPr id="88" name="TextBox 87">
                  <a:extLst>
                    <a:ext uri="{FF2B5EF4-FFF2-40B4-BE49-F238E27FC236}">
                      <a16:creationId xmlns:a16="http://schemas.microsoft.com/office/drawing/2014/main" id="{8BC1D5AF-7A52-30CD-84BA-574CEF0FEF49}"/>
                    </a:ext>
                  </a:extLst>
                </p:cNvPr>
                <p:cNvSpPr txBox="1"/>
                <p:nvPr/>
              </p:nvSpPr>
              <p:spPr>
                <a:xfrm>
                  <a:off x="7987165"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14</a:t>
                  </a:r>
                </a:p>
              </p:txBody>
            </p:sp>
            <p:sp>
              <p:nvSpPr>
                <p:cNvPr id="89" name="TextBox 88">
                  <a:extLst>
                    <a:ext uri="{FF2B5EF4-FFF2-40B4-BE49-F238E27FC236}">
                      <a16:creationId xmlns:a16="http://schemas.microsoft.com/office/drawing/2014/main" id="{49C56216-F507-F1EF-72C8-8824EDE59562}"/>
                    </a:ext>
                  </a:extLst>
                </p:cNvPr>
                <p:cNvSpPr txBox="1"/>
                <p:nvPr/>
              </p:nvSpPr>
              <p:spPr>
                <a:xfrm>
                  <a:off x="8200949" y="4736998"/>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14</a:t>
                  </a:r>
                </a:p>
              </p:txBody>
            </p:sp>
            <p:sp>
              <p:nvSpPr>
                <p:cNvPr id="90" name="TextBox 89">
                  <a:extLst>
                    <a:ext uri="{FF2B5EF4-FFF2-40B4-BE49-F238E27FC236}">
                      <a16:creationId xmlns:a16="http://schemas.microsoft.com/office/drawing/2014/main" id="{845D4667-66AC-937C-8A7A-F0C071DB9C01}"/>
                    </a:ext>
                  </a:extLst>
                </p:cNvPr>
                <p:cNvSpPr txBox="1"/>
                <p:nvPr/>
              </p:nvSpPr>
              <p:spPr>
                <a:xfrm>
                  <a:off x="8442023"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91" name="TextBox 90">
                  <a:extLst>
                    <a:ext uri="{FF2B5EF4-FFF2-40B4-BE49-F238E27FC236}">
                      <a16:creationId xmlns:a16="http://schemas.microsoft.com/office/drawing/2014/main" id="{6FAC6396-4565-8432-B3F6-DA33274846B9}"/>
                    </a:ext>
                  </a:extLst>
                </p:cNvPr>
                <p:cNvSpPr txBox="1"/>
                <p:nvPr/>
              </p:nvSpPr>
              <p:spPr>
                <a:xfrm>
                  <a:off x="8655806"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92" name="TextBox 91">
                  <a:extLst>
                    <a:ext uri="{FF2B5EF4-FFF2-40B4-BE49-F238E27FC236}">
                      <a16:creationId xmlns:a16="http://schemas.microsoft.com/office/drawing/2014/main" id="{BEFE0642-6DA1-223A-6930-2756C5EEF1EE}"/>
                    </a:ext>
                  </a:extLst>
                </p:cNvPr>
                <p:cNvSpPr txBox="1"/>
                <p:nvPr/>
              </p:nvSpPr>
              <p:spPr>
                <a:xfrm>
                  <a:off x="8870648"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sp>
              <p:nvSpPr>
                <p:cNvPr id="93" name="TextBox 92">
                  <a:extLst>
                    <a:ext uri="{FF2B5EF4-FFF2-40B4-BE49-F238E27FC236}">
                      <a16:creationId xmlns:a16="http://schemas.microsoft.com/office/drawing/2014/main" id="{41E2F05A-AC64-E95A-CAFD-415385310643}"/>
                    </a:ext>
                  </a:extLst>
                </p:cNvPr>
                <p:cNvSpPr txBox="1"/>
                <p:nvPr/>
              </p:nvSpPr>
              <p:spPr>
                <a:xfrm>
                  <a:off x="9087607" y="4736998"/>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23F88"/>
                      </a:solidFill>
                      <a:effectLst/>
                      <a:uLnTx/>
                      <a:uFillTx/>
                      <a:latin typeface="Arial"/>
                      <a:ea typeface="+mn-ea"/>
                      <a:cs typeface="Arial"/>
                      <a:sym typeface="Arial"/>
                      <a:rtl val="0"/>
                    </a:rPr>
                    <a:t>0</a:t>
                  </a:r>
                </a:p>
              </p:txBody>
            </p:sp>
          </p:grpSp>
          <p:grpSp>
            <p:nvGrpSpPr>
              <p:cNvPr id="21" name="Graphic 4">
                <a:extLst>
                  <a:ext uri="{FF2B5EF4-FFF2-40B4-BE49-F238E27FC236}">
                    <a16:creationId xmlns:a16="http://schemas.microsoft.com/office/drawing/2014/main" id="{487B4D00-2EB7-0DC0-EFC8-A564D3578A1A}"/>
                  </a:ext>
                </a:extLst>
              </p:cNvPr>
              <p:cNvGrpSpPr/>
              <p:nvPr/>
            </p:nvGrpSpPr>
            <p:grpSpPr>
              <a:xfrm>
                <a:off x="3227006" y="4892573"/>
                <a:ext cx="6024944" cy="163199"/>
                <a:chOff x="3227006" y="4892573"/>
                <a:chExt cx="6024944" cy="163199"/>
              </a:xfrm>
              <a:solidFill>
                <a:srgbClr val="4D4F53"/>
              </a:solidFill>
            </p:grpSpPr>
            <p:sp>
              <p:nvSpPr>
                <p:cNvPr id="38" name="TextBox 37">
                  <a:extLst>
                    <a:ext uri="{FF2B5EF4-FFF2-40B4-BE49-F238E27FC236}">
                      <a16:creationId xmlns:a16="http://schemas.microsoft.com/office/drawing/2014/main" id="{D0F00E9E-5C76-E990-5C7D-460B74EE031B}"/>
                    </a:ext>
                  </a:extLst>
                </p:cNvPr>
                <p:cNvSpPr txBox="1"/>
                <p:nvPr/>
              </p:nvSpPr>
              <p:spPr>
                <a:xfrm>
                  <a:off x="3227006"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817</a:t>
                  </a:r>
                </a:p>
              </p:txBody>
            </p:sp>
            <p:sp>
              <p:nvSpPr>
                <p:cNvPr id="39" name="TextBox 38">
                  <a:extLst>
                    <a:ext uri="{FF2B5EF4-FFF2-40B4-BE49-F238E27FC236}">
                      <a16:creationId xmlns:a16="http://schemas.microsoft.com/office/drawing/2014/main" id="{379E2646-3241-D37A-7269-6CC9766A33CA}"/>
                    </a:ext>
                  </a:extLst>
                </p:cNvPr>
                <p:cNvSpPr txBox="1"/>
                <p:nvPr/>
              </p:nvSpPr>
              <p:spPr>
                <a:xfrm>
                  <a:off x="3441848"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dirty="0">
                      <a:ln/>
                      <a:solidFill>
                        <a:srgbClr val="4D4F53"/>
                      </a:solidFill>
                      <a:effectLst/>
                      <a:uLnTx/>
                      <a:uFillTx/>
                      <a:latin typeface="Arial"/>
                      <a:ea typeface="+mn-ea"/>
                      <a:cs typeface="Arial"/>
                      <a:sym typeface="Arial"/>
                      <a:rtl val="0"/>
                    </a:rPr>
                    <a:t>781</a:t>
                  </a:r>
                </a:p>
              </p:txBody>
            </p:sp>
            <p:sp>
              <p:nvSpPr>
                <p:cNvPr id="40" name="TextBox 39">
                  <a:extLst>
                    <a:ext uri="{FF2B5EF4-FFF2-40B4-BE49-F238E27FC236}">
                      <a16:creationId xmlns:a16="http://schemas.microsoft.com/office/drawing/2014/main" id="{039E6ECC-0AF4-8412-0792-68A83366C5B6}"/>
                    </a:ext>
                  </a:extLst>
                </p:cNvPr>
                <p:cNvSpPr txBox="1"/>
                <p:nvPr/>
              </p:nvSpPr>
              <p:spPr>
                <a:xfrm>
                  <a:off x="3656691"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769</a:t>
                  </a:r>
                </a:p>
              </p:txBody>
            </p:sp>
            <p:sp>
              <p:nvSpPr>
                <p:cNvPr id="41" name="TextBox 40">
                  <a:extLst>
                    <a:ext uri="{FF2B5EF4-FFF2-40B4-BE49-F238E27FC236}">
                      <a16:creationId xmlns:a16="http://schemas.microsoft.com/office/drawing/2014/main" id="{E01F084B-D67B-CC8D-E447-A87AD4191B11}"/>
                    </a:ext>
                  </a:extLst>
                </p:cNvPr>
                <p:cNvSpPr txBox="1"/>
                <p:nvPr/>
              </p:nvSpPr>
              <p:spPr>
                <a:xfrm>
                  <a:off x="3872589"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760</a:t>
                  </a:r>
                </a:p>
              </p:txBody>
            </p:sp>
            <p:sp>
              <p:nvSpPr>
                <p:cNvPr id="42" name="TextBox 41">
                  <a:extLst>
                    <a:ext uri="{FF2B5EF4-FFF2-40B4-BE49-F238E27FC236}">
                      <a16:creationId xmlns:a16="http://schemas.microsoft.com/office/drawing/2014/main" id="{407522A1-0B1B-9B4A-1CEB-0B58B05A2664}"/>
                    </a:ext>
                  </a:extLst>
                </p:cNvPr>
                <p:cNvSpPr txBox="1"/>
                <p:nvPr/>
              </p:nvSpPr>
              <p:spPr>
                <a:xfrm>
                  <a:off x="4087432"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745</a:t>
                  </a:r>
                </a:p>
              </p:txBody>
            </p:sp>
            <p:sp>
              <p:nvSpPr>
                <p:cNvPr id="43" name="TextBox 42">
                  <a:extLst>
                    <a:ext uri="{FF2B5EF4-FFF2-40B4-BE49-F238E27FC236}">
                      <a16:creationId xmlns:a16="http://schemas.microsoft.com/office/drawing/2014/main" id="{63D901DD-D7EB-EAA5-AF50-7C3082FC2CC3}"/>
                    </a:ext>
                  </a:extLst>
                </p:cNvPr>
                <p:cNvSpPr txBox="1"/>
                <p:nvPr/>
              </p:nvSpPr>
              <p:spPr>
                <a:xfrm>
                  <a:off x="4303330"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734</a:t>
                  </a:r>
                </a:p>
              </p:txBody>
            </p:sp>
            <p:sp>
              <p:nvSpPr>
                <p:cNvPr id="44" name="TextBox 43">
                  <a:extLst>
                    <a:ext uri="{FF2B5EF4-FFF2-40B4-BE49-F238E27FC236}">
                      <a16:creationId xmlns:a16="http://schemas.microsoft.com/office/drawing/2014/main" id="{477340D5-CD70-3A98-CF5E-49DDA8B97FF2}"/>
                    </a:ext>
                  </a:extLst>
                </p:cNvPr>
                <p:cNvSpPr txBox="1"/>
                <p:nvPr/>
              </p:nvSpPr>
              <p:spPr>
                <a:xfrm>
                  <a:off x="4518172"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719</a:t>
                  </a:r>
                </a:p>
              </p:txBody>
            </p:sp>
            <p:sp>
              <p:nvSpPr>
                <p:cNvPr id="45" name="TextBox 44">
                  <a:extLst>
                    <a:ext uri="{FF2B5EF4-FFF2-40B4-BE49-F238E27FC236}">
                      <a16:creationId xmlns:a16="http://schemas.microsoft.com/office/drawing/2014/main" id="{31CF61E7-003E-C5DE-3ABA-1DF4496A2A6A}"/>
                    </a:ext>
                  </a:extLst>
                </p:cNvPr>
                <p:cNvSpPr txBox="1"/>
                <p:nvPr/>
              </p:nvSpPr>
              <p:spPr>
                <a:xfrm>
                  <a:off x="4733015"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708</a:t>
                  </a:r>
                </a:p>
              </p:txBody>
            </p:sp>
            <p:sp>
              <p:nvSpPr>
                <p:cNvPr id="46" name="TextBox 45">
                  <a:extLst>
                    <a:ext uri="{FF2B5EF4-FFF2-40B4-BE49-F238E27FC236}">
                      <a16:creationId xmlns:a16="http://schemas.microsoft.com/office/drawing/2014/main" id="{600EF420-D4AB-530E-DE07-0BCFAFD839FD}"/>
                    </a:ext>
                  </a:extLst>
                </p:cNvPr>
                <p:cNvSpPr txBox="1"/>
                <p:nvPr/>
              </p:nvSpPr>
              <p:spPr>
                <a:xfrm>
                  <a:off x="4948913"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687</a:t>
                  </a:r>
                </a:p>
              </p:txBody>
            </p:sp>
            <p:sp>
              <p:nvSpPr>
                <p:cNvPr id="47" name="TextBox 46">
                  <a:extLst>
                    <a:ext uri="{FF2B5EF4-FFF2-40B4-BE49-F238E27FC236}">
                      <a16:creationId xmlns:a16="http://schemas.microsoft.com/office/drawing/2014/main" id="{8BE8396D-49E1-8DD1-E912-3772A41E332F}"/>
                    </a:ext>
                  </a:extLst>
                </p:cNvPr>
                <p:cNvSpPr txBox="1"/>
                <p:nvPr/>
              </p:nvSpPr>
              <p:spPr>
                <a:xfrm>
                  <a:off x="5163755"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632</a:t>
                  </a:r>
                </a:p>
              </p:txBody>
            </p:sp>
            <p:sp>
              <p:nvSpPr>
                <p:cNvPr id="48" name="TextBox 47">
                  <a:extLst>
                    <a:ext uri="{FF2B5EF4-FFF2-40B4-BE49-F238E27FC236}">
                      <a16:creationId xmlns:a16="http://schemas.microsoft.com/office/drawing/2014/main" id="{B5FF1C08-D2F2-D7A3-733A-F3E2B34CB77D}"/>
                    </a:ext>
                  </a:extLst>
                </p:cNvPr>
                <p:cNvSpPr txBox="1"/>
                <p:nvPr/>
              </p:nvSpPr>
              <p:spPr>
                <a:xfrm>
                  <a:off x="5379654"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599</a:t>
                  </a:r>
                </a:p>
              </p:txBody>
            </p:sp>
            <p:sp>
              <p:nvSpPr>
                <p:cNvPr id="49" name="TextBox 48">
                  <a:extLst>
                    <a:ext uri="{FF2B5EF4-FFF2-40B4-BE49-F238E27FC236}">
                      <a16:creationId xmlns:a16="http://schemas.microsoft.com/office/drawing/2014/main" id="{886C0A07-663D-B8C3-B18C-44713EFE0A14}"/>
                    </a:ext>
                  </a:extLst>
                </p:cNvPr>
                <p:cNvSpPr txBox="1"/>
                <p:nvPr/>
              </p:nvSpPr>
              <p:spPr>
                <a:xfrm>
                  <a:off x="5594496"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527</a:t>
                  </a:r>
                </a:p>
              </p:txBody>
            </p:sp>
            <p:sp>
              <p:nvSpPr>
                <p:cNvPr id="50" name="TextBox 49">
                  <a:extLst>
                    <a:ext uri="{FF2B5EF4-FFF2-40B4-BE49-F238E27FC236}">
                      <a16:creationId xmlns:a16="http://schemas.microsoft.com/office/drawing/2014/main" id="{B3D32DC2-896C-D65F-068E-01185FDD6E46}"/>
                    </a:ext>
                  </a:extLst>
                </p:cNvPr>
                <p:cNvSpPr txBox="1"/>
                <p:nvPr/>
              </p:nvSpPr>
              <p:spPr>
                <a:xfrm>
                  <a:off x="5809339"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417</a:t>
                  </a:r>
                </a:p>
              </p:txBody>
            </p:sp>
            <p:sp>
              <p:nvSpPr>
                <p:cNvPr id="51" name="TextBox 50">
                  <a:extLst>
                    <a:ext uri="{FF2B5EF4-FFF2-40B4-BE49-F238E27FC236}">
                      <a16:creationId xmlns:a16="http://schemas.microsoft.com/office/drawing/2014/main" id="{E8EFAF40-6045-6DE1-8071-477FA1DBAC57}"/>
                    </a:ext>
                  </a:extLst>
                </p:cNvPr>
                <p:cNvSpPr txBox="1"/>
                <p:nvPr/>
              </p:nvSpPr>
              <p:spPr>
                <a:xfrm>
                  <a:off x="6025237"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355</a:t>
                  </a:r>
                </a:p>
              </p:txBody>
            </p:sp>
            <p:sp>
              <p:nvSpPr>
                <p:cNvPr id="52" name="TextBox 51">
                  <a:extLst>
                    <a:ext uri="{FF2B5EF4-FFF2-40B4-BE49-F238E27FC236}">
                      <a16:creationId xmlns:a16="http://schemas.microsoft.com/office/drawing/2014/main" id="{2434BF20-2AB4-8315-B1FF-1A8F2DE871DC}"/>
                    </a:ext>
                  </a:extLst>
                </p:cNvPr>
                <p:cNvSpPr txBox="1"/>
                <p:nvPr/>
              </p:nvSpPr>
              <p:spPr>
                <a:xfrm>
                  <a:off x="6240079"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337</a:t>
                  </a:r>
                </a:p>
              </p:txBody>
            </p:sp>
            <p:sp>
              <p:nvSpPr>
                <p:cNvPr id="53" name="TextBox 52">
                  <a:extLst>
                    <a:ext uri="{FF2B5EF4-FFF2-40B4-BE49-F238E27FC236}">
                      <a16:creationId xmlns:a16="http://schemas.microsoft.com/office/drawing/2014/main" id="{B4FC3307-3AE4-1437-9915-AD3D99F04D46}"/>
                    </a:ext>
                  </a:extLst>
                </p:cNvPr>
                <p:cNvSpPr txBox="1"/>
                <p:nvPr/>
              </p:nvSpPr>
              <p:spPr>
                <a:xfrm>
                  <a:off x="6454922"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233</a:t>
                  </a:r>
                </a:p>
              </p:txBody>
            </p:sp>
            <p:sp>
              <p:nvSpPr>
                <p:cNvPr id="54" name="TextBox 53">
                  <a:extLst>
                    <a:ext uri="{FF2B5EF4-FFF2-40B4-BE49-F238E27FC236}">
                      <a16:creationId xmlns:a16="http://schemas.microsoft.com/office/drawing/2014/main" id="{E9C9A8D4-9C77-E4B1-4B4F-EDBAEB9A005D}"/>
                    </a:ext>
                  </a:extLst>
                </p:cNvPr>
                <p:cNvSpPr txBox="1"/>
                <p:nvPr/>
              </p:nvSpPr>
              <p:spPr>
                <a:xfrm>
                  <a:off x="6670820"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186</a:t>
                  </a:r>
                </a:p>
              </p:txBody>
            </p:sp>
            <p:sp>
              <p:nvSpPr>
                <p:cNvPr id="55" name="TextBox 54">
                  <a:extLst>
                    <a:ext uri="{FF2B5EF4-FFF2-40B4-BE49-F238E27FC236}">
                      <a16:creationId xmlns:a16="http://schemas.microsoft.com/office/drawing/2014/main" id="{FB26CB4B-1220-8490-E1EC-41E2A5DD6DA8}"/>
                    </a:ext>
                  </a:extLst>
                </p:cNvPr>
                <p:cNvSpPr txBox="1"/>
                <p:nvPr/>
              </p:nvSpPr>
              <p:spPr>
                <a:xfrm>
                  <a:off x="6885664"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177</a:t>
                  </a:r>
                </a:p>
              </p:txBody>
            </p:sp>
            <p:sp>
              <p:nvSpPr>
                <p:cNvPr id="56" name="TextBox 55">
                  <a:extLst>
                    <a:ext uri="{FF2B5EF4-FFF2-40B4-BE49-F238E27FC236}">
                      <a16:creationId xmlns:a16="http://schemas.microsoft.com/office/drawing/2014/main" id="{12B194C4-EABF-0DCE-874F-7002657E1981}"/>
                    </a:ext>
                  </a:extLst>
                </p:cNvPr>
                <p:cNvSpPr txBox="1"/>
                <p:nvPr/>
              </p:nvSpPr>
              <p:spPr>
                <a:xfrm>
                  <a:off x="7101564" y="4892573"/>
                  <a:ext cx="261256"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120</a:t>
                  </a:r>
                </a:p>
              </p:txBody>
            </p:sp>
            <p:sp>
              <p:nvSpPr>
                <p:cNvPr id="57" name="TextBox 56">
                  <a:extLst>
                    <a:ext uri="{FF2B5EF4-FFF2-40B4-BE49-F238E27FC236}">
                      <a16:creationId xmlns:a16="http://schemas.microsoft.com/office/drawing/2014/main" id="{0F83010E-B84A-2F02-69B7-C7A1878E1311}"/>
                    </a:ext>
                  </a:extLst>
                </p:cNvPr>
                <p:cNvSpPr txBox="1"/>
                <p:nvPr/>
              </p:nvSpPr>
              <p:spPr>
                <a:xfrm>
                  <a:off x="7340523"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84</a:t>
                  </a:r>
                </a:p>
              </p:txBody>
            </p:sp>
            <p:sp>
              <p:nvSpPr>
                <p:cNvPr id="58" name="TextBox 57">
                  <a:extLst>
                    <a:ext uri="{FF2B5EF4-FFF2-40B4-BE49-F238E27FC236}">
                      <a16:creationId xmlns:a16="http://schemas.microsoft.com/office/drawing/2014/main" id="{7CE9970C-885D-66D8-1F10-3281C370028C}"/>
                    </a:ext>
                  </a:extLst>
                </p:cNvPr>
                <p:cNvSpPr txBox="1"/>
                <p:nvPr/>
              </p:nvSpPr>
              <p:spPr>
                <a:xfrm>
                  <a:off x="7555365"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79</a:t>
                  </a:r>
                </a:p>
              </p:txBody>
            </p:sp>
            <p:sp>
              <p:nvSpPr>
                <p:cNvPr id="59" name="TextBox 58">
                  <a:extLst>
                    <a:ext uri="{FF2B5EF4-FFF2-40B4-BE49-F238E27FC236}">
                      <a16:creationId xmlns:a16="http://schemas.microsoft.com/office/drawing/2014/main" id="{065ED65D-30F1-A0B0-BDEA-7D362B64B807}"/>
                    </a:ext>
                  </a:extLst>
                </p:cNvPr>
                <p:cNvSpPr txBox="1"/>
                <p:nvPr/>
              </p:nvSpPr>
              <p:spPr>
                <a:xfrm>
                  <a:off x="7770207"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38</a:t>
                  </a:r>
                </a:p>
              </p:txBody>
            </p:sp>
            <p:sp>
              <p:nvSpPr>
                <p:cNvPr id="60" name="TextBox 59">
                  <a:extLst>
                    <a:ext uri="{FF2B5EF4-FFF2-40B4-BE49-F238E27FC236}">
                      <a16:creationId xmlns:a16="http://schemas.microsoft.com/office/drawing/2014/main" id="{6F11D886-CF31-F2B2-2C98-03069E77D1FD}"/>
                    </a:ext>
                  </a:extLst>
                </p:cNvPr>
                <p:cNvSpPr txBox="1"/>
                <p:nvPr/>
              </p:nvSpPr>
              <p:spPr>
                <a:xfrm>
                  <a:off x="7986107"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14</a:t>
                  </a:r>
                </a:p>
              </p:txBody>
            </p:sp>
            <p:sp>
              <p:nvSpPr>
                <p:cNvPr id="61" name="TextBox 60">
                  <a:extLst>
                    <a:ext uri="{FF2B5EF4-FFF2-40B4-BE49-F238E27FC236}">
                      <a16:creationId xmlns:a16="http://schemas.microsoft.com/office/drawing/2014/main" id="{33C9FF6E-F8B5-71E5-713B-A8EE3596BF5B}"/>
                    </a:ext>
                  </a:extLst>
                </p:cNvPr>
                <p:cNvSpPr txBox="1"/>
                <p:nvPr/>
              </p:nvSpPr>
              <p:spPr>
                <a:xfrm>
                  <a:off x="8200949" y="4892573"/>
                  <a:ext cx="213328"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13</a:t>
                  </a:r>
                </a:p>
              </p:txBody>
            </p:sp>
            <p:sp>
              <p:nvSpPr>
                <p:cNvPr id="62" name="TextBox 61">
                  <a:extLst>
                    <a:ext uri="{FF2B5EF4-FFF2-40B4-BE49-F238E27FC236}">
                      <a16:creationId xmlns:a16="http://schemas.microsoft.com/office/drawing/2014/main" id="{84253A86-7CA4-5BFF-116D-3278FEF35541}"/>
                    </a:ext>
                  </a:extLst>
                </p:cNvPr>
                <p:cNvSpPr txBox="1"/>
                <p:nvPr/>
              </p:nvSpPr>
              <p:spPr>
                <a:xfrm>
                  <a:off x="8440963"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4</a:t>
                  </a:r>
                </a:p>
              </p:txBody>
            </p:sp>
            <p:sp>
              <p:nvSpPr>
                <p:cNvPr id="63" name="TextBox 62">
                  <a:extLst>
                    <a:ext uri="{FF2B5EF4-FFF2-40B4-BE49-F238E27FC236}">
                      <a16:creationId xmlns:a16="http://schemas.microsoft.com/office/drawing/2014/main" id="{9B822734-3166-82EA-C582-D81AF3808ACD}"/>
                    </a:ext>
                  </a:extLst>
                </p:cNvPr>
                <p:cNvSpPr txBox="1"/>
                <p:nvPr/>
              </p:nvSpPr>
              <p:spPr>
                <a:xfrm>
                  <a:off x="8654748"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a:t>
                  </a:r>
                </a:p>
              </p:txBody>
            </p:sp>
            <p:sp>
              <p:nvSpPr>
                <p:cNvPr id="64" name="TextBox 63">
                  <a:extLst>
                    <a:ext uri="{FF2B5EF4-FFF2-40B4-BE49-F238E27FC236}">
                      <a16:creationId xmlns:a16="http://schemas.microsoft.com/office/drawing/2014/main" id="{8A66FF1E-EE33-1562-E611-4E3050BF1797}"/>
                    </a:ext>
                  </a:extLst>
                </p:cNvPr>
                <p:cNvSpPr txBox="1"/>
                <p:nvPr/>
              </p:nvSpPr>
              <p:spPr>
                <a:xfrm>
                  <a:off x="8870648"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1</a:t>
                  </a:r>
                </a:p>
              </p:txBody>
            </p:sp>
            <p:sp>
              <p:nvSpPr>
                <p:cNvPr id="65" name="TextBox 64">
                  <a:extLst>
                    <a:ext uri="{FF2B5EF4-FFF2-40B4-BE49-F238E27FC236}">
                      <a16:creationId xmlns:a16="http://schemas.microsoft.com/office/drawing/2014/main" id="{ED97DE26-3D05-98D5-6B94-43D1FDF0A976}"/>
                    </a:ext>
                  </a:extLst>
                </p:cNvPr>
                <p:cNvSpPr txBox="1"/>
                <p:nvPr/>
              </p:nvSpPr>
              <p:spPr>
                <a:xfrm>
                  <a:off x="9086549" y="4892573"/>
                  <a:ext cx="165401" cy="163199"/>
                </a:xfrm>
                <a:prstGeom prst="rect">
                  <a:avLst/>
                </a:prstGeom>
                <a:noFill/>
              </p:spPr>
              <p:txBody>
                <a:bodyPr wrap="non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4D4F53"/>
                      </a:solidFill>
                      <a:effectLst/>
                      <a:uLnTx/>
                      <a:uFillTx/>
                      <a:latin typeface="Arial"/>
                      <a:ea typeface="+mn-ea"/>
                      <a:cs typeface="Arial"/>
                      <a:sym typeface="Arial"/>
                      <a:rtl val="0"/>
                    </a:rPr>
                    <a:t>0</a:t>
                  </a:r>
                </a:p>
              </p:txBody>
            </p:sp>
          </p:grpSp>
          <p:sp>
            <p:nvSpPr>
              <p:cNvPr id="22" name="TextBox 21">
                <a:extLst>
                  <a:ext uri="{FF2B5EF4-FFF2-40B4-BE49-F238E27FC236}">
                    <a16:creationId xmlns:a16="http://schemas.microsoft.com/office/drawing/2014/main" id="{3EFB8D0C-25BD-A2FD-9A01-25D0AC4D2C76}"/>
                  </a:ext>
                </a:extLst>
              </p:cNvPr>
              <p:cNvSpPr txBox="1"/>
              <p:nvPr/>
            </p:nvSpPr>
            <p:spPr>
              <a:xfrm>
                <a:off x="2773468" y="4567309"/>
                <a:ext cx="783359"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solidFill>
                      <a:srgbClr val="000000"/>
                    </a:solidFill>
                    <a:effectLst/>
                    <a:uLnTx/>
                    <a:uFillTx/>
                    <a:latin typeface="Arial"/>
                    <a:ea typeface="+mn-ea"/>
                    <a:cs typeface="Arial"/>
                    <a:sym typeface="Arial"/>
                    <a:rtl val="0"/>
                  </a:rPr>
                  <a:t>Number at Risk:</a:t>
                </a:r>
              </a:p>
            </p:txBody>
          </p:sp>
          <p:sp>
            <p:nvSpPr>
              <p:cNvPr id="26" name="Freeform 2776">
                <a:extLst>
                  <a:ext uri="{FF2B5EF4-FFF2-40B4-BE49-F238E27FC236}">
                    <a16:creationId xmlns:a16="http://schemas.microsoft.com/office/drawing/2014/main" id="{A684F629-8410-54AC-7084-F0E783F22026}"/>
                  </a:ext>
                </a:extLst>
              </p:cNvPr>
              <p:cNvSpPr/>
              <p:nvPr/>
            </p:nvSpPr>
            <p:spPr>
              <a:xfrm>
                <a:off x="3521075" y="3908425"/>
                <a:ext cx="39158" cy="39158"/>
              </a:xfrm>
              <a:custGeom>
                <a:avLst/>
                <a:gdLst>
                  <a:gd name="connsiteX0" fmla="*/ 0 w 39158"/>
                  <a:gd name="connsiteY0" fmla="*/ 0 h 39158"/>
                  <a:gd name="connsiteX1" fmla="*/ 39159 w 39158"/>
                  <a:gd name="connsiteY1" fmla="*/ 0 h 39158"/>
                  <a:gd name="connsiteX2" fmla="*/ 39159 w 39158"/>
                  <a:gd name="connsiteY2" fmla="*/ 39158 h 39158"/>
                  <a:gd name="connsiteX3" fmla="*/ 0 w 39158"/>
                  <a:gd name="connsiteY3" fmla="*/ 39158 h 39158"/>
                </a:gdLst>
                <a:ahLst/>
                <a:cxnLst>
                  <a:cxn ang="0">
                    <a:pos x="connsiteX0" y="connsiteY0"/>
                  </a:cxn>
                  <a:cxn ang="0">
                    <a:pos x="connsiteX1" y="connsiteY1"/>
                  </a:cxn>
                  <a:cxn ang="0">
                    <a:pos x="connsiteX2" y="connsiteY2"/>
                  </a:cxn>
                  <a:cxn ang="0">
                    <a:pos x="connsiteX3" y="connsiteY3"/>
                  </a:cxn>
                </a:cxnLst>
                <a:rect l="l" t="t" r="r" b="b"/>
                <a:pathLst>
                  <a:path w="39158" h="39158">
                    <a:moveTo>
                      <a:pt x="0" y="0"/>
                    </a:moveTo>
                    <a:lnTo>
                      <a:pt x="39159" y="0"/>
                    </a:lnTo>
                    <a:lnTo>
                      <a:pt x="39159" y="39158"/>
                    </a:lnTo>
                    <a:lnTo>
                      <a:pt x="0" y="39158"/>
                    </a:lnTo>
                    <a:close/>
                  </a:path>
                </a:pathLst>
              </a:custGeom>
              <a:solidFill>
                <a:srgbClr val="4D4F53"/>
              </a:solidFill>
              <a:ln w="10583"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2777">
                <a:extLst>
                  <a:ext uri="{FF2B5EF4-FFF2-40B4-BE49-F238E27FC236}">
                    <a16:creationId xmlns:a16="http://schemas.microsoft.com/office/drawing/2014/main" id="{DC8219BA-90AB-1A47-7136-31D47E5BFBF6}"/>
                  </a:ext>
                </a:extLst>
              </p:cNvPr>
              <p:cNvSpPr/>
              <p:nvPr/>
            </p:nvSpPr>
            <p:spPr>
              <a:xfrm>
                <a:off x="3521075" y="3788833"/>
                <a:ext cx="39158" cy="39158"/>
              </a:xfrm>
              <a:custGeom>
                <a:avLst/>
                <a:gdLst>
                  <a:gd name="connsiteX0" fmla="*/ 0 w 39158"/>
                  <a:gd name="connsiteY0" fmla="*/ 0 h 39158"/>
                  <a:gd name="connsiteX1" fmla="*/ 39159 w 39158"/>
                  <a:gd name="connsiteY1" fmla="*/ 0 h 39158"/>
                  <a:gd name="connsiteX2" fmla="*/ 39159 w 39158"/>
                  <a:gd name="connsiteY2" fmla="*/ 39158 h 39158"/>
                  <a:gd name="connsiteX3" fmla="*/ 0 w 39158"/>
                  <a:gd name="connsiteY3" fmla="*/ 39158 h 39158"/>
                </a:gdLst>
                <a:ahLst/>
                <a:cxnLst>
                  <a:cxn ang="0">
                    <a:pos x="connsiteX0" y="connsiteY0"/>
                  </a:cxn>
                  <a:cxn ang="0">
                    <a:pos x="connsiteX1" y="connsiteY1"/>
                  </a:cxn>
                  <a:cxn ang="0">
                    <a:pos x="connsiteX2" y="connsiteY2"/>
                  </a:cxn>
                  <a:cxn ang="0">
                    <a:pos x="connsiteX3" y="connsiteY3"/>
                  </a:cxn>
                </a:cxnLst>
                <a:rect l="l" t="t" r="r" b="b"/>
                <a:pathLst>
                  <a:path w="39158" h="39158">
                    <a:moveTo>
                      <a:pt x="0" y="0"/>
                    </a:moveTo>
                    <a:lnTo>
                      <a:pt x="39159" y="0"/>
                    </a:lnTo>
                    <a:lnTo>
                      <a:pt x="39159" y="39158"/>
                    </a:lnTo>
                    <a:lnTo>
                      <a:pt x="0" y="39158"/>
                    </a:lnTo>
                    <a:close/>
                  </a:path>
                </a:pathLst>
              </a:custGeom>
              <a:solidFill>
                <a:srgbClr val="023F88"/>
              </a:solidFill>
              <a:ln w="10583" cap="flat">
                <a:no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8" name="Group 27">
                <a:extLst>
                  <a:ext uri="{FF2B5EF4-FFF2-40B4-BE49-F238E27FC236}">
                    <a16:creationId xmlns:a16="http://schemas.microsoft.com/office/drawing/2014/main" id="{DF7319B5-94B7-4713-06AA-26CE866B9221}"/>
                  </a:ext>
                </a:extLst>
              </p:cNvPr>
              <p:cNvGrpSpPr/>
              <p:nvPr/>
            </p:nvGrpSpPr>
            <p:grpSpPr>
              <a:xfrm>
                <a:off x="3521075" y="4026958"/>
                <a:ext cx="47625" cy="47625"/>
                <a:chOff x="3521075" y="4026958"/>
                <a:chExt cx="47625" cy="47625"/>
              </a:xfrm>
            </p:grpSpPr>
            <p:sp>
              <p:nvSpPr>
                <p:cNvPr id="36" name="Freeform 2779">
                  <a:extLst>
                    <a:ext uri="{FF2B5EF4-FFF2-40B4-BE49-F238E27FC236}">
                      <a16:creationId xmlns:a16="http://schemas.microsoft.com/office/drawing/2014/main" id="{DFF5D9BD-FEAC-8DBB-C34E-393C7CA7A984}"/>
                    </a:ext>
                  </a:extLst>
                </p:cNvPr>
                <p:cNvSpPr/>
                <p:nvPr/>
              </p:nvSpPr>
              <p:spPr>
                <a:xfrm>
                  <a:off x="3544358" y="4026958"/>
                  <a:ext cx="10583" cy="47625"/>
                </a:xfrm>
                <a:custGeom>
                  <a:avLst/>
                  <a:gdLst>
                    <a:gd name="connsiteX0" fmla="*/ 0 w 10583"/>
                    <a:gd name="connsiteY0" fmla="*/ 0 h 47625"/>
                    <a:gd name="connsiteX1" fmla="*/ 0 w 10583"/>
                    <a:gd name="connsiteY1" fmla="*/ 47625 h 47625"/>
                  </a:gdLst>
                  <a:ahLst/>
                  <a:cxnLst>
                    <a:cxn ang="0">
                      <a:pos x="connsiteX0" y="connsiteY0"/>
                    </a:cxn>
                    <a:cxn ang="0">
                      <a:pos x="connsiteX1" y="connsiteY1"/>
                    </a:cxn>
                  </a:cxnLst>
                  <a:rect l="l" t="t" r="r" b="b"/>
                  <a:pathLst>
                    <a:path w="10583" h="47625">
                      <a:moveTo>
                        <a:pt x="0" y="0"/>
                      </a:moveTo>
                      <a:lnTo>
                        <a:pt x="0" y="47625"/>
                      </a:lnTo>
                    </a:path>
                  </a:pathLst>
                </a:custGeom>
                <a:ln w="7408"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2780">
                  <a:extLst>
                    <a:ext uri="{FF2B5EF4-FFF2-40B4-BE49-F238E27FC236}">
                      <a16:creationId xmlns:a16="http://schemas.microsoft.com/office/drawing/2014/main" id="{A943667F-B748-AB92-70CF-42DE64211E62}"/>
                    </a:ext>
                  </a:extLst>
                </p:cNvPr>
                <p:cNvSpPr/>
                <p:nvPr/>
              </p:nvSpPr>
              <p:spPr>
                <a:xfrm>
                  <a:off x="3521075" y="4051300"/>
                  <a:ext cx="47625" cy="10583"/>
                </a:xfrm>
                <a:custGeom>
                  <a:avLst/>
                  <a:gdLst>
                    <a:gd name="connsiteX0" fmla="*/ 0 w 47625"/>
                    <a:gd name="connsiteY0" fmla="*/ 0 h 10583"/>
                    <a:gd name="connsiteX1" fmla="*/ 47625 w 47625"/>
                    <a:gd name="connsiteY1" fmla="*/ 0 h 10583"/>
                  </a:gdLst>
                  <a:ahLst/>
                  <a:cxnLst>
                    <a:cxn ang="0">
                      <a:pos x="connsiteX0" y="connsiteY0"/>
                    </a:cxn>
                    <a:cxn ang="0">
                      <a:pos x="connsiteX1" y="connsiteY1"/>
                    </a:cxn>
                  </a:cxnLst>
                  <a:rect l="l" t="t" r="r" b="b"/>
                  <a:pathLst>
                    <a:path w="47625" h="10583">
                      <a:moveTo>
                        <a:pt x="0" y="0"/>
                      </a:moveTo>
                      <a:lnTo>
                        <a:pt x="47625" y="0"/>
                      </a:lnTo>
                    </a:path>
                  </a:pathLst>
                </a:custGeom>
                <a:ln w="7408" cap="flat">
                  <a:solidFill>
                    <a:srgbClr val="000000"/>
                  </a:solidFill>
                  <a:prstDash val="solid"/>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Graphic 4">
                <a:extLst>
                  <a:ext uri="{FF2B5EF4-FFF2-40B4-BE49-F238E27FC236}">
                    <a16:creationId xmlns:a16="http://schemas.microsoft.com/office/drawing/2014/main" id="{41698098-F815-AC38-C0FA-BC9A87060DDE}"/>
                  </a:ext>
                </a:extLst>
              </p:cNvPr>
              <p:cNvGrpSpPr/>
              <p:nvPr/>
            </p:nvGrpSpPr>
            <p:grpSpPr>
              <a:xfrm>
                <a:off x="3539595" y="3732314"/>
                <a:ext cx="755826" cy="408641"/>
                <a:chOff x="3540760" y="3732314"/>
                <a:chExt cx="755826" cy="408641"/>
              </a:xfrm>
              <a:solidFill>
                <a:srgbClr val="000000"/>
              </a:solidFill>
            </p:grpSpPr>
            <p:sp>
              <p:nvSpPr>
                <p:cNvPr id="33" name="TextBox 32">
                  <a:extLst>
                    <a:ext uri="{FF2B5EF4-FFF2-40B4-BE49-F238E27FC236}">
                      <a16:creationId xmlns:a16="http://schemas.microsoft.com/office/drawing/2014/main" id="{D7BB2890-B0A2-EF9E-056F-ADBEAD2E545E}"/>
                    </a:ext>
                  </a:extLst>
                </p:cNvPr>
                <p:cNvSpPr txBox="1"/>
                <p:nvPr/>
              </p:nvSpPr>
              <p:spPr>
                <a:xfrm>
                  <a:off x="3540760" y="3977756"/>
                  <a:ext cx="396880"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Censor</a:t>
                  </a:r>
                </a:p>
              </p:txBody>
            </p:sp>
            <p:sp>
              <p:nvSpPr>
                <p:cNvPr id="34" name="TextBox 33">
                  <a:extLst>
                    <a:ext uri="{FF2B5EF4-FFF2-40B4-BE49-F238E27FC236}">
                      <a16:creationId xmlns:a16="http://schemas.microsoft.com/office/drawing/2014/main" id="{B31502F8-DC45-4DC6-3867-84FCAA3F8F8F}"/>
                    </a:ext>
                  </a:extLst>
                </p:cNvPr>
                <p:cNvSpPr txBox="1"/>
                <p:nvPr/>
              </p:nvSpPr>
              <p:spPr>
                <a:xfrm>
                  <a:off x="3540760" y="3848408"/>
                  <a:ext cx="755826"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T-DM1 (n = 817)</a:t>
                  </a:r>
                </a:p>
              </p:txBody>
            </p:sp>
            <p:sp>
              <p:nvSpPr>
                <p:cNvPr id="35" name="TextBox 34">
                  <a:extLst>
                    <a:ext uri="{FF2B5EF4-FFF2-40B4-BE49-F238E27FC236}">
                      <a16:creationId xmlns:a16="http://schemas.microsoft.com/office/drawing/2014/main" id="{4D05DF6E-8476-A31E-72FE-4BE2F8A3057D}"/>
                    </a:ext>
                  </a:extLst>
                </p:cNvPr>
                <p:cNvSpPr txBox="1"/>
                <p:nvPr/>
              </p:nvSpPr>
              <p:spPr>
                <a:xfrm>
                  <a:off x="3540760" y="3732314"/>
                  <a:ext cx="741550"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T-</a:t>
                  </a:r>
                  <a:r>
                    <a:rPr kumimoji="0" lang="en-US" sz="1067" b="0" i="0" u="none" strike="noStrike" kern="1200" cap="none" spc="0" normalizeH="0" baseline="0" noProof="0" err="1">
                      <a:ln/>
                      <a:solidFill>
                        <a:srgbClr val="000000"/>
                      </a:solidFill>
                      <a:effectLst/>
                      <a:uLnTx/>
                      <a:uFillTx/>
                      <a:latin typeface="Arial"/>
                      <a:ea typeface="+mn-ea"/>
                      <a:cs typeface="Arial"/>
                      <a:sym typeface="Arial"/>
                      <a:rtl val="0"/>
                    </a:rPr>
                    <a:t>DXd</a:t>
                  </a:r>
                  <a:r>
                    <a:rPr kumimoji="0" lang="en-US" sz="1067" b="0" i="0" u="none" strike="noStrike" kern="1200" cap="none" spc="0" normalizeH="0" baseline="0" noProof="0">
                      <a:ln/>
                      <a:solidFill>
                        <a:srgbClr val="000000"/>
                      </a:solidFill>
                      <a:effectLst/>
                      <a:uLnTx/>
                      <a:uFillTx/>
                      <a:latin typeface="Arial"/>
                      <a:ea typeface="+mn-ea"/>
                      <a:cs typeface="Arial"/>
                      <a:sym typeface="Arial"/>
                      <a:rtl val="0"/>
                    </a:rPr>
                    <a:t> (n = 818)</a:t>
                  </a:r>
                </a:p>
              </p:txBody>
            </p:sp>
          </p:grpSp>
          <p:sp>
            <p:nvSpPr>
              <p:cNvPr id="30" name="TextBox 29">
                <a:extLst>
                  <a:ext uri="{FF2B5EF4-FFF2-40B4-BE49-F238E27FC236}">
                    <a16:creationId xmlns:a16="http://schemas.microsoft.com/office/drawing/2014/main" id="{8C1DA889-D29A-86DA-A660-63401C717BB7}"/>
                  </a:ext>
                </a:extLst>
              </p:cNvPr>
              <p:cNvSpPr txBox="1"/>
              <p:nvPr/>
            </p:nvSpPr>
            <p:spPr>
              <a:xfrm>
                <a:off x="2773468" y="4891515"/>
                <a:ext cx="382604"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solidFill>
                      <a:srgbClr val="4D4F53"/>
                    </a:solidFill>
                    <a:effectLst/>
                    <a:uLnTx/>
                    <a:uFillTx/>
                    <a:latin typeface="Arial"/>
                    <a:ea typeface="+mn-ea"/>
                    <a:cs typeface="Arial"/>
                    <a:sym typeface="Arial"/>
                    <a:rtl val="0"/>
                  </a:rPr>
                  <a:t>T-DM1</a:t>
                </a:r>
              </a:p>
            </p:txBody>
          </p:sp>
          <p:sp>
            <p:nvSpPr>
              <p:cNvPr id="31" name="TextBox 30">
                <a:extLst>
                  <a:ext uri="{FF2B5EF4-FFF2-40B4-BE49-F238E27FC236}">
                    <a16:creationId xmlns:a16="http://schemas.microsoft.com/office/drawing/2014/main" id="{445BC98B-1E6F-D88F-877B-A800BF00EA13}"/>
                  </a:ext>
                </a:extLst>
              </p:cNvPr>
              <p:cNvSpPr txBox="1"/>
              <p:nvPr/>
            </p:nvSpPr>
            <p:spPr>
              <a:xfrm>
                <a:off x="2773468" y="4736998"/>
                <a:ext cx="373426" cy="163199"/>
              </a:xfrm>
              <a:prstGeom prst="rect">
                <a:avLst/>
              </a:prstGeom>
              <a:noFill/>
            </p:spPr>
            <p:txBody>
              <a:bodyPr wrap="none" rtlCol="0">
                <a:spAutoFit/>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a:ln/>
                    <a:solidFill>
                      <a:srgbClr val="023F88"/>
                    </a:solidFill>
                    <a:effectLst/>
                    <a:uLnTx/>
                    <a:uFillTx/>
                    <a:latin typeface="Arial"/>
                    <a:ea typeface="+mn-ea"/>
                    <a:cs typeface="Arial"/>
                    <a:sym typeface="Arial"/>
                    <a:rtl val="0"/>
                  </a:rPr>
                  <a:t>T-</a:t>
                </a:r>
                <a:r>
                  <a:rPr kumimoji="0" lang="en-US" sz="1067" b="1" i="0" u="none" strike="noStrike" kern="1200" cap="none" spc="0" normalizeH="0" baseline="0" noProof="0" err="1">
                    <a:ln/>
                    <a:solidFill>
                      <a:srgbClr val="023F88"/>
                    </a:solidFill>
                    <a:effectLst/>
                    <a:uLnTx/>
                    <a:uFillTx/>
                    <a:latin typeface="Arial"/>
                    <a:ea typeface="+mn-ea"/>
                    <a:cs typeface="Arial"/>
                    <a:sym typeface="Arial"/>
                    <a:rtl val="0"/>
                  </a:rPr>
                  <a:t>DXd</a:t>
                </a:r>
                <a:endParaRPr kumimoji="0" lang="en-US" sz="1067" b="1" i="0" u="none" strike="noStrike" kern="1200" cap="none" spc="0" normalizeH="0" baseline="0" noProof="0">
                  <a:ln/>
                  <a:solidFill>
                    <a:srgbClr val="023F88"/>
                  </a:solidFill>
                  <a:effectLst/>
                  <a:uLnTx/>
                  <a:uFillTx/>
                  <a:latin typeface="Arial"/>
                  <a:ea typeface="+mn-ea"/>
                  <a:cs typeface="Arial"/>
                  <a:sym typeface="Arial"/>
                  <a:rtl val="0"/>
                </a:endParaRPr>
              </a:p>
            </p:txBody>
          </p:sp>
          <p:sp>
            <p:nvSpPr>
              <p:cNvPr id="32" name="Freeform 2739">
                <a:extLst>
                  <a:ext uri="{FF2B5EF4-FFF2-40B4-BE49-F238E27FC236}">
                    <a16:creationId xmlns:a16="http://schemas.microsoft.com/office/drawing/2014/main" id="{9CD0D302-D8AE-AFF1-2616-2369D39DE52D}"/>
                  </a:ext>
                </a:extLst>
              </p:cNvPr>
              <p:cNvSpPr/>
              <p:nvPr/>
            </p:nvSpPr>
            <p:spPr>
              <a:xfrm>
                <a:off x="7238695" y="3060163"/>
                <a:ext cx="19769" cy="1169280"/>
              </a:xfrm>
              <a:custGeom>
                <a:avLst/>
                <a:gdLst>
                  <a:gd name="connsiteX0" fmla="*/ 0 w 10583"/>
                  <a:gd name="connsiteY0" fmla="*/ 1223433 h 1223433"/>
                  <a:gd name="connsiteX1" fmla="*/ 0 w 10583"/>
                  <a:gd name="connsiteY1" fmla="*/ 0 h 1223433"/>
                </a:gdLst>
                <a:ahLst/>
                <a:cxnLst>
                  <a:cxn ang="0">
                    <a:pos x="connsiteX0" y="connsiteY0"/>
                  </a:cxn>
                  <a:cxn ang="0">
                    <a:pos x="connsiteX1" y="connsiteY1"/>
                  </a:cxn>
                </a:cxnLst>
                <a:rect l="l" t="t" r="r" b="b"/>
                <a:pathLst>
                  <a:path w="10583" h="1223433">
                    <a:moveTo>
                      <a:pt x="0" y="1223433"/>
                    </a:moveTo>
                    <a:lnTo>
                      <a:pt x="0" y="0"/>
                    </a:lnTo>
                  </a:path>
                </a:pathLst>
              </a:custGeom>
              <a:ln w="28575" cap="flat">
                <a:solidFill>
                  <a:srgbClr val="000000"/>
                </a:solidFill>
                <a:custDash>
                  <a:ds d="150000" sp="225000"/>
                </a:custDash>
                <a:miter/>
              </a:ln>
            </p:spPr>
            <p:txBody>
              <a:bodyPr rtlCol="0" anchor="ct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3" name="TextBox 2">
              <a:extLst>
                <a:ext uri="{FF2B5EF4-FFF2-40B4-BE49-F238E27FC236}">
                  <a16:creationId xmlns:a16="http://schemas.microsoft.com/office/drawing/2014/main" id="{07516202-2363-F6AA-268A-DBD33E49201D}"/>
                </a:ext>
              </a:extLst>
            </p:cNvPr>
            <p:cNvSpPr txBox="1"/>
            <p:nvPr/>
          </p:nvSpPr>
          <p:spPr>
            <a:xfrm>
              <a:off x="15329144" y="3311874"/>
              <a:ext cx="1282453" cy="569484"/>
            </a:xfrm>
            <a:prstGeom prst="rect">
              <a:avLst/>
            </a:prstGeom>
            <a:solidFill>
              <a:srgbClr val="17AD86"/>
            </a:solidFill>
            <a:ln w="76200">
              <a:solidFill>
                <a:schemeClr val="bg1"/>
              </a:solidFill>
            </a:ln>
          </p:spPr>
          <p:txBody>
            <a:bodyPr wrap="none" lIns="72000" rIns="0"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l-GR" sz="1867" b="1" i="0" u="none" strike="noStrike" kern="1200" cap="none" spc="0" normalizeH="0" baseline="0" noProof="0" dirty="0">
                  <a:ln/>
                  <a:solidFill>
                    <a:prstClr val="white"/>
                  </a:solidFill>
                  <a:effectLst/>
                  <a:uLnTx/>
                  <a:uFillTx/>
                  <a:latin typeface="Arial"/>
                  <a:ea typeface="+mn-ea"/>
                  <a:cs typeface="Arial"/>
                  <a:sym typeface="Arial"/>
                  <a:rtl val="0"/>
                </a:rPr>
                <a:t>Δ</a:t>
              </a:r>
              <a:r>
                <a:rPr kumimoji="0" lang="en-US" sz="1867" b="1" i="0" u="none" strike="noStrike" kern="1200" cap="none" spc="0" normalizeH="0" baseline="0" noProof="0" dirty="0">
                  <a:ln/>
                  <a:solidFill>
                    <a:prstClr val="white"/>
                  </a:solidFill>
                  <a:effectLst/>
                  <a:uLnTx/>
                  <a:uFillTx/>
                  <a:latin typeface="Arial"/>
                  <a:ea typeface="+mn-ea"/>
                  <a:cs typeface="Arial"/>
                  <a:sym typeface="Arial"/>
                  <a:rtl val="0"/>
                </a:rPr>
                <a:t>8.7% </a:t>
              </a:r>
            </a:p>
          </p:txBody>
        </p:sp>
      </p:grpSp>
      <p:sp>
        <p:nvSpPr>
          <p:cNvPr id="4" name="TextBox 3">
            <a:extLst>
              <a:ext uri="{FF2B5EF4-FFF2-40B4-BE49-F238E27FC236}">
                <a16:creationId xmlns:a16="http://schemas.microsoft.com/office/drawing/2014/main" id="{2683F5C8-5494-6BC9-DF65-01FF042E0D95}"/>
              </a:ext>
            </a:extLst>
          </p:cNvPr>
          <p:cNvSpPr txBox="1"/>
          <p:nvPr/>
        </p:nvSpPr>
        <p:spPr>
          <a:xfrm>
            <a:off x="481109" y="5309857"/>
            <a:ext cx="11495319" cy="579114"/>
          </a:xfrm>
          <a:prstGeom prst="rect">
            <a:avLst/>
          </a:prstGeom>
          <a:solidFill>
            <a:schemeClr val="accent1">
              <a:lumMod val="20000"/>
              <a:lumOff val="80000"/>
            </a:schemeClr>
          </a:solidFill>
        </p:spPr>
        <p:txBody>
          <a:bodyPr wrap="square" rtlCol="0" anchor="ctr" anchorCtr="0">
            <a:no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53% reduction in the risk of invasive disease recurrence or death for T-</a:t>
            </a:r>
            <a:r>
              <a:rPr kumimoji="0" lang="en-US" sz="16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DXd</a:t>
            </a: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compared with T-DM1</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Consistent benefit seen across subgroups</a:t>
            </a:r>
          </a:p>
        </p:txBody>
      </p:sp>
      <p:graphicFrame>
        <p:nvGraphicFramePr>
          <p:cNvPr id="16" name="Table 15">
            <a:extLst>
              <a:ext uri="{FF2B5EF4-FFF2-40B4-BE49-F238E27FC236}">
                <a16:creationId xmlns:a16="http://schemas.microsoft.com/office/drawing/2014/main" id="{3A9B8878-E95E-7A64-A9A5-8D79399EDE7B}"/>
              </a:ext>
            </a:extLst>
          </p:cNvPr>
          <p:cNvGraphicFramePr>
            <a:graphicFrameLocks noGrp="1"/>
          </p:cNvGraphicFramePr>
          <p:nvPr/>
        </p:nvGraphicFramePr>
        <p:xfrm>
          <a:off x="7778495" y="748753"/>
          <a:ext cx="4290567" cy="1073005"/>
        </p:xfrm>
        <a:graphic>
          <a:graphicData uri="http://schemas.openxmlformats.org/drawingml/2006/table">
            <a:tbl>
              <a:tblPr firstRow="1" bandRow="1"/>
              <a:tblGrid>
                <a:gridCol w="1822167">
                  <a:extLst>
                    <a:ext uri="{9D8B030D-6E8A-4147-A177-3AD203B41FA5}">
                      <a16:colId xmlns:a16="http://schemas.microsoft.com/office/drawing/2014/main" val="2992598928"/>
                    </a:ext>
                  </a:extLst>
                </a:gridCol>
                <a:gridCol w="1234200">
                  <a:extLst>
                    <a:ext uri="{9D8B030D-6E8A-4147-A177-3AD203B41FA5}">
                      <a16:colId xmlns:a16="http://schemas.microsoft.com/office/drawing/2014/main" val="489653363"/>
                    </a:ext>
                  </a:extLst>
                </a:gridCol>
                <a:gridCol w="1234200">
                  <a:extLst>
                    <a:ext uri="{9D8B030D-6E8A-4147-A177-3AD203B41FA5}">
                      <a16:colId xmlns:a16="http://schemas.microsoft.com/office/drawing/2014/main" val="1099101990"/>
                    </a:ext>
                  </a:extLst>
                </a:gridCol>
              </a:tblGrid>
              <a:tr h="357669">
                <a:tc>
                  <a:txBody>
                    <a:bodyPr/>
                    <a:lstStyle/>
                    <a:p>
                      <a:pPr>
                        <a:lnSpc>
                          <a:spcPct val="100000"/>
                        </a:lnSpc>
                        <a:spcAft>
                          <a:spcPts val="0"/>
                        </a:spcAft>
                        <a:buNone/>
                      </a:pPr>
                      <a:endParaRPr lang="en-US" sz="1000" kern="100">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000" b="1" kern="0">
                          <a:solidFill>
                            <a:schemeClr val="bg1"/>
                          </a:solidFill>
                          <a:effectLst/>
                          <a:latin typeface="Arial" panose="020B0604020202020204" pitchFamily="34" charset="0"/>
                          <a:ea typeface="Calibri" panose="020F0502020204030204" pitchFamily="34" charset="0"/>
                          <a:cs typeface="Arial" panose="020B0604020202020204" pitchFamily="34" charset="0"/>
                        </a:rPr>
                        <a:t>T-DXd </a:t>
                      </a:r>
                      <a:endParaRPr lang="en-US" sz="10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US" sz="1000" b="1" kern="0">
                          <a:solidFill>
                            <a:schemeClr val="bg1"/>
                          </a:solidFill>
                          <a:effectLst/>
                          <a:latin typeface="Arial" panose="020B0604020202020204" pitchFamily="34" charset="0"/>
                          <a:ea typeface="Calibri" panose="020F0502020204030204" pitchFamily="34" charset="0"/>
                          <a:cs typeface="Arial" panose="020B0604020202020204" pitchFamily="34" charset="0"/>
                        </a:rPr>
                        <a:t>n = 818</a:t>
                      </a:r>
                      <a:endParaRPr lang="en-US" sz="1000" kern="100">
                        <a:solidFill>
                          <a:schemeClr val="bg1"/>
                        </a:solidFill>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rgbClr val="000000"/>
                      </a:solid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00305D"/>
                    </a:solidFill>
                  </a:tcPr>
                </a:tc>
                <a:tc>
                  <a:txBody>
                    <a:bodyPr/>
                    <a:lstStyle/>
                    <a:p>
                      <a:pPr algn="ctr">
                        <a:lnSpc>
                          <a:spcPct val="100000"/>
                        </a:lnSpc>
                        <a:spcAft>
                          <a:spcPts val="0"/>
                        </a:spcAft>
                        <a:buNone/>
                      </a:pPr>
                      <a:r>
                        <a:rPr lang="en-US" sz="1000" b="1" kern="0" dirty="0">
                          <a:solidFill>
                            <a:schemeClr val="bg1"/>
                          </a:solidFill>
                          <a:effectLst/>
                          <a:latin typeface="Arial" panose="020B0604020202020204" pitchFamily="34" charset="0"/>
                          <a:ea typeface="Calibri" panose="020F0502020204030204" pitchFamily="34" charset="0"/>
                          <a:cs typeface="Arial" panose="020B0604020202020204" pitchFamily="34" charset="0"/>
                        </a:rPr>
                        <a:t>T-DM1 </a:t>
                      </a:r>
                      <a:endParaRPr lang="en-US" sz="1000" kern="100" dirty="0">
                        <a:solidFill>
                          <a:schemeClr val="bg1"/>
                        </a:solidFill>
                        <a:effectLst/>
                        <a:latin typeface="Arial" panose="020B0604020202020204" pitchFamily="34" charset="0"/>
                        <a:ea typeface="SimSun" panose="02010600030101010101" pitchFamily="2" charset="-122"/>
                        <a:cs typeface="Arial" panose="020B0604020202020204" pitchFamily="34" charset="0"/>
                      </a:endParaRPr>
                    </a:p>
                    <a:p>
                      <a:pPr algn="ctr">
                        <a:lnSpc>
                          <a:spcPct val="100000"/>
                        </a:lnSpc>
                        <a:spcAft>
                          <a:spcPts val="0"/>
                        </a:spcAft>
                        <a:buNone/>
                      </a:pPr>
                      <a:r>
                        <a:rPr lang="en-US" sz="1000" b="1" kern="0" dirty="0">
                          <a:solidFill>
                            <a:schemeClr val="bg1"/>
                          </a:solidFill>
                          <a:effectLst/>
                          <a:latin typeface="Arial" panose="020B0604020202020204" pitchFamily="34" charset="0"/>
                          <a:ea typeface="Calibri" panose="020F0502020204030204" pitchFamily="34" charset="0"/>
                          <a:cs typeface="Arial" panose="020B0604020202020204" pitchFamily="34" charset="0"/>
                        </a:rPr>
                        <a:t>n = 817</a:t>
                      </a:r>
                      <a:endParaRPr lang="en-US" sz="1000" kern="100" dirty="0">
                        <a:solidFill>
                          <a:schemeClr val="bg1"/>
                        </a:solidFill>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595C60"/>
                    </a:solidFill>
                  </a:tcPr>
                </a:tc>
                <a:extLst>
                  <a:ext uri="{0D108BD9-81ED-4DB2-BD59-A6C34878D82A}">
                    <a16:rowId xmlns:a16="http://schemas.microsoft.com/office/drawing/2014/main" val="605372292"/>
                  </a:ext>
                </a:extLst>
              </a:tr>
              <a:tr h="178834">
                <a:tc>
                  <a:txBody>
                    <a:bodyPr/>
                    <a:lstStyle/>
                    <a:p>
                      <a:pPr>
                        <a:lnSpc>
                          <a:spcPct val="100000"/>
                        </a:lnSpc>
                        <a:spcAft>
                          <a:spcPts val="0"/>
                        </a:spcAft>
                        <a:buNone/>
                      </a:pPr>
                      <a:r>
                        <a:rPr lang="en-US" sz="1000" b="1" kern="100" dirty="0">
                          <a:effectLst/>
                          <a:latin typeface="Arial" panose="020B0604020202020204" pitchFamily="34" charset="0"/>
                          <a:ea typeface="SimSun" panose="02010600030101010101" pitchFamily="2" charset="-122"/>
                          <a:cs typeface="Arial" panose="020B0604020202020204" pitchFamily="34" charset="0"/>
                        </a:rPr>
                        <a:t>Patients with events, n </a:t>
                      </a:r>
                      <a:r>
                        <a:rPr lang="en-US" sz="1000" b="0" kern="100" dirty="0">
                          <a:effectLst/>
                          <a:latin typeface="Arial" panose="020B0604020202020204" pitchFamily="34" charset="0"/>
                          <a:ea typeface="SimSun" panose="02010600030101010101" pitchFamily="2" charset="-122"/>
                          <a:cs typeface="Arial" panose="020B0604020202020204" pitchFamily="34" charset="0"/>
                        </a:rPr>
                        <a:t>(%)</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000" b="1" dirty="0">
                          <a:effectLst/>
                          <a:latin typeface="Arial" panose="020B0604020202020204" pitchFamily="34" charset="0"/>
                          <a:ea typeface="Yu Gothic" panose="020B0400000000000000" pitchFamily="34" charset="-128"/>
                          <a:cs typeface="Arial" panose="020B0604020202020204" pitchFamily="34" charset="0"/>
                        </a:rPr>
                        <a:t>51</a:t>
                      </a:r>
                      <a:r>
                        <a:rPr lang="en-US" sz="1000" dirty="0">
                          <a:effectLst/>
                          <a:latin typeface="Arial" panose="020B0604020202020204" pitchFamily="34" charset="0"/>
                          <a:ea typeface="Yu Gothic" panose="020B0400000000000000" pitchFamily="34" charset="-128"/>
                          <a:cs typeface="Arial" panose="020B0604020202020204" pitchFamily="34" charset="0"/>
                        </a:rPr>
                        <a:t> (6.2)</a:t>
                      </a: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000" b="1" dirty="0">
                          <a:effectLst/>
                          <a:latin typeface="Arial" panose="020B0604020202020204" pitchFamily="34" charset="0"/>
                          <a:ea typeface="Yu Gothic" panose="020B0400000000000000" pitchFamily="34" charset="-128"/>
                          <a:cs typeface="Arial" panose="020B0604020202020204" pitchFamily="34" charset="0"/>
                        </a:rPr>
                        <a:t>102</a:t>
                      </a:r>
                      <a:r>
                        <a:rPr lang="en-US" sz="1000" dirty="0">
                          <a:effectLst/>
                          <a:latin typeface="Arial" panose="020B0604020202020204" pitchFamily="34" charset="0"/>
                          <a:ea typeface="Yu Gothic" panose="020B0400000000000000" pitchFamily="34" charset="-128"/>
                          <a:cs typeface="Arial" panose="020B0604020202020204" pitchFamily="34" charset="0"/>
                        </a:rPr>
                        <a:t> (12.5)</a:t>
                      </a: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1112980917"/>
                  </a:ext>
                </a:extLst>
              </a:tr>
              <a:tr h="178834">
                <a:tc>
                  <a:txBody>
                    <a:bodyPr/>
                    <a:lstStyle/>
                    <a:p>
                      <a:pPr>
                        <a:lnSpc>
                          <a:spcPct val="100000"/>
                        </a:lnSpc>
                        <a:spcAft>
                          <a:spcPts val="0"/>
                        </a:spcAft>
                        <a:buNone/>
                      </a:pPr>
                      <a:r>
                        <a:rPr lang="en-US" sz="10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3-year IDFS, % </a:t>
                      </a:r>
                      <a:r>
                        <a:rPr lang="en-US" sz="1000" b="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(95% CI)</a:t>
                      </a:r>
                      <a:endParaRPr lang="en-US" sz="1000" b="0" kern="100">
                        <a:effectLst/>
                        <a:latin typeface="Arial" panose="020B0604020202020204" pitchFamily="34" charset="0"/>
                        <a:ea typeface="SimSun" panose="02010600030101010101" pitchFamily="2" charset="-122"/>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noFill/>
                  </a:tcPr>
                </a:tc>
                <a:tc>
                  <a:txBody>
                    <a:bodyPr/>
                    <a:lstStyle/>
                    <a:p>
                      <a:pPr algn="ctr">
                        <a:lnSpc>
                          <a:spcPct val="100000"/>
                        </a:lnSpc>
                        <a:spcAft>
                          <a:spcPts val="0"/>
                        </a:spcAft>
                        <a:buNone/>
                      </a:pPr>
                      <a:r>
                        <a:rPr lang="en-US" sz="1000" b="1">
                          <a:effectLst/>
                          <a:latin typeface="Arial" panose="020B0604020202020204" pitchFamily="34" charset="0"/>
                          <a:ea typeface="Yu Gothic" panose="020B0400000000000000" pitchFamily="34" charset="-128"/>
                          <a:cs typeface="Arial" panose="020B0604020202020204" pitchFamily="34" charset="0"/>
                        </a:rPr>
                        <a:t>92.4</a:t>
                      </a:r>
                      <a:r>
                        <a:rPr lang="en-US" sz="1000">
                          <a:effectLst/>
                          <a:latin typeface="Arial" panose="020B0604020202020204" pitchFamily="34" charset="0"/>
                          <a:ea typeface="Yu Gothic" panose="020B0400000000000000" pitchFamily="34" charset="-128"/>
                          <a:cs typeface="Arial" panose="020B0604020202020204" pitchFamily="34" charset="0"/>
                        </a:rPr>
                        <a:t> (89.7-94.4)</a:t>
                      </a:r>
                    </a:p>
                  </a:txBody>
                  <a:tcPr marL="9775" marR="9775" marT="0" marB="0" anchor="ctr">
                    <a:lnL w="12700" cap="flat" cmpd="sng" algn="ctr">
                      <a:noFill/>
                      <a:prstDash val="solid"/>
                      <a:round/>
                      <a:headEnd type="none" w="med" len="med"/>
                      <a:tailEnd type="none" w="med" len="med"/>
                    </a:lnL>
                    <a:lnR w="12700" cap="flat" cmpd="sng" algn="ctr">
                      <a:solidFill>
                        <a:schemeClr val="accent1">
                          <a:lumMod val="50000"/>
                        </a:schemeClr>
                      </a:solid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EBEEF5"/>
                    </a:solidFill>
                  </a:tcPr>
                </a:tc>
                <a:tc>
                  <a:txBody>
                    <a:bodyPr/>
                    <a:lstStyle/>
                    <a:p>
                      <a:pPr algn="ctr">
                        <a:lnSpc>
                          <a:spcPct val="100000"/>
                        </a:lnSpc>
                        <a:spcAft>
                          <a:spcPts val="0"/>
                        </a:spcAft>
                        <a:buNone/>
                      </a:pPr>
                      <a:r>
                        <a:rPr lang="en-US" sz="1000" b="1">
                          <a:effectLst/>
                          <a:latin typeface="Arial" panose="020B0604020202020204" pitchFamily="34" charset="0"/>
                          <a:ea typeface="Yu Gothic" panose="020B0400000000000000" pitchFamily="34" charset="-128"/>
                          <a:cs typeface="Arial" panose="020B0604020202020204" pitchFamily="34" charset="0"/>
                        </a:rPr>
                        <a:t>83.7</a:t>
                      </a:r>
                      <a:r>
                        <a:rPr lang="en-US" sz="1000">
                          <a:effectLst/>
                          <a:latin typeface="Arial" panose="020B0604020202020204" pitchFamily="34" charset="0"/>
                          <a:ea typeface="Yu Gothic" panose="020B0400000000000000" pitchFamily="34" charset="-128"/>
                          <a:cs typeface="Arial" panose="020B0604020202020204" pitchFamily="34" charset="0"/>
                        </a:rPr>
                        <a:t> (80.2-86.7)</a:t>
                      </a:r>
                    </a:p>
                  </a:txBody>
                  <a:tcPr marL="9775" marR="9775"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510171795"/>
                  </a:ext>
                </a:extLst>
              </a:tr>
              <a:tr h="178834">
                <a:tc>
                  <a:txBody>
                    <a:bodyPr/>
                    <a:lstStyle/>
                    <a:p>
                      <a:pPr>
                        <a:lnSpc>
                          <a:spcPct val="100000"/>
                        </a:lnSpc>
                        <a:spcAft>
                          <a:spcPts val="0"/>
                        </a:spcAft>
                        <a:buNone/>
                      </a:pPr>
                      <a:r>
                        <a:rPr lang="en-US" sz="1000" b="1" kern="100" dirty="0">
                          <a:effectLst/>
                          <a:latin typeface="Arial" panose="020B0604020202020204" pitchFamily="34" charset="0"/>
                          <a:ea typeface="SimSun" panose="02010600030101010101" pitchFamily="2" charset="-122"/>
                          <a:cs typeface="Arial" panose="020B0604020202020204" pitchFamily="34" charset="0"/>
                        </a:rPr>
                        <a:t>HR </a:t>
                      </a:r>
                      <a:r>
                        <a:rPr lang="en-US" sz="1000" b="0" kern="100" dirty="0">
                          <a:effectLst/>
                          <a:latin typeface="Arial" panose="020B0604020202020204" pitchFamily="34" charset="0"/>
                          <a:ea typeface="SimSun" panose="02010600030101010101" pitchFamily="2" charset="-122"/>
                          <a:cs typeface="Arial" panose="020B0604020202020204" pitchFamily="34" charset="0"/>
                        </a:rPr>
                        <a:t>(95 % CI)</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gridSpan="2">
                  <a:txBody>
                    <a:bodyPr/>
                    <a:lstStyle/>
                    <a:p>
                      <a:pPr algn="ctr">
                        <a:lnSpc>
                          <a:spcPct val="100000"/>
                        </a:lnSpc>
                        <a:spcAft>
                          <a:spcPts val="0"/>
                        </a:spcAft>
                        <a:buNone/>
                      </a:pPr>
                      <a:r>
                        <a:rPr lang="en-US" sz="1000" b="1" dirty="0">
                          <a:effectLst/>
                          <a:latin typeface="Arial" panose="020B0604020202020204" pitchFamily="34" charset="0"/>
                          <a:ea typeface="Yu Gothic" panose="020B0400000000000000" pitchFamily="34" charset="-128"/>
                          <a:cs typeface="Arial" panose="020B0604020202020204" pitchFamily="34" charset="0"/>
                        </a:rPr>
                        <a:t>0.47</a:t>
                      </a:r>
                      <a:r>
                        <a:rPr lang="en-US" sz="1000" dirty="0">
                          <a:effectLst/>
                          <a:latin typeface="Arial" panose="020B0604020202020204" pitchFamily="34" charset="0"/>
                          <a:ea typeface="Yu Gothic" panose="020B0400000000000000" pitchFamily="34" charset="-128"/>
                          <a:cs typeface="Arial" panose="020B0604020202020204" pitchFamily="34" charset="0"/>
                        </a:rPr>
                        <a:t> (0.34-0.66)</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pPr algn="ctr">
                        <a:lnSpc>
                          <a:spcPct val="100000"/>
                        </a:lnSpc>
                        <a:spcAft>
                          <a:spcPts val="0"/>
                        </a:spcAft>
                        <a:buNone/>
                      </a:pPr>
                      <a:endParaRPr lang="en-US" sz="1600">
                        <a:effectLst/>
                        <a:latin typeface="Arial" panose="020B0604020202020204" pitchFamily="34" charset="0"/>
                        <a:ea typeface="Yu Gothic" panose="020B0400000000000000" pitchFamily="34" charset="-128"/>
                        <a:cs typeface="Arial" panose="020B0604020202020204" pitchFamily="34" charset="0"/>
                      </a:endParaRPr>
                    </a:p>
                  </a:txBody>
                  <a:tcPr marL="14663" marR="1466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2565046820"/>
                  </a:ext>
                </a:extLst>
              </a:tr>
              <a:tr h="178834">
                <a:tc>
                  <a:txBody>
                    <a:bodyPr/>
                    <a:lstStyle/>
                    <a:p>
                      <a:pPr marL="182880">
                        <a:lnSpc>
                          <a:spcPct val="100000"/>
                        </a:lnSpc>
                        <a:spcAft>
                          <a:spcPts val="0"/>
                        </a:spcAft>
                        <a:buNone/>
                      </a:pPr>
                      <a:r>
                        <a:rPr lang="en-US" sz="1000" b="1" i="1" kern="100" dirty="0">
                          <a:effectLst/>
                          <a:latin typeface="Arial" panose="020B0604020202020204" pitchFamily="34" charset="0"/>
                          <a:ea typeface="SimSun" panose="02010600030101010101" pitchFamily="2" charset="-122"/>
                          <a:cs typeface="Arial" panose="020B0604020202020204" pitchFamily="34" charset="0"/>
                        </a:rPr>
                        <a:t>P</a:t>
                      </a:r>
                      <a:r>
                        <a:rPr lang="en-US" sz="1000" b="1" kern="100" dirty="0">
                          <a:effectLst/>
                          <a:latin typeface="Arial" panose="020B0604020202020204" pitchFamily="34" charset="0"/>
                          <a:ea typeface="SimSun" panose="02010600030101010101" pitchFamily="2" charset="-122"/>
                          <a:cs typeface="Arial" panose="020B0604020202020204" pitchFamily="34" charset="0"/>
                        </a:rPr>
                        <a:t> value</a:t>
                      </a: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lnSpc>
                          <a:spcPct val="100000"/>
                        </a:lnSpc>
                        <a:spcAft>
                          <a:spcPts val="0"/>
                        </a:spcAft>
                        <a:buNone/>
                      </a:pPr>
                      <a:r>
                        <a:rPr lang="en-US" sz="1000" b="1" dirty="0">
                          <a:effectLst/>
                          <a:latin typeface="Arial" panose="020B0604020202020204" pitchFamily="34" charset="0"/>
                          <a:ea typeface="Yu Gothic" panose="020B0400000000000000" pitchFamily="34" charset="-128"/>
                          <a:cs typeface="Arial" panose="020B0604020202020204" pitchFamily="34" charset="0"/>
                        </a:rPr>
                        <a:t>&lt;0.0001</a:t>
                      </a:r>
                      <a:r>
                        <a:rPr lang="en-US" sz="1000" b="1" baseline="30000" dirty="0">
                          <a:effectLst/>
                          <a:latin typeface="Arial" panose="020B0604020202020204" pitchFamily="34" charset="0"/>
                          <a:ea typeface="Yu Gothic" panose="020B0400000000000000" pitchFamily="34" charset="-128"/>
                          <a:cs typeface="Arial" panose="020B0604020202020204" pitchFamily="34" charset="0"/>
                        </a:rPr>
                        <a:t>b</a:t>
                      </a:r>
                      <a:endParaRPr lang="en-US" sz="1000" b="1" dirty="0">
                        <a:effectLst/>
                        <a:latin typeface="Arial" panose="020B0604020202020204" pitchFamily="34" charset="0"/>
                        <a:ea typeface="Yu Gothic" panose="020B0400000000000000" pitchFamily="34" charset="-128"/>
                        <a:cs typeface="Arial" panose="020B0604020202020204" pitchFamily="34" charset="0"/>
                      </a:endParaRPr>
                    </a:p>
                  </a:txBody>
                  <a:tcPr marL="9775" marR="9775"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lnSpc>
                          <a:spcPct val="100000"/>
                        </a:lnSpc>
                        <a:spcAft>
                          <a:spcPts val="0"/>
                        </a:spcAft>
                        <a:buNone/>
                      </a:pPr>
                      <a:endParaRPr lang="en-US" sz="1600">
                        <a:effectLst/>
                        <a:latin typeface="Arial" panose="020B0604020202020204" pitchFamily="34" charset="0"/>
                        <a:ea typeface="Yu Gothic" panose="020B0400000000000000" pitchFamily="34" charset="-128"/>
                        <a:cs typeface="Arial" panose="020B0604020202020204" pitchFamily="34" charset="0"/>
                      </a:endParaRPr>
                    </a:p>
                  </a:txBody>
                  <a:tcPr marL="14663" marR="14663" marT="0" marB="0" anchor="ctr">
                    <a:lnL w="12700" cap="flat" cmpd="sng" algn="ctr">
                      <a:solidFill>
                        <a:schemeClr val="accent1">
                          <a:lumMod val="50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lumMod val="50000"/>
                        </a:schemeClr>
                      </a:solidFill>
                      <a:prstDash val="solid"/>
                      <a:round/>
                      <a:headEnd type="none" w="med" len="med"/>
                      <a:tailEnd type="none" w="med" len="med"/>
                    </a:lnT>
                    <a:lnB w="12700" cap="flat" cmpd="sng" algn="ctr">
                      <a:solidFill>
                        <a:schemeClr val="accent1">
                          <a:lumMod val="50000"/>
                        </a:schemeClr>
                      </a:solidFill>
                      <a:prstDash val="solid"/>
                      <a:round/>
                      <a:headEnd type="none" w="med" len="med"/>
                      <a:tailEnd type="none" w="med" len="med"/>
                    </a:lnB>
                    <a:solidFill>
                      <a:srgbClr val="D9D9D9"/>
                    </a:solidFill>
                  </a:tcPr>
                </a:tc>
                <a:extLst>
                  <a:ext uri="{0D108BD9-81ED-4DB2-BD59-A6C34878D82A}">
                    <a16:rowId xmlns:a16="http://schemas.microsoft.com/office/drawing/2014/main" val="341529359"/>
                  </a:ext>
                </a:extLst>
              </a:tr>
            </a:tbl>
          </a:graphicData>
        </a:graphic>
      </p:graphicFrame>
      <p:sp>
        <p:nvSpPr>
          <p:cNvPr id="5" name="TextBox 4">
            <a:extLst>
              <a:ext uri="{FF2B5EF4-FFF2-40B4-BE49-F238E27FC236}">
                <a16:creationId xmlns:a16="http://schemas.microsoft.com/office/drawing/2014/main" id="{B026E637-8B94-257C-B3E9-15AACFA14693}"/>
              </a:ext>
            </a:extLst>
          </p:cNvPr>
          <p:cNvSpPr txBox="1"/>
          <p:nvPr/>
        </p:nvSpPr>
        <p:spPr>
          <a:xfrm>
            <a:off x="8461248" y="1877208"/>
            <a:ext cx="758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Calibri" panose="020F0502020204030204"/>
                <a:ea typeface="+mn-ea"/>
                <a:cs typeface="+mn-cs"/>
              </a:rPr>
              <a:t>92.4%</a:t>
            </a:r>
          </a:p>
        </p:txBody>
      </p:sp>
      <p:sp>
        <p:nvSpPr>
          <p:cNvPr id="7" name="TextBox 6">
            <a:extLst>
              <a:ext uri="{FF2B5EF4-FFF2-40B4-BE49-F238E27FC236}">
                <a16:creationId xmlns:a16="http://schemas.microsoft.com/office/drawing/2014/main" id="{BD3275F9-1A21-738A-2EE5-716CD10E3BE1}"/>
              </a:ext>
            </a:extLst>
          </p:cNvPr>
          <p:cNvSpPr txBox="1"/>
          <p:nvPr/>
        </p:nvSpPr>
        <p:spPr>
          <a:xfrm>
            <a:off x="8081977" y="2497984"/>
            <a:ext cx="758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Calibri" panose="020F0502020204030204"/>
                <a:ea typeface="+mn-ea"/>
                <a:cs typeface="+mn-cs"/>
              </a:rPr>
              <a:t>83.7%</a:t>
            </a:r>
          </a:p>
        </p:txBody>
      </p:sp>
      <p:sp>
        <p:nvSpPr>
          <p:cNvPr id="23" name="Oval 22">
            <a:extLst>
              <a:ext uri="{FF2B5EF4-FFF2-40B4-BE49-F238E27FC236}">
                <a16:creationId xmlns:a16="http://schemas.microsoft.com/office/drawing/2014/main" id="{D701ECAD-5850-4062-AD0D-C6BFA3370B50}"/>
              </a:ext>
            </a:extLst>
          </p:cNvPr>
          <p:cNvSpPr/>
          <p:nvPr/>
        </p:nvSpPr>
        <p:spPr>
          <a:xfrm>
            <a:off x="10269366" y="1317689"/>
            <a:ext cx="1221694" cy="559518"/>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568847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D37F5-B9B3-19BF-DA46-69AE14D7E301}"/>
              </a:ext>
            </a:extLst>
          </p:cNvPr>
          <p:cNvSpPr>
            <a:spLocks noGrp="1"/>
          </p:cNvSpPr>
          <p:nvPr>
            <p:ph type="title"/>
          </p:nvPr>
        </p:nvSpPr>
        <p:spPr/>
        <p:txBody>
          <a:bodyPr/>
          <a:lstStyle/>
          <a:p>
            <a:r>
              <a:rPr lang="en-US" sz="2800" dirty="0">
                <a:solidFill>
                  <a:srgbClr val="002060"/>
                </a:solidFill>
              </a:rPr>
              <a:t>DB-05: First </a:t>
            </a:r>
            <a:r>
              <a:rPr lang="en-US" sz="2800" dirty="0" err="1">
                <a:solidFill>
                  <a:srgbClr val="002060"/>
                </a:solidFill>
              </a:rPr>
              <a:t>iDFS</a:t>
            </a:r>
            <a:r>
              <a:rPr lang="en-US" sz="2800" dirty="0">
                <a:solidFill>
                  <a:srgbClr val="002060"/>
                </a:solidFill>
              </a:rPr>
              <a:t> Events</a:t>
            </a:r>
          </a:p>
        </p:txBody>
      </p:sp>
      <p:sp>
        <p:nvSpPr>
          <p:cNvPr id="4" name="Text Placeholder 3">
            <a:extLst>
              <a:ext uri="{FF2B5EF4-FFF2-40B4-BE49-F238E27FC236}">
                <a16:creationId xmlns:a16="http://schemas.microsoft.com/office/drawing/2014/main" id="{B5702802-BAF2-49A9-D4E5-1A2D965456D7}"/>
              </a:ext>
            </a:extLst>
          </p:cNvPr>
          <p:cNvSpPr>
            <a:spLocks noGrp="1"/>
          </p:cNvSpPr>
          <p:nvPr>
            <p:ph type="body" sz="quarter" idx="12"/>
          </p:nvPr>
        </p:nvSpPr>
        <p:spPr>
          <a:xfrm>
            <a:off x="393699" y="6104173"/>
            <a:ext cx="11379200" cy="645584"/>
          </a:xfrm>
        </p:spPr>
        <p:txBody>
          <a:bodyPr/>
          <a:lstStyle/>
          <a:p>
            <a:pPr defTabSz="419426">
              <a:defRPr/>
            </a:pPr>
            <a:r>
              <a:rPr lang="en-US" sz="600" dirty="0">
                <a:solidFill>
                  <a:srgbClr val="000000"/>
                </a:solidFill>
              </a:rPr>
              <a:t>IDFS, invasive disease–free survival; T-DM1, trastuzumab emtansine; T-</a:t>
            </a:r>
            <a:r>
              <a:rPr lang="en-US" sz="600" dirty="0" err="1">
                <a:solidFill>
                  <a:srgbClr val="000000"/>
                </a:solidFill>
              </a:rPr>
              <a:t>DXd</a:t>
            </a:r>
            <a:r>
              <a:rPr lang="en-US" sz="600" dirty="0">
                <a:solidFill>
                  <a:srgbClr val="000000"/>
                </a:solidFill>
              </a:rPr>
              <a:t>, trastuzumab deruxtecan. </a:t>
            </a:r>
          </a:p>
          <a:p>
            <a:pPr defTabSz="419426">
              <a:defRPr/>
            </a:pPr>
            <a:r>
              <a:rPr lang="en-US" sz="600" dirty="0">
                <a:solidFill>
                  <a:srgbClr val="000000"/>
                </a:solidFill>
              </a:rPr>
              <a:t>Participants who experienced multiple types of IDFS events within 61 days of their first event are reported in the category according to the following hierarchy: distant recurrence CNS, distant recurrence non-CNS, local invasive recurrence, regional recurrence, contralateral breast cancer, and death without a previous event.</a:t>
            </a:r>
          </a:p>
          <a:p>
            <a:pPr defTabSz="419426">
              <a:defRPr/>
            </a:pPr>
            <a:r>
              <a:rPr lang="en-US" sz="600" baseline="30000" dirty="0" err="1">
                <a:solidFill>
                  <a:srgbClr val="000000"/>
                </a:solidFill>
              </a:rPr>
              <a:t>a</a:t>
            </a:r>
            <a:r>
              <a:rPr lang="en-US" sz="600" dirty="0" err="1">
                <a:solidFill>
                  <a:srgbClr val="000000"/>
                </a:solidFill>
              </a:rPr>
              <a:t>CNS</a:t>
            </a:r>
            <a:r>
              <a:rPr lang="en-US" sz="600" dirty="0">
                <a:solidFill>
                  <a:srgbClr val="000000"/>
                </a:solidFill>
              </a:rPr>
              <a:t> as sole site for distant recurrence or one of multiple distance recurrent sites </a:t>
            </a:r>
            <a:r>
              <a:rPr lang="en-US" sz="600" baseline="30000" dirty="0" err="1">
                <a:solidFill>
                  <a:srgbClr val="000000"/>
                </a:solidFill>
              </a:rPr>
              <a:t>b</a:t>
            </a:r>
            <a:r>
              <a:rPr lang="en-US" sz="600" dirty="0" err="1">
                <a:solidFill>
                  <a:srgbClr val="000000"/>
                </a:solidFill>
              </a:rPr>
              <a:t>Causes</a:t>
            </a:r>
            <a:r>
              <a:rPr lang="en-US" sz="600" dirty="0">
                <a:solidFill>
                  <a:srgbClr val="000000"/>
                </a:solidFill>
              </a:rPr>
              <a:t> of death in the T-</a:t>
            </a:r>
            <a:r>
              <a:rPr lang="en-US" sz="600" dirty="0" err="1">
                <a:solidFill>
                  <a:srgbClr val="000000"/>
                </a:solidFill>
              </a:rPr>
              <a:t>DXd</a:t>
            </a:r>
            <a:r>
              <a:rPr lang="en-US" sz="600" dirty="0">
                <a:solidFill>
                  <a:srgbClr val="000000"/>
                </a:solidFill>
              </a:rPr>
              <a:t> arm were 2 drug-related ILD, unrelated respiratory tract infection, acute respiratory failure (outside AE reporting period), acute respiratory distress syndrome (outside AE reporting period), and 2 disease progression, and in the T-DM1 arm were drug-related sepsis, unrelated ovarian cancer, unrelated aneurysm, unrelated pneumothorax, unrelated leiomyosarcoma, self-inflicted gun wound, and 2 disease progression.</a:t>
            </a:r>
          </a:p>
          <a:p>
            <a:pPr defTabSz="419426">
              <a:defRPr/>
            </a:pPr>
            <a:r>
              <a:rPr lang="en-US" sz="600" dirty="0"/>
              <a:t>Geyer CE, et al. Presented at ESMO 2025; 17–21 October. Berlin, Germany, Abstract LBA1.</a:t>
            </a:r>
            <a:endParaRPr lang="en-US" sz="600" b="1" dirty="0"/>
          </a:p>
        </p:txBody>
      </p:sp>
      <p:pic>
        <p:nvPicPr>
          <p:cNvPr id="23" name="Picture 22">
            <a:extLst>
              <a:ext uri="{FF2B5EF4-FFF2-40B4-BE49-F238E27FC236}">
                <a16:creationId xmlns:a16="http://schemas.microsoft.com/office/drawing/2014/main" id="{6FE0472E-6DFA-42C1-E544-D90AD9B883B7}"/>
              </a:ext>
            </a:extLst>
          </p:cNvPr>
          <p:cNvPicPr>
            <a:picLocks noChangeAspect="1"/>
          </p:cNvPicPr>
          <p:nvPr/>
        </p:nvPicPr>
        <p:blipFill>
          <a:blip r:embed="rId3"/>
          <a:srcRect l="5602" t="14574" r="7936" b="19029"/>
          <a:stretch>
            <a:fillRect/>
          </a:stretch>
        </p:blipFill>
        <p:spPr>
          <a:xfrm>
            <a:off x="885371" y="1027110"/>
            <a:ext cx="10421258" cy="4501623"/>
          </a:xfrm>
          <a:prstGeom prst="rect">
            <a:avLst/>
          </a:prstGeom>
        </p:spPr>
      </p:pic>
      <p:sp>
        <p:nvSpPr>
          <p:cNvPr id="5" name="Text Placeholder 2">
            <a:extLst>
              <a:ext uri="{FF2B5EF4-FFF2-40B4-BE49-F238E27FC236}">
                <a16:creationId xmlns:a16="http://schemas.microsoft.com/office/drawing/2014/main" id="{3BAE2DA0-4F7A-A8D2-6338-8F21DD50AACA}"/>
              </a:ext>
            </a:extLst>
          </p:cNvPr>
          <p:cNvSpPr txBox="1">
            <a:spLocks/>
          </p:cNvSpPr>
          <p:nvPr/>
        </p:nvSpPr>
        <p:spPr>
          <a:xfrm>
            <a:off x="8357658" y="6545517"/>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Dr Charles E Geyer Jr, ESMO 2025</a:t>
            </a:r>
          </a:p>
        </p:txBody>
      </p:sp>
      <p:sp>
        <p:nvSpPr>
          <p:cNvPr id="3" name="Rounded Rectangle 2">
            <a:extLst>
              <a:ext uri="{FF2B5EF4-FFF2-40B4-BE49-F238E27FC236}">
                <a16:creationId xmlns:a16="http://schemas.microsoft.com/office/drawing/2014/main" id="{1EA73997-AE82-F69B-E4D2-524CACB245C5}"/>
              </a:ext>
            </a:extLst>
          </p:cNvPr>
          <p:cNvSpPr/>
          <p:nvPr/>
        </p:nvSpPr>
        <p:spPr>
          <a:xfrm>
            <a:off x="3255264" y="1936801"/>
            <a:ext cx="1572768" cy="268224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A452D62-087D-E03E-AE8F-23DB85730537}"/>
              </a:ext>
            </a:extLst>
          </p:cNvPr>
          <p:cNvSpPr txBox="1"/>
          <p:nvPr/>
        </p:nvSpPr>
        <p:spPr>
          <a:xfrm>
            <a:off x="3945809" y="5600745"/>
            <a:ext cx="4788106" cy="369332"/>
          </a:xfrm>
          <a:prstGeom prst="rect">
            <a:avLst/>
          </a:prstGeom>
          <a:noFill/>
          <a:ln>
            <a:solidFill>
              <a:srgbClr val="C00000"/>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rPr>
              <a:t>OS data are immature and need longer </a:t>
            </a:r>
            <a:r>
              <a:rPr kumimoji="0" lang="en-US" sz="1800" b="1" i="0" u="none" strike="noStrike" kern="1200" cap="none" spc="0" normalizeH="0" baseline="0" noProof="0" dirty="0" err="1">
                <a:ln>
                  <a:noFill/>
                </a:ln>
                <a:solidFill>
                  <a:srgbClr val="C00000"/>
                </a:solidFill>
                <a:effectLst/>
                <a:uLnTx/>
                <a:uFillTx/>
                <a:latin typeface="Calibri" panose="020F0502020204030204"/>
                <a:ea typeface="+mn-ea"/>
                <a:cs typeface="+mn-cs"/>
              </a:rPr>
              <a:t>followup</a:t>
            </a:r>
            <a:endPar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096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CCB58B6-CF67-BB46-B4C2-F8289761B257}"/>
            </a:ext>
          </a:extLst>
        </p:cNvPr>
        <p:cNvGrpSpPr/>
        <p:nvPr/>
      </p:nvGrpSpPr>
      <p:grpSpPr>
        <a:xfrm>
          <a:off x="0" y="0"/>
          <a:ext cx="0" cy="0"/>
          <a:chOff x="0" y="0"/>
          <a:chExt cx="0" cy="0"/>
        </a:xfrm>
      </p:grpSpPr>
      <p:sp>
        <p:nvSpPr>
          <p:cNvPr id="5" name="Text Placeholder 1">
            <a:extLst>
              <a:ext uri="{FF2B5EF4-FFF2-40B4-BE49-F238E27FC236}">
                <a16:creationId xmlns:a16="http://schemas.microsoft.com/office/drawing/2014/main" id="{09069695-8A00-F239-E023-312D6FC04217}"/>
              </a:ext>
            </a:extLst>
          </p:cNvPr>
          <p:cNvSpPr txBox="1">
            <a:spLocks/>
          </p:cNvSpPr>
          <p:nvPr/>
        </p:nvSpPr>
        <p:spPr>
          <a:xfrm>
            <a:off x="419220" y="314360"/>
            <a:ext cx="11353559" cy="1004431"/>
          </a:xfrm>
          <a:prstGeom prst="rect">
            <a:avLst/>
          </a:prstGeom>
        </p:spPr>
        <p:txBody>
          <a:bodyPr/>
          <a:lstStyle>
            <a:lvl1pPr marL="0" indent="0" algn="l" defTabSz="914400" rtl="0" eaLnBrk="1" latinLnBrk="0" hangingPunct="1">
              <a:spcBef>
                <a:spcPct val="20000"/>
              </a:spcBef>
              <a:buFont typeface="Arial" pitchFamily="34" charset="0"/>
              <a:buNone/>
              <a:defRPr sz="563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DB-05: Adverse events of special interest: </a:t>
            </a:r>
          </a:p>
          <a:p>
            <a:pPr marL="0" marR="0" lvl="0" indent="0" algn="ctr"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20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ILD/pneumonitis and LV dysfunction</a:t>
            </a:r>
          </a:p>
        </p:txBody>
      </p:sp>
      <p:graphicFrame>
        <p:nvGraphicFramePr>
          <p:cNvPr id="8" name="Table 7">
            <a:extLst>
              <a:ext uri="{FF2B5EF4-FFF2-40B4-BE49-F238E27FC236}">
                <a16:creationId xmlns:a16="http://schemas.microsoft.com/office/drawing/2014/main" id="{B711512F-A294-798F-5360-75BBC840D657}"/>
              </a:ext>
            </a:extLst>
          </p:cNvPr>
          <p:cNvGraphicFramePr>
            <a:graphicFrameLocks noGrp="1"/>
          </p:cNvGraphicFramePr>
          <p:nvPr/>
        </p:nvGraphicFramePr>
        <p:xfrm>
          <a:off x="1005463" y="1704947"/>
          <a:ext cx="10181075" cy="1055984"/>
        </p:xfrm>
        <a:graphic>
          <a:graphicData uri="http://schemas.openxmlformats.org/drawingml/2006/table">
            <a:tbl>
              <a:tblPr firstRow="1" bandRow="1"/>
              <a:tblGrid>
                <a:gridCol w="2538069">
                  <a:extLst>
                    <a:ext uri="{9D8B030D-6E8A-4147-A177-3AD203B41FA5}">
                      <a16:colId xmlns:a16="http://schemas.microsoft.com/office/drawing/2014/main" val="2567272693"/>
                    </a:ext>
                  </a:extLst>
                </a:gridCol>
                <a:gridCol w="1758722">
                  <a:extLst>
                    <a:ext uri="{9D8B030D-6E8A-4147-A177-3AD203B41FA5}">
                      <a16:colId xmlns:a16="http://schemas.microsoft.com/office/drawing/2014/main" val="2562919959"/>
                    </a:ext>
                  </a:extLst>
                </a:gridCol>
                <a:gridCol w="1172483">
                  <a:extLst>
                    <a:ext uri="{9D8B030D-6E8A-4147-A177-3AD203B41FA5}">
                      <a16:colId xmlns:a16="http://schemas.microsoft.com/office/drawing/2014/main" val="1495956998"/>
                    </a:ext>
                  </a:extLst>
                </a:gridCol>
                <a:gridCol w="1194352">
                  <a:extLst>
                    <a:ext uri="{9D8B030D-6E8A-4147-A177-3AD203B41FA5}">
                      <a16:colId xmlns:a16="http://schemas.microsoft.com/office/drawing/2014/main" val="2509960151"/>
                    </a:ext>
                  </a:extLst>
                </a:gridCol>
                <a:gridCol w="1172483">
                  <a:extLst>
                    <a:ext uri="{9D8B030D-6E8A-4147-A177-3AD203B41FA5}">
                      <a16:colId xmlns:a16="http://schemas.microsoft.com/office/drawing/2014/main" val="2217315307"/>
                    </a:ext>
                  </a:extLst>
                </a:gridCol>
                <a:gridCol w="1172483">
                  <a:extLst>
                    <a:ext uri="{9D8B030D-6E8A-4147-A177-3AD203B41FA5}">
                      <a16:colId xmlns:a16="http://schemas.microsoft.com/office/drawing/2014/main" val="625505373"/>
                    </a:ext>
                  </a:extLst>
                </a:gridCol>
                <a:gridCol w="1172483">
                  <a:extLst>
                    <a:ext uri="{9D8B030D-6E8A-4147-A177-3AD203B41FA5}">
                      <a16:colId xmlns:a16="http://schemas.microsoft.com/office/drawing/2014/main" val="3970603519"/>
                    </a:ext>
                  </a:extLst>
                </a:gridCol>
              </a:tblGrid>
              <a:tr h="282237">
                <a:tc rowSpan="2">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600" b="1">
                          <a:solidFill>
                            <a:schemeClr val="tx1"/>
                          </a:solidFill>
                          <a:latin typeface="Arial" panose="020B0604020202020204" pitchFamily="34" charset="0"/>
                          <a:cs typeface="Arial" panose="020B0604020202020204" pitchFamily="34" charset="0"/>
                        </a:rPr>
                        <a:t>n (%)</a:t>
                      </a:r>
                    </a:p>
                  </a:txBody>
                  <a:tcPr marL="60960" marR="60960" marT="30480" marB="30480" anchor="b">
                    <a:lnL w="12700" cmpd="sng">
                      <a:solidFill>
                        <a:srgbClr val="FFFFFF"/>
                      </a:solidFill>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gridSpan="6">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609585" rtl="0" eaLnBrk="1" fontAlgn="auto" latinLnBrk="0" hangingPunct="1">
                        <a:lnSpc>
                          <a:spcPct val="107000"/>
                        </a:lnSpc>
                        <a:spcBef>
                          <a:spcPts val="0"/>
                        </a:spcBef>
                        <a:spcAft>
                          <a:spcPts val="0"/>
                        </a:spcAft>
                        <a:buClrTx/>
                        <a:buSzTx/>
                        <a:buFontTx/>
                        <a:buNone/>
                        <a:tabLst/>
                        <a:defRPr/>
                      </a:pPr>
                      <a:r>
                        <a:rPr lang="en-US"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Adjudicated Drug-related ILD</a:t>
                      </a:r>
                    </a:p>
                  </a:txBody>
                  <a:tcPr marL="45720" marR="45720" marT="0" marB="0" anchor="ctr">
                    <a:lnL w="12700" cap="flat" cmpd="sng" algn="ctr">
                      <a:solidFill>
                        <a:srgbClr val="FFFFFF"/>
                      </a:solidFill>
                      <a:prstDash val="solid"/>
                      <a:round/>
                      <a:headEnd type="none" w="med" len="med"/>
                      <a:tailEnd type="none" w="med" len="med"/>
                    </a:lnL>
                    <a:lnR w="12700" cmpd="sng">
                      <a:solidFill>
                        <a:srgbClr val="FFFFFF"/>
                      </a:solidFill>
                    </a:lnR>
                    <a:lnT w="12700" cap="flat" cmpd="sng" algn="ctr">
                      <a:noFill/>
                      <a:prstDash val="solid"/>
                      <a:round/>
                      <a:headEnd type="none" w="med" len="med"/>
                      <a:tailEnd type="none" w="med" len="med"/>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17AD86"/>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tc hMerge="1">
                  <a:txBody>
                    <a:bodyPr/>
                    <a:lstStyle/>
                    <a:p>
                      <a:pPr marL="0" marR="0" algn="ctr">
                        <a:lnSpc>
                          <a:spcPct val="107000"/>
                        </a:lnSpc>
                        <a:spcBef>
                          <a:spcPts val="0"/>
                        </a:spcBef>
                        <a:spcAft>
                          <a:spcPts val="0"/>
                        </a:spcAft>
                      </a:pPr>
                      <a:endParaRPr lang="en-US" sz="1300" kern="10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rgbClr val="002985"/>
                    </a:solidFill>
                  </a:tcPr>
                </a:tc>
                <a:extLst>
                  <a:ext uri="{0D108BD9-81ED-4DB2-BD59-A6C34878D82A}">
                    <a16:rowId xmlns:a16="http://schemas.microsoft.com/office/drawing/2014/main" val="3880957636"/>
                  </a:ext>
                </a:extLst>
              </a:tr>
              <a:tr h="241935">
                <a:tc vMerge="1">
                  <a:txBody>
                    <a:bodyPr/>
                    <a:lstStyle/>
                    <a:p>
                      <a:endParaRPr/>
                    </a:p>
                  </a:txBody>
                  <a:tcPr anchor="b">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Any grade</a:t>
                      </a:r>
                    </a:p>
                  </a:txBody>
                  <a:tcPr marL="45720" marR="45720" marT="0" marB="0" anchor="ctr">
                    <a:lnL w="12700" cap="flat" cmpd="sng" algn="ctr">
                      <a:solidFill>
                        <a:srgbClr val="FFFFFF"/>
                      </a:solidFill>
                      <a:prstDash val="solid"/>
                      <a:round/>
                      <a:headEnd type="none" w="med" len="med"/>
                      <a:tailEnd type="none" w="med" len="med"/>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1</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2</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3</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4</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5</a:t>
                      </a:r>
                    </a:p>
                  </a:txBody>
                  <a:tcPr marL="45720" marR="45720" marT="0" marB="0" anchor="ctr">
                    <a:lnL w="12700" cmpd="sng">
                      <a:solidFill>
                        <a:srgbClr val="FFFFFF"/>
                      </a:solidFill>
                    </a:lnL>
                    <a:lnR w="12700" cmpd="sng">
                      <a:solidFill>
                        <a:srgbClr val="FFFFFF"/>
                      </a:solidFill>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71489895"/>
                  </a:ext>
                </a:extLst>
              </a:tr>
              <a:tr h="262551">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lnSpc>
                          <a:spcPct val="107000"/>
                        </a:lnSpc>
                        <a:spcAft>
                          <a:spcPts val="600"/>
                        </a:spcAft>
                      </a:pP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T-DXd (n = 806)</a:t>
                      </a:r>
                      <a:r>
                        <a:rPr lang="en-NZ" sz="1300" b="1" baseline="30000" dirty="0">
                          <a:solidFill>
                            <a:schemeClr val="bg1"/>
                          </a:solidFill>
                          <a:effectLst/>
                          <a:latin typeface="Arial" panose="020B0604020202020204" pitchFamily="34" charset="0"/>
                          <a:ea typeface="Yu Mincho" panose="02020400000000000000" pitchFamily="18" charset="-128"/>
                          <a:cs typeface="Arial" panose="020B0604020202020204" pitchFamily="34" charset="0"/>
                        </a:rPr>
                        <a:t>a</a:t>
                      </a:r>
                      <a:endParaRPr lang="en-NZ" sz="13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0960" marR="60960" marT="30480" marB="3048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305D"/>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77 (9.6)</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16 (2.0)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52 (6.5)</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7 (0.9)</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 (0.2)</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extLst>
                  <a:ext uri="{0D108BD9-81ED-4DB2-BD59-A6C34878D82A}">
                    <a16:rowId xmlns:a16="http://schemas.microsoft.com/office/drawing/2014/main" val="4128986711"/>
                  </a:ext>
                </a:extLst>
              </a:tr>
              <a:tr h="26416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r>
                        <a:rPr lang="en-US" sz="1300" b="1" dirty="0">
                          <a:solidFill>
                            <a:schemeClr val="bg1"/>
                          </a:solidFill>
                          <a:latin typeface="Arial" panose="020B0604020202020204" pitchFamily="34" charset="0"/>
                          <a:cs typeface="Arial" panose="020B0604020202020204" pitchFamily="34" charset="0"/>
                        </a:rPr>
                        <a:t>T-DM1 (n = </a:t>
                      </a: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801</a:t>
                      </a:r>
                      <a:r>
                        <a:rPr lang="en-US" sz="1300" b="1" dirty="0">
                          <a:solidFill>
                            <a:schemeClr val="bg1"/>
                          </a:solidFill>
                          <a:latin typeface="Arial" panose="020B0604020202020204" pitchFamily="34" charset="0"/>
                          <a:cs typeface="Arial" panose="020B0604020202020204" pitchFamily="34" charset="0"/>
                        </a:rPr>
                        <a:t>)</a:t>
                      </a:r>
                      <a:r>
                        <a:rPr lang="en-US" sz="1300" b="1" baseline="30000" dirty="0">
                          <a:solidFill>
                            <a:schemeClr val="bg1"/>
                          </a:solidFill>
                          <a:latin typeface="Arial" panose="020B0604020202020204" pitchFamily="34" charset="0"/>
                          <a:cs typeface="Arial" panose="020B0604020202020204" pitchFamily="34" charset="0"/>
                        </a:rPr>
                        <a:t>a</a:t>
                      </a:r>
                      <a:endParaRPr lang="en-US" sz="1300" b="1" dirty="0">
                        <a:solidFill>
                          <a:schemeClr val="bg1"/>
                        </a:solidFill>
                        <a:latin typeface="Arial" panose="020B0604020202020204" pitchFamily="34" charset="0"/>
                        <a:cs typeface="Arial" panose="020B0604020202020204" pitchFamily="34" charset="0"/>
                      </a:endParaRPr>
                    </a:p>
                  </a:txBody>
                  <a:tcPr marL="60960" marR="60960" marT="30480" marB="30480" anchor="ctr">
                    <a:lnL w="12700" cmpd="sng">
                      <a:solidFill>
                        <a:srgbClr val="FFFFFF"/>
                      </a:solidFill>
                    </a:lnL>
                    <a:lnR w="12700" cmpd="sng">
                      <a:solidFill>
                        <a:srgbClr val="FFFFFF"/>
                      </a:solid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595C60"/>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13 (1.6)</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8 (1.0)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5 (0.6)</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0</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888432403"/>
                  </a:ext>
                </a:extLst>
              </a:tr>
            </a:tbl>
          </a:graphicData>
        </a:graphic>
      </p:graphicFrame>
      <p:sp>
        <p:nvSpPr>
          <p:cNvPr id="9" name="TextBox 8">
            <a:extLst>
              <a:ext uri="{FF2B5EF4-FFF2-40B4-BE49-F238E27FC236}">
                <a16:creationId xmlns:a16="http://schemas.microsoft.com/office/drawing/2014/main" id="{1266A89E-B34D-BB10-B26C-4D5955351BD1}"/>
              </a:ext>
            </a:extLst>
          </p:cNvPr>
          <p:cNvSpPr txBox="1"/>
          <p:nvPr/>
        </p:nvSpPr>
        <p:spPr>
          <a:xfrm>
            <a:off x="383516" y="5502683"/>
            <a:ext cx="11335361" cy="338554"/>
          </a:xfrm>
          <a:prstGeom prst="rect">
            <a:avLst/>
          </a:prstGeom>
          <a:noFill/>
        </p:spPr>
        <p:txBody>
          <a:bodyPr wrap="square" rtlCol="0">
            <a:spAutoFit/>
          </a:bodyPr>
          <a:lstStyle/>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rial"/>
                <a:ea typeface="+mn-ea"/>
                <a:cs typeface="+mn-cs"/>
              </a:rPr>
              <a:t>CT, computed tomography; ILD, interstitial lung disease; LV, left ventricular; T-DM1, trastuzumab emtansine; T-</a:t>
            </a:r>
            <a:r>
              <a:rPr kumimoji="0" lang="en-US" sz="800" b="0" i="0" u="none" strike="noStrike" kern="1200" cap="none" spc="0" normalizeH="0" baseline="0" noProof="0" dirty="0" err="1">
                <a:ln>
                  <a:noFill/>
                </a:ln>
                <a:solidFill>
                  <a:prstClr val="black"/>
                </a:solidFill>
                <a:effectLst/>
                <a:uLnTx/>
                <a:uFillTx/>
                <a:latin typeface="Arial"/>
                <a:ea typeface="+mn-ea"/>
                <a:cs typeface="+mn-cs"/>
              </a:rPr>
              <a:t>DXd</a:t>
            </a:r>
            <a:r>
              <a:rPr kumimoji="0" lang="en-US" sz="800" b="0" i="0" u="none" strike="noStrike" kern="1200" cap="none" spc="0" normalizeH="0" baseline="0" noProof="0" dirty="0">
                <a:ln>
                  <a:noFill/>
                </a:ln>
                <a:solidFill>
                  <a:prstClr val="black"/>
                </a:solidFill>
                <a:effectLst/>
                <a:uLnTx/>
                <a:uFillTx/>
                <a:latin typeface="Arial"/>
                <a:ea typeface="+mn-ea"/>
                <a:cs typeface="+mn-cs"/>
              </a:rPr>
              <a:t>, trastuzumab </a:t>
            </a:r>
            <a:r>
              <a:rPr kumimoji="0" lang="en-US" sz="800" b="0" i="0" u="none" strike="noStrike" kern="1200" cap="none" spc="0" normalizeH="0" baseline="0" noProof="0" dirty="0" err="1">
                <a:ln>
                  <a:noFill/>
                </a:ln>
                <a:solidFill>
                  <a:prstClr val="black"/>
                </a:solidFill>
                <a:effectLst/>
                <a:uLnTx/>
                <a:uFillTx/>
                <a:latin typeface="Arial"/>
                <a:ea typeface="+mn-ea"/>
                <a:cs typeface="+mn-cs"/>
              </a:rPr>
              <a:t>deruxtecan</a:t>
            </a:r>
            <a:r>
              <a:rPr kumimoji="0" lang="en-US" sz="800" b="0" i="0" u="none" strike="noStrike" kern="1200" cap="none" spc="0" normalizeH="0" baseline="0" noProof="0" dirty="0">
                <a:ln>
                  <a:noFill/>
                </a:ln>
                <a:solidFill>
                  <a:prstClr val="black"/>
                </a:solidFill>
                <a:effectLst/>
                <a:uLnTx/>
                <a:uFillTx/>
                <a:latin typeface="Arial"/>
                <a:ea typeface="+mn-ea"/>
                <a:cs typeface="+mn-cs"/>
              </a:rPr>
              <a:t>. </a:t>
            </a:r>
          </a:p>
          <a:p>
            <a:pPr marL="0" marR="0" lvl="0" indent="0" algn="l" defTabSz="419426"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30000" noProof="0" dirty="0">
                <a:ln>
                  <a:noFill/>
                </a:ln>
                <a:solidFill>
                  <a:prstClr val="black"/>
                </a:solidFill>
                <a:effectLst/>
                <a:uLnTx/>
                <a:uFillTx/>
                <a:latin typeface="Arial"/>
                <a:ea typeface="+mn-ea"/>
                <a:cs typeface="+mn-cs"/>
              </a:rPr>
              <a:t>a</a:t>
            </a:r>
            <a:r>
              <a:rPr kumimoji="0" lang="en-US" sz="800" b="0" i="0" u="none" strike="noStrike" kern="1200" cap="none" spc="0" normalizeH="0" baseline="0" noProof="0" dirty="0">
                <a:ln>
                  <a:noFill/>
                </a:ln>
                <a:solidFill>
                  <a:prstClr val="black"/>
                </a:solidFill>
                <a:effectLst/>
                <a:uLnTx/>
                <a:uFillTx/>
                <a:latin typeface="Arial"/>
                <a:ea typeface="+mn-ea"/>
                <a:cs typeface="+mn-cs"/>
              </a:rPr>
              <a:t>All patients who received at least 1 dose of study treatment. </a:t>
            </a:r>
            <a:endParaRPr kumimoji="0" lang="en-US" sz="800" b="1" i="0" u="none" strike="noStrike" kern="1200" cap="none" spc="0" normalizeH="0" baseline="0" noProof="0" dirty="0">
              <a:ln>
                <a:noFill/>
              </a:ln>
              <a:solidFill>
                <a:prstClr val="black"/>
              </a:solidFill>
              <a:effectLst/>
              <a:uLnTx/>
              <a:uFillTx/>
              <a:latin typeface="Arial"/>
              <a:ea typeface="+mn-ea"/>
              <a:cs typeface="+mn-cs"/>
            </a:endParaRPr>
          </a:p>
        </p:txBody>
      </p:sp>
      <p:graphicFrame>
        <p:nvGraphicFramePr>
          <p:cNvPr id="4" name="Table 3">
            <a:extLst>
              <a:ext uri="{FF2B5EF4-FFF2-40B4-BE49-F238E27FC236}">
                <a16:creationId xmlns:a16="http://schemas.microsoft.com/office/drawing/2014/main" id="{69DF49EC-CEDD-0C66-7A2E-D3D0A840ABAF}"/>
              </a:ext>
            </a:extLst>
          </p:cNvPr>
          <p:cNvGraphicFramePr>
            <a:graphicFrameLocks noGrp="1"/>
          </p:cNvGraphicFramePr>
          <p:nvPr/>
        </p:nvGraphicFramePr>
        <p:xfrm>
          <a:off x="1005463" y="4242301"/>
          <a:ext cx="10181075" cy="1137920"/>
        </p:xfrm>
        <a:graphic>
          <a:graphicData uri="http://schemas.openxmlformats.org/drawingml/2006/table">
            <a:tbl>
              <a:tblPr firstRow="1" bandRow="1"/>
              <a:tblGrid>
                <a:gridCol w="2538069">
                  <a:extLst>
                    <a:ext uri="{9D8B030D-6E8A-4147-A177-3AD203B41FA5}">
                      <a16:colId xmlns:a16="http://schemas.microsoft.com/office/drawing/2014/main" val="2567272693"/>
                    </a:ext>
                  </a:extLst>
                </a:gridCol>
                <a:gridCol w="1758722">
                  <a:extLst>
                    <a:ext uri="{9D8B030D-6E8A-4147-A177-3AD203B41FA5}">
                      <a16:colId xmlns:a16="http://schemas.microsoft.com/office/drawing/2014/main" val="2562919959"/>
                    </a:ext>
                  </a:extLst>
                </a:gridCol>
                <a:gridCol w="1172483">
                  <a:extLst>
                    <a:ext uri="{9D8B030D-6E8A-4147-A177-3AD203B41FA5}">
                      <a16:colId xmlns:a16="http://schemas.microsoft.com/office/drawing/2014/main" val="1495956998"/>
                    </a:ext>
                  </a:extLst>
                </a:gridCol>
                <a:gridCol w="1194352">
                  <a:extLst>
                    <a:ext uri="{9D8B030D-6E8A-4147-A177-3AD203B41FA5}">
                      <a16:colId xmlns:a16="http://schemas.microsoft.com/office/drawing/2014/main" val="2509960151"/>
                    </a:ext>
                  </a:extLst>
                </a:gridCol>
                <a:gridCol w="1172483">
                  <a:extLst>
                    <a:ext uri="{9D8B030D-6E8A-4147-A177-3AD203B41FA5}">
                      <a16:colId xmlns:a16="http://schemas.microsoft.com/office/drawing/2014/main" val="2217315307"/>
                    </a:ext>
                  </a:extLst>
                </a:gridCol>
                <a:gridCol w="1172483">
                  <a:extLst>
                    <a:ext uri="{9D8B030D-6E8A-4147-A177-3AD203B41FA5}">
                      <a16:colId xmlns:a16="http://schemas.microsoft.com/office/drawing/2014/main" val="625505373"/>
                    </a:ext>
                  </a:extLst>
                </a:gridCol>
                <a:gridCol w="1172483">
                  <a:extLst>
                    <a:ext uri="{9D8B030D-6E8A-4147-A177-3AD203B41FA5}">
                      <a16:colId xmlns:a16="http://schemas.microsoft.com/office/drawing/2014/main" val="3970603519"/>
                    </a:ext>
                  </a:extLst>
                </a:gridCol>
              </a:tblGrid>
              <a:tr h="304800">
                <a:tc>
                  <a:txBody>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lang="en-US" sz="1600" b="1">
                        <a:solidFill>
                          <a:schemeClr val="tx1"/>
                        </a:solidFill>
                        <a:latin typeface="Arial" panose="020B0604020202020204" pitchFamily="34" charset="0"/>
                        <a:cs typeface="Arial" panose="020B0604020202020204" pitchFamily="34" charset="0"/>
                      </a:endParaRPr>
                    </a:p>
                  </a:txBody>
                  <a:tcPr marL="60960" marR="60960" marT="30480" marB="30480" anchor="b">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gridSpan="6">
                  <a:txBody>
                    <a:bodyPr/>
                    <a:lstStyle/>
                    <a:p>
                      <a:pPr marL="0" marR="0" algn="ctr">
                        <a:lnSpc>
                          <a:spcPct val="107000"/>
                        </a:lnSpc>
                        <a:spcBef>
                          <a:spcPts val="0"/>
                        </a:spcBef>
                        <a:spcAft>
                          <a:spcPts val="0"/>
                        </a:spcAft>
                      </a:pPr>
                      <a:r>
                        <a:rPr lang="en-US"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LV dysfunction</a:t>
                      </a:r>
                    </a:p>
                  </a:txBody>
                  <a:tcPr marL="45720" marR="45720" marT="0" marB="0" anchor="ctr">
                    <a:lnL w="12700" cap="flat" cmpd="sng" algn="ctr">
                      <a:no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7AD86"/>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tc hMerge="1">
                  <a:txBody>
                    <a:bodyPr/>
                    <a:lstStyle/>
                    <a:p>
                      <a:pPr marL="0" marR="0" algn="ctr">
                        <a:lnSpc>
                          <a:spcPct val="107000"/>
                        </a:lnSpc>
                        <a:spcBef>
                          <a:spcPts val="0"/>
                        </a:spcBef>
                        <a:spcAft>
                          <a:spcPts val="0"/>
                        </a:spcAft>
                      </a:pPr>
                      <a:endParaRPr lang="en-US" sz="2000" b="1"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2985"/>
                    </a:solidFill>
                  </a:tcPr>
                </a:tc>
                <a:extLst>
                  <a:ext uri="{0D108BD9-81ED-4DB2-BD59-A6C34878D82A}">
                    <a16:rowId xmlns:a16="http://schemas.microsoft.com/office/drawing/2014/main" val="2449236793"/>
                  </a:ext>
                </a:extLst>
              </a:tr>
              <a:tr h="30480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609585" rtl="0" eaLnBrk="1" fontAlgn="auto" latinLnBrk="0" hangingPunct="1">
                        <a:lnSpc>
                          <a:spcPct val="100000"/>
                        </a:lnSpc>
                        <a:spcBef>
                          <a:spcPts val="0"/>
                        </a:spcBef>
                        <a:spcAft>
                          <a:spcPts val="0"/>
                        </a:spcAft>
                        <a:buClrTx/>
                        <a:buSzTx/>
                        <a:buFontTx/>
                        <a:buNone/>
                        <a:tabLst/>
                        <a:defRPr/>
                      </a:pPr>
                      <a:r>
                        <a:rPr lang="en-US" sz="1600" b="1">
                          <a:solidFill>
                            <a:schemeClr val="tx1"/>
                          </a:solidFill>
                          <a:latin typeface="Arial" panose="020B0604020202020204" pitchFamily="34" charset="0"/>
                          <a:cs typeface="Arial" panose="020B0604020202020204" pitchFamily="34" charset="0"/>
                        </a:rPr>
                        <a:t>n (%)</a:t>
                      </a:r>
                    </a:p>
                  </a:txBody>
                  <a:tcPr marL="60960" marR="60960" marT="30480" marB="30480" anchor="b">
                    <a:lnL w="12700" cmpd="sng">
                      <a:solidFill>
                        <a:srgbClr val="FFFFFF"/>
                      </a:solidFill>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Any grade</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1</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2</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3</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4</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algn="ctr">
                        <a:lnSpc>
                          <a:spcPct val="107000"/>
                        </a:lnSpc>
                        <a:spcBef>
                          <a:spcPts val="0"/>
                        </a:spcBef>
                        <a:spcAft>
                          <a:spcPts val="0"/>
                        </a:spcAft>
                      </a:pPr>
                      <a:r>
                        <a:rPr lang="en-US" sz="16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Grade 5</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5239862"/>
                  </a:ext>
                </a:extLst>
              </a:tr>
              <a:tr h="26416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r>
                        <a:rPr lang="en-US" sz="1300" b="1" dirty="0">
                          <a:solidFill>
                            <a:schemeClr val="bg1"/>
                          </a:solidFill>
                          <a:latin typeface="Arial" panose="020B0604020202020204" pitchFamily="34" charset="0"/>
                          <a:cs typeface="Arial" panose="020B0604020202020204" pitchFamily="34" charset="0"/>
                        </a:rPr>
                        <a:t>T-DXd (n = </a:t>
                      </a: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806</a:t>
                      </a:r>
                      <a:r>
                        <a:rPr lang="en-US" sz="1300" b="1" dirty="0">
                          <a:solidFill>
                            <a:schemeClr val="bg1"/>
                          </a:solidFill>
                          <a:latin typeface="Arial" panose="020B0604020202020204" pitchFamily="34" charset="0"/>
                          <a:cs typeface="Arial" panose="020B0604020202020204" pitchFamily="34" charset="0"/>
                        </a:rPr>
                        <a:t>)</a:t>
                      </a:r>
                      <a:r>
                        <a:rPr lang="en-US" sz="1300" b="1" baseline="30000" dirty="0">
                          <a:solidFill>
                            <a:schemeClr val="bg1"/>
                          </a:solidFill>
                          <a:latin typeface="Arial" panose="020B0604020202020204" pitchFamily="34" charset="0"/>
                          <a:cs typeface="Arial" panose="020B0604020202020204" pitchFamily="34" charset="0"/>
                        </a:rPr>
                        <a:t>a</a:t>
                      </a:r>
                      <a:endParaRPr lang="en-US" sz="1300" b="1" dirty="0">
                        <a:solidFill>
                          <a:schemeClr val="bg1"/>
                        </a:solidFill>
                        <a:latin typeface="Arial" panose="020B0604020202020204" pitchFamily="34" charset="0"/>
                        <a:cs typeface="Arial" panose="020B0604020202020204" pitchFamily="34" charset="0"/>
                      </a:endParaRPr>
                    </a:p>
                  </a:txBody>
                  <a:tcPr marL="60960" marR="60960" marT="30480" marB="3048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00305D"/>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23 (2.9)</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 (0.1)</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20 (2.5)</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2 (0.2)</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EBEEF5"/>
                    </a:solidFill>
                  </a:tcPr>
                </a:tc>
                <a:extLst>
                  <a:ext uri="{0D108BD9-81ED-4DB2-BD59-A6C34878D82A}">
                    <a16:rowId xmlns:a16="http://schemas.microsoft.com/office/drawing/2014/main" val="417576269"/>
                  </a:ext>
                </a:extLst>
              </a:tr>
              <a:tr h="264160">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r>
                        <a:rPr lang="en-US" sz="1300" b="1" dirty="0">
                          <a:solidFill>
                            <a:schemeClr val="bg1"/>
                          </a:solidFill>
                          <a:latin typeface="Arial" panose="020B0604020202020204" pitchFamily="34" charset="0"/>
                          <a:cs typeface="Arial" panose="020B0604020202020204" pitchFamily="34" charset="0"/>
                        </a:rPr>
                        <a:t>T-DM1 (n = </a:t>
                      </a:r>
                      <a:r>
                        <a:rPr lang="en-NZ" sz="1300" b="1" dirty="0">
                          <a:solidFill>
                            <a:schemeClr val="bg1"/>
                          </a:solidFill>
                          <a:effectLst/>
                          <a:latin typeface="Arial" panose="020B0604020202020204" pitchFamily="34" charset="0"/>
                          <a:ea typeface="Yu Mincho" panose="02020400000000000000" pitchFamily="18" charset="-128"/>
                          <a:cs typeface="Arial" panose="020B0604020202020204" pitchFamily="34" charset="0"/>
                        </a:rPr>
                        <a:t>801</a:t>
                      </a:r>
                      <a:r>
                        <a:rPr lang="en-US" sz="1300" b="1" dirty="0">
                          <a:solidFill>
                            <a:schemeClr val="bg1"/>
                          </a:solidFill>
                          <a:latin typeface="Arial" panose="020B0604020202020204" pitchFamily="34" charset="0"/>
                          <a:cs typeface="Arial" panose="020B0604020202020204" pitchFamily="34" charset="0"/>
                        </a:rPr>
                        <a:t>)</a:t>
                      </a:r>
                      <a:r>
                        <a:rPr lang="en-US" sz="1300" b="1" baseline="30000" dirty="0">
                          <a:solidFill>
                            <a:schemeClr val="bg1"/>
                          </a:solidFill>
                          <a:latin typeface="Arial" panose="020B0604020202020204" pitchFamily="34" charset="0"/>
                          <a:cs typeface="Arial" panose="020B0604020202020204" pitchFamily="34" charset="0"/>
                        </a:rPr>
                        <a:t>a</a:t>
                      </a:r>
                      <a:endParaRPr lang="en-US" sz="1300" b="1" dirty="0">
                        <a:solidFill>
                          <a:schemeClr val="bg1"/>
                        </a:solidFill>
                        <a:latin typeface="Arial" panose="020B0604020202020204" pitchFamily="34" charset="0"/>
                        <a:cs typeface="Arial" panose="020B0604020202020204" pitchFamily="34" charset="0"/>
                      </a:endParaRPr>
                    </a:p>
                  </a:txBody>
                  <a:tcPr marL="60960" marR="60960" marT="30480" marB="30480"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595C60"/>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14 (1.7)</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600" kern="100">
                          <a:effectLst/>
                          <a:latin typeface="Aptos" panose="020B0004020202020204" pitchFamily="34" charset="0"/>
                          <a:ea typeface="Times New Roman" panose="02020603050405020304" pitchFamily="18" charset="0"/>
                        </a:rPr>
                        <a:t>11 (1.4)</a:t>
                      </a: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3 (0.4)</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a:solidFill>
                            <a:srgbClr val="000000"/>
                          </a:solidFill>
                          <a:effectLst/>
                          <a:latin typeface="Arial" panose="020B0604020202020204" pitchFamily="34" charset="0"/>
                          <a:ea typeface="Calibri" panose="020F0502020204030204" pitchFamily="34" charset="0"/>
                        </a:rPr>
                        <a:t>0</a:t>
                      </a:r>
                      <a:endParaRPr lang="en-US" sz="1600" kern="10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US" sz="1300" kern="100" dirty="0">
                          <a:solidFill>
                            <a:srgbClr val="000000"/>
                          </a:solidFill>
                          <a:effectLst/>
                          <a:latin typeface="Arial" panose="020B0604020202020204" pitchFamily="34" charset="0"/>
                          <a:ea typeface="Calibri" panose="020F0502020204030204" pitchFamily="34" charset="0"/>
                        </a:rPr>
                        <a:t>0</a:t>
                      </a:r>
                      <a:endParaRPr lang="en-US" sz="1600" kern="100" dirty="0">
                        <a:effectLst/>
                        <a:latin typeface="Aptos" panose="020B0004020202020204" pitchFamily="34" charset="0"/>
                        <a:ea typeface="Times New Roman" panose="02020603050405020304" pitchFamily="18" charset="0"/>
                      </a:endParaRPr>
                    </a:p>
                  </a:txBody>
                  <a:tcPr marL="45720" marR="45720" marT="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149680269"/>
                  </a:ext>
                </a:extLst>
              </a:tr>
            </a:tbl>
          </a:graphicData>
        </a:graphic>
      </p:graphicFrame>
      <p:cxnSp>
        <p:nvCxnSpPr>
          <p:cNvPr id="11" name="Straight Connector 10">
            <a:extLst>
              <a:ext uri="{FF2B5EF4-FFF2-40B4-BE49-F238E27FC236}">
                <a16:creationId xmlns:a16="http://schemas.microsoft.com/office/drawing/2014/main" id="{87BCE9D5-6F8E-D55A-E2BA-4EFDCA39E14C}"/>
              </a:ext>
            </a:extLst>
          </p:cNvPr>
          <p:cNvCxnSpPr/>
          <p:nvPr/>
        </p:nvCxnSpPr>
        <p:spPr>
          <a:xfrm>
            <a:off x="401369" y="4078899"/>
            <a:ext cx="11317853" cy="0"/>
          </a:xfrm>
          <a:prstGeom prst="line">
            <a:avLst/>
          </a:prstGeom>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D1EFDBBC-B30E-8C77-3B37-14687F5AF3B1}"/>
              </a:ext>
            </a:extLst>
          </p:cNvPr>
          <p:cNvSpPr txBox="1"/>
          <p:nvPr/>
        </p:nvSpPr>
        <p:spPr>
          <a:xfrm>
            <a:off x="466935" y="2947782"/>
            <a:ext cx="11153565" cy="1008654"/>
          </a:xfrm>
          <a:prstGeom prst="rect">
            <a:avLst/>
          </a:prstGeom>
          <a:solidFill>
            <a:schemeClr val="accent1">
              <a:lumMod val="20000"/>
              <a:lumOff val="80000"/>
            </a:schemeClr>
          </a:solidFill>
        </p:spPr>
        <p:txBody>
          <a:bodyPr wrap="square" anchor="ctr" anchorCtr="0">
            <a:noAutofit/>
          </a:bodyPr>
          <a:lstStyle/>
          <a:p>
            <a:pPr marL="0" marR="0" lvl="0" indent="0" algn="ctr" defTabSz="914400" rtl="0" eaLnBrk="1" fontAlgn="auto" latinLnBrk="0" hangingPunct="1">
              <a:lnSpc>
                <a:spcPct val="100000"/>
              </a:lnSpc>
              <a:spcBef>
                <a:spcPts val="0"/>
              </a:spcBef>
              <a:spcAft>
                <a:spcPts val="533"/>
              </a:spcAft>
              <a:buClrTx/>
              <a:buSzTx/>
              <a:buFontTx/>
              <a:buNone/>
              <a:tabLst/>
              <a:defRPr/>
            </a:pPr>
            <a:r>
              <a:rPr kumimoji="0" lang="en-US" sz="1467"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Adjuvant radiotherapy timing (sequential or concurrent) showed no differences in adjudicated drug-related ILD</a:t>
            </a:r>
          </a:p>
          <a:p>
            <a:pPr marL="0" marR="0" lvl="0" indent="0" algn="ctr" defTabSz="914400" rtl="0" eaLnBrk="1" fontAlgn="auto" latinLnBrk="0" hangingPunct="1">
              <a:lnSpc>
                <a:spcPct val="100000"/>
              </a:lnSpc>
              <a:spcBef>
                <a:spcPts val="0"/>
              </a:spcBef>
              <a:spcAft>
                <a:spcPts val="533"/>
              </a:spcAft>
              <a:buClrTx/>
              <a:buSzTx/>
              <a:buFontTx/>
              <a:buNone/>
              <a:tabLst/>
              <a:defRPr/>
            </a:pP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Similar distributions of any grade adjudicated drug-related ILD events were observed with sequential and concurrent radiotherapy in both treatment arms (T-</a:t>
            </a:r>
            <a:r>
              <a:rPr kumimoji="0" lang="en-US" sz="1467" b="0" i="0" u="none" strike="noStrike" kern="1200" cap="none" spc="0" normalizeH="0" baseline="0" noProof="0" dirty="0" err="1">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DXd</a:t>
            </a:r>
            <a:r>
              <a:rPr kumimoji="0" lang="en-US" sz="1467"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Arial" panose="020B0604020202020204" pitchFamily="34" charset="0"/>
              </a:rPr>
              <a:t>: 10.7% and 9.6.% vs T-DM1: 2.6% and 1.0%, respectively)</a:t>
            </a:r>
          </a:p>
        </p:txBody>
      </p:sp>
      <p:sp>
        <p:nvSpPr>
          <p:cNvPr id="12" name="Rounded Rectangle 11">
            <a:extLst>
              <a:ext uri="{FF2B5EF4-FFF2-40B4-BE49-F238E27FC236}">
                <a16:creationId xmlns:a16="http://schemas.microsoft.com/office/drawing/2014/main" id="{8B9F855E-CFBE-A6D0-3810-5A18DF2F622D}"/>
              </a:ext>
            </a:extLst>
          </p:cNvPr>
          <p:cNvSpPr/>
          <p:nvPr/>
        </p:nvSpPr>
        <p:spPr>
          <a:xfrm>
            <a:off x="3631842" y="2030683"/>
            <a:ext cx="1545465" cy="73024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ounded Rectangle 12">
            <a:extLst>
              <a:ext uri="{FF2B5EF4-FFF2-40B4-BE49-F238E27FC236}">
                <a16:creationId xmlns:a16="http://schemas.microsoft.com/office/drawing/2014/main" id="{B43E5A06-41E3-2DD7-C72C-AA8D340B3F35}"/>
              </a:ext>
            </a:extLst>
          </p:cNvPr>
          <p:cNvSpPr/>
          <p:nvPr/>
        </p:nvSpPr>
        <p:spPr>
          <a:xfrm>
            <a:off x="9903854" y="2030683"/>
            <a:ext cx="1390918" cy="719305"/>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 Placeholder 2">
            <a:extLst>
              <a:ext uri="{FF2B5EF4-FFF2-40B4-BE49-F238E27FC236}">
                <a16:creationId xmlns:a16="http://schemas.microsoft.com/office/drawing/2014/main" id="{4D8AF32D-A189-BC73-5951-C782E41D774D}"/>
              </a:ext>
            </a:extLst>
          </p:cNvPr>
          <p:cNvSpPr txBox="1">
            <a:spLocks/>
          </p:cNvSpPr>
          <p:nvPr/>
        </p:nvSpPr>
        <p:spPr>
          <a:xfrm>
            <a:off x="281904" y="5995539"/>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Dr Charles E Geyer Jr, ESMO 2025</a:t>
            </a:r>
          </a:p>
        </p:txBody>
      </p:sp>
      <p:sp>
        <p:nvSpPr>
          <p:cNvPr id="14" name="TextBox 13">
            <a:extLst>
              <a:ext uri="{FF2B5EF4-FFF2-40B4-BE49-F238E27FC236}">
                <a16:creationId xmlns:a16="http://schemas.microsoft.com/office/drawing/2014/main" id="{AF35B1CB-B260-1517-BD60-426E2F8EFD7A}"/>
              </a:ext>
            </a:extLst>
          </p:cNvPr>
          <p:cNvSpPr txBox="1"/>
          <p:nvPr/>
        </p:nvSpPr>
        <p:spPr>
          <a:xfrm>
            <a:off x="85602" y="5548200"/>
            <a:ext cx="11916229" cy="1200329"/>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rPr>
              <a:t>NCCN has endorsed Adjuvant T-</a:t>
            </a:r>
            <a:r>
              <a:rPr kumimoji="0" lang="en-US" sz="2400" b="1" i="0" u="none" strike="noStrike" kern="1200" cap="none" spc="0" normalizeH="0" baseline="0" noProof="0" dirty="0" err="1">
                <a:ln>
                  <a:noFill/>
                </a:ln>
                <a:solidFill>
                  <a:srgbClr val="C00000"/>
                </a:solidFill>
                <a:effectLst/>
                <a:uLnTx/>
                <a:uFillTx/>
                <a:latin typeface="Calibri" panose="020F0502020204030204"/>
                <a:ea typeface="+mn-ea"/>
                <a:cs typeface="+mn-cs"/>
              </a:rPr>
              <a:t>DXd</a:t>
            </a: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rPr>
              <a:t> for the high risk RD setting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rPr>
              <a:t>Awaiting FDA Review</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7BEA3470-8208-F98F-5E14-0FA8DC4D8FDE}"/>
              </a:ext>
            </a:extLst>
          </p:cNvPr>
          <p:cNvSpPr txBox="1">
            <a:spLocks/>
          </p:cNvSpPr>
          <p:nvPr/>
        </p:nvSpPr>
        <p:spPr>
          <a:xfrm>
            <a:off x="8357658" y="6545517"/>
            <a:ext cx="3834342" cy="240966"/>
          </a:xfrm>
          <a:prstGeom prst="rect">
            <a:avLst/>
          </a:prstGeom>
        </p:spPr>
        <p:txBody>
          <a:bodyPr/>
          <a:lstStyle>
            <a:lvl1pPr marL="0" indent="0" algn="l" defTabSz="914400" rtl="0" eaLnBrk="1" latinLnBrk="0" hangingPunct="1">
              <a:spcBef>
                <a:spcPct val="20000"/>
              </a:spcBef>
              <a:buFont typeface="Arial" pitchFamily="34" charset="0"/>
              <a:buNone/>
              <a:defRPr sz="1500" b="1" i="0" kern="1200">
                <a:solidFill>
                  <a:srgbClr val="00305D"/>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00305D"/>
                </a:solidFill>
                <a:effectLst/>
                <a:uLnTx/>
                <a:uFillTx/>
                <a:latin typeface="Arial" panose="020B0604020202020204" pitchFamily="34" charset="0"/>
                <a:ea typeface="+mn-ea"/>
                <a:cs typeface="Arial" panose="020B0604020202020204" pitchFamily="34" charset="0"/>
              </a:rPr>
              <a:t>Dr Charles E Geyer Jr, ESMO 2025</a:t>
            </a:r>
          </a:p>
        </p:txBody>
      </p:sp>
    </p:spTree>
    <p:extLst>
      <p:ext uri="{BB962C8B-B14F-4D97-AF65-F5344CB8AC3E}">
        <p14:creationId xmlns:p14="http://schemas.microsoft.com/office/powerpoint/2010/main" val="648613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3CBF9B-16AA-4324-B210-4A3B0630D87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70113" y="1776396"/>
            <a:ext cx="6196957" cy="3306896"/>
          </a:xfrm>
          <a:prstGeom prst="rect">
            <a:avLst/>
          </a:prstGeom>
        </p:spPr>
      </p:pic>
      <p:sp>
        <p:nvSpPr>
          <p:cNvPr id="3" name="TextBox 2">
            <a:extLst>
              <a:ext uri="{FF2B5EF4-FFF2-40B4-BE49-F238E27FC236}">
                <a16:creationId xmlns:a16="http://schemas.microsoft.com/office/drawing/2014/main" id="{6DB36B7D-46D1-663F-414C-146D73AAFFF6}"/>
              </a:ext>
            </a:extLst>
          </p:cNvPr>
          <p:cNvSpPr txBox="1"/>
          <p:nvPr/>
        </p:nvSpPr>
        <p:spPr>
          <a:xfrm>
            <a:off x="1255805" y="249382"/>
            <a:ext cx="9361665"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2060"/>
                </a:solidFill>
                <a:effectLst/>
                <a:uLnTx/>
                <a:uFillTx/>
                <a:latin typeface="Calibri" panose="020F0502020204030204" pitchFamily="34" charset="0"/>
                <a:ea typeface="+mn-ea"/>
                <a:cs typeface="Calibri" panose="020F0502020204030204" pitchFamily="34" charset="0"/>
              </a:rPr>
              <a:t>ExteNET</a:t>
            </a: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Phase 3 Trial: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Neratinib as Extended Adjuvant Therapy for HER2+ BC</a:t>
            </a:r>
          </a:p>
        </p:txBody>
      </p:sp>
      <p:grpSp>
        <p:nvGrpSpPr>
          <p:cNvPr id="5" name="Group 4">
            <a:extLst>
              <a:ext uri="{FF2B5EF4-FFF2-40B4-BE49-F238E27FC236}">
                <a16:creationId xmlns:a16="http://schemas.microsoft.com/office/drawing/2014/main" id="{7DCC355D-1EB5-28A6-F121-830CA0F407F1}"/>
              </a:ext>
            </a:extLst>
          </p:cNvPr>
          <p:cNvGrpSpPr/>
          <p:nvPr/>
        </p:nvGrpSpPr>
        <p:grpSpPr>
          <a:xfrm>
            <a:off x="6494625" y="2063936"/>
            <a:ext cx="5199693" cy="3191539"/>
            <a:chOff x="2901953" y="1230355"/>
            <a:chExt cx="6443174" cy="4563882"/>
          </a:xfrm>
        </p:grpSpPr>
        <p:sp>
          <p:nvSpPr>
            <p:cNvPr id="6" name="TextBox 5">
              <a:extLst>
                <a:ext uri="{FF2B5EF4-FFF2-40B4-BE49-F238E27FC236}">
                  <a16:creationId xmlns:a16="http://schemas.microsoft.com/office/drawing/2014/main" id="{C368CF82-D940-3FDC-C019-B1000DE9FA8A}"/>
                </a:ext>
              </a:extLst>
            </p:cNvPr>
            <p:cNvSpPr txBox="1"/>
            <p:nvPr/>
          </p:nvSpPr>
          <p:spPr>
            <a:xfrm>
              <a:off x="3420801" y="5140958"/>
              <a:ext cx="250390"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0</a:t>
              </a:r>
            </a:p>
          </p:txBody>
        </p:sp>
        <p:sp>
          <p:nvSpPr>
            <p:cNvPr id="7" name="TextBox 6">
              <a:extLst>
                <a:ext uri="{FF2B5EF4-FFF2-40B4-BE49-F238E27FC236}">
                  <a16:creationId xmlns:a16="http://schemas.microsoft.com/office/drawing/2014/main" id="{C0C6010B-6AE8-851A-06C9-409EB4AE91A3}"/>
                </a:ext>
              </a:extLst>
            </p:cNvPr>
            <p:cNvSpPr txBox="1"/>
            <p:nvPr/>
          </p:nvSpPr>
          <p:spPr>
            <a:xfrm>
              <a:off x="4079438" y="5138323"/>
              <a:ext cx="250390"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3</a:t>
              </a:r>
            </a:p>
          </p:txBody>
        </p:sp>
        <p:sp>
          <p:nvSpPr>
            <p:cNvPr id="8" name="TextBox 7">
              <a:extLst>
                <a:ext uri="{FF2B5EF4-FFF2-40B4-BE49-F238E27FC236}">
                  <a16:creationId xmlns:a16="http://schemas.microsoft.com/office/drawing/2014/main" id="{2B77EB7D-6F5A-F3B8-DE72-B6DA3500E9B7}"/>
                </a:ext>
              </a:extLst>
            </p:cNvPr>
            <p:cNvSpPr txBox="1"/>
            <p:nvPr/>
          </p:nvSpPr>
          <p:spPr>
            <a:xfrm>
              <a:off x="4724274" y="5140945"/>
              <a:ext cx="255198"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6</a:t>
              </a:r>
            </a:p>
          </p:txBody>
        </p:sp>
        <p:sp>
          <p:nvSpPr>
            <p:cNvPr id="9" name="TextBox 8">
              <a:extLst>
                <a:ext uri="{FF2B5EF4-FFF2-40B4-BE49-F238E27FC236}">
                  <a16:creationId xmlns:a16="http://schemas.microsoft.com/office/drawing/2014/main" id="{830F693E-BA50-4A74-A732-980BF69CEF28}"/>
                </a:ext>
              </a:extLst>
            </p:cNvPr>
            <p:cNvSpPr txBox="1"/>
            <p:nvPr/>
          </p:nvSpPr>
          <p:spPr>
            <a:xfrm>
              <a:off x="5371648" y="5140945"/>
              <a:ext cx="255198"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9</a:t>
              </a:r>
            </a:p>
          </p:txBody>
        </p:sp>
        <p:sp>
          <p:nvSpPr>
            <p:cNvPr id="10" name="TextBox 9">
              <a:extLst>
                <a:ext uri="{FF2B5EF4-FFF2-40B4-BE49-F238E27FC236}">
                  <a16:creationId xmlns:a16="http://schemas.microsoft.com/office/drawing/2014/main" id="{13CF22A6-46A3-4466-E1E5-92703F748CE7}"/>
                </a:ext>
              </a:extLst>
            </p:cNvPr>
            <p:cNvSpPr txBox="1"/>
            <p:nvPr/>
          </p:nvSpPr>
          <p:spPr>
            <a:xfrm>
              <a:off x="6002621" y="5140921"/>
              <a:ext cx="316112"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12</a:t>
              </a:r>
            </a:p>
          </p:txBody>
        </p:sp>
        <p:sp>
          <p:nvSpPr>
            <p:cNvPr id="11" name="TextBox 10">
              <a:extLst>
                <a:ext uri="{FF2B5EF4-FFF2-40B4-BE49-F238E27FC236}">
                  <a16:creationId xmlns:a16="http://schemas.microsoft.com/office/drawing/2014/main" id="{675E2A90-5E48-47B2-BC88-AAEC73871BCC}"/>
                </a:ext>
              </a:extLst>
            </p:cNvPr>
            <p:cNvSpPr txBox="1"/>
            <p:nvPr/>
          </p:nvSpPr>
          <p:spPr>
            <a:xfrm>
              <a:off x="6660526" y="5138286"/>
              <a:ext cx="316113"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15</a:t>
              </a:r>
            </a:p>
          </p:txBody>
        </p:sp>
        <p:sp>
          <p:nvSpPr>
            <p:cNvPr id="12" name="TextBox 11">
              <a:extLst>
                <a:ext uri="{FF2B5EF4-FFF2-40B4-BE49-F238E27FC236}">
                  <a16:creationId xmlns:a16="http://schemas.microsoft.com/office/drawing/2014/main" id="{76F0EAE8-5DBF-B430-1178-CFEE78070D37}"/>
                </a:ext>
              </a:extLst>
            </p:cNvPr>
            <p:cNvSpPr txBox="1"/>
            <p:nvPr/>
          </p:nvSpPr>
          <p:spPr>
            <a:xfrm>
              <a:off x="7322550" y="5140934"/>
              <a:ext cx="319318"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18</a:t>
              </a:r>
            </a:p>
          </p:txBody>
        </p:sp>
        <p:sp>
          <p:nvSpPr>
            <p:cNvPr id="13" name="TextBox 12">
              <a:extLst>
                <a:ext uri="{FF2B5EF4-FFF2-40B4-BE49-F238E27FC236}">
                  <a16:creationId xmlns:a16="http://schemas.microsoft.com/office/drawing/2014/main" id="{9B3A1E91-52CD-2166-CD71-87C4A3281EDC}"/>
                </a:ext>
              </a:extLst>
            </p:cNvPr>
            <p:cNvSpPr txBox="1"/>
            <p:nvPr/>
          </p:nvSpPr>
          <p:spPr>
            <a:xfrm>
              <a:off x="7983541" y="5140919"/>
              <a:ext cx="316112"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21</a:t>
              </a:r>
            </a:p>
          </p:txBody>
        </p:sp>
        <p:sp>
          <p:nvSpPr>
            <p:cNvPr id="14" name="TextBox 13">
              <a:extLst>
                <a:ext uri="{FF2B5EF4-FFF2-40B4-BE49-F238E27FC236}">
                  <a16:creationId xmlns:a16="http://schemas.microsoft.com/office/drawing/2014/main" id="{021AEF24-D2EC-37ED-1194-0C79F830EBC8}"/>
                </a:ext>
              </a:extLst>
            </p:cNvPr>
            <p:cNvSpPr txBox="1"/>
            <p:nvPr/>
          </p:nvSpPr>
          <p:spPr>
            <a:xfrm>
              <a:off x="8610907" y="5142473"/>
              <a:ext cx="316112"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24</a:t>
              </a:r>
            </a:p>
          </p:txBody>
        </p:sp>
        <p:cxnSp>
          <p:nvCxnSpPr>
            <p:cNvPr id="15" name="Straight Connector 14">
              <a:extLst>
                <a:ext uri="{FF2B5EF4-FFF2-40B4-BE49-F238E27FC236}">
                  <a16:creationId xmlns:a16="http://schemas.microsoft.com/office/drawing/2014/main" id="{80421E21-86BC-8D81-1366-594C46405653}"/>
                </a:ext>
              </a:extLst>
            </p:cNvPr>
            <p:cNvCxnSpPr/>
            <p:nvPr/>
          </p:nvCxnSpPr>
          <p:spPr>
            <a:xfrm rot="5400000">
              <a:off x="1697270" y="3267328"/>
              <a:ext cx="3692412" cy="491"/>
            </a:xfrm>
            <a:prstGeom prst="line">
              <a:avLst/>
            </a:prstGeom>
            <a:ln w="15875" cap="flat" cmpd="sng" algn="ctr">
              <a:solidFill>
                <a:schemeClr val="tx1"/>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5874E6-214A-F64A-D336-52E1D433D39B}"/>
                </a:ext>
              </a:extLst>
            </p:cNvPr>
            <p:cNvCxnSpPr/>
            <p:nvPr/>
          </p:nvCxnSpPr>
          <p:spPr>
            <a:xfrm rot="10800000" flipV="1">
              <a:off x="3538308" y="5114929"/>
              <a:ext cx="5250092" cy="7649"/>
            </a:xfrm>
            <a:prstGeom prst="line">
              <a:avLst/>
            </a:prstGeom>
            <a:ln w="15875" cap="flat" cmpd="sng" algn="ctr">
              <a:solidFill>
                <a:schemeClr val="tx1"/>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4FF54C18-AD40-C585-9A37-A2F355946FD3}"/>
                </a:ext>
              </a:extLst>
            </p:cNvPr>
            <p:cNvSpPr txBox="1"/>
            <p:nvPr/>
          </p:nvSpPr>
          <p:spPr>
            <a:xfrm rot="16200000">
              <a:off x="2285118" y="3136963"/>
              <a:ext cx="1531188" cy="297517"/>
            </a:xfrm>
            <a:prstGeom prst="rect">
              <a:avLst/>
            </a:prstGeom>
            <a:noFill/>
          </p:spPr>
          <p:txBody>
            <a:bodyPr wrap="none" rtlCol="0">
              <a:spAutoFit/>
            </a:bodyPr>
            <a:lstStyle/>
            <a:p>
              <a:pPr marL="0" marR="0" lvl="0" indent="0" algn="ctr" defTabSz="914400" rtl="0" eaLnBrk="1" fontAlgn="auto" latinLnBrk="0" hangingPunct="1">
                <a:lnSpc>
                  <a:spcPts val="155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Calibri" panose="020F0502020204030204"/>
                  <a:ea typeface="+mn-ea"/>
                  <a:cs typeface="+mn-cs"/>
                </a:rPr>
                <a:t>Disease-free survival (%)</a:t>
              </a:r>
            </a:p>
          </p:txBody>
        </p:sp>
        <p:sp>
          <p:nvSpPr>
            <p:cNvPr id="18" name="TextBox 17">
              <a:extLst>
                <a:ext uri="{FF2B5EF4-FFF2-40B4-BE49-F238E27FC236}">
                  <a16:creationId xmlns:a16="http://schemas.microsoft.com/office/drawing/2014/main" id="{CD70E148-7E70-D8EE-6B10-7A081C616024}"/>
                </a:ext>
              </a:extLst>
            </p:cNvPr>
            <p:cNvSpPr txBox="1"/>
            <p:nvPr/>
          </p:nvSpPr>
          <p:spPr>
            <a:xfrm>
              <a:off x="5293469" y="5548016"/>
              <a:ext cx="1734770" cy="246221"/>
            </a:xfrm>
            <a:prstGeom prst="rect">
              <a:avLst/>
            </a:prstGeom>
            <a:noFill/>
          </p:spPr>
          <p:txBody>
            <a:bodyPr wrap="none" rtlCol="0">
              <a:spAutoFit/>
            </a:bodyPr>
            <a:lstStyle/>
            <a:p>
              <a:pPr marL="0" marR="0" lvl="0" indent="0" algn="ctr" defTabSz="914400" rtl="0" eaLnBrk="1" fontAlgn="auto" latinLnBrk="0" hangingPunct="1">
                <a:lnSpc>
                  <a:spcPts val="1150"/>
                </a:lnSpc>
                <a:spcBef>
                  <a:spcPts val="20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Months after randomization</a:t>
              </a:r>
            </a:p>
          </p:txBody>
        </p:sp>
        <p:grpSp>
          <p:nvGrpSpPr>
            <p:cNvPr id="19" name="Group 73">
              <a:extLst>
                <a:ext uri="{FF2B5EF4-FFF2-40B4-BE49-F238E27FC236}">
                  <a16:creationId xmlns:a16="http://schemas.microsoft.com/office/drawing/2014/main" id="{FABD495E-C8E2-06D9-40D5-9CA9BD9B8E5E}"/>
                </a:ext>
              </a:extLst>
            </p:cNvPr>
            <p:cNvGrpSpPr/>
            <p:nvPr/>
          </p:nvGrpSpPr>
          <p:grpSpPr>
            <a:xfrm>
              <a:off x="3128075" y="1230355"/>
              <a:ext cx="384541" cy="3984720"/>
              <a:chOff x="1359600" y="829894"/>
              <a:chExt cx="384541" cy="2988540"/>
            </a:xfrm>
          </p:grpSpPr>
          <p:sp>
            <p:nvSpPr>
              <p:cNvPr id="55" name="TextBox 54">
                <a:extLst>
                  <a:ext uri="{FF2B5EF4-FFF2-40B4-BE49-F238E27FC236}">
                    <a16:creationId xmlns:a16="http://schemas.microsoft.com/office/drawing/2014/main" id="{1D3AC8DC-D660-9D21-0A60-F9C8C931979B}"/>
                  </a:ext>
                </a:extLst>
              </p:cNvPr>
              <p:cNvSpPr txBox="1"/>
              <p:nvPr/>
            </p:nvSpPr>
            <p:spPr>
              <a:xfrm>
                <a:off x="1359600" y="829894"/>
                <a:ext cx="380232"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100</a:t>
                </a:r>
              </a:p>
            </p:txBody>
          </p:sp>
          <p:sp>
            <p:nvSpPr>
              <p:cNvPr id="56" name="TextBox 55">
                <a:extLst>
                  <a:ext uri="{FF2B5EF4-FFF2-40B4-BE49-F238E27FC236}">
                    <a16:creationId xmlns:a16="http://schemas.microsoft.com/office/drawing/2014/main" id="{CE724B42-3FF5-3F67-5913-1380A3E306A0}"/>
                  </a:ext>
                </a:extLst>
              </p:cNvPr>
              <p:cNvSpPr txBox="1"/>
              <p:nvPr/>
            </p:nvSpPr>
            <p:spPr>
              <a:xfrm>
                <a:off x="1423220" y="2674533"/>
                <a:ext cx="320921"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60</a:t>
                </a:r>
              </a:p>
            </p:txBody>
          </p:sp>
          <p:sp>
            <p:nvSpPr>
              <p:cNvPr id="57" name="TextBox 56">
                <a:extLst>
                  <a:ext uri="{FF2B5EF4-FFF2-40B4-BE49-F238E27FC236}">
                    <a16:creationId xmlns:a16="http://schemas.microsoft.com/office/drawing/2014/main" id="{9B19E79E-EBB7-B650-81F6-A943C80901B3}"/>
                  </a:ext>
                </a:extLst>
              </p:cNvPr>
              <p:cNvSpPr txBox="1"/>
              <p:nvPr/>
            </p:nvSpPr>
            <p:spPr>
              <a:xfrm>
                <a:off x="1423783" y="3132633"/>
                <a:ext cx="316113"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50</a:t>
                </a:r>
              </a:p>
            </p:txBody>
          </p:sp>
          <p:sp>
            <p:nvSpPr>
              <p:cNvPr id="58" name="TextBox 57">
                <a:extLst>
                  <a:ext uri="{FF2B5EF4-FFF2-40B4-BE49-F238E27FC236}">
                    <a16:creationId xmlns:a16="http://schemas.microsoft.com/office/drawing/2014/main" id="{76987E94-18E0-6127-1996-64287DD83C79}"/>
                  </a:ext>
                </a:extLst>
              </p:cNvPr>
              <p:cNvSpPr txBox="1"/>
              <p:nvPr/>
            </p:nvSpPr>
            <p:spPr>
              <a:xfrm>
                <a:off x="1423220" y="1751048"/>
                <a:ext cx="320921"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80</a:t>
                </a:r>
              </a:p>
            </p:txBody>
          </p:sp>
          <p:sp>
            <p:nvSpPr>
              <p:cNvPr id="59" name="TextBox 58">
                <a:extLst>
                  <a:ext uri="{FF2B5EF4-FFF2-40B4-BE49-F238E27FC236}">
                    <a16:creationId xmlns:a16="http://schemas.microsoft.com/office/drawing/2014/main" id="{C9840061-5BE5-C1CA-F0F2-0FD9083F55AD}"/>
                  </a:ext>
                </a:extLst>
              </p:cNvPr>
              <p:cNvSpPr txBox="1"/>
              <p:nvPr/>
            </p:nvSpPr>
            <p:spPr>
              <a:xfrm>
                <a:off x="1418987" y="1281480"/>
                <a:ext cx="320921"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90</a:t>
                </a:r>
              </a:p>
            </p:txBody>
          </p:sp>
          <p:sp>
            <p:nvSpPr>
              <p:cNvPr id="60" name="TextBox 59">
                <a:extLst>
                  <a:ext uri="{FF2B5EF4-FFF2-40B4-BE49-F238E27FC236}">
                    <a16:creationId xmlns:a16="http://schemas.microsoft.com/office/drawing/2014/main" id="{184ED7E3-5794-0392-3F07-81E46C49C518}"/>
                  </a:ext>
                </a:extLst>
              </p:cNvPr>
              <p:cNvSpPr txBox="1"/>
              <p:nvPr/>
            </p:nvSpPr>
            <p:spPr>
              <a:xfrm>
                <a:off x="1490849" y="3595296"/>
                <a:ext cx="250389"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0</a:t>
                </a:r>
              </a:p>
            </p:txBody>
          </p:sp>
          <p:sp>
            <p:nvSpPr>
              <p:cNvPr id="61" name="TextBox 60">
                <a:extLst>
                  <a:ext uri="{FF2B5EF4-FFF2-40B4-BE49-F238E27FC236}">
                    <a16:creationId xmlns:a16="http://schemas.microsoft.com/office/drawing/2014/main" id="{AF76F7DB-F6DB-06AF-B63A-B3C99F404EB8}"/>
                  </a:ext>
                </a:extLst>
              </p:cNvPr>
              <p:cNvSpPr txBox="1"/>
              <p:nvPr/>
            </p:nvSpPr>
            <p:spPr>
              <a:xfrm>
                <a:off x="1423729" y="2208224"/>
                <a:ext cx="316113" cy="223138"/>
              </a:xfrm>
              <a:prstGeom prst="rect">
                <a:avLst/>
              </a:prstGeom>
              <a:noFill/>
            </p:spPr>
            <p:txBody>
              <a:bodyPr wrap="none" rtlCol="0">
                <a:spAutoFit/>
              </a:bodyPr>
              <a:lstStyle/>
              <a:p>
                <a:pPr marL="0" marR="0" lvl="0" indent="0" algn="r" defTabSz="914400" rtl="0" eaLnBrk="1" fontAlgn="auto" latinLnBrk="0" hangingPunct="1">
                  <a:lnSpc>
                    <a:spcPts val="155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70</a:t>
                </a:r>
              </a:p>
            </p:txBody>
          </p:sp>
        </p:grpSp>
        <p:grpSp>
          <p:nvGrpSpPr>
            <p:cNvPr id="20" name="Group 225">
              <a:extLst>
                <a:ext uri="{FF2B5EF4-FFF2-40B4-BE49-F238E27FC236}">
                  <a16:creationId xmlns:a16="http://schemas.microsoft.com/office/drawing/2014/main" id="{A5D21668-0677-9076-2815-862154AA708D}"/>
                </a:ext>
              </a:extLst>
            </p:cNvPr>
            <p:cNvGrpSpPr/>
            <p:nvPr/>
          </p:nvGrpSpPr>
          <p:grpSpPr>
            <a:xfrm>
              <a:off x="3473450" y="1425647"/>
              <a:ext cx="71966" cy="3690697"/>
              <a:chOff x="880358" y="1766555"/>
              <a:chExt cx="98422" cy="3403353"/>
            </a:xfrm>
          </p:grpSpPr>
          <p:cxnSp>
            <p:nvCxnSpPr>
              <p:cNvPr id="48" name="Straight Connector 47">
                <a:extLst>
                  <a:ext uri="{FF2B5EF4-FFF2-40B4-BE49-F238E27FC236}">
                    <a16:creationId xmlns:a16="http://schemas.microsoft.com/office/drawing/2014/main" id="{C1B53EBC-1E40-2B3A-9F26-BFF6D9ED8490}"/>
                  </a:ext>
                </a:extLst>
              </p:cNvPr>
              <p:cNvCxnSpPr/>
              <p:nvPr/>
            </p:nvCxnSpPr>
            <p:spPr>
              <a:xfrm>
                <a:off x="885808" y="5169905"/>
                <a:ext cx="87183" cy="3"/>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DE40D046-BDFB-3428-427F-02A9B42605CC}"/>
                  </a:ext>
                </a:extLst>
              </p:cNvPr>
              <p:cNvCxnSpPr/>
              <p:nvPr/>
            </p:nvCxnSpPr>
            <p:spPr>
              <a:xfrm>
                <a:off x="885808" y="4035292"/>
                <a:ext cx="87183" cy="3"/>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7D2C2D0A-452D-D8E9-6596-9CD60D285987}"/>
                  </a:ext>
                </a:extLst>
              </p:cNvPr>
              <p:cNvCxnSpPr/>
              <p:nvPr/>
            </p:nvCxnSpPr>
            <p:spPr>
              <a:xfrm>
                <a:off x="882176" y="3463577"/>
                <a:ext cx="87183" cy="3"/>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5C6D2919-1F52-CBE4-8105-84101A405A00}"/>
                  </a:ext>
                </a:extLst>
              </p:cNvPr>
              <p:cNvCxnSpPr/>
              <p:nvPr/>
            </p:nvCxnSpPr>
            <p:spPr>
              <a:xfrm>
                <a:off x="885808" y="2898649"/>
                <a:ext cx="87183" cy="3"/>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DEF0D680-0DA9-B609-98D4-394F8319E24C}"/>
                  </a:ext>
                </a:extLst>
              </p:cNvPr>
              <p:cNvCxnSpPr/>
              <p:nvPr/>
            </p:nvCxnSpPr>
            <p:spPr>
              <a:xfrm>
                <a:off x="882176" y="2322211"/>
                <a:ext cx="87183" cy="3"/>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67FE07DE-5755-B786-1A64-84566CFBAF79}"/>
                  </a:ext>
                </a:extLst>
              </p:cNvPr>
              <p:cNvCxnSpPr/>
              <p:nvPr/>
            </p:nvCxnSpPr>
            <p:spPr>
              <a:xfrm>
                <a:off x="891597" y="1766555"/>
                <a:ext cx="87183"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64CC94B3-ACC2-70B4-5EAA-E28C972DB350}"/>
                  </a:ext>
                </a:extLst>
              </p:cNvPr>
              <p:cNvCxnSpPr/>
              <p:nvPr/>
            </p:nvCxnSpPr>
            <p:spPr>
              <a:xfrm>
                <a:off x="880358" y="4601137"/>
                <a:ext cx="87183" cy="3"/>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grpSp>
          <p:nvGrpSpPr>
            <p:cNvPr id="21" name="Group 233">
              <a:extLst>
                <a:ext uri="{FF2B5EF4-FFF2-40B4-BE49-F238E27FC236}">
                  <a16:creationId xmlns:a16="http://schemas.microsoft.com/office/drawing/2014/main" id="{06749DEE-81C2-7BA4-61D6-0CE04FC40FF3}"/>
                </a:ext>
              </a:extLst>
            </p:cNvPr>
            <p:cNvGrpSpPr/>
            <p:nvPr/>
          </p:nvGrpSpPr>
          <p:grpSpPr>
            <a:xfrm rot="19678305">
              <a:off x="3462614" y="4783264"/>
              <a:ext cx="160306" cy="66821"/>
              <a:chOff x="-24376" y="1634630"/>
              <a:chExt cx="141851" cy="46214"/>
            </a:xfrm>
          </p:grpSpPr>
          <p:sp>
            <p:nvSpPr>
              <p:cNvPr id="45" name="Rectangle 44">
                <a:extLst>
                  <a:ext uri="{FF2B5EF4-FFF2-40B4-BE49-F238E27FC236}">
                    <a16:creationId xmlns:a16="http://schemas.microsoft.com/office/drawing/2014/main" id="{941F2834-4365-9D23-CC8C-650B94E5D072}"/>
                  </a:ext>
                </a:extLst>
              </p:cNvPr>
              <p:cNvSpPr/>
              <p:nvPr/>
            </p:nvSpPr>
            <p:spPr>
              <a:xfrm>
                <a:off x="-3175" y="1635125"/>
                <a:ext cx="120650" cy="45719"/>
              </a:xfrm>
              <a:prstGeom prst="rect">
                <a:avLst/>
              </a:prstGeom>
              <a:solidFill>
                <a:srgbClr val="0C73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46" name="Straight Connector 45">
                <a:extLst>
                  <a:ext uri="{FF2B5EF4-FFF2-40B4-BE49-F238E27FC236}">
                    <a16:creationId xmlns:a16="http://schemas.microsoft.com/office/drawing/2014/main" id="{DA712FDC-78CB-4FE4-BC09-938C1BBD58D9}"/>
                  </a:ext>
                </a:extLst>
              </p:cNvPr>
              <p:cNvCxnSpPr/>
              <p:nvPr/>
            </p:nvCxnSpPr>
            <p:spPr>
              <a:xfrm>
                <a:off x="-24376" y="1680034"/>
                <a:ext cx="107950" cy="687"/>
              </a:xfrm>
              <a:prstGeom prst="line">
                <a:avLst/>
              </a:prstGeom>
              <a:ln w="19050"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D3BBE9E5-4A0B-698A-DF88-ADA4514C18CE}"/>
                  </a:ext>
                </a:extLst>
              </p:cNvPr>
              <p:cNvCxnSpPr/>
              <p:nvPr/>
            </p:nvCxnSpPr>
            <p:spPr>
              <a:xfrm>
                <a:off x="2208" y="1634630"/>
                <a:ext cx="107950" cy="687"/>
              </a:xfrm>
              <a:prstGeom prst="line">
                <a:avLst/>
              </a:prstGeom>
              <a:ln w="19050"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22" name="TextBox 21">
              <a:extLst>
                <a:ext uri="{FF2B5EF4-FFF2-40B4-BE49-F238E27FC236}">
                  <a16:creationId xmlns:a16="http://schemas.microsoft.com/office/drawing/2014/main" id="{93FA9FDD-42AA-3FA4-A933-27E7F13F7C2E}"/>
                </a:ext>
              </a:extLst>
            </p:cNvPr>
            <p:cNvSpPr txBox="1"/>
            <p:nvPr/>
          </p:nvSpPr>
          <p:spPr>
            <a:xfrm>
              <a:off x="4198391" y="2771962"/>
              <a:ext cx="2711693" cy="7515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P-value = 0.009</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HR (95% CI) = 0.67 (0.50–0.91)</a:t>
              </a:r>
            </a:p>
          </p:txBody>
        </p:sp>
        <p:sp>
          <p:nvSpPr>
            <p:cNvPr id="23" name="TextBox 22">
              <a:extLst>
                <a:ext uri="{FF2B5EF4-FFF2-40B4-BE49-F238E27FC236}">
                  <a16:creationId xmlns:a16="http://schemas.microsoft.com/office/drawing/2014/main" id="{B4A867DA-1FB2-67BC-DFF2-98E098CC7714}"/>
                </a:ext>
              </a:extLst>
            </p:cNvPr>
            <p:cNvSpPr txBox="1"/>
            <p:nvPr/>
          </p:nvSpPr>
          <p:spPr>
            <a:xfrm>
              <a:off x="6140000" y="1245087"/>
              <a:ext cx="574196" cy="233397"/>
            </a:xfrm>
            <a:prstGeom prst="rect">
              <a:avLst/>
            </a:prstGeom>
            <a:noFill/>
          </p:spPr>
          <p:txBody>
            <a:bodyPr wrap="none" rtlCol="0">
              <a:spAutoFit/>
            </a:bodyPr>
            <a:lstStyle/>
            <a:p>
              <a:pPr marL="0" marR="0" lvl="0" indent="0" algn="l" defTabSz="914400" rtl="0" eaLnBrk="1" fontAlgn="auto" latinLnBrk="0" hangingPunct="1">
                <a:lnSpc>
                  <a:spcPts val="1050"/>
                </a:lnSpc>
                <a:spcBef>
                  <a:spcPts val="20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97.8%</a:t>
              </a:r>
            </a:p>
          </p:txBody>
        </p:sp>
        <p:sp>
          <p:nvSpPr>
            <p:cNvPr id="24" name="TextBox 23">
              <a:extLst>
                <a:ext uri="{FF2B5EF4-FFF2-40B4-BE49-F238E27FC236}">
                  <a16:creationId xmlns:a16="http://schemas.microsoft.com/office/drawing/2014/main" id="{0E08CA8D-B8E7-7FBA-4B50-218E78A71759}"/>
                </a:ext>
              </a:extLst>
            </p:cNvPr>
            <p:cNvSpPr txBox="1"/>
            <p:nvPr/>
          </p:nvSpPr>
          <p:spPr>
            <a:xfrm>
              <a:off x="6149602" y="1803108"/>
              <a:ext cx="574196" cy="233397"/>
            </a:xfrm>
            <a:prstGeom prst="rect">
              <a:avLst/>
            </a:prstGeom>
            <a:noFill/>
          </p:spPr>
          <p:txBody>
            <a:bodyPr wrap="none" rtlCol="0">
              <a:spAutoFit/>
            </a:bodyPr>
            <a:lstStyle/>
            <a:p>
              <a:pPr marL="0" marR="0" lvl="0" indent="0" algn="l" defTabSz="914400" rtl="0" eaLnBrk="1" fontAlgn="auto" latinLnBrk="0" hangingPunct="1">
                <a:lnSpc>
                  <a:spcPts val="1050"/>
                </a:lnSpc>
                <a:spcBef>
                  <a:spcPts val="20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95.6%</a:t>
              </a:r>
            </a:p>
          </p:txBody>
        </p:sp>
        <p:sp>
          <p:nvSpPr>
            <p:cNvPr id="25" name="TextBox 24">
              <a:extLst>
                <a:ext uri="{FF2B5EF4-FFF2-40B4-BE49-F238E27FC236}">
                  <a16:creationId xmlns:a16="http://schemas.microsoft.com/office/drawing/2014/main" id="{11CD975E-4C9F-1792-D262-826A10919589}"/>
                </a:ext>
              </a:extLst>
            </p:cNvPr>
            <p:cNvSpPr txBox="1"/>
            <p:nvPr/>
          </p:nvSpPr>
          <p:spPr>
            <a:xfrm>
              <a:off x="8768986" y="1488064"/>
              <a:ext cx="574196" cy="233397"/>
            </a:xfrm>
            <a:prstGeom prst="rect">
              <a:avLst/>
            </a:prstGeom>
            <a:noFill/>
          </p:spPr>
          <p:txBody>
            <a:bodyPr wrap="none" rtlCol="0">
              <a:spAutoFit/>
            </a:bodyPr>
            <a:lstStyle/>
            <a:p>
              <a:pPr marL="0" marR="0" lvl="0" indent="0" algn="l" defTabSz="914400" rtl="0" eaLnBrk="1" fontAlgn="auto" latinLnBrk="0" hangingPunct="1">
                <a:lnSpc>
                  <a:spcPts val="1050"/>
                </a:lnSpc>
                <a:spcBef>
                  <a:spcPts val="20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93.9%</a:t>
              </a:r>
            </a:p>
          </p:txBody>
        </p:sp>
        <p:sp>
          <p:nvSpPr>
            <p:cNvPr id="26" name="TextBox 25">
              <a:extLst>
                <a:ext uri="{FF2B5EF4-FFF2-40B4-BE49-F238E27FC236}">
                  <a16:creationId xmlns:a16="http://schemas.microsoft.com/office/drawing/2014/main" id="{E8C1EFA9-F0A2-159D-45DF-718324684ACF}"/>
                </a:ext>
              </a:extLst>
            </p:cNvPr>
            <p:cNvSpPr txBox="1"/>
            <p:nvPr/>
          </p:nvSpPr>
          <p:spPr>
            <a:xfrm>
              <a:off x="8770931" y="1983234"/>
              <a:ext cx="574196" cy="233397"/>
            </a:xfrm>
            <a:prstGeom prst="rect">
              <a:avLst/>
            </a:prstGeom>
            <a:noFill/>
          </p:spPr>
          <p:txBody>
            <a:bodyPr wrap="none" rtlCol="0">
              <a:spAutoFit/>
            </a:bodyPr>
            <a:lstStyle/>
            <a:p>
              <a:pPr marL="0" marR="0" lvl="0" indent="0" algn="l" defTabSz="914400" rtl="0" eaLnBrk="1" fontAlgn="auto" latinLnBrk="0" hangingPunct="1">
                <a:lnSpc>
                  <a:spcPts val="1050"/>
                </a:lnSpc>
                <a:spcBef>
                  <a:spcPts val="20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91.6%</a:t>
              </a:r>
            </a:p>
          </p:txBody>
        </p:sp>
        <p:cxnSp>
          <p:nvCxnSpPr>
            <p:cNvPr id="27" name="Straight Connector 26">
              <a:extLst>
                <a:ext uri="{FF2B5EF4-FFF2-40B4-BE49-F238E27FC236}">
                  <a16:creationId xmlns:a16="http://schemas.microsoft.com/office/drawing/2014/main" id="{EFD67FA9-AE74-0D63-19A8-902F6E044AAD}"/>
                </a:ext>
              </a:extLst>
            </p:cNvPr>
            <p:cNvCxnSpPr/>
            <p:nvPr/>
          </p:nvCxnSpPr>
          <p:spPr>
            <a:xfrm rot="5400000">
              <a:off x="4291487" y="3252973"/>
              <a:ext cx="3738049" cy="5489"/>
            </a:xfrm>
            <a:prstGeom prst="line">
              <a:avLst/>
            </a:prstGeom>
            <a:ln w="6350" cap="flat" cmpd="sng" algn="ctr">
              <a:solidFill>
                <a:srgbClr val="FFFFFF"/>
              </a:solidFill>
              <a:prstDash val="dash"/>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A57BF8F-1216-A635-DA62-EBABD93DD3D9}"/>
                </a:ext>
              </a:extLst>
            </p:cNvPr>
            <p:cNvCxnSpPr/>
            <p:nvPr/>
          </p:nvCxnSpPr>
          <p:spPr>
            <a:xfrm rot="16200000" flipH="1">
              <a:off x="6911269" y="3245235"/>
              <a:ext cx="3740544" cy="6527"/>
            </a:xfrm>
            <a:prstGeom prst="line">
              <a:avLst/>
            </a:prstGeom>
            <a:ln w="6350" cap="flat" cmpd="sng" algn="ctr">
              <a:solidFill>
                <a:srgbClr val="FFFFFF"/>
              </a:solidFill>
              <a:prstDash val="dash"/>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nvGrpSpPr>
            <p:cNvPr id="29" name="Group 244">
              <a:extLst>
                <a:ext uri="{FF2B5EF4-FFF2-40B4-BE49-F238E27FC236}">
                  <a16:creationId xmlns:a16="http://schemas.microsoft.com/office/drawing/2014/main" id="{2D07301C-6E87-96E1-F97B-FA9BF86E3FE6}"/>
                </a:ext>
              </a:extLst>
            </p:cNvPr>
            <p:cNvGrpSpPr/>
            <p:nvPr/>
          </p:nvGrpSpPr>
          <p:grpSpPr>
            <a:xfrm>
              <a:off x="3541038" y="5122755"/>
              <a:ext cx="5241013" cy="93775"/>
              <a:chOff x="968144" y="5167035"/>
              <a:chExt cx="3847487" cy="116731"/>
            </a:xfrm>
          </p:grpSpPr>
          <p:cxnSp>
            <p:nvCxnSpPr>
              <p:cNvPr id="36" name="Straight Connector 35">
                <a:extLst>
                  <a:ext uri="{FF2B5EF4-FFF2-40B4-BE49-F238E27FC236}">
                    <a16:creationId xmlns:a16="http://schemas.microsoft.com/office/drawing/2014/main" id="{15BCDF4E-E370-1353-ECE8-D668A8A1813E}"/>
                  </a:ext>
                </a:extLst>
              </p:cNvPr>
              <p:cNvCxnSpPr/>
              <p:nvPr/>
            </p:nvCxnSpPr>
            <p:spPr>
              <a:xfrm rot="16200000">
                <a:off x="913491" y="5229112"/>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79F15A71-D993-60B9-1CBE-182DBA93AC3F}"/>
                  </a:ext>
                </a:extLst>
              </p:cNvPr>
              <p:cNvCxnSpPr/>
              <p:nvPr/>
            </p:nvCxnSpPr>
            <p:spPr>
              <a:xfrm rot="16200000">
                <a:off x="1396062" y="5229112"/>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C47308E3-90DC-6CC7-413E-1B8E35E6454F}"/>
                  </a:ext>
                </a:extLst>
              </p:cNvPr>
              <p:cNvCxnSpPr/>
              <p:nvPr/>
            </p:nvCxnSpPr>
            <p:spPr>
              <a:xfrm rot="16200000">
                <a:off x="1871815" y="5224558"/>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E6B1A639-B9FC-A986-6E03-1750DF20C57C}"/>
                  </a:ext>
                </a:extLst>
              </p:cNvPr>
              <p:cNvCxnSpPr/>
              <p:nvPr/>
            </p:nvCxnSpPr>
            <p:spPr>
              <a:xfrm rot="16200000">
                <a:off x="2350178" y="5229104"/>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95FCA01C-5A32-228E-72A1-8D8E36D581ED}"/>
                  </a:ext>
                </a:extLst>
              </p:cNvPr>
              <p:cNvCxnSpPr/>
              <p:nvPr/>
            </p:nvCxnSpPr>
            <p:spPr>
              <a:xfrm rot="16200000">
                <a:off x="2836518" y="5224550"/>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932C46F5-A6B7-F98A-2D1C-9D88CF3ECF73}"/>
                  </a:ext>
                </a:extLst>
              </p:cNvPr>
              <p:cNvCxnSpPr/>
              <p:nvPr/>
            </p:nvCxnSpPr>
            <p:spPr>
              <a:xfrm rot="16200000">
                <a:off x="3319912" y="5229104"/>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FA39863E-421A-3D06-A321-F51367BA4B9A}"/>
                  </a:ext>
                </a:extLst>
              </p:cNvPr>
              <p:cNvCxnSpPr/>
              <p:nvPr/>
            </p:nvCxnSpPr>
            <p:spPr>
              <a:xfrm rot="16200000">
                <a:off x="3806276" y="5229104"/>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D74F8476-BCE3-A0AA-E7E8-297D9C8AECEE}"/>
                  </a:ext>
                </a:extLst>
              </p:cNvPr>
              <p:cNvCxnSpPr/>
              <p:nvPr/>
            </p:nvCxnSpPr>
            <p:spPr>
              <a:xfrm rot="16200000">
                <a:off x="4288857" y="5221688"/>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FECF2DB4-4DD7-C7C4-9A02-1B4108A497B3}"/>
                  </a:ext>
                </a:extLst>
              </p:cNvPr>
              <p:cNvCxnSpPr/>
              <p:nvPr/>
            </p:nvCxnSpPr>
            <p:spPr>
              <a:xfrm rot="16200000">
                <a:off x="4760976" y="5222467"/>
                <a:ext cx="109307" cy="2"/>
              </a:xfrm>
              <a:prstGeom prst="line">
                <a:avLst/>
              </a:prstGeom>
              <a:ln w="15875" cap="flat" cmpd="sng" algn="ctr">
                <a:solidFill>
                  <a:srgbClr val="FFFFFF"/>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grpSp>
          <p:nvGrpSpPr>
            <p:cNvPr id="30" name="Group 254">
              <a:extLst>
                <a:ext uri="{FF2B5EF4-FFF2-40B4-BE49-F238E27FC236}">
                  <a16:creationId xmlns:a16="http://schemas.microsoft.com/office/drawing/2014/main" id="{5F9EBBB2-E931-240D-36B5-28B15B58157C}"/>
                </a:ext>
              </a:extLst>
            </p:cNvPr>
            <p:cNvGrpSpPr/>
            <p:nvPr/>
          </p:nvGrpSpPr>
          <p:grpSpPr>
            <a:xfrm>
              <a:off x="3548363" y="1415605"/>
              <a:ext cx="5244480" cy="532020"/>
              <a:chOff x="3524324" y="2112784"/>
              <a:chExt cx="3827908" cy="495401"/>
            </a:xfrm>
          </p:grpSpPr>
          <p:sp>
            <p:nvSpPr>
              <p:cNvPr id="34" name="Freeform 33">
                <a:extLst>
                  <a:ext uri="{FF2B5EF4-FFF2-40B4-BE49-F238E27FC236}">
                    <a16:creationId xmlns:a16="http://schemas.microsoft.com/office/drawing/2014/main" id="{E876DCC0-38CD-B3CE-369B-50E19CB1D006}"/>
                  </a:ext>
                </a:extLst>
              </p:cNvPr>
              <p:cNvSpPr/>
              <p:nvPr/>
            </p:nvSpPr>
            <p:spPr>
              <a:xfrm>
                <a:off x="3524324" y="2112784"/>
                <a:ext cx="3826357" cy="354165"/>
              </a:xfrm>
              <a:custGeom>
                <a:avLst/>
                <a:gdLst>
                  <a:gd name="connsiteX0" fmla="*/ 6350 w 3826357"/>
                  <a:gd name="connsiteY0" fmla="*/ 6350 h 354165"/>
                  <a:gd name="connsiteX1" fmla="*/ 288836 w 3826357"/>
                  <a:gd name="connsiteY1" fmla="*/ 6350 h 354165"/>
                  <a:gd name="connsiteX2" fmla="*/ 288836 w 3826357"/>
                  <a:gd name="connsiteY2" fmla="*/ 18770 h 354165"/>
                  <a:gd name="connsiteX3" fmla="*/ 804138 w 3826357"/>
                  <a:gd name="connsiteY3" fmla="*/ 18770 h 354165"/>
                  <a:gd name="connsiteX4" fmla="*/ 804138 w 3826357"/>
                  <a:gd name="connsiteY4" fmla="*/ 32740 h 354165"/>
                  <a:gd name="connsiteX5" fmla="*/ 1021435 w 3826357"/>
                  <a:gd name="connsiteY5" fmla="*/ 32740 h 354165"/>
                  <a:gd name="connsiteX6" fmla="*/ 1021435 w 3826357"/>
                  <a:gd name="connsiteY6" fmla="*/ 42049 h 354165"/>
                  <a:gd name="connsiteX7" fmla="*/ 1176642 w 3826357"/>
                  <a:gd name="connsiteY7" fmla="*/ 42049 h 354165"/>
                  <a:gd name="connsiteX8" fmla="*/ 1176642 w 3826357"/>
                  <a:gd name="connsiteY8" fmla="*/ 56019 h 354165"/>
                  <a:gd name="connsiteX9" fmla="*/ 1303909 w 3826357"/>
                  <a:gd name="connsiteY9" fmla="*/ 56019 h 354165"/>
                  <a:gd name="connsiteX10" fmla="*/ 1303909 w 3826357"/>
                  <a:gd name="connsiteY10" fmla="*/ 68427 h 354165"/>
                  <a:gd name="connsiteX11" fmla="*/ 1397038 w 3826357"/>
                  <a:gd name="connsiteY11" fmla="*/ 68427 h 354165"/>
                  <a:gd name="connsiteX12" fmla="*/ 1397038 w 3826357"/>
                  <a:gd name="connsiteY12" fmla="*/ 82397 h 354165"/>
                  <a:gd name="connsiteX13" fmla="*/ 1527429 w 3826357"/>
                  <a:gd name="connsiteY13" fmla="*/ 82397 h 354165"/>
                  <a:gd name="connsiteX14" fmla="*/ 1527429 w 3826357"/>
                  <a:gd name="connsiteY14" fmla="*/ 96367 h 354165"/>
                  <a:gd name="connsiteX15" fmla="*/ 1643837 w 3826357"/>
                  <a:gd name="connsiteY15" fmla="*/ 96367 h 354165"/>
                  <a:gd name="connsiteX16" fmla="*/ 1643837 w 3826357"/>
                  <a:gd name="connsiteY16" fmla="*/ 107238 h 354165"/>
                  <a:gd name="connsiteX17" fmla="*/ 1730743 w 3826357"/>
                  <a:gd name="connsiteY17" fmla="*/ 107238 h 354165"/>
                  <a:gd name="connsiteX18" fmla="*/ 1730743 w 3826357"/>
                  <a:gd name="connsiteY18" fmla="*/ 118097 h 354165"/>
                  <a:gd name="connsiteX19" fmla="*/ 1822323 w 3826357"/>
                  <a:gd name="connsiteY19" fmla="*/ 118097 h 354165"/>
                  <a:gd name="connsiteX20" fmla="*/ 1822323 w 3826357"/>
                  <a:gd name="connsiteY20" fmla="*/ 132067 h 354165"/>
                  <a:gd name="connsiteX21" fmla="*/ 1946490 w 3826357"/>
                  <a:gd name="connsiteY21" fmla="*/ 132067 h 354165"/>
                  <a:gd name="connsiteX22" fmla="*/ 1946490 w 3826357"/>
                  <a:gd name="connsiteY22" fmla="*/ 144488 h 354165"/>
                  <a:gd name="connsiteX23" fmla="*/ 2131199 w 3826357"/>
                  <a:gd name="connsiteY23" fmla="*/ 144488 h 354165"/>
                  <a:gd name="connsiteX24" fmla="*/ 2131199 w 3826357"/>
                  <a:gd name="connsiteY24" fmla="*/ 156895 h 354165"/>
                  <a:gd name="connsiteX25" fmla="*/ 2283421 w 3826357"/>
                  <a:gd name="connsiteY25" fmla="*/ 156895 h 354165"/>
                  <a:gd name="connsiteX26" fmla="*/ 2283421 w 3826357"/>
                  <a:gd name="connsiteY26" fmla="*/ 170878 h 354165"/>
                  <a:gd name="connsiteX27" fmla="*/ 2378100 w 3826357"/>
                  <a:gd name="connsiteY27" fmla="*/ 170878 h 354165"/>
                  <a:gd name="connsiteX28" fmla="*/ 2378100 w 3826357"/>
                  <a:gd name="connsiteY28" fmla="*/ 181737 h 354165"/>
                  <a:gd name="connsiteX29" fmla="*/ 2440191 w 3826357"/>
                  <a:gd name="connsiteY29" fmla="*/ 181737 h 354165"/>
                  <a:gd name="connsiteX30" fmla="*/ 2440191 w 3826357"/>
                  <a:gd name="connsiteY30" fmla="*/ 194157 h 354165"/>
                  <a:gd name="connsiteX31" fmla="*/ 2508478 w 3826357"/>
                  <a:gd name="connsiteY31" fmla="*/ 194157 h 354165"/>
                  <a:gd name="connsiteX32" fmla="*/ 2508478 w 3826357"/>
                  <a:gd name="connsiteY32" fmla="*/ 206578 h 354165"/>
                  <a:gd name="connsiteX33" fmla="*/ 2631097 w 3826357"/>
                  <a:gd name="connsiteY33" fmla="*/ 206578 h 354165"/>
                  <a:gd name="connsiteX34" fmla="*/ 2631097 w 3826357"/>
                  <a:gd name="connsiteY34" fmla="*/ 220535 h 354165"/>
                  <a:gd name="connsiteX35" fmla="*/ 2876321 w 3826357"/>
                  <a:gd name="connsiteY35" fmla="*/ 220535 h 354165"/>
                  <a:gd name="connsiteX36" fmla="*/ 2876321 w 3826357"/>
                  <a:gd name="connsiteY36" fmla="*/ 232956 h 354165"/>
                  <a:gd name="connsiteX37" fmla="*/ 2946171 w 3826357"/>
                  <a:gd name="connsiteY37" fmla="*/ 232956 h 354165"/>
                  <a:gd name="connsiteX38" fmla="*/ 2946171 w 3826357"/>
                  <a:gd name="connsiteY38" fmla="*/ 245376 h 354165"/>
                  <a:gd name="connsiteX39" fmla="*/ 3078099 w 3826357"/>
                  <a:gd name="connsiteY39" fmla="*/ 245376 h 354165"/>
                  <a:gd name="connsiteX40" fmla="*/ 3078099 w 3826357"/>
                  <a:gd name="connsiteY40" fmla="*/ 256235 h 354165"/>
                  <a:gd name="connsiteX41" fmla="*/ 3178987 w 3826357"/>
                  <a:gd name="connsiteY41" fmla="*/ 256235 h 354165"/>
                  <a:gd name="connsiteX42" fmla="*/ 3178987 w 3826357"/>
                  <a:gd name="connsiteY42" fmla="*/ 271754 h 354165"/>
                  <a:gd name="connsiteX43" fmla="*/ 3391636 w 3826357"/>
                  <a:gd name="connsiteY43" fmla="*/ 271754 h 354165"/>
                  <a:gd name="connsiteX44" fmla="*/ 3391636 w 3826357"/>
                  <a:gd name="connsiteY44" fmla="*/ 284175 h 354165"/>
                  <a:gd name="connsiteX45" fmla="*/ 3526663 w 3826357"/>
                  <a:gd name="connsiteY45" fmla="*/ 284175 h 354165"/>
                  <a:gd name="connsiteX46" fmla="*/ 3526663 w 3826357"/>
                  <a:gd name="connsiteY46" fmla="*/ 298145 h 354165"/>
                  <a:gd name="connsiteX47" fmla="*/ 3618230 w 3826357"/>
                  <a:gd name="connsiteY47" fmla="*/ 298145 h 354165"/>
                  <a:gd name="connsiteX48" fmla="*/ 3618230 w 3826357"/>
                  <a:gd name="connsiteY48" fmla="*/ 312115 h 354165"/>
                  <a:gd name="connsiteX49" fmla="*/ 3723780 w 3826357"/>
                  <a:gd name="connsiteY49" fmla="*/ 312115 h 354165"/>
                  <a:gd name="connsiteX50" fmla="*/ 3723780 w 3826357"/>
                  <a:gd name="connsiteY50" fmla="*/ 324535 h 354165"/>
                  <a:gd name="connsiteX51" fmla="*/ 3739311 w 3826357"/>
                  <a:gd name="connsiteY51" fmla="*/ 324535 h 354165"/>
                  <a:gd name="connsiteX52" fmla="*/ 3739311 w 3826357"/>
                  <a:gd name="connsiteY52" fmla="*/ 336943 h 354165"/>
                  <a:gd name="connsiteX53" fmla="*/ 3785870 w 3826357"/>
                  <a:gd name="connsiteY53" fmla="*/ 336943 h 354165"/>
                  <a:gd name="connsiteX54" fmla="*/ 3785870 w 3826357"/>
                  <a:gd name="connsiteY54" fmla="*/ 347815 h 354165"/>
                  <a:gd name="connsiteX55" fmla="*/ 3820007 w 3826357"/>
                  <a:gd name="connsiteY55" fmla="*/ 347815 h 354165"/>
                </a:gdLst>
                <a:ah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 ang="19">
                    <a:pos x="connsiteX19" y="connsiteY19"/>
                  </a:cxn>
                  <a:cxn ang="20">
                    <a:pos x="connsiteX20" y="connsiteY20"/>
                  </a:cxn>
                  <a:cxn ang="21">
                    <a:pos x="connsiteX21" y="connsiteY21"/>
                  </a:cxn>
                  <a:cxn ang="22">
                    <a:pos x="connsiteX22" y="connsiteY22"/>
                  </a:cxn>
                  <a:cxn ang="23">
                    <a:pos x="connsiteX23" y="connsiteY23"/>
                  </a:cxn>
                  <a:cxn ang="24">
                    <a:pos x="connsiteX24" y="connsiteY24"/>
                  </a:cxn>
                  <a:cxn ang="25">
                    <a:pos x="connsiteX25" y="connsiteY25"/>
                  </a:cxn>
                  <a:cxn ang="26">
                    <a:pos x="connsiteX26" y="connsiteY26"/>
                  </a:cxn>
                  <a:cxn ang="27">
                    <a:pos x="connsiteX27" y="connsiteY27"/>
                  </a:cxn>
                  <a:cxn ang="28">
                    <a:pos x="connsiteX28" y="connsiteY28"/>
                  </a:cxn>
                  <a:cxn ang="29">
                    <a:pos x="connsiteX29" y="connsiteY29"/>
                  </a:cxn>
                  <a:cxn ang="30">
                    <a:pos x="connsiteX30" y="connsiteY30"/>
                  </a:cxn>
                  <a:cxn ang="31">
                    <a:pos x="connsiteX31" y="connsiteY31"/>
                  </a:cxn>
                  <a:cxn ang="32">
                    <a:pos x="connsiteX32" y="connsiteY32"/>
                  </a:cxn>
                  <a:cxn ang="33">
                    <a:pos x="connsiteX33" y="connsiteY33"/>
                  </a:cxn>
                  <a:cxn ang="34">
                    <a:pos x="connsiteX34" y="connsiteY34"/>
                  </a:cxn>
                  <a:cxn ang="35">
                    <a:pos x="connsiteX35" y="connsiteY35"/>
                  </a:cxn>
                  <a:cxn ang="36">
                    <a:pos x="connsiteX36" y="connsiteY36"/>
                  </a:cxn>
                  <a:cxn ang="37">
                    <a:pos x="connsiteX37" y="connsiteY37"/>
                  </a:cxn>
                  <a:cxn ang="38">
                    <a:pos x="connsiteX38" y="connsiteY38"/>
                  </a:cxn>
                  <a:cxn ang="39">
                    <a:pos x="connsiteX39" y="connsiteY39"/>
                  </a:cxn>
                  <a:cxn ang="40">
                    <a:pos x="connsiteX40" y="connsiteY40"/>
                  </a:cxn>
                  <a:cxn ang="41">
                    <a:pos x="connsiteX41" y="connsiteY41"/>
                  </a:cxn>
                  <a:cxn ang="42">
                    <a:pos x="connsiteX42" y="connsiteY42"/>
                  </a:cxn>
                  <a:cxn ang="43">
                    <a:pos x="connsiteX43" y="connsiteY43"/>
                  </a:cxn>
                  <a:cxn ang="44">
                    <a:pos x="connsiteX44" y="connsiteY44"/>
                  </a:cxn>
                  <a:cxn ang="45">
                    <a:pos x="connsiteX45" y="connsiteY45"/>
                  </a:cxn>
                  <a:cxn ang="46">
                    <a:pos x="connsiteX46" y="connsiteY46"/>
                  </a:cxn>
                  <a:cxn ang="47">
                    <a:pos x="connsiteX47" y="connsiteY47"/>
                  </a:cxn>
                  <a:cxn ang="48">
                    <a:pos x="connsiteX48" y="connsiteY48"/>
                  </a:cxn>
                  <a:cxn ang="49">
                    <a:pos x="connsiteX49" y="connsiteY49"/>
                  </a:cxn>
                  <a:cxn ang="50">
                    <a:pos x="connsiteX50" y="connsiteY50"/>
                  </a:cxn>
                  <a:cxn ang="51">
                    <a:pos x="connsiteX51" y="connsiteY51"/>
                  </a:cxn>
                  <a:cxn ang="52">
                    <a:pos x="connsiteX52" y="connsiteY52"/>
                  </a:cxn>
                  <a:cxn ang="53">
                    <a:pos x="connsiteX53" y="connsiteY53"/>
                  </a:cxn>
                  <a:cxn ang="54">
                    <a:pos x="connsiteX54" y="connsiteY54"/>
                  </a:cxn>
                  <a:cxn ang="55">
                    <a:pos x="connsiteX55" y="connsiteY55"/>
                  </a:cxn>
                </a:cxnLst>
                <a:rect l="l" t="t" r="r" b="b"/>
                <a:pathLst>
                  <a:path w="3826357" h="354165">
                    <a:moveTo>
                      <a:pt x="6350" y="6350"/>
                    </a:moveTo>
                    <a:lnTo>
                      <a:pt x="288836" y="6350"/>
                    </a:lnTo>
                    <a:lnTo>
                      <a:pt x="288836" y="18770"/>
                    </a:lnTo>
                    <a:lnTo>
                      <a:pt x="804138" y="18770"/>
                    </a:lnTo>
                    <a:lnTo>
                      <a:pt x="804138" y="32740"/>
                    </a:lnTo>
                    <a:lnTo>
                      <a:pt x="1021435" y="32740"/>
                    </a:lnTo>
                    <a:lnTo>
                      <a:pt x="1021435" y="42049"/>
                    </a:lnTo>
                    <a:lnTo>
                      <a:pt x="1176642" y="42049"/>
                    </a:lnTo>
                    <a:lnTo>
                      <a:pt x="1176642" y="56019"/>
                    </a:lnTo>
                    <a:lnTo>
                      <a:pt x="1303909" y="56019"/>
                    </a:lnTo>
                    <a:lnTo>
                      <a:pt x="1303909" y="68427"/>
                    </a:lnTo>
                    <a:lnTo>
                      <a:pt x="1397038" y="68427"/>
                    </a:lnTo>
                    <a:lnTo>
                      <a:pt x="1397038" y="82397"/>
                    </a:lnTo>
                    <a:lnTo>
                      <a:pt x="1527429" y="82397"/>
                    </a:lnTo>
                    <a:lnTo>
                      <a:pt x="1527429" y="96367"/>
                    </a:lnTo>
                    <a:lnTo>
                      <a:pt x="1643837" y="96367"/>
                    </a:lnTo>
                    <a:lnTo>
                      <a:pt x="1643837" y="107238"/>
                    </a:lnTo>
                    <a:lnTo>
                      <a:pt x="1730743" y="107238"/>
                    </a:lnTo>
                    <a:lnTo>
                      <a:pt x="1730743" y="118097"/>
                    </a:lnTo>
                    <a:lnTo>
                      <a:pt x="1822323" y="118097"/>
                    </a:lnTo>
                    <a:lnTo>
                      <a:pt x="1822323" y="132067"/>
                    </a:lnTo>
                    <a:lnTo>
                      <a:pt x="1946490" y="132067"/>
                    </a:lnTo>
                    <a:lnTo>
                      <a:pt x="1946490" y="144488"/>
                    </a:lnTo>
                    <a:lnTo>
                      <a:pt x="2131199" y="144488"/>
                    </a:lnTo>
                    <a:lnTo>
                      <a:pt x="2131199" y="156895"/>
                    </a:lnTo>
                    <a:lnTo>
                      <a:pt x="2283421" y="156895"/>
                    </a:lnTo>
                    <a:lnTo>
                      <a:pt x="2283421" y="170878"/>
                    </a:lnTo>
                    <a:lnTo>
                      <a:pt x="2378100" y="170878"/>
                    </a:lnTo>
                    <a:lnTo>
                      <a:pt x="2378100" y="181737"/>
                    </a:lnTo>
                    <a:lnTo>
                      <a:pt x="2440191" y="181737"/>
                    </a:lnTo>
                    <a:lnTo>
                      <a:pt x="2440191" y="194157"/>
                    </a:lnTo>
                    <a:lnTo>
                      <a:pt x="2508478" y="194157"/>
                    </a:lnTo>
                    <a:lnTo>
                      <a:pt x="2508478" y="206578"/>
                    </a:lnTo>
                    <a:lnTo>
                      <a:pt x="2631097" y="206578"/>
                    </a:lnTo>
                    <a:lnTo>
                      <a:pt x="2631097" y="220535"/>
                    </a:lnTo>
                    <a:lnTo>
                      <a:pt x="2876321" y="220535"/>
                    </a:lnTo>
                    <a:lnTo>
                      <a:pt x="2876321" y="232956"/>
                    </a:lnTo>
                    <a:lnTo>
                      <a:pt x="2946171" y="232956"/>
                    </a:lnTo>
                    <a:lnTo>
                      <a:pt x="2946171" y="245376"/>
                    </a:lnTo>
                    <a:lnTo>
                      <a:pt x="3078099" y="245376"/>
                    </a:lnTo>
                    <a:lnTo>
                      <a:pt x="3078099" y="256235"/>
                    </a:lnTo>
                    <a:lnTo>
                      <a:pt x="3178987" y="256235"/>
                    </a:lnTo>
                    <a:lnTo>
                      <a:pt x="3178987" y="271754"/>
                    </a:lnTo>
                    <a:lnTo>
                      <a:pt x="3391636" y="271754"/>
                    </a:lnTo>
                    <a:lnTo>
                      <a:pt x="3391636" y="284175"/>
                    </a:lnTo>
                    <a:lnTo>
                      <a:pt x="3526663" y="284175"/>
                    </a:lnTo>
                    <a:lnTo>
                      <a:pt x="3526663" y="298145"/>
                    </a:lnTo>
                    <a:lnTo>
                      <a:pt x="3618230" y="298145"/>
                    </a:lnTo>
                    <a:lnTo>
                      <a:pt x="3618230" y="312115"/>
                    </a:lnTo>
                    <a:lnTo>
                      <a:pt x="3723780" y="312115"/>
                    </a:lnTo>
                    <a:lnTo>
                      <a:pt x="3723780" y="324535"/>
                    </a:lnTo>
                    <a:lnTo>
                      <a:pt x="3739311" y="324535"/>
                    </a:lnTo>
                    <a:lnTo>
                      <a:pt x="3739311" y="336943"/>
                    </a:lnTo>
                    <a:lnTo>
                      <a:pt x="3785870" y="336943"/>
                    </a:lnTo>
                    <a:lnTo>
                      <a:pt x="3785870" y="347815"/>
                    </a:lnTo>
                    <a:lnTo>
                      <a:pt x="3820007" y="347815"/>
                    </a:lnTo>
                  </a:path>
                </a:pathLst>
              </a:custGeom>
              <a:ln w="19050">
                <a:solidFill>
                  <a:srgbClr val="FFC000"/>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5" name="Freeform 3">
                <a:extLst>
                  <a:ext uri="{FF2B5EF4-FFF2-40B4-BE49-F238E27FC236}">
                    <a16:creationId xmlns:a16="http://schemas.microsoft.com/office/drawing/2014/main" id="{5E348084-4571-0568-2558-5B70A2D41EE0}"/>
                  </a:ext>
                </a:extLst>
              </p:cNvPr>
              <p:cNvSpPr/>
              <p:nvPr/>
            </p:nvSpPr>
            <p:spPr>
              <a:xfrm>
                <a:off x="3795954" y="2112784"/>
                <a:ext cx="3556278" cy="495401"/>
              </a:xfrm>
              <a:custGeom>
                <a:avLst/>
                <a:gdLst>
                  <a:gd name="connsiteX0" fmla="*/ 6350 w 3556278"/>
                  <a:gd name="connsiteY0" fmla="*/ 6350 h 495401"/>
                  <a:gd name="connsiteX1" fmla="*/ 6350 w 3556278"/>
                  <a:gd name="connsiteY1" fmla="*/ 29629 h 495401"/>
                  <a:gd name="connsiteX2" fmla="*/ 82397 w 3556278"/>
                  <a:gd name="connsiteY2" fmla="*/ 29629 h 495401"/>
                  <a:gd name="connsiteX3" fmla="*/ 82397 w 3556278"/>
                  <a:gd name="connsiteY3" fmla="*/ 45148 h 495401"/>
                  <a:gd name="connsiteX4" fmla="*/ 237616 w 3556278"/>
                  <a:gd name="connsiteY4" fmla="*/ 45148 h 495401"/>
                  <a:gd name="connsiteX5" fmla="*/ 237616 w 3556278"/>
                  <a:gd name="connsiteY5" fmla="*/ 57569 h 495401"/>
                  <a:gd name="connsiteX6" fmla="*/ 259346 w 3556278"/>
                  <a:gd name="connsiteY6" fmla="*/ 57569 h 495401"/>
                  <a:gd name="connsiteX7" fmla="*/ 259346 w 3556278"/>
                  <a:gd name="connsiteY7" fmla="*/ 68427 h 495401"/>
                  <a:gd name="connsiteX8" fmla="*/ 304355 w 3556278"/>
                  <a:gd name="connsiteY8" fmla="*/ 68427 h 495401"/>
                  <a:gd name="connsiteX9" fmla="*/ 304355 w 3556278"/>
                  <a:gd name="connsiteY9" fmla="*/ 82397 h 495401"/>
                  <a:gd name="connsiteX10" fmla="*/ 343166 w 3556278"/>
                  <a:gd name="connsiteY10" fmla="*/ 82397 h 495401"/>
                  <a:gd name="connsiteX11" fmla="*/ 343166 w 3556278"/>
                  <a:gd name="connsiteY11" fmla="*/ 91719 h 495401"/>
                  <a:gd name="connsiteX12" fmla="*/ 439394 w 3556278"/>
                  <a:gd name="connsiteY12" fmla="*/ 91719 h 495401"/>
                  <a:gd name="connsiteX13" fmla="*/ 439394 w 3556278"/>
                  <a:gd name="connsiteY13" fmla="*/ 104127 h 495401"/>
                  <a:gd name="connsiteX14" fmla="*/ 520102 w 3556278"/>
                  <a:gd name="connsiteY14" fmla="*/ 104127 h 495401"/>
                  <a:gd name="connsiteX15" fmla="*/ 520102 w 3556278"/>
                  <a:gd name="connsiteY15" fmla="*/ 119646 h 495401"/>
                  <a:gd name="connsiteX16" fmla="*/ 566661 w 3556278"/>
                  <a:gd name="connsiteY16" fmla="*/ 119646 h 495401"/>
                  <a:gd name="connsiteX17" fmla="*/ 566661 w 3556278"/>
                  <a:gd name="connsiteY17" fmla="*/ 130518 h 495401"/>
                  <a:gd name="connsiteX18" fmla="*/ 698588 w 3556278"/>
                  <a:gd name="connsiteY18" fmla="*/ 130518 h 495401"/>
                  <a:gd name="connsiteX19" fmla="*/ 698588 w 3556278"/>
                  <a:gd name="connsiteY19" fmla="*/ 142925 h 495401"/>
                  <a:gd name="connsiteX20" fmla="*/ 724979 w 3556278"/>
                  <a:gd name="connsiteY20" fmla="*/ 142925 h 495401"/>
                  <a:gd name="connsiteX21" fmla="*/ 724979 w 3556278"/>
                  <a:gd name="connsiteY21" fmla="*/ 156895 h 495401"/>
                  <a:gd name="connsiteX22" fmla="*/ 796378 w 3556278"/>
                  <a:gd name="connsiteY22" fmla="*/ 156895 h 495401"/>
                  <a:gd name="connsiteX23" fmla="*/ 796378 w 3556278"/>
                  <a:gd name="connsiteY23" fmla="*/ 167767 h 495401"/>
                  <a:gd name="connsiteX24" fmla="*/ 977975 w 3556278"/>
                  <a:gd name="connsiteY24" fmla="*/ 167767 h 495401"/>
                  <a:gd name="connsiteX25" fmla="*/ 977975 w 3556278"/>
                  <a:gd name="connsiteY25" fmla="*/ 180187 h 495401"/>
                  <a:gd name="connsiteX26" fmla="*/ 1064894 w 3556278"/>
                  <a:gd name="connsiteY26" fmla="*/ 180187 h 495401"/>
                  <a:gd name="connsiteX27" fmla="*/ 1064894 w 3556278"/>
                  <a:gd name="connsiteY27" fmla="*/ 195707 h 495401"/>
                  <a:gd name="connsiteX28" fmla="*/ 1154912 w 3556278"/>
                  <a:gd name="connsiteY28" fmla="*/ 195707 h 495401"/>
                  <a:gd name="connsiteX29" fmla="*/ 1154912 w 3556278"/>
                  <a:gd name="connsiteY29" fmla="*/ 208127 h 495401"/>
                  <a:gd name="connsiteX30" fmla="*/ 1217002 w 3556278"/>
                  <a:gd name="connsiteY30" fmla="*/ 208127 h 495401"/>
                  <a:gd name="connsiteX31" fmla="*/ 1217002 w 3556278"/>
                  <a:gd name="connsiteY31" fmla="*/ 220535 h 495401"/>
                  <a:gd name="connsiteX32" fmla="*/ 1350479 w 3556278"/>
                  <a:gd name="connsiteY32" fmla="*/ 220535 h 495401"/>
                  <a:gd name="connsiteX33" fmla="*/ 1350479 w 3556278"/>
                  <a:gd name="connsiteY33" fmla="*/ 234505 h 495401"/>
                  <a:gd name="connsiteX34" fmla="*/ 1423428 w 3556278"/>
                  <a:gd name="connsiteY34" fmla="*/ 234505 h 495401"/>
                  <a:gd name="connsiteX35" fmla="*/ 1423428 w 3556278"/>
                  <a:gd name="connsiteY35" fmla="*/ 245376 h 495401"/>
                  <a:gd name="connsiteX36" fmla="*/ 1558454 w 3556278"/>
                  <a:gd name="connsiteY36" fmla="*/ 245376 h 495401"/>
                  <a:gd name="connsiteX37" fmla="*/ 1558454 w 3556278"/>
                  <a:gd name="connsiteY37" fmla="*/ 260896 h 495401"/>
                  <a:gd name="connsiteX38" fmla="*/ 1684184 w 3556278"/>
                  <a:gd name="connsiteY38" fmla="*/ 260896 h 495401"/>
                  <a:gd name="connsiteX39" fmla="*/ 1684184 w 3556278"/>
                  <a:gd name="connsiteY39" fmla="*/ 271754 h 495401"/>
                  <a:gd name="connsiteX40" fmla="*/ 1816100 w 3556278"/>
                  <a:gd name="connsiteY40" fmla="*/ 271754 h 495401"/>
                  <a:gd name="connsiteX41" fmla="*/ 1816100 w 3556278"/>
                  <a:gd name="connsiteY41" fmla="*/ 282625 h 495401"/>
                  <a:gd name="connsiteX42" fmla="*/ 1853361 w 3556278"/>
                  <a:gd name="connsiteY42" fmla="*/ 282625 h 495401"/>
                  <a:gd name="connsiteX43" fmla="*/ 1853361 w 3556278"/>
                  <a:gd name="connsiteY43" fmla="*/ 296595 h 495401"/>
                  <a:gd name="connsiteX44" fmla="*/ 1980641 w 3556278"/>
                  <a:gd name="connsiteY44" fmla="*/ 296595 h 495401"/>
                  <a:gd name="connsiteX45" fmla="*/ 1980641 w 3556278"/>
                  <a:gd name="connsiteY45" fmla="*/ 309016 h 495401"/>
                  <a:gd name="connsiteX46" fmla="*/ 2045931 w 3556278"/>
                  <a:gd name="connsiteY46" fmla="*/ 309016 h 495401"/>
                  <a:gd name="connsiteX47" fmla="*/ 2045931 w 3556278"/>
                  <a:gd name="connsiteY47" fmla="*/ 322986 h 495401"/>
                  <a:gd name="connsiteX48" fmla="*/ 2216670 w 3556278"/>
                  <a:gd name="connsiteY48" fmla="*/ 322986 h 495401"/>
                  <a:gd name="connsiteX49" fmla="*/ 2216670 w 3556278"/>
                  <a:gd name="connsiteY49" fmla="*/ 335394 h 495401"/>
                  <a:gd name="connsiteX50" fmla="*/ 2266340 w 3556278"/>
                  <a:gd name="connsiteY50" fmla="*/ 335394 h 495401"/>
                  <a:gd name="connsiteX51" fmla="*/ 2266340 w 3556278"/>
                  <a:gd name="connsiteY51" fmla="*/ 347815 h 495401"/>
                  <a:gd name="connsiteX52" fmla="*/ 2314460 w 3556278"/>
                  <a:gd name="connsiteY52" fmla="*/ 347815 h 495401"/>
                  <a:gd name="connsiteX53" fmla="*/ 2314460 w 3556278"/>
                  <a:gd name="connsiteY53" fmla="*/ 358673 h 495401"/>
                  <a:gd name="connsiteX54" fmla="*/ 2392057 w 3556278"/>
                  <a:gd name="connsiteY54" fmla="*/ 358673 h 495401"/>
                  <a:gd name="connsiteX55" fmla="*/ 2392057 w 3556278"/>
                  <a:gd name="connsiteY55" fmla="*/ 374192 h 495401"/>
                  <a:gd name="connsiteX56" fmla="*/ 2443276 w 3556278"/>
                  <a:gd name="connsiteY56" fmla="*/ 374192 h 495401"/>
                  <a:gd name="connsiteX57" fmla="*/ 2443276 w 3556278"/>
                  <a:gd name="connsiteY57" fmla="*/ 385064 h 495401"/>
                  <a:gd name="connsiteX58" fmla="*/ 2482075 w 3556278"/>
                  <a:gd name="connsiteY58" fmla="*/ 385064 h 495401"/>
                  <a:gd name="connsiteX59" fmla="*/ 2482075 w 3556278"/>
                  <a:gd name="connsiteY59" fmla="*/ 397484 h 495401"/>
                  <a:gd name="connsiteX60" fmla="*/ 2586062 w 3556278"/>
                  <a:gd name="connsiteY60" fmla="*/ 397484 h 495401"/>
                  <a:gd name="connsiteX61" fmla="*/ 2586062 w 3556278"/>
                  <a:gd name="connsiteY61" fmla="*/ 409892 h 495401"/>
                  <a:gd name="connsiteX62" fmla="*/ 2627973 w 3556278"/>
                  <a:gd name="connsiteY62" fmla="*/ 409892 h 495401"/>
                  <a:gd name="connsiteX63" fmla="*/ 2627973 w 3556278"/>
                  <a:gd name="connsiteY63" fmla="*/ 422313 h 495401"/>
                  <a:gd name="connsiteX64" fmla="*/ 3003587 w 3556278"/>
                  <a:gd name="connsiteY64" fmla="*/ 422313 h 495401"/>
                  <a:gd name="connsiteX65" fmla="*/ 3003587 w 3556278"/>
                  <a:gd name="connsiteY65" fmla="*/ 437832 h 495401"/>
                  <a:gd name="connsiteX66" fmla="*/ 3033077 w 3556278"/>
                  <a:gd name="connsiteY66" fmla="*/ 437832 h 495401"/>
                  <a:gd name="connsiteX67" fmla="*/ 3033077 w 3556278"/>
                  <a:gd name="connsiteY67" fmla="*/ 450253 h 495401"/>
                  <a:gd name="connsiteX68" fmla="*/ 3172777 w 3556278"/>
                  <a:gd name="connsiteY68" fmla="*/ 450253 h 495401"/>
                  <a:gd name="connsiteX69" fmla="*/ 3172777 w 3556278"/>
                  <a:gd name="connsiteY69" fmla="*/ 462673 h 495401"/>
                  <a:gd name="connsiteX70" fmla="*/ 3279863 w 3556278"/>
                  <a:gd name="connsiteY70" fmla="*/ 462673 h 495401"/>
                  <a:gd name="connsiteX71" fmla="*/ 3279863 w 3556278"/>
                  <a:gd name="connsiteY71" fmla="*/ 476643 h 495401"/>
                  <a:gd name="connsiteX72" fmla="*/ 3512679 w 3556278"/>
                  <a:gd name="connsiteY72" fmla="*/ 476643 h 495401"/>
                  <a:gd name="connsiteX73" fmla="*/ 3512679 w 3556278"/>
                  <a:gd name="connsiteY73" fmla="*/ 489051 h 495401"/>
                  <a:gd name="connsiteX74" fmla="*/ 3549929 w 3556278"/>
                  <a:gd name="connsiteY74" fmla="*/ 489051 h 495401"/>
                </a:gdLst>
                <a:ah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 ang="19">
                    <a:pos x="connsiteX19" y="connsiteY19"/>
                  </a:cxn>
                  <a:cxn ang="20">
                    <a:pos x="connsiteX20" y="connsiteY20"/>
                  </a:cxn>
                  <a:cxn ang="21">
                    <a:pos x="connsiteX21" y="connsiteY21"/>
                  </a:cxn>
                  <a:cxn ang="22">
                    <a:pos x="connsiteX22" y="connsiteY22"/>
                  </a:cxn>
                  <a:cxn ang="23">
                    <a:pos x="connsiteX23" y="connsiteY23"/>
                  </a:cxn>
                  <a:cxn ang="24">
                    <a:pos x="connsiteX24" y="connsiteY24"/>
                  </a:cxn>
                  <a:cxn ang="25">
                    <a:pos x="connsiteX25" y="connsiteY25"/>
                  </a:cxn>
                  <a:cxn ang="26">
                    <a:pos x="connsiteX26" y="connsiteY26"/>
                  </a:cxn>
                  <a:cxn ang="27">
                    <a:pos x="connsiteX27" y="connsiteY27"/>
                  </a:cxn>
                  <a:cxn ang="28">
                    <a:pos x="connsiteX28" y="connsiteY28"/>
                  </a:cxn>
                  <a:cxn ang="29">
                    <a:pos x="connsiteX29" y="connsiteY29"/>
                  </a:cxn>
                  <a:cxn ang="30">
                    <a:pos x="connsiteX30" y="connsiteY30"/>
                  </a:cxn>
                  <a:cxn ang="31">
                    <a:pos x="connsiteX31" y="connsiteY31"/>
                  </a:cxn>
                  <a:cxn ang="32">
                    <a:pos x="connsiteX32" y="connsiteY32"/>
                  </a:cxn>
                  <a:cxn ang="33">
                    <a:pos x="connsiteX33" y="connsiteY33"/>
                  </a:cxn>
                  <a:cxn ang="34">
                    <a:pos x="connsiteX34" y="connsiteY34"/>
                  </a:cxn>
                  <a:cxn ang="35">
                    <a:pos x="connsiteX35" y="connsiteY35"/>
                  </a:cxn>
                  <a:cxn ang="36">
                    <a:pos x="connsiteX36" y="connsiteY36"/>
                  </a:cxn>
                  <a:cxn ang="37">
                    <a:pos x="connsiteX37" y="connsiteY37"/>
                  </a:cxn>
                  <a:cxn ang="38">
                    <a:pos x="connsiteX38" y="connsiteY38"/>
                  </a:cxn>
                  <a:cxn ang="39">
                    <a:pos x="connsiteX39" y="connsiteY39"/>
                  </a:cxn>
                  <a:cxn ang="40">
                    <a:pos x="connsiteX40" y="connsiteY40"/>
                  </a:cxn>
                  <a:cxn ang="41">
                    <a:pos x="connsiteX41" y="connsiteY41"/>
                  </a:cxn>
                  <a:cxn ang="42">
                    <a:pos x="connsiteX42" y="connsiteY42"/>
                  </a:cxn>
                  <a:cxn ang="43">
                    <a:pos x="connsiteX43" y="connsiteY43"/>
                  </a:cxn>
                  <a:cxn ang="44">
                    <a:pos x="connsiteX44" y="connsiteY44"/>
                  </a:cxn>
                  <a:cxn ang="45">
                    <a:pos x="connsiteX45" y="connsiteY45"/>
                  </a:cxn>
                  <a:cxn ang="46">
                    <a:pos x="connsiteX46" y="connsiteY46"/>
                  </a:cxn>
                  <a:cxn ang="47">
                    <a:pos x="connsiteX47" y="connsiteY47"/>
                  </a:cxn>
                  <a:cxn ang="48">
                    <a:pos x="connsiteX48" y="connsiteY48"/>
                  </a:cxn>
                  <a:cxn ang="49">
                    <a:pos x="connsiteX49" y="connsiteY49"/>
                  </a:cxn>
                  <a:cxn ang="50">
                    <a:pos x="connsiteX50" y="connsiteY50"/>
                  </a:cxn>
                  <a:cxn ang="51">
                    <a:pos x="connsiteX51" y="connsiteY51"/>
                  </a:cxn>
                  <a:cxn ang="52">
                    <a:pos x="connsiteX52" y="connsiteY52"/>
                  </a:cxn>
                  <a:cxn ang="53">
                    <a:pos x="connsiteX53" y="connsiteY53"/>
                  </a:cxn>
                  <a:cxn ang="54">
                    <a:pos x="connsiteX54" y="connsiteY54"/>
                  </a:cxn>
                  <a:cxn ang="55">
                    <a:pos x="connsiteX55" y="connsiteY55"/>
                  </a:cxn>
                  <a:cxn ang="56">
                    <a:pos x="connsiteX56" y="connsiteY56"/>
                  </a:cxn>
                  <a:cxn ang="57">
                    <a:pos x="connsiteX57" y="connsiteY57"/>
                  </a:cxn>
                  <a:cxn ang="58">
                    <a:pos x="connsiteX58" y="connsiteY58"/>
                  </a:cxn>
                  <a:cxn ang="59">
                    <a:pos x="connsiteX59" y="connsiteY59"/>
                  </a:cxn>
                  <a:cxn ang="60">
                    <a:pos x="connsiteX60" y="connsiteY60"/>
                  </a:cxn>
                  <a:cxn ang="61">
                    <a:pos x="connsiteX61" y="connsiteY61"/>
                  </a:cxn>
                  <a:cxn ang="62">
                    <a:pos x="connsiteX62" y="connsiteY62"/>
                  </a:cxn>
                  <a:cxn ang="63">
                    <a:pos x="connsiteX63" y="connsiteY63"/>
                  </a:cxn>
                  <a:cxn ang="64">
                    <a:pos x="connsiteX64" y="connsiteY64"/>
                  </a:cxn>
                  <a:cxn ang="65">
                    <a:pos x="connsiteX65" y="connsiteY65"/>
                  </a:cxn>
                  <a:cxn ang="66">
                    <a:pos x="connsiteX66" y="connsiteY66"/>
                  </a:cxn>
                  <a:cxn ang="67">
                    <a:pos x="connsiteX67" y="connsiteY67"/>
                  </a:cxn>
                  <a:cxn ang="68">
                    <a:pos x="connsiteX68" y="connsiteY68"/>
                  </a:cxn>
                  <a:cxn ang="69">
                    <a:pos x="connsiteX69" y="connsiteY69"/>
                  </a:cxn>
                  <a:cxn ang="70">
                    <a:pos x="connsiteX70" y="connsiteY70"/>
                  </a:cxn>
                  <a:cxn ang="71">
                    <a:pos x="connsiteX71" y="connsiteY71"/>
                  </a:cxn>
                  <a:cxn ang="72">
                    <a:pos x="connsiteX72" y="connsiteY72"/>
                  </a:cxn>
                  <a:cxn ang="73">
                    <a:pos x="connsiteX73" y="connsiteY73"/>
                  </a:cxn>
                  <a:cxn ang="74">
                    <a:pos x="connsiteX74" y="connsiteY74"/>
                  </a:cxn>
                </a:cxnLst>
                <a:rect l="l" t="t" r="r" b="b"/>
                <a:pathLst>
                  <a:path w="3556278" h="495401">
                    <a:moveTo>
                      <a:pt x="6350" y="6350"/>
                    </a:moveTo>
                    <a:lnTo>
                      <a:pt x="6350" y="29629"/>
                    </a:lnTo>
                    <a:lnTo>
                      <a:pt x="82397" y="29629"/>
                    </a:lnTo>
                    <a:lnTo>
                      <a:pt x="82397" y="45148"/>
                    </a:lnTo>
                    <a:lnTo>
                      <a:pt x="237616" y="45148"/>
                    </a:lnTo>
                    <a:lnTo>
                      <a:pt x="237616" y="57569"/>
                    </a:lnTo>
                    <a:lnTo>
                      <a:pt x="259346" y="57569"/>
                    </a:lnTo>
                    <a:lnTo>
                      <a:pt x="259346" y="68427"/>
                    </a:lnTo>
                    <a:lnTo>
                      <a:pt x="304355" y="68427"/>
                    </a:lnTo>
                    <a:lnTo>
                      <a:pt x="304355" y="82397"/>
                    </a:lnTo>
                    <a:lnTo>
                      <a:pt x="343166" y="82397"/>
                    </a:lnTo>
                    <a:lnTo>
                      <a:pt x="343166" y="91719"/>
                    </a:lnTo>
                    <a:lnTo>
                      <a:pt x="439394" y="91719"/>
                    </a:lnTo>
                    <a:lnTo>
                      <a:pt x="439394" y="104127"/>
                    </a:lnTo>
                    <a:lnTo>
                      <a:pt x="520102" y="104127"/>
                    </a:lnTo>
                    <a:lnTo>
                      <a:pt x="520102" y="119646"/>
                    </a:lnTo>
                    <a:lnTo>
                      <a:pt x="566661" y="119646"/>
                    </a:lnTo>
                    <a:lnTo>
                      <a:pt x="566661" y="130518"/>
                    </a:lnTo>
                    <a:lnTo>
                      <a:pt x="698588" y="130518"/>
                    </a:lnTo>
                    <a:lnTo>
                      <a:pt x="698588" y="142925"/>
                    </a:lnTo>
                    <a:lnTo>
                      <a:pt x="724979" y="142925"/>
                    </a:lnTo>
                    <a:lnTo>
                      <a:pt x="724979" y="156895"/>
                    </a:lnTo>
                    <a:lnTo>
                      <a:pt x="796378" y="156895"/>
                    </a:lnTo>
                    <a:lnTo>
                      <a:pt x="796378" y="167767"/>
                    </a:lnTo>
                    <a:lnTo>
                      <a:pt x="977975" y="167767"/>
                    </a:lnTo>
                    <a:lnTo>
                      <a:pt x="977975" y="180187"/>
                    </a:lnTo>
                    <a:lnTo>
                      <a:pt x="1064894" y="180187"/>
                    </a:lnTo>
                    <a:lnTo>
                      <a:pt x="1064894" y="195707"/>
                    </a:lnTo>
                    <a:lnTo>
                      <a:pt x="1154912" y="195707"/>
                    </a:lnTo>
                    <a:lnTo>
                      <a:pt x="1154912" y="208127"/>
                    </a:lnTo>
                    <a:lnTo>
                      <a:pt x="1217002" y="208127"/>
                    </a:lnTo>
                    <a:lnTo>
                      <a:pt x="1217002" y="220535"/>
                    </a:lnTo>
                    <a:lnTo>
                      <a:pt x="1350479" y="220535"/>
                    </a:lnTo>
                    <a:lnTo>
                      <a:pt x="1350479" y="234505"/>
                    </a:lnTo>
                    <a:lnTo>
                      <a:pt x="1423428" y="234505"/>
                    </a:lnTo>
                    <a:lnTo>
                      <a:pt x="1423428" y="245376"/>
                    </a:lnTo>
                    <a:lnTo>
                      <a:pt x="1558454" y="245376"/>
                    </a:lnTo>
                    <a:lnTo>
                      <a:pt x="1558454" y="260896"/>
                    </a:lnTo>
                    <a:lnTo>
                      <a:pt x="1684184" y="260896"/>
                    </a:lnTo>
                    <a:lnTo>
                      <a:pt x="1684184" y="271754"/>
                    </a:lnTo>
                    <a:lnTo>
                      <a:pt x="1816100" y="271754"/>
                    </a:lnTo>
                    <a:lnTo>
                      <a:pt x="1816100" y="282625"/>
                    </a:lnTo>
                    <a:lnTo>
                      <a:pt x="1853361" y="282625"/>
                    </a:lnTo>
                    <a:lnTo>
                      <a:pt x="1853361" y="296595"/>
                    </a:lnTo>
                    <a:lnTo>
                      <a:pt x="1980641" y="296595"/>
                    </a:lnTo>
                    <a:lnTo>
                      <a:pt x="1980641" y="309016"/>
                    </a:lnTo>
                    <a:lnTo>
                      <a:pt x="2045931" y="309016"/>
                    </a:lnTo>
                    <a:lnTo>
                      <a:pt x="2045931" y="322986"/>
                    </a:lnTo>
                    <a:lnTo>
                      <a:pt x="2216670" y="322986"/>
                    </a:lnTo>
                    <a:lnTo>
                      <a:pt x="2216670" y="335394"/>
                    </a:lnTo>
                    <a:lnTo>
                      <a:pt x="2266340" y="335394"/>
                    </a:lnTo>
                    <a:lnTo>
                      <a:pt x="2266340" y="347815"/>
                    </a:lnTo>
                    <a:lnTo>
                      <a:pt x="2314460" y="347815"/>
                    </a:lnTo>
                    <a:lnTo>
                      <a:pt x="2314460" y="358673"/>
                    </a:lnTo>
                    <a:lnTo>
                      <a:pt x="2392057" y="358673"/>
                    </a:lnTo>
                    <a:lnTo>
                      <a:pt x="2392057" y="374192"/>
                    </a:lnTo>
                    <a:lnTo>
                      <a:pt x="2443276" y="374192"/>
                    </a:lnTo>
                    <a:lnTo>
                      <a:pt x="2443276" y="385064"/>
                    </a:lnTo>
                    <a:lnTo>
                      <a:pt x="2482075" y="385064"/>
                    </a:lnTo>
                    <a:lnTo>
                      <a:pt x="2482075" y="397484"/>
                    </a:lnTo>
                    <a:lnTo>
                      <a:pt x="2586062" y="397484"/>
                    </a:lnTo>
                    <a:lnTo>
                      <a:pt x="2586062" y="409892"/>
                    </a:lnTo>
                    <a:lnTo>
                      <a:pt x="2627973" y="409892"/>
                    </a:lnTo>
                    <a:lnTo>
                      <a:pt x="2627973" y="422313"/>
                    </a:lnTo>
                    <a:lnTo>
                      <a:pt x="3003587" y="422313"/>
                    </a:lnTo>
                    <a:lnTo>
                      <a:pt x="3003587" y="437832"/>
                    </a:lnTo>
                    <a:lnTo>
                      <a:pt x="3033077" y="437832"/>
                    </a:lnTo>
                    <a:lnTo>
                      <a:pt x="3033077" y="450253"/>
                    </a:lnTo>
                    <a:lnTo>
                      <a:pt x="3172777" y="450253"/>
                    </a:lnTo>
                    <a:lnTo>
                      <a:pt x="3172777" y="462673"/>
                    </a:lnTo>
                    <a:lnTo>
                      <a:pt x="3279863" y="462673"/>
                    </a:lnTo>
                    <a:lnTo>
                      <a:pt x="3279863" y="476643"/>
                    </a:lnTo>
                    <a:lnTo>
                      <a:pt x="3512679" y="476643"/>
                    </a:lnTo>
                    <a:lnTo>
                      <a:pt x="3512679" y="489051"/>
                    </a:lnTo>
                    <a:lnTo>
                      <a:pt x="3549929" y="489051"/>
                    </a:lnTo>
                  </a:path>
                </a:pathLst>
              </a:custGeom>
              <a:ln w="19050">
                <a:solidFill>
                  <a:schemeClr val="tx2">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sp>
          <p:nvSpPr>
            <p:cNvPr id="31" name="TextBox 30">
              <a:extLst>
                <a:ext uri="{FF2B5EF4-FFF2-40B4-BE49-F238E27FC236}">
                  <a16:creationId xmlns:a16="http://schemas.microsoft.com/office/drawing/2014/main" id="{B2BCBC38-4A6A-51F3-70F9-06506815AFFD}"/>
                </a:ext>
              </a:extLst>
            </p:cNvPr>
            <p:cNvSpPr txBox="1"/>
            <p:nvPr/>
          </p:nvSpPr>
          <p:spPr>
            <a:xfrm>
              <a:off x="7658694" y="4200850"/>
              <a:ext cx="813043" cy="50013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Neratinib</a:t>
              </a:r>
            </a:p>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Placebo</a:t>
              </a:r>
            </a:p>
          </p:txBody>
        </p:sp>
        <p:cxnSp>
          <p:nvCxnSpPr>
            <p:cNvPr id="32" name="Straight Connector 31">
              <a:extLst>
                <a:ext uri="{FF2B5EF4-FFF2-40B4-BE49-F238E27FC236}">
                  <a16:creationId xmlns:a16="http://schemas.microsoft.com/office/drawing/2014/main" id="{AD3E1CB8-9875-B01A-4073-8C522256D6E9}"/>
                </a:ext>
              </a:extLst>
            </p:cNvPr>
            <p:cNvCxnSpPr/>
            <p:nvPr/>
          </p:nvCxnSpPr>
          <p:spPr>
            <a:xfrm>
              <a:off x="7283040" y="4391834"/>
              <a:ext cx="362890" cy="1815"/>
            </a:xfrm>
            <a:prstGeom prst="line">
              <a:avLst/>
            </a:prstGeom>
            <a:ln w="19050" cap="flat" cmpd="sng" algn="ctr">
              <a:solidFill>
                <a:srgbClr val="FFC000"/>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9A4E75E2-FC64-5290-DA4D-A96D91114584}"/>
                </a:ext>
              </a:extLst>
            </p:cNvPr>
            <p:cNvCxnSpPr/>
            <p:nvPr/>
          </p:nvCxnSpPr>
          <p:spPr>
            <a:xfrm>
              <a:off x="7277440" y="4672994"/>
              <a:ext cx="362891" cy="1815"/>
            </a:xfrm>
            <a:prstGeom prst="line">
              <a:avLst/>
            </a:prstGeom>
            <a:ln w="19050" cap="flat" cmpd="sng" algn="ctr">
              <a:solidFill>
                <a:schemeClr val="tx2">
                  <a:lumMod val="40000"/>
                  <a:lumOff val="60000"/>
                </a:schemeClr>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62" name="TextBox 61">
            <a:extLst>
              <a:ext uri="{FF2B5EF4-FFF2-40B4-BE49-F238E27FC236}">
                <a16:creationId xmlns:a16="http://schemas.microsoft.com/office/drawing/2014/main" id="{DDE755F2-7D7C-C703-E4A5-D9F78D7C4251}"/>
              </a:ext>
            </a:extLst>
          </p:cNvPr>
          <p:cNvSpPr txBox="1"/>
          <p:nvPr/>
        </p:nvSpPr>
        <p:spPr>
          <a:xfrm>
            <a:off x="11128979" y="2889223"/>
            <a:ext cx="821059" cy="307777"/>
          </a:xfrm>
          <a:prstGeom prst="rect">
            <a:avLst/>
          </a:prstGeom>
          <a:solidFill>
            <a:srgbClr val="FF0000"/>
          </a:solidFill>
          <a:ln>
            <a:solidFill>
              <a:srgbClr val="FF0000"/>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 = 2.3%</a:t>
            </a:r>
          </a:p>
        </p:txBody>
      </p:sp>
      <p:sp>
        <p:nvSpPr>
          <p:cNvPr id="63" name="Rectangle 62">
            <a:extLst>
              <a:ext uri="{FF2B5EF4-FFF2-40B4-BE49-F238E27FC236}">
                <a16:creationId xmlns:a16="http://schemas.microsoft.com/office/drawing/2014/main" id="{8C426914-928B-1602-9340-06EC5378322D}"/>
              </a:ext>
            </a:extLst>
          </p:cNvPr>
          <p:cNvSpPr/>
          <p:nvPr/>
        </p:nvSpPr>
        <p:spPr>
          <a:xfrm>
            <a:off x="217164" y="6232107"/>
            <a:ext cx="10875701" cy="369332"/>
          </a:xfrm>
          <a:prstGeom prst="rect">
            <a:avLst/>
          </a:prstGeom>
          <a:solidFill>
            <a:schemeClr val="bg1"/>
          </a:solidFill>
        </p:spPr>
        <p:txBody>
          <a:bodyPr wrap="square">
            <a:spAutoFit/>
          </a:bodyPr>
          <a:lstStyle/>
          <a:p>
            <a:pPr marL="0" marR="0" lvl="0" indent="0" algn="ctr" defTabSz="914400" rtl="0" eaLnBrk="1" fontAlgn="t"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In 2017 the FDA approved a</a:t>
            </a:r>
            <a:r>
              <a:rPr kumimoji="0" lang="en-US" sz="18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djuvant</a:t>
            </a:r>
            <a:r>
              <a:rPr kumimoji="0" lang="en-US" sz="1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Neratinib p</a:t>
            </a:r>
            <a:r>
              <a:rPr kumimoji="0" lang="en-US" sz="1800" b="1"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ost</a:t>
            </a:r>
            <a:r>
              <a:rPr kumimoji="0" lang="en-US" sz="1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-trastuzumab</a:t>
            </a:r>
          </a:p>
        </p:txBody>
      </p:sp>
      <p:sp>
        <p:nvSpPr>
          <p:cNvPr id="64" name="TextBox 63">
            <a:extLst>
              <a:ext uri="{FF2B5EF4-FFF2-40B4-BE49-F238E27FC236}">
                <a16:creationId xmlns:a16="http://schemas.microsoft.com/office/drawing/2014/main" id="{EB5155B5-14A1-FB12-F4A6-EB2D86D4AA3E}"/>
              </a:ext>
            </a:extLst>
          </p:cNvPr>
          <p:cNvSpPr txBox="1"/>
          <p:nvPr/>
        </p:nvSpPr>
        <p:spPr>
          <a:xfrm>
            <a:off x="6398857" y="1484410"/>
            <a:ext cx="2613216"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a:ea typeface="+mn-ea"/>
                <a:cs typeface="+mn-cs"/>
              </a:rPr>
              <a:t>Primary Endpoint: 2-year </a:t>
            </a:r>
            <a:r>
              <a:rPr kumimoji="0" lang="en-US" sz="1400" b="0" i="0" u="none" strike="noStrike" kern="1200" cap="none" spc="0" normalizeH="0" baseline="0" noProof="0" dirty="0" err="1">
                <a:ln>
                  <a:noFill/>
                </a:ln>
                <a:solidFill>
                  <a:srgbClr val="000000"/>
                </a:solidFill>
                <a:effectLst/>
                <a:uLnTx/>
                <a:uFillTx/>
                <a:latin typeface="Arial"/>
                <a:ea typeface="+mn-ea"/>
                <a:cs typeface="+mn-cs"/>
              </a:rPr>
              <a:t>iDFS</a:t>
            </a:r>
            <a:endParaRPr kumimoji="0" lang="en-US" sz="1400" b="0" i="0" u="none" strike="noStrike" kern="1200" cap="none" spc="0" normalizeH="0" baseline="0" noProof="0" dirty="0">
              <a:ln>
                <a:noFill/>
              </a:ln>
              <a:solidFill>
                <a:srgbClr val="000000"/>
              </a:solidFill>
              <a:effectLst/>
              <a:uLnTx/>
              <a:uFillTx/>
              <a:latin typeface="Arial"/>
              <a:ea typeface="+mn-ea"/>
              <a:cs typeface="+mn-cs"/>
            </a:endParaRPr>
          </a:p>
        </p:txBody>
      </p:sp>
      <p:sp>
        <p:nvSpPr>
          <p:cNvPr id="65" name="Rectangle 64">
            <a:extLst>
              <a:ext uri="{FF2B5EF4-FFF2-40B4-BE49-F238E27FC236}">
                <a16:creationId xmlns:a16="http://schemas.microsoft.com/office/drawing/2014/main" id="{A2CFBE2B-BB27-EAE9-D7C0-2F0B8CF54F61}"/>
              </a:ext>
            </a:extLst>
          </p:cNvPr>
          <p:cNvSpPr/>
          <p:nvPr/>
        </p:nvSpPr>
        <p:spPr>
          <a:xfrm>
            <a:off x="6448011" y="1774116"/>
            <a:ext cx="5630258" cy="3599474"/>
          </a:xfrm>
          <a:prstGeom prst="rect">
            <a:avLst/>
          </a:prstGeom>
          <a:noFill/>
          <a:ln w="127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66" name="TextBox 65">
            <a:extLst>
              <a:ext uri="{FF2B5EF4-FFF2-40B4-BE49-F238E27FC236}">
                <a16:creationId xmlns:a16="http://schemas.microsoft.com/office/drawing/2014/main" id="{36850D6F-3AF9-A32C-2353-F6FC09EE28AD}"/>
              </a:ext>
            </a:extLst>
          </p:cNvPr>
          <p:cNvSpPr txBox="1"/>
          <p:nvPr/>
        </p:nvSpPr>
        <p:spPr>
          <a:xfrm>
            <a:off x="7413099" y="5483464"/>
            <a:ext cx="3526928" cy="738664"/>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1168B3">
                    <a:lumMod val="50000"/>
                  </a:srgbClr>
                </a:solidFill>
                <a:effectLst/>
                <a:uLnTx/>
                <a:uFillTx/>
                <a:latin typeface="Arial"/>
                <a:ea typeface="+mn-ea"/>
                <a:cs typeface="+mn-cs"/>
              </a:rPr>
              <a:t>This benefit was maintained at 5 years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1168B3">
                    <a:lumMod val="50000"/>
                  </a:srgbClr>
                </a:solidFill>
                <a:effectLst/>
                <a:uLnTx/>
                <a:uFillTx/>
                <a:latin typeface="Arial"/>
                <a:ea typeface="+mn-ea"/>
                <a:cs typeface="+mn-cs"/>
              </a:rPr>
              <a:t>No OS advantage in the final analysis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1168B3">
                    <a:lumMod val="50000"/>
                  </a:srgbClr>
                </a:solidFill>
                <a:effectLst/>
                <a:uLnTx/>
                <a:uFillTx/>
                <a:latin typeface="Arial"/>
                <a:ea typeface="+mn-ea"/>
                <a:cs typeface="+mn-cs"/>
              </a:rPr>
              <a:t>40% Grade 3 diarrhea</a:t>
            </a:r>
          </a:p>
        </p:txBody>
      </p:sp>
      <p:sp>
        <p:nvSpPr>
          <p:cNvPr id="67" name="TextBox 66">
            <a:extLst>
              <a:ext uri="{FF2B5EF4-FFF2-40B4-BE49-F238E27FC236}">
                <a16:creationId xmlns:a16="http://schemas.microsoft.com/office/drawing/2014/main" id="{22D74E8B-52C0-8F0A-FA1A-6C75CD6D1526}"/>
              </a:ext>
            </a:extLst>
          </p:cNvPr>
          <p:cNvSpPr txBox="1"/>
          <p:nvPr/>
        </p:nvSpPr>
        <p:spPr>
          <a:xfrm>
            <a:off x="870316" y="5329575"/>
            <a:ext cx="552854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a:ea typeface="+mn-ea"/>
                <a:cs typeface="+mn-cs"/>
              </a:rPr>
              <a:t>Node Positive: 75%; ≥4 Nodes: 30%;  HR+: 57%</a:t>
            </a:r>
          </a:p>
        </p:txBody>
      </p:sp>
      <p:sp>
        <p:nvSpPr>
          <p:cNvPr id="68" name="TextBox 67">
            <a:extLst>
              <a:ext uri="{FF2B5EF4-FFF2-40B4-BE49-F238E27FC236}">
                <a16:creationId xmlns:a16="http://schemas.microsoft.com/office/drawing/2014/main" id="{D543708F-D0D0-36CA-1508-D8C9262D7818}"/>
              </a:ext>
            </a:extLst>
          </p:cNvPr>
          <p:cNvSpPr txBox="1"/>
          <p:nvPr/>
        </p:nvSpPr>
        <p:spPr>
          <a:xfrm>
            <a:off x="3820438" y="6592673"/>
            <a:ext cx="8530225"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a:ea typeface="+mn-ea"/>
                <a:cs typeface="+mn-cs"/>
              </a:rPr>
              <a:t>Martin et al, Lancet 2017; Chan et al, Clin Breast Can 2021; Holmes et al, </a:t>
            </a:r>
            <a:r>
              <a:rPr kumimoji="0" lang="en-US" sz="800" b="0" i="0" u="none" strike="noStrike" kern="1200" cap="none" spc="0" normalizeH="0" baseline="0" noProof="0" dirty="0" err="1">
                <a:ln>
                  <a:noFill/>
                </a:ln>
                <a:solidFill>
                  <a:srgbClr val="000000"/>
                </a:solidFill>
                <a:effectLst/>
                <a:uLnTx/>
                <a:uFillTx/>
                <a:latin typeface="Arial"/>
                <a:ea typeface="+mn-ea"/>
                <a:cs typeface="+mn-cs"/>
              </a:rPr>
              <a:t>Eur</a:t>
            </a:r>
            <a:r>
              <a:rPr kumimoji="0" lang="en-US" sz="800" b="0" i="0" u="none" strike="noStrike" kern="1200" cap="none" spc="0" normalizeH="0" baseline="0" noProof="0" dirty="0">
                <a:ln>
                  <a:noFill/>
                </a:ln>
                <a:solidFill>
                  <a:srgbClr val="000000"/>
                </a:solidFill>
                <a:effectLst/>
                <a:uLnTx/>
                <a:uFillTx/>
                <a:latin typeface="Arial"/>
                <a:ea typeface="+mn-ea"/>
                <a:cs typeface="+mn-cs"/>
              </a:rPr>
              <a:t> J Can 2023; Untch M et al. Oncol Ther. 2021;9:297-309; Chan et al. Lancet Oncol. 2016;17:367-377.</a:t>
            </a:r>
          </a:p>
        </p:txBody>
      </p:sp>
    </p:spTree>
    <p:extLst>
      <p:ext uri="{BB962C8B-B14F-4D97-AF65-F5344CB8AC3E}">
        <p14:creationId xmlns:p14="http://schemas.microsoft.com/office/powerpoint/2010/main" val="183126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animBg="1"/>
    </p:bldLst>
  </p:timing>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8545" name="Title 3">
            <a:extLst>
              <a:ext uri="{FF2B5EF4-FFF2-40B4-BE49-F238E27FC236}">
                <a16:creationId xmlns:a16="http://schemas.microsoft.com/office/drawing/2014/main" id="{5F820941-ED62-6D49-A55A-146279FCC638}"/>
              </a:ext>
            </a:extLst>
          </p:cNvPr>
          <p:cNvSpPr>
            <a:spLocks noGrp="1"/>
          </p:cNvSpPr>
          <p:nvPr>
            <p:ph type="title"/>
          </p:nvPr>
        </p:nvSpPr>
        <p:spPr>
          <a:xfrm>
            <a:off x="453429" y="185001"/>
            <a:ext cx="11503350" cy="1325563"/>
          </a:xfrm>
        </p:spPr>
        <p:txBody>
          <a:bodyPr>
            <a:normAutofit fontScale="90000"/>
          </a:bodyPr>
          <a:lstStyle/>
          <a:p>
            <a:pPr algn="ctr"/>
            <a:r>
              <a:rPr lang="en-US" altLang="en-US" sz="3600" b="1" dirty="0" err="1">
                <a:solidFill>
                  <a:schemeClr val="accent1">
                    <a:lumMod val="50000"/>
                  </a:schemeClr>
                </a:solidFill>
                <a:latin typeface="Calibri" panose="020F0502020204030204" pitchFamily="34" charset="0"/>
                <a:cs typeface="Calibri" panose="020F0502020204030204" pitchFamily="34" charset="0"/>
              </a:rPr>
              <a:t>ExteNET</a:t>
            </a:r>
            <a:r>
              <a:rPr lang="en-US" altLang="en-US" sz="3600" b="1" dirty="0">
                <a:solidFill>
                  <a:schemeClr val="accent1">
                    <a:lumMod val="50000"/>
                  </a:schemeClr>
                </a:solidFill>
                <a:latin typeface="Calibri" panose="020F0502020204030204" pitchFamily="34" charset="0"/>
                <a:cs typeface="Calibri" panose="020F0502020204030204" pitchFamily="34" charset="0"/>
              </a:rPr>
              <a:t>: pts with </a:t>
            </a:r>
            <a:r>
              <a:rPr lang="en-US" altLang="en-US" sz="3600" b="1" u="sng" dirty="0">
                <a:solidFill>
                  <a:srgbClr val="C00000"/>
                </a:solidFill>
                <a:latin typeface="Calibri" panose="020F0502020204030204" pitchFamily="34" charset="0"/>
                <a:cs typeface="Calibri" panose="020F0502020204030204" pitchFamily="34" charset="0"/>
              </a:rPr>
              <a:t>HR+ and ≤1 Year </a:t>
            </a:r>
            <a:r>
              <a:rPr lang="en-US" altLang="en-US" sz="3600" b="1" dirty="0">
                <a:solidFill>
                  <a:schemeClr val="accent1">
                    <a:lumMod val="50000"/>
                  </a:schemeClr>
                </a:solidFill>
                <a:latin typeface="Calibri" panose="020F0502020204030204" pitchFamily="34" charset="0"/>
                <a:cs typeface="Calibri" panose="020F0502020204030204" pitchFamily="34" charset="0"/>
              </a:rPr>
              <a:t>from Trastuzumab </a:t>
            </a:r>
            <a:br>
              <a:rPr lang="en-US" altLang="en-US" sz="3600" b="1" dirty="0">
                <a:solidFill>
                  <a:schemeClr val="accent1">
                    <a:lumMod val="50000"/>
                  </a:schemeClr>
                </a:solidFill>
                <a:latin typeface="Calibri" panose="020F0502020204030204" pitchFamily="34" charset="0"/>
                <a:cs typeface="Calibri" panose="020F0502020204030204" pitchFamily="34" charset="0"/>
              </a:rPr>
            </a:br>
            <a:r>
              <a:rPr lang="en-US" altLang="en-US" sz="3600" b="1" dirty="0">
                <a:solidFill>
                  <a:schemeClr val="accent1">
                    <a:lumMod val="50000"/>
                  </a:schemeClr>
                </a:solidFill>
                <a:latin typeface="Calibri" panose="020F0502020204030204" pitchFamily="34" charset="0"/>
                <a:cs typeface="Calibri" panose="020F0502020204030204" pitchFamily="34" charset="0"/>
              </a:rPr>
              <a:t>(Descriptive Analyses) </a:t>
            </a:r>
            <a:br>
              <a:rPr lang="en-US" altLang="en-US" sz="3600" b="1" dirty="0">
                <a:solidFill>
                  <a:schemeClr val="accent1">
                    <a:lumMod val="50000"/>
                  </a:schemeClr>
                </a:solidFill>
                <a:latin typeface="Calibri" panose="020F0502020204030204" pitchFamily="34" charset="0"/>
                <a:cs typeface="Calibri" panose="020F0502020204030204" pitchFamily="34" charset="0"/>
              </a:rPr>
            </a:br>
            <a:r>
              <a:rPr lang="en-US" altLang="en-US" sz="2700" b="1" dirty="0">
                <a:solidFill>
                  <a:schemeClr val="accent1">
                    <a:lumMod val="50000"/>
                  </a:schemeClr>
                </a:solidFill>
                <a:latin typeface="Calibri" panose="020F0502020204030204" pitchFamily="34" charset="0"/>
                <a:cs typeface="Calibri" panose="020F0502020204030204" pitchFamily="34" charset="0"/>
              </a:rPr>
              <a:t>(n=1,334)</a:t>
            </a:r>
          </a:p>
        </p:txBody>
      </p:sp>
      <p:sp>
        <p:nvSpPr>
          <p:cNvPr id="108547" name="Text Placeholder 10">
            <a:extLst>
              <a:ext uri="{FF2B5EF4-FFF2-40B4-BE49-F238E27FC236}">
                <a16:creationId xmlns:a16="http://schemas.microsoft.com/office/drawing/2014/main" id="{81126257-7A4A-E64A-AC75-BCCDFDDF9D14}"/>
              </a:ext>
            </a:extLst>
          </p:cNvPr>
          <p:cNvSpPr>
            <a:spLocks noGrp="1" noChangeArrowheads="1"/>
          </p:cNvSpPr>
          <p:nvPr>
            <p:ph type="body" sz="quarter" idx="10"/>
          </p:nvPr>
        </p:nvSpPr>
        <p:spPr/>
        <p:txBody>
          <a:bodyPr/>
          <a:lstStyle/>
          <a:p>
            <a:pPr marL="0" indent="0">
              <a:spcBef>
                <a:spcPct val="0"/>
              </a:spcBef>
              <a:spcAft>
                <a:spcPct val="0"/>
              </a:spcAft>
              <a:buNone/>
            </a:pPr>
            <a:r>
              <a:rPr lang="en-US" dirty="0"/>
              <a:t>95% of the HR+ study population received concomitant endocrine therapy.</a:t>
            </a:r>
          </a:p>
          <a:p>
            <a:pPr marL="0" indent="0">
              <a:spcBef>
                <a:spcPct val="0"/>
              </a:spcBef>
              <a:spcAft>
                <a:spcPct val="0"/>
              </a:spcAft>
              <a:buNone/>
            </a:pPr>
            <a:endParaRPr lang="en-US" dirty="0">
              <a:solidFill>
                <a:schemeClr val="tx1">
                  <a:lumMod val="65000"/>
                  <a:lumOff val="35000"/>
                </a:schemeClr>
              </a:solidFill>
            </a:endParaRPr>
          </a:p>
          <a:p>
            <a:pPr marL="0" indent="0">
              <a:spcBef>
                <a:spcPct val="0"/>
              </a:spcBef>
              <a:spcAft>
                <a:spcPct val="0"/>
              </a:spcAft>
              <a:buNone/>
            </a:pPr>
            <a:endParaRPr lang="en-US" dirty="0">
              <a:solidFill>
                <a:schemeClr val="tx1">
                  <a:lumMod val="65000"/>
                  <a:lumOff val="35000"/>
                </a:schemeClr>
              </a:solidFill>
            </a:endParaRPr>
          </a:p>
          <a:p>
            <a:pPr marL="0" indent="0">
              <a:buNone/>
            </a:pPr>
            <a:r>
              <a:rPr lang="en-US" sz="900" dirty="0">
                <a:effectLst/>
                <a:ea typeface="Calibri" panose="020F0502020204030204" pitchFamily="34" charset="0"/>
              </a:rPr>
              <a:t>Chan, A. Clin Breast Cancer. 2021</a:t>
            </a:r>
            <a:endParaRPr lang="en-US" sz="900" dirty="0">
              <a:effectLst/>
              <a:latin typeface="Calibri" panose="020F0502020204030204" pitchFamily="34" charset="0"/>
              <a:ea typeface="Calibri" panose="020F0502020204030204" pitchFamily="34" charset="0"/>
            </a:endParaRPr>
          </a:p>
        </p:txBody>
      </p:sp>
      <p:sp>
        <p:nvSpPr>
          <p:cNvPr id="2" name="Rectangle 1">
            <a:extLst>
              <a:ext uri="{FF2B5EF4-FFF2-40B4-BE49-F238E27FC236}">
                <a16:creationId xmlns:a16="http://schemas.microsoft.com/office/drawing/2014/main" id="{D41736B6-DD79-4472-90E6-4EC92CEB2F62}"/>
              </a:ext>
            </a:extLst>
          </p:cNvPr>
          <p:cNvSpPr/>
          <p:nvPr/>
        </p:nvSpPr>
        <p:spPr>
          <a:xfrm>
            <a:off x="4686015" y="3223606"/>
            <a:ext cx="661400" cy="307777"/>
          </a:xfrm>
          <a:prstGeom prst="rect">
            <a:avLst/>
          </a:prstGeom>
          <a:solidFill>
            <a:srgbClr val="FF0000"/>
          </a:solidFill>
          <a:ln w="19050">
            <a:solidFill>
              <a:srgbClr val="FF0000"/>
            </a:solidFill>
            <a:miter lim="800000"/>
            <a:headEnd/>
            <a:tailEnd/>
          </a:ln>
        </p:spPr>
        <p:txBody>
          <a:bodyPr wrap="none" lIns="45720" tIns="45720" rIns="45720" bIns="45720" anchor="ctr" anchorCtr="0">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white"/>
                </a:solidFill>
                <a:effectLst/>
                <a:uLnTx/>
                <a:uFillTx/>
                <a:latin typeface="Arial"/>
                <a:ea typeface="MS PGothic" panose="020B0600070205080204" pitchFamily="34" charset="-128"/>
                <a:cs typeface="Arial"/>
              </a:rPr>
              <a:t>∆ 5.1%</a:t>
            </a:r>
          </a:p>
        </p:txBody>
      </p:sp>
      <p:grpSp>
        <p:nvGrpSpPr>
          <p:cNvPr id="152" name="Group 151">
            <a:extLst>
              <a:ext uri="{FF2B5EF4-FFF2-40B4-BE49-F238E27FC236}">
                <a16:creationId xmlns:a16="http://schemas.microsoft.com/office/drawing/2014/main" id="{9F5A32BC-DD92-4BF7-AB49-970B12D57859}"/>
              </a:ext>
            </a:extLst>
          </p:cNvPr>
          <p:cNvGrpSpPr/>
          <p:nvPr/>
        </p:nvGrpSpPr>
        <p:grpSpPr>
          <a:xfrm>
            <a:off x="665874" y="2229597"/>
            <a:ext cx="4780771" cy="2710157"/>
            <a:chOff x="761998" y="2153098"/>
            <a:chExt cx="4780771" cy="2710157"/>
          </a:xfrm>
        </p:grpSpPr>
        <p:sp>
          <p:nvSpPr>
            <p:cNvPr id="153" name="TextBox 152">
              <a:extLst>
                <a:ext uri="{FF2B5EF4-FFF2-40B4-BE49-F238E27FC236}">
                  <a16:creationId xmlns:a16="http://schemas.microsoft.com/office/drawing/2014/main" id="{4A07DEC5-5F0F-41A1-BDDD-36CFB6A50E13}"/>
                </a:ext>
              </a:extLst>
            </p:cNvPr>
            <p:cNvSpPr txBox="1"/>
            <p:nvPr/>
          </p:nvSpPr>
          <p:spPr>
            <a:xfrm>
              <a:off x="761998" y="2153098"/>
              <a:ext cx="211596"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100</a:t>
              </a:r>
            </a:p>
          </p:txBody>
        </p:sp>
        <p:sp>
          <p:nvSpPr>
            <p:cNvPr id="154" name="TextBox 153">
              <a:extLst>
                <a:ext uri="{FF2B5EF4-FFF2-40B4-BE49-F238E27FC236}">
                  <a16:creationId xmlns:a16="http://schemas.microsoft.com/office/drawing/2014/main" id="{01A57165-5836-4181-A0AA-FFC9941EE008}"/>
                </a:ext>
              </a:extLst>
            </p:cNvPr>
            <p:cNvSpPr txBox="1"/>
            <p:nvPr/>
          </p:nvSpPr>
          <p:spPr>
            <a:xfrm>
              <a:off x="832530" y="2553148"/>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90</a:t>
              </a:r>
            </a:p>
          </p:txBody>
        </p:sp>
        <p:sp>
          <p:nvSpPr>
            <p:cNvPr id="155" name="TextBox 154">
              <a:extLst>
                <a:ext uri="{FF2B5EF4-FFF2-40B4-BE49-F238E27FC236}">
                  <a16:creationId xmlns:a16="http://schemas.microsoft.com/office/drawing/2014/main" id="{6C82A925-E598-470F-8E4A-AC852D3DCBA3}"/>
                </a:ext>
              </a:extLst>
            </p:cNvPr>
            <p:cNvSpPr txBox="1"/>
            <p:nvPr/>
          </p:nvSpPr>
          <p:spPr>
            <a:xfrm>
              <a:off x="832530" y="2952753"/>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80</a:t>
              </a:r>
            </a:p>
          </p:txBody>
        </p:sp>
        <p:sp>
          <p:nvSpPr>
            <p:cNvPr id="156" name="TextBox 155">
              <a:extLst>
                <a:ext uri="{FF2B5EF4-FFF2-40B4-BE49-F238E27FC236}">
                  <a16:creationId xmlns:a16="http://schemas.microsoft.com/office/drawing/2014/main" id="{A3C4B032-E526-4406-B991-ED7B9795B725}"/>
                </a:ext>
              </a:extLst>
            </p:cNvPr>
            <p:cNvSpPr txBox="1"/>
            <p:nvPr/>
          </p:nvSpPr>
          <p:spPr>
            <a:xfrm>
              <a:off x="832530" y="3352056"/>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70</a:t>
              </a:r>
            </a:p>
          </p:txBody>
        </p:sp>
        <p:sp>
          <p:nvSpPr>
            <p:cNvPr id="157" name="TextBox 156">
              <a:extLst>
                <a:ext uri="{FF2B5EF4-FFF2-40B4-BE49-F238E27FC236}">
                  <a16:creationId xmlns:a16="http://schemas.microsoft.com/office/drawing/2014/main" id="{9B7091BF-3381-4D8D-A2FA-FF8229B3CB7A}"/>
                </a:ext>
              </a:extLst>
            </p:cNvPr>
            <p:cNvSpPr txBox="1"/>
            <p:nvPr/>
          </p:nvSpPr>
          <p:spPr>
            <a:xfrm>
              <a:off x="832530" y="3754484"/>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60</a:t>
              </a:r>
            </a:p>
          </p:txBody>
        </p:sp>
        <p:sp>
          <p:nvSpPr>
            <p:cNvPr id="158" name="TextBox 157">
              <a:extLst>
                <a:ext uri="{FF2B5EF4-FFF2-40B4-BE49-F238E27FC236}">
                  <a16:creationId xmlns:a16="http://schemas.microsoft.com/office/drawing/2014/main" id="{2DDBEBC6-A88A-424C-A363-BEBDECF20303}"/>
                </a:ext>
              </a:extLst>
            </p:cNvPr>
            <p:cNvSpPr txBox="1"/>
            <p:nvPr/>
          </p:nvSpPr>
          <p:spPr>
            <a:xfrm>
              <a:off x="832530" y="4158106"/>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50</a:t>
              </a:r>
            </a:p>
          </p:txBody>
        </p:sp>
        <p:sp>
          <p:nvSpPr>
            <p:cNvPr id="159" name="TextBox 158">
              <a:extLst>
                <a:ext uri="{FF2B5EF4-FFF2-40B4-BE49-F238E27FC236}">
                  <a16:creationId xmlns:a16="http://schemas.microsoft.com/office/drawing/2014/main" id="{3858921A-47F6-404B-B432-F8DEE562DB31}"/>
                </a:ext>
              </a:extLst>
            </p:cNvPr>
            <p:cNvSpPr txBox="1"/>
            <p:nvPr/>
          </p:nvSpPr>
          <p:spPr>
            <a:xfrm>
              <a:off x="903062" y="4545060"/>
              <a:ext cx="70532"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160" name="TextBox 159">
              <a:extLst>
                <a:ext uri="{FF2B5EF4-FFF2-40B4-BE49-F238E27FC236}">
                  <a16:creationId xmlns:a16="http://schemas.microsoft.com/office/drawing/2014/main" id="{367D7BF9-8C7D-45B4-90B0-62E27AFA9FFF}"/>
                </a:ext>
              </a:extLst>
            </p:cNvPr>
            <p:cNvSpPr txBox="1"/>
            <p:nvPr/>
          </p:nvSpPr>
          <p:spPr>
            <a:xfrm>
              <a:off x="1020819" y="470936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161" name="TextBox 160">
              <a:extLst>
                <a:ext uri="{FF2B5EF4-FFF2-40B4-BE49-F238E27FC236}">
                  <a16:creationId xmlns:a16="http://schemas.microsoft.com/office/drawing/2014/main" id="{9B20DD60-769C-4834-8B5C-0912662508EE}"/>
                </a:ext>
              </a:extLst>
            </p:cNvPr>
            <p:cNvSpPr txBox="1"/>
            <p:nvPr/>
          </p:nvSpPr>
          <p:spPr>
            <a:xfrm>
              <a:off x="1460159" y="470936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a:t>
              </a:r>
            </a:p>
          </p:txBody>
        </p:sp>
        <p:sp>
          <p:nvSpPr>
            <p:cNvPr id="162" name="TextBox 161">
              <a:extLst>
                <a:ext uri="{FF2B5EF4-FFF2-40B4-BE49-F238E27FC236}">
                  <a16:creationId xmlns:a16="http://schemas.microsoft.com/office/drawing/2014/main" id="{96D12D90-8CB7-4667-AFCC-D30DCDD2FF7C}"/>
                </a:ext>
              </a:extLst>
            </p:cNvPr>
            <p:cNvSpPr txBox="1"/>
            <p:nvPr/>
          </p:nvSpPr>
          <p:spPr>
            <a:xfrm>
              <a:off x="1863043" y="4709367"/>
              <a:ext cx="141064"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12</a:t>
              </a:r>
            </a:p>
          </p:txBody>
        </p:sp>
        <p:sp>
          <p:nvSpPr>
            <p:cNvPr id="163" name="TextBox 162">
              <a:extLst>
                <a:ext uri="{FF2B5EF4-FFF2-40B4-BE49-F238E27FC236}">
                  <a16:creationId xmlns:a16="http://schemas.microsoft.com/office/drawing/2014/main" id="{8C786AB1-6A8F-4079-8532-EB62954037C8}"/>
                </a:ext>
              </a:extLst>
            </p:cNvPr>
            <p:cNvSpPr txBox="1"/>
            <p:nvPr/>
          </p:nvSpPr>
          <p:spPr>
            <a:xfrm>
              <a:off x="2301193" y="4709367"/>
              <a:ext cx="141064"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18</a:t>
              </a:r>
            </a:p>
          </p:txBody>
        </p:sp>
        <p:sp>
          <p:nvSpPr>
            <p:cNvPr id="164" name="TextBox 163">
              <a:extLst>
                <a:ext uri="{FF2B5EF4-FFF2-40B4-BE49-F238E27FC236}">
                  <a16:creationId xmlns:a16="http://schemas.microsoft.com/office/drawing/2014/main" id="{ACC2734B-50F8-4A4E-9A8B-BF81B703FAF2}"/>
                </a:ext>
              </a:extLst>
            </p:cNvPr>
            <p:cNvSpPr txBox="1"/>
            <p:nvPr/>
          </p:nvSpPr>
          <p:spPr>
            <a:xfrm>
              <a:off x="2745295" y="4709367"/>
              <a:ext cx="141064"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24</a:t>
              </a:r>
            </a:p>
          </p:txBody>
        </p:sp>
        <p:sp>
          <p:nvSpPr>
            <p:cNvPr id="165" name="TextBox 164">
              <a:extLst>
                <a:ext uri="{FF2B5EF4-FFF2-40B4-BE49-F238E27FC236}">
                  <a16:creationId xmlns:a16="http://schemas.microsoft.com/office/drawing/2014/main" id="{A5E3FA2C-66D9-47C2-A2A0-5AF91ECA7609}"/>
                </a:ext>
              </a:extLst>
            </p:cNvPr>
            <p:cNvSpPr txBox="1"/>
            <p:nvPr/>
          </p:nvSpPr>
          <p:spPr>
            <a:xfrm>
              <a:off x="3159859" y="4709367"/>
              <a:ext cx="176331"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30 </a:t>
              </a:r>
            </a:p>
          </p:txBody>
        </p:sp>
        <p:sp>
          <p:nvSpPr>
            <p:cNvPr id="166" name="TextBox 165">
              <a:extLst>
                <a:ext uri="{FF2B5EF4-FFF2-40B4-BE49-F238E27FC236}">
                  <a16:creationId xmlns:a16="http://schemas.microsoft.com/office/drawing/2014/main" id="{5E24E595-E043-40E5-A4EE-8A657C27254C}"/>
                </a:ext>
              </a:extLst>
            </p:cNvPr>
            <p:cNvSpPr txBox="1"/>
            <p:nvPr/>
          </p:nvSpPr>
          <p:spPr>
            <a:xfrm>
              <a:off x="3609690" y="4709367"/>
              <a:ext cx="176331"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36 </a:t>
              </a:r>
            </a:p>
          </p:txBody>
        </p:sp>
        <p:sp>
          <p:nvSpPr>
            <p:cNvPr id="167" name="TextBox 166">
              <a:extLst>
                <a:ext uri="{FF2B5EF4-FFF2-40B4-BE49-F238E27FC236}">
                  <a16:creationId xmlns:a16="http://schemas.microsoft.com/office/drawing/2014/main" id="{12C84683-354A-4A62-9598-FE000D29823F}"/>
                </a:ext>
              </a:extLst>
            </p:cNvPr>
            <p:cNvSpPr txBox="1"/>
            <p:nvPr/>
          </p:nvSpPr>
          <p:spPr>
            <a:xfrm>
              <a:off x="4059521"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42 </a:t>
              </a:r>
            </a:p>
          </p:txBody>
        </p:sp>
        <p:sp>
          <p:nvSpPr>
            <p:cNvPr id="168" name="TextBox 167">
              <a:extLst>
                <a:ext uri="{FF2B5EF4-FFF2-40B4-BE49-F238E27FC236}">
                  <a16:creationId xmlns:a16="http://schemas.microsoft.com/office/drawing/2014/main" id="{2A40D8AB-CAF9-4FDD-8BAE-1208AD7EBEA8}"/>
                </a:ext>
              </a:extLst>
            </p:cNvPr>
            <p:cNvSpPr txBox="1"/>
            <p:nvPr/>
          </p:nvSpPr>
          <p:spPr>
            <a:xfrm>
              <a:off x="4479663"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48 </a:t>
              </a:r>
            </a:p>
          </p:txBody>
        </p:sp>
        <p:sp>
          <p:nvSpPr>
            <p:cNvPr id="169" name="TextBox 168">
              <a:extLst>
                <a:ext uri="{FF2B5EF4-FFF2-40B4-BE49-F238E27FC236}">
                  <a16:creationId xmlns:a16="http://schemas.microsoft.com/office/drawing/2014/main" id="{0D292497-10D0-4AC7-8CA2-671797D38CFA}"/>
                </a:ext>
              </a:extLst>
            </p:cNvPr>
            <p:cNvSpPr txBox="1"/>
            <p:nvPr/>
          </p:nvSpPr>
          <p:spPr>
            <a:xfrm>
              <a:off x="4915432"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54 </a:t>
              </a:r>
            </a:p>
          </p:txBody>
        </p:sp>
        <p:sp>
          <p:nvSpPr>
            <p:cNvPr id="170" name="TextBox 169">
              <a:extLst>
                <a:ext uri="{FF2B5EF4-FFF2-40B4-BE49-F238E27FC236}">
                  <a16:creationId xmlns:a16="http://schemas.microsoft.com/office/drawing/2014/main" id="{21870426-5976-40E4-8BA3-A4FD9BF685DF}"/>
                </a:ext>
              </a:extLst>
            </p:cNvPr>
            <p:cNvSpPr txBox="1"/>
            <p:nvPr/>
          </p:nvSpPr>
          <p:spPr>
            <a:xfrm>
              <a:off x="5366439"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60 </a:t>
              </a:r>
            </a:p>
          </p:txBody>
        </p:sp>
        <p:grpSp>
          <p:nvGrpSpPr>
            <p:cNvPr id="171" name="Group 170">
              <a:extLst>
                <a:ext uri="{FF2B5EF4-FFF2-40B4-BE49-F238E27FC236}">
                  <a16:creationId xmlns:a16="http://schemas.microsoft.com/office/drawing/2014/main" id="{06D0B64D-CA99-4AA7-8AF5-44A9E7A630BB}"/>
                </a:ext>
              </a:extLst>
            </p:cNvPr>
            <p:cNvGrpSpPr/>
            <p:nvPr/>
          </p:nvGrpSpPr>
          <p:grpSpPr>
            <a:xfrm>
              <a:off x="990600" y="2226469"/>
              <a:ext cx="4452938" cy="2471738"/>
              <a:chOff x="990600" y="2226469"/>
              <a:chExt cx="4452938" cy="2471738"/>
            </a:xfrm>
          </p:grpSpPr>
          <p:grpSp>
            <p:nvGrpSpPr>
              <p:cNvPr id="172" name="Group 171">
                <a:extLst>
                  <a:ext uri="{FF2B5EF4-FFF2-40B4-BE49-F238E27FC236}">
                    <a16:creationId xmlns:a16="http://schemas.microsoft.com/office/drawing/2014/main" id="{E6424C62-DE0A-4A1E-94B3-A176D1C68CDB}"/>
                  </a:ext>
                </a:extLst>
              </p:cNvPr>
              <p:cNvGrpSpPr/>
              <p:nvPr/>
            </p:nvGrpSpPr>
            <p:grpSpPr>
              <a:xfrm>
                <a:off x="990600" y="2226469"/>
                <a:ext cx="4452938" cy="2471738"/>
                <a:chOff x="990600" y="2226469"/>
                <a:chExt cx="4452938" cy="2471738"/>
              </a:xfrm>
            </p:grpSpPr>
            <p:sp>
              <p:nvSpPr>
                <p:cNvPr id="177" name="Freeform: Shape 176">
                  <a:extLst>
                    <a:ext uri="{FF2B5EF4-FFF2-40B4-BE49-F238E27FC236}">
                      <a16:creationId xmlns:a16="http://schemas.microsoft.com/office/drawing/2014/main" id="{2C26C7D7-BDBF-4E15-B5D3-09E6727F52C0}"/>
                    </a:ext>
                  </a:extLst>
                </p:cNvPr>
                <p:cNvSpPr/>
                <p:nvPr/>
              </p:nvSpPr>
              <p:spPr>
                <a:xfrm>
                  <a:off x="1052513" y="2226469"/>
                  <a:ext cx="4391025" cy="2409825"/>
                </a:xfrm>
                <a:custGeom>
                  <a:avLst/>
                  <a:gdLst>
                    <a:gd name="connsiteX0" fmla="*/ 0 w 4391025"/>
                    <a:gd name="connsiteY0" fmla="*/ 0 h 2409825"/>
                    <a:gd name="connsiteX1" fmla="*/ 0 w 4391025"/>
                    <a:gd name="connsiteY1" fmla="*/ 2409825 h 2409825"/>
                    <a:gd name="connsiteX2" fmla="*/ 4391025 w 4391025"/>
                    <a:gd name="connsiteY2" fmla="*/ 2409825 h 2409825"/>
                  </a:gdLst>
                  <a:ahLst/>
                  <a:cxnLst>
                    <a:cxn ang="0">
                      <a:pos x="connsiteX0" y="connsiteY0"/>
                    </a:cxn>
                    <a:cxn ang="0">
                      <a:pos x="connsiteX1" y="connsiteY1"/>
                    </a:cxn>
                    <a:cxn ang="0">
                      <a:pos x="connsiteX2" y="connsiteY2"/>
                    </a:cxn>
                  </a:cxnLst>
                  <a:rect l="l" t="t" r="r" b="b"/>
                  <a:pathLst>
                    <a:path w="4391025" h="2409825">
                      <a:moveTo>
                        <a:pt x="0" y="0"/>
                      </a:moveTo>
                      <a:lnTo>
                        <a:pt x="0" y="2409825"/>
                      </a:lnTo>
                      <a:lnTo>
                        <a:pt x="4391025" y="2409825"/>
                      </a:lnTo>
                    </a:path>
                  </a:pathLst>
                </a:custGeom>
                <a:noFill/>
                <a:ln w="12700" cap="flat" cmpd="sng" algn="ctr">
                  <a:solidFill>
                    <a:sysClr val="windowText" lastClr="000000">
                      <a:lumMod val="85000"/>
                      <a:lumOff val="1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pSp>
              <p:nvGrpSpPr>
                <p:cNvPr id="178" name="Group 177">
                  <a:extLst>
                    <a:ext uri="{FF2B5EF4-FFF2-40B4-BE49-F238E27FC236}">
                      <a16:creationId xmlns:a16="http://schemas.microsoft.com/office/drawing/2014/main" id="{AB08EC00-BD3A-4999-8B80-89F196281EC0}"/>
                    </a:ext>
                  </a:extLst>
                </p:cNvPr>
                <p:cNvGrpSpPr/>
                <p:nvPr/>
              </p:nvGrpSpPr>
              <p:grpSpPr>
                <a:xfrm>
                  <a:off x="990600" y="2233614"/>
                  <a:ext cx="61913" cy="2402680"/>
                  <a:chOff x="990600" y="2233614"/>
                  <a:chExt cx="61913" cy="2402680"/>
                </a:xfrm>
              </p:grpSpPr>
              <p:cxnSp>
                <p:nvCxnSpPr>
                  <p:cNvPr id="191" name="Straight Connector 190">
                    <a:extLst>
                      <a:ext uri="{FF2B5EF4-FFF2-40B4-BE49-F238E27FC236}">
                        <a16:creationId xmlns:a16="http://schemas.microsoft.com/office/drawing/2014/main" id="{5A3ADD60-3391-476A-BCE9-0EA5878CABEC}"/>
                      </a:ext>
                    </a:extLst>
                  </p:cNvPr>
                  <p:cNvCxnSpPr>
                    <a:cxnSpLocks/>
                  </p:cNvCxnSpPr>
                  <p:nvPr/>
                </p:nvCxnSpPr>
                <p:spPr>
                  <a:xfrm>
                    <a:off x="990600" y="2233614"/>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2" name="Straight Connector 191">
                    <a:extLst>
                      <a:ext uri="{FF2B5EF4-FFF2-40B4-BE49-F238E27FC236}">
                        <a16:creationId xmlns:a16="http://schemas.microsoft.com/office/drawing/2014/main" id="{4A774C54-E2BE-4AEE-8CA3-FD65C4FC5E55}"/>
                      </a:ext>
                    </a:extLst>
                  </p:cNvPr>
                  <p:cNvCxnSpPr>
                    <a:cxnSpLocks/>
                  </p:cNvCxnSpPr>
                  <p:nvPr/>
                </p:nvCxnSpPr>
                <p:spPr>
                  <a:xfrm>
                    <a:off x="990600" y="2634855"/>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3" name="Straight Connector 192">
                    <a:extLst>
                      <a:ext uri="{FF2B5EF4-FFF2-40B4-BE49-F238E27FC236}">
                        <a16:creationId xmlns:a16="http://schemas.microsoft.com/office/drawing/2014/main" id="{DF6E43DA-4B57-4386-B4AC-F1EE158D0758}"/>
                      </a:ext>
                    </a:extLst>
                  </p:cNvPr>
                  <p:cNvCxnSpPr>
                    <a:cxnSpLocks/>
                  </p:cNvCxnSpPr>
                  <p:nvPr/>
                </p:nvCxnSpPr>
                <p:spPr>
                  <a:xfrm>
                    <a:off x="990600" y="3030142"/>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4" name="Straight Connector 193">
                    <a:extLst>
                      <a:ext uri="{FF2B5EF4-FFF2-40B4-BE49-F238E27FC236}">
                        <a16:creationId xmlns:a16="http://schemas.microsoft.com/office/drawing/2014/main" id="{25B62878-B000-4C4C-996F-57E0619F5EE9}"/>
                      </a:ext>
                    </a:extLst>
                  </p:cNvPr>
                  <p:cNvCxnSpPr>
                    <a:cxnSpLocks/>
                  </p:cNvCxnSpPr>
                  <p:nvPr/>
                </p:nvCxnSpPr>
                <p:spPr>
                  <a:xfrm>
                    <a:off x="990600" y="3433764"/>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5" name="Straight Connector 194">
                    <a:extLst>
                      <a:ext uri="{FF2B5EF4-FFF2-40B4-BE49-F238E27FC236}">
                        <a16:creationId xmlns:a16="http://schemas.microsoft.com/office/drawing/2014/main" id="{51865C4E-159F-4FA2-91D8-CE266E30D6D1}"/>
                      </a:ext>
                    </a:extLst>
                  </p:cNvPr>
                  <p:cNvCxnSpPr>
                    <a:cxnSpLocks/>
                  </p:cNvCxnSpPr>
                  <p:nvPr/>
                </p:nvCxnSpPr>
                <p:spPr>
                  <a:xfrm>
                    <a:off x="990600" y="3836196"/>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6" name="Straight Connector 195">
                    <a:extLst>
                      <a:ext uri="{FF2B5EF4-FFF2-40B4-BE49-F238E27FC236}">
                        <a16:creationId xmlns:a16="http://schemas.microsoft.com/office/drawing/2014/main" id="{523FA747-BE37-4C24-BC9A-318A7318D8FA}"/>
                      </a:ext>
                    </a:extLst>
                  </p:cNvPr>
                  <p:cNvCxnSpPr>
                    <a:cxnSpLocks/>
                  </p:cNvCxnSpPr>
                  <p:nvPr/>
                </p:nvCxnSpPr>
                <p:spPr>
                  <a:xfrm>
                    <a:off x="990600" y="4237438"/>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7" name="Straight Connector 196">
                    <a:extLst>
                      <a:ext uri="{FF2B5EF4-FFF2-40B4-BE49-F238E27FC236}">
                        <a16:creationId xmlns:a16="http://schemas.microsoft.com/office/drawing/2014/main" id="{DAB92FCB-C81C-4D40-924E-6AF602967CD4}"/>
                      </a:ext>
                    </a:extLst>
                  </p:cNvPr>
                  <p:cNvCxnSpPr>
                    <a:cxnSpLocks/>
                  </p:cNvCxnSpPr>
                  <p:nvPr/>
                </p:nvCxnSpPr>
                <p:spPr>
                  <a:xfrm>
                    <a:off x="990600" y="4636294"/>
                    <a:ext cx="61913" cy="0"/>
                  </a:xfrm>
                  <a:prstGeom prst="line">
                    <a:avLst/>
                  </a:prstGeom>
                  <a:noFill/>
                  <a:ln w="12700" cap="flat" cmpd="sng" algn="ctr">
                    <a:solidFill>
                      <a:sysClr val="windowText" lastClr="000000">
                        <a:lumMod val="85000"/>
                        <a:lumOff val="15000"/>
                      </a:sysClr>
                    </a:solidFill>
                    <a:prstDash val="solid"/>
                    <a:miter lim="800000"/>
                  </a:ln>
                  <a:effectLst/>
                </p:spPr>
              </p:cxnSp>
            </p:grpSp>
            <p:grpSp>
              <p:nvGrpSpPr>
                <p:cNvPr id="179" name="Group 178">
                  <a:extLst>
                    <a:ext uri="{FF2B5EF4-FFF2-40B4-BE49-F238E27FC236}">
                      <a16:creationId xmlns:a16="http://schemas.microsoft.com/office/drawing/2014/main" id="{B1743DA5-EEDA-4430-9FDD-A848DA012D75}"/>
                    </a:ext>
                  </a:extLst>
                </p:cNvPr>
                <p:cNvGrpSpPr/>
                <p:nvPr/>
              </p:nvGrpSpPr>
              <p:grpSpPr>
                <a:xfrm>
                  <a:off x="1052513" y="4636293"/>
                  <a:ext cx="4390426" cy="61914"/>
                  <a:chOff x="1052513" y="4636293"/>
                  <a:chExt cx="4390426" cy="61914"/>
                </a:xfrm>
              </p:grpSpPr>
              <p:cxnSp>
                <p:nvCxnSpPr>
                  <p:cNvPr id="180" name="Straight Connector 179">
                    <a:extLst>
                      <a:ext uri="{FF2B5EF4-FFF2-40B4-BE49-F238E27FC236}">
                        <a16:creationId xmlns:a16="http://schemas.microsoft.com/office/drawing/2014/main" id="{62690C60-2D31-4E7F-B7A6-B6B903C55B52}"/>
                      </a:ext>
                    </a:extLst>
                  </p:cNvPr>
                  <p:cNvCxnSpPr>
                    <a:cxnSpLocks/>
                  </p:cNvCxnSpPr>
                  <p:nvPr/>
                </p:nvCxnSpPr>
                <p:spPr>
                  <a:xfrm rot="16200000" flipV="1">
                    <a:off x="1021556"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1" name="Straight Connector 180">
                    <a:extLst>
                      <a:ext uri="{FF2B5EF4-FFF2-40B4-BE49-F238E27FC236}">
                        <a16:creationId xmlns:a16="http://schemas.microsoft.com/office/drawing/2014/main" id="{DB578A44-90FC-4BDF-9CB9-A8C03BF306EA}"/>
                      </a:ext>
                    </a:extLst>
                  </p:cNvPr>
                  <p:cNvCxnSpPr>
                    <a:cxnSpLocks/>
                  </p:cNvCxnSpPr>
                  <p:nvPr/>
                </p:nvCxnSpPr>
                <p:spPr>
                  <a:xfrm rot="16200000" flipV="1">
                    <a:off x="1464469"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2" name="Straight Connector 181">
                    <a:extLst>
                      <a:ext uri="{FF2B5EF4-FFF2-40B4-BE49-F238E27FC236}">
                        <a16:creationId xmlns:a16="http://schemas.microsoft.com/office/drawing/2014/main" id="{6C6BA620-FB79-49DD-A4F3-648397FD8519}"/>
                      </a:ext>
                    </a:extLst>
                  </p:cNvPr>
                  <p:cNvCxnSpPr>
                    <a:cxnSpLocks/>
                  </p:cNvCxnSpPr>
                  <p:nvPr/>
                </p:nvCxnSpPr>
                <p:spPr>
                  <a:xfrm rot="16200000" flipV="1">
                    <a:off x="1902619"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3" name="Straight Connector 182">
                    <a:extLst>
                      <a:ext uri="{FF2B5EF4-FFF2-40B4-BE49-F238E27FC236}">
                        <a16:creationId xmlns:a16="http://schemas.microsoft.com/office/drawing/2014/main" id="{FC7C1DEB-BF59-4647-B645-7008FC2E38A0}"/>
                      </a:ext>
                    </a:extLst>
                  </p:cNvPr>
                  <p:cNvCxnSpPr>
                    <a:cxnSpLocks/>
                  </p:cNvCxnSpPr>
                  <p:nvPr/>
                </p:nvCxnSpPr>
                <p:spPr>
                  <a:xfrm rot="16200000" flipV="1">
                    <a:off x="2340769"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4" name="Straight Connector 183">
                    <a:extLst>
                      <a:ext uri="{FF2B5EF4-FFF2-40B4-BE49-F238E27FC236}">
                        <a16:creationId xmlns:a16="http://schemas.microsoft.com/office/drawing/2014/main" id="{EBA57EA2-CFFB-4434-9957-D9F36E817CBB}"/>
                      </a:ext>
                    </a:extLst>
                  </p:cNvPr>
                  <p:cNvCxnSpPr>
                    <a:cxnSpLocks/>
                  </p:cNvCxnSpPr>
                  <p:nvPr/>
                </p:nvCxnSpPr>
                <p:spPr>
                  <a:xfrm rot="16200000" flipV="1">
                    <a:off x="2783679"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5" name="Straight Connector 184">
                    <a:extLst>
                      <a:ext uri="{FF2B5EF4-FFF2-40B4-BE49-F238E27FC236}">
                        <a16:creationId xmlns:a16="http://schemas.microsoft.com/office/drawing/2014/main" id="{037CB345-F04F-4A2B-BA74-0BDC4251A9BF}"/>
                      </a:ext>
                    </a:extLst>
                  </p:cNvPr>
                  <p:cNvCxnSpPr>
                    <a:cxnSpLocks/>
                  </p:cNvCxnSpPr>
                  <p:nvPr/>
                </p:nvCxnSpPr>
                <p:spPr>
                  <a:xfrm rot="16200000" flipV="1">
                    <a:off x="3217068"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6" name="Straight Connector 185">
                    <a:extLst>
                      <a:ext uri="{FF2B5EF4-FFF2-40B4-BE49-F238E27FC236}">
                        <a16:creationId xmlns:a16="http://schemas.microsoft.com/office/drawing/2014/main" id="{01512F2E-C303-4050-8140-2018E9C8069E}"/>
                      </a:ext>
                    </a:extLst>
                  </p:cNvPr>
                  <p:cNvCxnSpPr>
                    <a:cxnSpLocks/>
                  </p:cNvCxnSpPr>
                  <p:nvPr/>
                </p:nvCxnSpPr>
                <p:spPr>
                  <a:xfrm rot="16200000" flipV="1">
                    <a:off x="3661165"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7" name="Straight Connector 186">
                    <a:extLst>
                      <a:ext uri="{FF2B5EF4-FFF2-40B4-BE49-F238E27FC236}">
                        <a16:creationId xmlns:a16="http://schemas.microsoft.com/office/drawing/2014/main" id="{BADD594F-67D1-440E-BF85-0CF987146381}"/>
                      </a:ext>
                    </a:extLst>
                  </p:cNvPr>
                  <p:cNvCxnSpPr>
                    <a:cxnSpLocks/>
                  </p:cNvCxnSpPr>
                  <p:nvPr/>
                </p:nvCxnSpPr>
                <p:spPr>
                  <a:xfrm rot="16200000" flipV="1">
                    <a:off x="4100500"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8" name="Straight Connector 187">
                    <a:extLst>
                      <a:ext uri="{FF2B5EF4-FFF2-40B4-BE49-F238E27FC236}">
                        <a16:creationId xmlns:a16="http://schemas.microsoft.com/office/drawing/2014/main" id="{D877AF98-D5DF-4962-9589-CD7CBD43137F}"/>
                      </a:ext>
                    </a:extLst>
                  </p:cNvPr>
                  <p:cNvCxnSpPr>
                    <a:cxnSpLocks/>
                  </p:cNvCxnSpPr>
                  <p:nvPr/>
                </p:nvCxnSpPr>
                <p:spPr>
                  <a:xfrm rot="16200000" flipV="1">
                    <a:off x="4536872"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89" name="Straight Connector 188">
                    <a:extLst>
                      <a:ext uri="{FF2B5EF4-FFF2-40B4-BE49-F238E27FC236}">
                        <a16:creationId xmlns:a16="http://schemas.microsoft.com/office/drawing/2014/main" id="{01CBE8D1-2E94-4A8E-B3CC-6C9BEF36A979}"/>
                      </a:ext>
                    </a:extLst>
                  </p:cNvPr>
                  <p:cNvCxnSpPr>
                    <a:cxnSpLocks/>
                  </p:cNvCxnSpPr>
                  <p:nvPr/>
                </p:nvCxnSpPr>
                <p:spPr>
                  <a:xfrm rot="16200000" flipV="1">
                    <a:off x="4972641"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90" name="Straight Connector 189">
                    <a:extLst>
                      <a:ext uri="{FF2B5EF4-FFF2-40B4-BE49-F238E27FC236}">
                        <a16:creationId xmlns:a16="http://schemas.microsoft.com/office/drawing/2014/main" id="{D48AA541-DEBB-4ECA-A918-F129349DEABF}"/>
                      </a:ext>
                    </a:extLst>
                  </p:cNvPr>
                  <p:cNvCxnSpPr>
                    <a:cxnSpLocks/>
                  </p:cNvCxnSpPr>
                  <p:nvPr/>
                </p:nvCxnSpPr>
                <p:spPr>
                  <a:xfrm rot="16200000" flipV="1">
                    <a:off x="5411982" y="4667251"/>
                    <a:ext cx="61913" cy="0"/>
                  </a:xfrm>
                  <a:prstGeom prst="line">
                    <a:avLst/>
                  </a:prstGeom>
                  <a:noFill/>
                  <a:ln w="12700" cap="flat" cmpd="sng" algn="ctr">
                    <a:solidFill>
                      <a:sysClr val="windowText" lastClr="000000">
                        <a:lumMod val="85000"/>
                        <a:lumOff val="15000"/>
                      </a:sysClr>
                    </a:solidFill>
                    <a:prstDash val="solid"/>
                    <a:miter lim="800000"/>
                  </a:ln>
                  <a:effectLst/>
                </p:spPr>
              </p:cxnSp>
            </p:grpSp>
          </p:grpSp>
          <p:grpSp>
            <p:nvGrpSpPr>
              <p:cNvPr id="173" name="Group 172">
                <a:extLst>
                  <a:ext uri="{FF2B5EF4-FFF2-40B4-BE49-F238E27FC236}">
                    <a16:creationId xmlns:a16="http://schemas.microsoft.com/office/drawing/2014/main" id="{E918C5D2-EBC4-407B-8DE5-2EA3EFC26DA4}"/>
                  </a:ext>
                </a:extLst>
              </p:cNvPr>
              <p:cNvGrpSpPr/>
              <p:nvPr/>
            </p:nvGrpSpPr>
            <p:grpSpPr>
              <a:xfrm rot="20422628">
                <a:off x="996101" y="4381501"/>
                <a:ext cx="123825" cy="71435"/>
                <a:chOff x="996101" y="4417219"/>
                <a:chExt cx="123825" cy="71435"/>
              </a:xfrm>
            </p:grpSpPr>
            <p:sp>
              <p:nvSpPr>
                <p:cNvPr id="174" name="Rectangle 173">
                  <a:extLst>
                    <a:ext uri="{FF2B5EF4-FFF2-40B4-BE49-F238E27FC236}">
                      <a16:creationId xmlns:a16="http://schemas.microsoft.com/office/drawing/2014/main" id="{5C701D9A-B832-4F35-9278-6461383162BC}"/>
                    </a:ext>
                  </a:extLst>
                </p:cNvPr>
                <p:cNvSpPr/>
                <p:nvPr/>
              </p:nvSpPr>
              <p:spPr>
                <a:xfrm>
                  <a:off x="996186" y="4417219"/>
                  <a:ext cx="112651" cy="71435"/>
                </a:xfrm>
                <a:prstGeom prst="rect">
                  <a:avLst/>
                </a:prstGeom>
                <a:solidFill>
                  <a:sysClr val="window" lastClr="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cxnSp>
              <p:nvCxnSpPr>
                <p:cNvPr id="175" name="Straight Connector 174">
                  <a:extLst>
                    <a:ext uri="{FF2B5EF4-FFF2-40B4-BE49-F238E27FC236}">
                      <a16:creationId xmlns:a16="http://schemas.microsoft.com/office/drawing/2014/main" id="{C4D5EE11-3E07-4BBF-B60F-DDA5845B10CF}"/>
                    </a:ext>
                  </a:extLst>
                </p:cNvPr>
                <p:cNvCxnSpPr/>
                <p:nvPr/>
              </p:nvCxnSpPr>
              <p:spPr>
                <a:xfrm>
                  <a:off x="996101" y="4417219"/>
                  <a:ext cx="123825"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76" name="Straight Connector 175">
                  <a:extLst>
                    <a:ext uri="{FF2B5EF4-FFF2-40B4-BE49-F238E27FC236}">
                      <a16:creationId xmlns:a16="http://schemas.microsoft.com/office/drawing/2014/main" id="{2A842BF7-D710-4C2B-A5B8-BBBE2320651C}"/>
                    </a:ext>
                  </a:extLst>
                </p:cNvPr>
                <p:cNvCxnSpPr/>
                <p:nvPr/>
              </p:nvCxnSpPr>
              <p:spPr>
                <a:xfrm>
                  <a:off x="996101" y="4483892"/>
                  <a:ext cx="123825" cy="0"/>
                </a:xfrm>
                <a:prstGeom prst="line">
                  <a:avLst/>
                </a:prstGeom>
                <a:noFill/>
                <a:ln w="12700" cap="flat" cmpd="sng" algn="ctr">
                  <a:solidFill>
                    <a:sysClr val="windowText" lastClr="000000">
                      <a:lumMod val="85000"/>
                      <a:lumOff val="15000"/>
                    </a:sysClr>
                  </a:solidFill>
                  <a:prstDash val="solid"/>
                  <a:miter lim="800000"/>
                </a:ln>
                <a:effectLst/>
              </p:spPr>
            </p:cxnSp>
          </p:grpSp>
        </p:grpSp>
      </p:grpSp>
      <p:sp>
        <p:nvSpPr>
          <p:cNvPr id="198" name="Freeform: Shape 197">
            <a:extLst>
              <a:ext uri="{FF2B5EF4-FFF2-40B4-BE49-F238E27FC236}">
                <a16:creationId xmlns:a16="http://schemas.microsoft.com/office/drawing/2014/main" id="{CEBA346C-A46E-4FDA-8448-F556F33E03FB}"/>
              </a:ext>
            </a:extLst>
          </p:cNvPr>
          <p:cNvSpPr/>
          <p:nvPr/>
        </p:nvSpPr>
        <p:spPr>
          <a:xfrm>
            <a:off x="954007" y="2307731"/>
            <a:ext cx="4367213" cy="356394"/>
          </a:xfrm>
          <a:custGeom>
            <a:avLst/>
            <a:gdLst>
              <a:gd name="connsiteX0" fmla="*/ 0 w 4367213"/>
              <a:gd name="connsiteY0" fmla="*/ 0 h 366713"/>
              <a:gd name="connsiteX1" fmla="*/ 152400 w 4367213"/>
              <a:gd name="connsiteY1" fmla="*/ 0 h 366713"/>
              <a:gd name="connsiteX2" fmla="*/ 157163 w 4367213"/>
              <a:gd name="connsiteY2" fmla="*/ 4763 h 366713"/>
              <a:gd name="connsiteX3" fmla="*/ 309563 w 4367213"/>
              <a:gd name="connsiteY3" fmla="*/ 4763 h 366713"/>
              <a:gd name="connsiteX4" fmla="*/ 314325 w 4367213"/>
              <a:gd name="connsiteY4" fmla="*/ 9525 h 366713"/>
              <a:gd name="connsiteX5" fmla="*/ 366713 w 4367213"/>
              <a:gd name="connsiteY5" fmla="*/ 9525 h 366713"/>
              <a:gd name="connsiteX6" fmla="*/ 366713 w 4367213"/>
              <a:gd name="connsiteY6" fmla="*/ 9525 h 366713"/>
              <a:gd name="connsiteX7" fmla="*/ 461963 w 4367213"/>
              <a:gd name="connsiteY7" fmla="*/ 9525 h 366713"/>
              <a:gd name="connsiteX8" fmla="*/ 476250 w 4367213"/>
              <a:gd name="connsiteY8" fmla="*/ 23812 h 366713"/>
              <a:gd name="connsiteX9" fmla="*/ 609600 w 4367213"/>
              <a:gd name="connsiteY9" fmla="*/ 23812 h 366713"/>
              <a:gd name="connsiteX10" fmla="*/ 609600 w 4367213"/>
              <a:gd name="connsiteY10" fmla="*/ 42863 h 366713"/>
              <a:gd name="connsiteX11" fmla="*/ 690563 w 4367213"/>
              <a:gd name="connsiteY11" fmla="*/ 42863 h 366713"/>
              <a:gd name="connsiteX12" fmla="*/ 685800 w 4367213"/>
              <a:gd name="connsiteY12" fmla="*/ 42863 h 366713"/>
              <a:gd name="connsiteX13" fmla="*/ 747713 w 4367213"/>
              <a:gd name="connsiteY13" fmla="*/ 42863 h 366713"/>
              <a:gd name="connsiteX14" fmla="*/ 747713 w 4367213"/>
              <a:gd name="connsiteY14" fmla="*/ 52388 h 366713"/>
              <a:gd name="connsiteX15" fmla="*/ 766763 w 4367213"/>
              <a:gd name="connsiteY15" fmla="*/ 52388 h 366713"/>
              <a:gd name="connsiteX16" fmla="*/ 776288 w 4367213"/>
              <a:gd name="connsiteY16" fmla="*/ 61913 h 366713"/>
              <a:gd name="connsiteX17" fmla="*/ 823913 w 4367213"/>
              <a:gd name="connsiteY17" fmla="*/ 61913 h 366713"/>
              <a:gd name="connsiteX18" fmla="*/ 823913 w 4367213"/>
              <a:gd name="connsiteY18" fmla="*/ 66675 h 366713"/>
              <a:gd name="connsiteX19" fmla="*/ 885825 w 4367213"/>
              <a:gd name="connsiteY19" fmla="*/ 66675 h 366713"/>
              <a:gd name="connsiteX20" fmla="*/ 885825 w 4367213"/>
              <a:gd name="connsiteY20" fmla="*/ 76200 h 366713"/>
              <a:gd name="connsiteX21" fmla="*/ 895350 w 4367213"/>
              <a:gd name="connsiteY21" fmla="*/ 76200 h 366713"/>
              <a:gd name="connsiteX22" fmla="*/ 895350 w 4367213"/>
              <a:gd name="connsiteY22" fmla="*/ 85725 h 366713"/>
              <a:gd name="connsiteX23" fmla="*/ 1057275 w 4367213"/>
              <a:gd name="connsiteY23" fmla="*/ 85725 h 366713"/>
              <a:gd name="connsiteX24" fmla="*/ 1057275 w 4367213"/>
              <a:gd name="connsiteY24" fmla="*/ 90488 h 366713"/>
              <a:gd name="connsiteX25" fmla="*/ 1090613 w 4367213"/>
              <a:gd name="connsiteY25" fmla="*/ 90488 h 366713"/>
              <a:gd name="connsiteX26" fmla="*/ 1090613 w 4367213"/>
              <a:gd name="connsiteY26" fmla="*/ 100013 h 366713"/>
              <a:gd name="connsiteX27" fmla="*/ 1104900 w 4367213"/>
              <a:gd name="connsiteY27" fmla="*/ 100013 h 366713"/>
              <a:gd name="connsiteX28" fmla="*/ 1109663 w 4367213"/>
              <a:gd name="connsiteY28" fmla="*/ 104776 h 366713"/>
              <a:gd name="connsiteX29" fmla="*/ 1128713 w 4367213"/>
              <a:gd name="connsiteY29" fmla="*/ 104776 h 366713"/>
              <a:gd name="connsiteX30" fmla="*/ 1147762 w 4367213"/>
              <a:gd name="connsiteY30" fmla="*/ 123825 h 366713"/>
              <a:gd name="connsiteX31" fmla="*/ 1252538 w 4367213"/>
              <a:gd name="connsiteY31" fmla="*/ 123825 h 366713"/>
              <a:gd name="connsiteX32" fmla="*/ 1257300 w 4367213"/>
              <a:gd name="connsiteY32" fmla="*/ 128587 h 366713"/>
              <a:gd name="connsiteX33" fmla="*/ 1333500 w 4367213"/>
              <a:gd name="connsiteY33" fmla="*/ 128587 h 366713"/>
              <a:gd name="connsiteX34" fmla="*/ 1333500 w 4367213"/>
              <a:gd name="connsiteY34" fmla="*/ 138113 h 366713"/>
              <a:gd name="connsiteX35" fmla="*/ 1538288 w 4367213"/>
              <a:gd name="connsiteY35" fmla="*/ 138113 h 366713"/>
              <a:gd name="connsiteX36" fmla="*/ 1538288 w 4367213"/>
              <a:gd name="connsiteY36" fmla="*/ 157163 h 366713"/>
              <a:gd name="connsiteX37" fmla="*/ 1604963 w 4367213"/>
              <a:gd name="connsiteY37" fmla="*/ 157163 h 366713"/>
              <a:gd name="connsiteX38" fmla="*/ 1604963 w 4367213"/>
              <a:gd name="connsiteY38" fmla="*/ 157163 h 366713"/>
              <a:gd name="connsiteX39" fmla="*/ 1662113 w 4367213"/>
              <a:gd name="connsiteY39" fmla="*/ 157163 h 366713"/>
              <a:gd name="connsiteX40" fmla="*/ 1662113 w 4367213"/>
              <a:gd name="connsiteY40" fmla="*/ 166688 h 366713"/>
              <a:gd name="connsiteX41" fmla="*/ 1676400 w 4367213"/>
              <a:gd name="connsiteY41" fmla="*/ 166688 h 366713"/>
              <a:gd name="connsiteX42" fmla="*/ 1681163 w 4367213"/>
              <a:gd name="connsiteY42" fmla="*/ 171451 h 366713"/>
              <a:gd name="connsiteX43" fmla="*/ 1690688 w 4367213"/>
              <a:gd name="connsiteY43" fmla="*/ 171451 h 366713"/>
              <a:gd name="connsiteX44" fmla="*/ 1690688 w 4367213"/>
              <a:gd name="connsiteY44" fmla="*/ 176213 h 366713"/>
              <a:gd name="connsiteX45" fmla="*/ 1695450 w 4367213"/>
              <a:gd name="connsiteY45" fmla="*/ 176213 h 366713"/>
              <a:gd name="connsiteX46" fmla="*/ 1695450 w 4367213"/>
              <a:gd name="connsiteY46" fmla="*/ 185738 h 366713"/>
              <a:gd name="connsiteX47" fmla="*/ 1700213 w 4367213"/>
              <a:gd name="connsiteY47" fmla="*/ 180975 h 366713"/>
              <a:gd name="connsiteX48" fmla="*/ 1700213 w 4367213"/>
              <a:gd name="connsiteY48" fmla="*/ 195263 h 366713"/>
              <a:gd name="connsiteX49" fmla="*/ 1719263 w 4367213"/>
              <a:gd name="connsiteY49" fmla="*/ 195263 h 366713"/>
              <a:gd name="connsiteX50" fmla="*/ 1719263 w 4367213"/>
              <a:gd name="connsiteY50" fmla="*/ 195263 h 366713"/>
              <a:gd name="connsiteX51" fmla="*/ 1724025 w 4367213"/>
              <a:gd name="connsiteY51" fmla="*/ 195263 h 366713"/>
              <a:gd name="connsiteX52" fmla="*/ 1728788 w 4367213"/>
              <a:gd name="connsiteY52" fmla="*/ 200026 h 366713"/>
              <a:gd name="connsiteX53" fmla="*/ 1847850 w 4367213"/>
              <a:gd name="connsiteY53" fmla="*/ 200026 h 366713"/>
              <a:gd name="connsiteX54" fmla="*/ 1847850 w 4367213"/>
              <a:gd name="connsiteY54" fmla="*/ 214313 h 366713"/>
              <a:gd name="connsiteX55" fmla="*/ 1857375 w 4367213"/>
              <a:gd name="connsiteY55" fmla="*/ 214313 h 366713"/>
              <a:gd name="connsiteX56" fmla="*/ 1862138 w 4367213"/>
              <a:gd name="connsiteY56" fmla="*/ 219076 h 366713"/>
              <a:gd name="connsiteX57" fmla="*/ 1866900 w 4367213"/>
              <a:gd name="connsiteY57" fmla="*/ 223838 h 366713"/>
              <a:gd name="connsiteX58" fmla="*/ 1866900 w 4367213"/>
              <a:gd name="connsiteY58" fmla="*/ 223838 h 366713"/>
              <a:gd name="connsiteX59" fmla="*/ 1952625 w 4367213"/>
              <a:gd name="connsiteY59" fmla="*/ 223838 h 366713"/>
              <a:gd name="connsiteX60" fmla="*/ 1952625 w 4367213"/>
              <a:gd name="connsiteY60" fmla="*/ 247650 h 366713"/>
              <a:gd name="connsiteX61" fmla="*/ 2133600 w 4367213"/>
              <a:gd name="connsiteY61" fmla="*/ 247650 h 366713"/>
              <a:gd name="connsiteX62" fmla="*/ 2133600 w 4367213"/>
              <a:gd name="connsiteY62" fmla="*/ 266700 h 366713"/>
              <a:gd name="connsiteX63" fmla="*/ 2238375 w 4367213"/>
              <a:gd name="connsiteY63" fmla="*/ 266700 h 366713"/>
              <a:gd name="connsiteX64" fmla="*/ 2238375 w 4367213"/>
              <a:gd name="connsiteY64" fmla="*/ 266700 h 366713"/>
              <a:gd name="connsiteX65" fmla="*/ 2347913 w 4367213"/>
              <a:gd name="connsiteY65" fmla="*/ 266700 h 366713"/>
              <a:gd name="connsiteX66" fmla="*/ 2347913 w 4367213"/>
              <a:gd name="connsiteY66" fmla="*/ 271463 h 366713"/>
              <a:gd name="connsiteX67" fmla="*/ 2771775 w 4367213"/>
              <a:gd name="connsiteY67" fmla="*/ 271463 h 366713"/>
              <a:gd name="connsiteX68" fmla="*/ 2771775 w 4367213"/>
              <a:gd name="connsiteY68" fmla="*/ 295275 h 366713"/>
              <a:gd name="connsiteX69" fmla="*/ 3028950 w 4367213"/>
              <a:gd name="connsiteY69" fmla="*/ 295275 h 366713"/>
              <a:gd name="connsiteX70" fmla="*/ 3028950 w 4367213"/>
              <a:gd name="connsiteY70" fmla="*/ 300038 h 366713"/>
              <a:gd name="connsiteX71" fmla="*/ 3262313 w 4367213"/>
              <a:gd name="connsiteY71" fmla="*/ 300038 h 366713"/>
              <a:gd name="connsiteX72" fmla="*/ 3262313 w 4367213"/>
              <a:gd name="connsiteY72" fmla="*/ 319088 h 366713"/>
              <a:gd name="connsiteX73" fmla="*/ 3562350 w 4367213"/>
              <a:gd name="connsiteY73" fmla="*/ 319088 h 366713"/>
              <a:gd name="connsiteX74" fmla="*/ 3562350 w 4367213"/>
              <a:gd name="connsiteY74" fmla="*/ 328613 h 366713"/>
              <a:gd name="connsiteX75" fmla="*/ 3724275 w 4367213"/>
              <a:gd name="connsiteY75" fmla="*/ 328613 h 366713"/>
              <a:gd name="connsiteX76" fmla="*/ 3724275 w 4367213"/>
              <a:gd name="connsiteY76" fmla="*/ 342900 h 366713"/>
              <a:gd name="connsiteX77" fmla="*/ 3771900 w 4367213"/>
              <a:gd name="connsiteY77" fmla="*/ 342900 h 366713"/>
              <a:gd name="connsiteX78" fmla="*/ 3771900 w 4367213"/>
              <a:gd name="connsiteY78" fmla="*/ 347663 h 366713"/>
              <a:gd name="connsiteX79" fmla="*/ 4076700 w 4367213"/>
              <a:gd name="connsiteY79" fmla="*/ 347663 h 366713"/>
              <a:gd name="connsiteX80" fmla="*/ 4076700 w 4367213"/>
              <a:gd name="connsiteY80" fmla="*/ 352425 h 366713"/>
              <a:gd name="connsiteX81" fmla="*/ 4310063 w 4367213"/>
              <a:gd name="connsiteY81" fmla="*/ 352425 h 366713"/>
              <a:gd name="connsiteX82" fmla="*/ 4310063 w 4367213"/>
              <a:gd name="connsiteY82" fmla="*/ 366713 h 366713"/>
              <a:gd name="connsiteX83" fmla="*/ 4367213 w 4367213"/>
              <a:gd name="connsiteY83" fmla="*/ 366713 h 366713"/>
              <a:gd name="connsiteX0" fmla="*/ 0 w 4367213"/>
              <a:gd name="connsiteY0" fmla="*/ 0 h 366713"/>
              <a:gd name="connsiteX1" fmla="*/ 152400 w 4367213"/>
              <a:gd name="connsiteY1" fmla="*/ 0 h 366713"/>
              <a:gd name="connsiteX2" fmla="*/ 157163 w 4367213"/>
              <a:gd name="connsiteY2" fmla="*/ 4763 h 366713"/>
              <a:gd name="connsiteX3" fmla="*/ 309563 w 4367213"/>
              <a:gd name="connsiteY3" fmla="*/ 4763 h 366713"/>
              <a:gd name="connsiteX4" fmla="*/ 314325 w 4367213"/>
              <a:gd name="connsiteY4" fmla="*/ 9525 h 366713"/>
              <a:gd name="connsiteX5" fmla="*/ 366713 w 4367213"/>
              <a:gd name="connsiteY5" fmla="*/ 9525 h 366713"/>
              <a:gd name="connsiteX6" fmla="*/ 366713 w 4367213"/>
              <a:gd name="connsiteY6" fmla="*/ 9525 h 366713"/>
              <a:gd name="connsiteX7" fmla="*/ 461963 w 4367213"/>
              <a:gd name="connsiteY7" fmla="*/ 9525 h 366713"/>
              <a:gd name="connsiteX8" fmla="*/ 476250 w 4367213"/>
              <a:gd name="connsiteY8" fmla="*/ 23812 h 366713"/>
              <a:gd name="connsiteX9" fmla="*/ 609600 w 4367213"/>
              <a:gd name="connsiteY9" fmla="*/ 23812 h 366713"/>
              <a:gd name="connsiteX10" fmla="*/ 609600 w 4367213"/>
              <a:gd name="connsiteY10" fmla="*/ 42863 h 366713"/>
              <a:gd name="connsiteX11" fmla="*/ 690563 w 4367213"/>
              <a:gd name="connsiteY11" fmla="*/ 42863 h 366713"/>
              <a:gd name="connsiteX12" fmla="*/ 685800 w 4367213"/>
              <a:gd name="connsiteY12" fmla="*/ 42863 h 366713"/>
              <a:gd name="connsiteX13" fmla="*/ 747713 w 4367213"/>
              <a:gd name="connsiteY13" fmla="*/ 42863 h 366713"/>
              <a:gd name="connsiteX14" fmla="*/ 747713 w 4367213"/>
              <a:gd name="connsiteY14" fmla="*/ 52388 h 366713"/>
              <a:gd name="connsiteX15" fmla="*/ 766763 w 4367213"/>
              <a:gd name="connsiteY15" fmla="*/ 52388 h 366713"/>
              <a:gd name="connsiteX16" fmla="*/ 776288 w 4367213"/>
              <a:gd name="connsiteY16" fmla="*/ 61913 h 366713"/>
              <a:gd name="connsiteX17" fmla="*/ 823913 w 4367213"/>
              <a:gd name="connsiteY17" fmla="*/ 61913 h 366713"/>
              <a:gd name="connsiteX18" fmla="*/ 823913 w 4367213"/>
              <a:gd name="connsiteY18" fmla="*/ 66675 h 366713"/>
              <a:gd name="connsiteX19" fmla="*/ 885825 w 4367213"/>
              <a:gd name="connsiteY19" fmla="*/ 66675 h 366713"/>
              <a:gd name="connsiteX20" fmla="*/ 885825 w 4367213"/>
              <a:gd name="connsiteY20" fmla="*/ 76200 h 366713"/>
              <a:gd name="connsiteX21" fmla="*/ 895350 w 4367213"/>
              <a:gd name="connsiteY21" fmla="*/ 76200 h 366713"/>
              <a:gd name="connsiteX22" fmla="*/ 895350 w 4367213"/>
              <a:gd name="connsiteY22" fmla="*/ 85725 h 366713"/>
              <a:gd name="connsiteX23" fmla="*/ 1057275 w 4367213"/>
              <a:gd name="connsiteY23" fmla="*/ 85725 h 366713"/>
              <a:gd name="connsiteX24" fmla="*/ 1057275 w 4367213"/>
              <a:gd name="connsiteY24" fmla="*/ 90488 h 366713"/>
              <a:gd name="connsiteX25" fmla="*/ 1090613 w 4367213"/>
              <a:gd name="connsiteY25" fmla="*/ 90488 h 366713"/>
              <a:gd name="connsiteX26" fmla="*/ 1090613 w 4367213"/>
              <a:gd name="connsiteY26" fmla="*/ 100013 h 366713"/>
              <a:gd name="connsiteX27" fmla="*/ 1104900 w 4367213"/>
              <a:gd name="connsiteY27" fmla="*/ 100013 h 366713"/>
              <a:gd name="connsiteX28" fmla="*/ 1109663 w 4367213"/>
              <a:gd name="connsiteY28" fmla="*/ 104776 h 366713"/>
              <a:gd name="connsiteX29" fmla="*/ 1128713 w 4367213"/>
              <a:gd name="connsiteY29" fmla="*/ 104776 h 366713"/>
              <a:gd name="connsiteX30" fmla="*/ 1147762 w 4367213"/>
              <a:gd name="connsiteY30" fmla="*/ 123825 h 366713"/>
              <a:gd name="connsiteX31" fmla="*/ 1252538 w 4367213"/>
              <a:gd name="connsiteY31" fmla="*/ 123825 h 366713"/>
              <a:gd name="connsiteX32" fmla="*/ 1257300 w 4367213"/>
              <a:gd name="connsiteY32" fmla="*/ 128587 h 366713"/>
              <a:gd name="connsiteX33" fmla="*/ 1333500 w 4367213"/>
              <a:gd name="connsiteY33" fmla="*/ 128587 h 366713"/>
              <a:gd name="connsiteX34" fmla="*/ 1333500 w 4367213"/>
              <a:gd name="connsiteY34" fmla="*/ 138113 h 366713"/>
              <a:gd name="connsiteX35" fmla="*/ 1538288 w 4367213"/>
              <a:gd name="connsiteY35" fmla="*/ 138113 h 366713"/>
              <a:gd name="connsiteX36" fmla="*/ 1538288 w 4367213"/>
              <a:gd name="connsiteY36" fmla="*/ 157163 h 366713"/>
              <a:gd name="connsiteX37" fmla="*/ 1604963 w 4367213"/>
              <a:gd name="connsiteY37" fmla="*/ 157163 h 366713"/>
              <a:gd name="connsiteX38" fmla="*/ 1604963 w 4367213"/>
              <a:gd name="connsiteY38" fmla="*/ 157163 h 366713"/>
              <a:gd name="connsiteX39" fmla="*/ 1662113 w 4367213"/>
              <a:gd name="connsiteY39" fmla="*/ 157163 h 366713"/>
              <a:gd name="connsiteX40" fmla="*/ 1662113 w 4367213"/>
              <a:gd name="connsiteY40" fmla="*/ 166688 h 366713"/>
              <a:gd name="connsiteX41" fmla="*/ 1676400 w 4367213"/>
              <a:gd name="connsiteY41" fmla="*/ 166688 h 366713"/>
              <a:gd name="connsiteX42" fmla="*/ 1681163 w 4367213"/>
              <a:gd name="connsiteY42" fmla="*/ 171451 h 366713"/>
              <a:gd name="connsiteX43" fmla="*/ 1690688 w 4367213"/>
              <a:gd name="connsiteY43" fmla="*/ 171451 h 366713"/>
              <a:gd name="connsiteX44" fmla="*/ 1690688 w 4367213"/>
              <a:gd name="connsiteY44" fmla="*/ 176213 h 366713"/>
              <a:gd name="connsiteX45" fmla="*/ 1695450 w 4367213"/>
              <a:gd name="connsiteY45" fmla="*/ 176213 h 366713"/>
              <a:gd name="connsiteX46" fmla="*/ 1695450 w 4367213"/>
              <a:gd name="connsiteY46" fmla="*/ 185738 h 366713"/>
              <a:gd name="connsiteX47" fmla="*/ 1700213 w 4367213"/>
              <a:gd name="connsiteY47" fmla="*/ 180975 h 366713"/>
              <a:gd name="connsiteX48" fmla="*/ 1700213 w 4367213"/>
              <a:gd name="connsiteY48" fmla="*/ 195263 h 366713"/>
              <a:gd name="connsiteX49" fmla="*/ 1719263 w 4367213"/>
              <a:gd name="connsiteY49" fmla="*/ 195263 h 366713"/>
              <a:gd name="connsiteX50" fmla="*/ 1719263 w 4367213"/>
              <a:gd name="connsiteY50" fmla="*/ 195263 h 366713"/>
              <a:gd name="connsiteX51" fmla="*/ 1724025 w 4367213"/>
              <a:gd name="connsiteY51" fmla="*/ 195263 h 366713"/>
              <a:gd name="connsiteX52" fmla="*/ 1728788 w 4367213"/>
              <a:gd name="connsiteY52" fmla="*/ 200026 h 366713"/>
              <a:gd name="connsiteX53" fmla="*/ 1847850 w 4367213"/>
              <a:gd name="connsiteY53" fmla="*/ 200026 h 366713"/>
              <a:gd name="connsiteX54" fmla="*/ 1847850 w 4367213"/>
              <a:gd name="connsiteY54" fmla="*/ 214313 h 366713"/>
              <a:gd name="connsiteX55" fmla="*/ 1857375 w 4367213"/>
              <a:gd name="connsiteY55" fmla="*/ 214313 h 366713"/>
              <a:gd name="connsiteX56" fmla="*/ 1862138 w 4367213"/>
              <a:gd name="connsiteY56" fmla="*/ 219076 h 366713"/>
              <a:gd name="connsiteX57" fmla="*/ 1866900 w 4367213"/>
              <a:gd name="connsiteY57" fmla="*/ 223838 h 366713"/>
              <a:gd name="connsiteX58" fmla="*/ 1866900 w 4367213"/>
              <a:gd name="connsiteY58" fmla="*/ 223838 h 366713"/>
              <a:gd name="connsiteX59" fmla="*/ 1952625 w 4367213"/>
              <a:gd name="connsiteY59" fmla="*/ 223838 h 366713"/>
              <a:gd name="connsiteX60" fmla="*/ 1952625 w 4367213"/>
              <a:gd name="connsiteY60" fmla="*/ 247650 h 366713"/>
              <a:gd name="connsiteX61" fmla="*/ 2133600 w 4367213"/>
              <a:gd name="connsiteY61" fmla="*/ 247650 h 366713"/>
              <a:gd name="connsiteX62" fmla="*/ 2133600 w 4367213"/>
              <a:gd name="connsiteY62" fmla="*/ 266700 h 366713"/>
              <a:gd name="connsiteX63" fmla="*/ 2238375 w 4367213"/>
              <a:gd name="connsiteY63" fmla="*/ 266700 h 366713"/>
              <a:gd name="connsiteX64" fmla="*/ 2238375 w 4367213"/>
              <a:gd name="connsiteY64" fmla="*/ 266700 h 366713"/>
              <a:gd name="connsiteX65" fmla="*/ 2347913 w 4367213"/>
              <a:gd name="connsiteY65" fmla="*/ 266700 h 366713"/>
              <a:gd name="connsiteX66" fmla="*/ 2347913 w 4367213"/>
              <a:gd name="connsiteY66" fmla="*/ 271463 h 366713"/>
              <a:gd name="connsiteX67" fmla="*/ 2771775 w 4367213"/>
              <a:gd name="connsiteY67" fmla="*/ 271463 h 366713"/>
              <a:gd name="connsiteX68" fmla="*/ 2771775 w 4367213"/>
              <a:gd name="connsiteY68" fmla="*/ 295275 h 366713"/>
              <a:gd name="connsiteX69" fmla="*/ 3028950 w 4367213"/>
              <a:gd name="connsiteY69" fmla="*/ 295275 h 366713"/>
              <a:gd name="connsiteX70" fmla="*/ 3028950 w 4367213"/>
              <a:gd name="connsiteY70" fmla="*/ 300038 h 366713"/>
              <a:gd name="connsiteX71" fmla="*/ 3262313 w 4367213"/>
              <a:gd name="connsiteY71" fmla="*/ 300038 h 366713"/>
              <a:gd name="connsiteX72" fmla="*/ 3262313 w 4367213"/>
              <a:gd name="connsiteY72" fmla="*/ 319088 h 366713"/>
              <a:gd name="connsiteX73" fmla="*/ 3562350 w 4367213"/>
              <a:gd name="connsiteY73" fmla="*/ 319088 h 366713"/>
              <a:gd name="connsiteX74" fmla="*/ 3562350 w 4367213"/>
              <a:gd name="connsiteY74" fmla="*/ 328613 h 366713"/>
              <a:gd name="connsiteX75" fmla="*/ 3724275 w 4367213"/>
              <a:gd name="connsiteY75" fmla="*/ 328613 h 366713"/>
              <a:gd name="connsiteX76" fmla="*/ 3726656 w 4367213"/>
              <a:gd name="connsiteY76" fmla="*/ 333099 h 366713"/>
              <a:gd name="connsiteX77" fmla="*/ 3771900 w 4367213"/>
              <a:gd name="connsiteY77" fmla="*/ 342900 h 366713"/>
              <a:gd name="connsiteX78" fmla="*/ 3771900 w 4367213"/>
              <a:gd name="connsiteY78" fmla="*/ 347663 h 366713"/>
              <a:gd name="connsiteX79" fmla="*/ 4076700 w 4367213"/>
              <a:gd name="connsiteY79" fmla="*/ 347663 h 366713"/>
              <a:gd name="connsiteX80" fmla="*/ 4076700 w 4367213"/>
              <a:gd name="connsiteY80" fmla="*/ 352425 h 366713"/>
              <a:gd name="connsiteX81" fmla="*/ 4310063 w 4367213"/>
              <a:gd name="connsiteY81" fmla="*/ 352425 h 366713"/>
              <a:gd name="connsiteX82" fmla="*/ 4310063 w 4367213"/>
              <a:gd name="connsiteY82" fmla="*/ 366713 h 366713"/>
              <a:gd name="connsiteX83" fmla="*/ 4367213 w 4367213"/>
              <a:gd name="connsiteY83" fmla="*/ 366713 h 366713"/>
              <a:gd name="connsiteX0" fmla="*/ 0 w 4367213"/>
              <a:gd name="connsiteY0" fmla="*/ 0 h 366713"/>
              <a:gd name="connsiteX1" fmla="*/ 152400 w 4367213"/>
              <a:gd name="connsiteY1" fmla="*/ 0 h 366713"/>
              <a:gd name="connsiteX2" fmla="*/ 157163 w 4367213"/>
              <a:gd name="connsiteY2" fmla="*/ 4763 h 366713"/>
              <a:gd name="connsiteX3" fmla="*/ 309563 w 4367213"/>
              <a:gd name="connsiteY3" fmla="*/ 4763 h 366713"/>
              <a:gd name="connsiteX4" fmla="*/ 314325 w 4367213"/>
              <a:gd name="connsiteY4" fmla="*/ 9525 h 366713"/>
              <a:gd name="connsiteX5" fmla="*/ 366713 w 4367213"/>
              <a:gd name="connsiteY5" fmla="*/ 9525 h 366713"/>
              <a:gd name="connsiteX6" fmla="*/ 366713 w 4367213"/>
              <a:gd name="connsiteY6" fmla="*/ 9525 h 366713"/>
              <a:gd name="connsiteX7" fmla="*/ 461963 w 4367213"/>
              <a:gd name="connsiteY7" fmla="*/ 9525 h 366713"/>
              <a:gd name="connsiteX8" fmla="*/ 476250 w 4367213"/>
              <a:gd name="connsiteY8" fmla="*/ 23812 h 366713"/>
              <a:gd name="connsiteX9" fmla="*/ 609600 w 4367213"/>
              <a:gd name="connsiteY9" fmla="*/ 23812 h 366713"/>
              <a:gd name="connsiteX10" fmla="*/ 609600 w 4367213"/>
              <a:gd name="connsiteY10" fmla="*/ 42863 h 366713"/>
              <a:gd name="connsiteX11" fmla="*/ 690563 w 4367213"/>
              <a:gd name="connsiteY11" fmla="*/ 42863 h 366713"/>
              <a:gd name="connsiteX12" fmla="*/ 685800 w 4367213"/>
              <a:gd name="connsiteY12" fmla="*/ 42863 h 366713"/>
              <a:gd name="connsiteX13" fmla="*/ 747713 w 4367213"/>
              <a:gd name="connsiteY13" fmla="*/ 42863 h 366713"/>
              <a:gd name="connsiteX14" fmla="*/ 747713 w 4367213"/>
              <a:gd name="connsiteY14" fmla="*/ 52388 h 366713"/>
              <a:gd name="connsiteX15" fmla="*/ 766763 w 4367213"/>
              <a:gd name="connsiteY15" fmla="*/ 52388 h 366713"/>
              <a:gd name="connsiteX16" fmla="*/ 776288 w 4367213"/>
              <a:gd name="connsiteY16" fmla="*/ 61913 h 366713"/>
              <a:gd name="connsiteX17" fmla="*/ 823913 w 4367213"/>
              <a:gd name="connsiteY17" fmla="*/ 61913 h 366713"/>
              <a:gd name="connsiteX18" fmla="*/ 823913 w 4367213"/>
              <a:gd name="connsiteY18" fmla="*/ 66675 h 366713"/>
              <a:gd name="connsiteX19" fmla="*/ 885825 w 4367213"/>
              <a:gd name="connsiteY19" fmla="*/ 66675 h 366713"/>
              <a:gd name="connsiteX20" fmla="*/ 885825 w 4367213"/>
              <a:gd name="connsiteY20" fmla="*/ 76200 h 366713"/>
              <a:gd name="connsiteX21" fmla="*/ 895350 w 4367213"/>
              <a:gd name="connsiteY21" fmla="*/ 76200 h 366713"/>
              <a:gd name="connsiteX22" fmla="*/ 895350 w 4367213"/>
              <a:gd name="connsiteY22" fmla="*/ 85725 h 366713"/>
              <a:gd name="connsiteX23" fmla="*/ 1057275 w 4367213"/>
              <a:gd name="connsiteY23" fmla="*/ 85725 h 366713"/>
              <a:gd name="connsiteX24" fmla="*/ 1057275 w 4367213"/>
              <a:gd name="connsiteY24" fmla="*/ 90488 h 366713"/>
              <a:gd name="connsiteX25" fmla="*/ 1090613 w 4367213"/>
              <a:gd name="connsiteY25" fmla="*/ 90488 h 366713"/>
              <a:gd name="connsiteX26" fmla="*/ 1090613 w 4367213"/>
              <a:gd name="connsiteY26" fmla="*/ 100013 h 366713"/>
              <a:gd name="connsiteX27" fmla="*/ 1104900 w 4367213"/>
              <a:gd name="connsiteY27" fmla="*/ 100013 h 366713"/>
              <a:gd name="connsiteX28" fmla="*/ 1109663 w 4367213"/>
              <a:gd name="connsiteY28" fmla="*/ 104776 h 366713"/>
              <a:gd name="connsiteX29" fmla="*/ 1128713 w 4367213"/>
              <a:gd name="connsiteY29" fmla="*/ 104776 h 366713"/>
              <a:gd name="connsiteX30" fmla="*/ 1147762 w 4367213"/>
              <a:gd name="connsiteY30" fmla="*/ 123825 h 366713"/>
              <a:gd name="connsiteX31" fmla="*/ 1252538 w 4367213"/>
              <a:gd name="connsiteY31" fmla="*/ 123825 h 366713"/>
              <a:gd name="connsiteX32" fmla="*/ 1257300 w 4367213"/>
              <a:gd name="connsiteY32" fmla="*/ 128587 h 366713"/>
              <a:gd name="connsiteX33" fmla="*/ 1333500 w 4367213"/>
              <a:gd name="connsiteY33" fmla="*/ 128587 h 366713"/>
              <a:gd name="connsiteX34" fmla="*/ 1333500 w 4367213"/>
              <a:gd name="connsiteY34" fmla="*/ 138113 h 366713"/>
              <a:gd name="connsiteX35" fmla="*/ 1538288 w 4367213"/>
              <a:gd name="connsiteY35" fmla="*/ 138113 h 366713"/>
              <a:gd name="connsiteX36" fmla="*/ 1538288 w 4367213"/>
              <a:gd name="connsiteY36" fmla="*/ 157163 h 366713"/>
              <a:gd name="connsiteX37" fmla="*/ 1604963 w 4367213"/>
              <a:gd name="connsiteY37" fmla="*/ 157163 h 366713"/>
              <a:gd name="connsiteX38" fmla="*/ 1604963 w 4367213"/>
              <a:gd name="connsiteY38" fmla="*/ 157163 h 366713"/>
              <a:gd name="connsiteX39" fmla="*/ 1662113 w 4367213"/>
              <a:gd name="connsiteY39" fmla="*/ 157163 h 366713"/>
              <a:gd name="connsiteX40" fmla="*/ 1662113 w 4367213"/>
              <a:gd name="connsiteY40" fmla="*/ 166688 h 366713"/>
              <a:gd name="connsiteX41" fmla="*/ 1676400 w 4367213"/>
              <a:gd name="connsiteY41" fmla="*/ 166688 h 366713"/>
              <a:gd name="connsiteX42" fmla="*/ 1681163 w 4367213"/>
              <a:gd name="connsiteY42" fmla="*/ 171451 h 366713"/>
              <a:gd name="connsiteX43" fmla="*/ 1690688 w 4367213"/>
              <a:gd name="connsiteY43" fmla="*/ 171451 h 366713"/>
              <a:gd name="connsiteX44" fmla="*/ 1690688 w 4367213"/>
              <a:gd name="connsiteY44" fmla="*/ 176213 h 366713"/>
              <a:gd name="connsiteX45" fmla="*/ 1695450 w 4367213"/>
              <a:gd name="connsiteY45" fmla="*/ 176213 h 366713"/>
              <a:gd name="connsiteX46" fmla="*/ 1695450 w 4367213"/>
              <a:gd name="connsiteY46" fmla="*/ 185738 h 366713"/>
              <a:gd name="connsiteX47" fmla="*/ 1700213 w 4367213"/>
              <a:gd name="connsiteY47" fmla="*/ 180975 h 366713"/>
              <a:gd name="connsiteX48" fmla="*/ 1700213 w 4367213"/>
              <a:gd name="connsiteY48" fmla="*/ 195263 h 366713"/>
              <a:gd name="connsiteX49" fmla="*/ 1719263 w 4367213"/>
              <a:gd name="connsiteY49" fmla="*/ 195263 h 366713"/>
              <a:gd name="connsiteX50" fmla="*/ 1719263 w 4367213"/>
              <a:gd name="connsiteY50" fmla="*/ 195263 h 366713"/>
              <a:gd name="connsiteX51" fmla="*/ 1724025 w 4367213"/>
              <a:gd name="connsiteY51" fmla="*/ 195263 h 366713"/>
              <a:gd name="connsiteX52" fmla="*/ 1728788 w 4367213"/>
              <a:gd name="connsiteY52" fmla="*/ 200026 h 366713"/>
              <a:gd name="connsiteX53" fmla="*/ 1847850 w 4367213"/>
              <a:gd name="connsiteY53" fmla="*/ 200026 h 366713"/>
              <a:gd name="connsiteX54" fmla="*/ 1847850 w 4367213"/>
              <a:gd name="connsiteY54" fmla="*/ 214313 h 366713"/>
              <a:gd name="connsiteX55" fmla="*/ 1857375 w 4367213"/>
              <a:gd name="connsiteY55" fmla="*/ 214313 h 366713"/>
              <a:gd name="connsiteX56" fmla="*/ 1862138 w 4367213"/>
              <a:gd name="connsiteY56" fmla="*/ 219076 h 366713"/>
              <a:gd name="connsiteX57" fmla="*/ 1866900 w 4367213"/>
              <a:gd name="connsiteY57" fmla="*/ 223838 h 366713"/>
              <a:gd name="connsiteX58" fmla="*/ 1866900 w 4367213"/>
              <a:gd name="connsiteY58" fmla="*/ 223838 h 366713"/>
              <a:gd name="connsiteX59" fmla="*/ 1952625 w 4367213"/>
              <a:gd name="connsiteY59" fmla="*/ 223838 h 366713"/>
              <a:gd name="connsiteX60" fmla="*/ 1952625 w 4367213"/>
              <a:gd name="connsiteY60" fmla="*/ 247650 h 366713"/>
              <a:gd name="connsiteX61" fmla="*/ 2133600 w 4367213"/>
              <a:gd name="connsiteY61" fmla="*/ 247650 h 366713"/>
              <a:gd name="connsiteX62" fmla="*/ 2133600 w 4367213"/>
              <a:gd name="connsiteY62" fmla="*/ 266700 h 366713"/>
              <a:gd name="connsiteX63" fmla="*/ 2238375 w 4367213"/>
              <a:gd name="connsiteY63" fmla="*/ 266700 h 366713"/>
              <a:gd name="connsiteX64" fmla="*/ 2238375 w 4367213"/>
              <a:gd name="connsiteY64" fmla="*/ 266700 h 366713"/>
              <a:gd name="connsiteX65" fmla="*/ 2347913 w 4367213"/>
              <a:gd name="connsiteY65" fmla="*/ 266700 h 366713"/>
              <a:gd name="connsiteX66" fmla="*/ 2347913 w 4367213"/>
              <a:gd name="connsiteY66" fmla="*/ 271463 h 366713"/>
              <a:gd name="connsiteX67" fmla="*/ 2771775 w 4367213"/>
              <a:gd name="connsiteY67" fmla="*/ 271463 h 366713"/>
              <a:gd name="connsiteX68" fmla="*/ 2771775 w 4367213"/>
              <a:gd name="connsiteY68" fmla="*/ 295275 h 366713"/>
              <a:gd name="connsiteX69" fmla="*/ 3028950 w 4367213"/>
              <a:gd name="connsiteY69" fmla="*/ 295275 h 366713"/>
              <a:gd name="connsiteX70" fmla="*/ 3028950 w 4367213"/>
              <a:gd name="connsiteY70" fmla="*/ 300038 h 366713"/>
              <a:gd name="connsiteX71" fmla="*/ 3262313 w 4367213"/>
              <a:gd name="connsiteY71" fmla="*/ 300038 h 366713"/>
              <a:gd name="connsiteX72" fmla="*/ 3262313 w 4367213"/>
              <a:gd name="connsiteY72" fmla="*/ 319088 h 366713"/>
              <a:gd name="connsiteX73" fmla="*/ 3562350 w 4367213"/>
              <a:gd name="connsiteY73" fmla="*/ 319088 h 366713"/>
              <a:gd name="connsiteX74" fmla="*/ 3562350 w 4367213"/>
              <a:gd name="connsiteY74" fmla="*/ 328613 h 366713"/>
              <a:gd name="connsiteX75" fmla="*/ 3724275 w 4367213"/>
              <a:gd name="connsiteY75" fmla="*/ 328613 h 366713"/>
              <a:gd name="connsiteX76" fmla="*/ 3726656 w 4367213"/>
              <a:gd name="connsiteY76" fmla="*/ 333099 h 366713"/>
              <a:gd name="connsiteX77" fmla="*/ 3771900 w 4367213"/>
              <a:gd name="connsiteY77" fmla="*/ 342900 h 366713"/>
              <a:gd name="connsiteX78" fmla="*/ 3771900 w 4367213"/>
              <a:gd name="connsiteY78" fmla="*/ 337862 h 366713"/>
              <a:gd name="connsiteX79" fmla="*/ 4076700 w 4367213"/>
              <a:gd name="connsiteY79" fmla="*/ 347663 h 366713"/>
              <a:gd name="connsiteX80" fmla="*/ 4076700 w 4367213"/>
              <a:gd name="connsiteY80" fmla="*/ 352425 h 366713"/>
              <a:gd name="connsiteX81" fmla="*/ 4310063 w 4367213"/>
              <a:gd name="connsiteY81" fmla="*/ 352425 h 366713"/>
              <a:gd name="connsiteX82" fmla="*/ 4310063 w 4367213"/>
              <a:gd name="connsiteY82" fmla="*/ 366713 h 366713"/>
              <a:gd name="connsiteX83" fmla="*/ 4367213 w 4367213"/>
              <a:gd name="connsiteY83" fmla="*/ 366713 h 366713"/>
              <a:gd name="connsiteX0" fmla="*/ 0 w 4367213"/>
              <a:gd name="connsiteY0" fmla="*/ 0 h 369714"/>
              <a:gd name="connsiteX1" fmla="*/ 152400 w 4367213"/>
              <a:gd name="connsiteY1" fmla="*/ 0 h 369714"/>
              <a:gd name="connsiteX2" fmla="*/ 157163 w 4367213"/>
              <a:gd name="connsiteY2" fmla="*/ 4763 h 369714"/>
              <a:gd name="connsiteX3" fmla="*/ 309563 w 4367213"/>
              <a:gd name="connsiteY3" fmla="*/ 4763 h 369714"/>
              <a:gd name="connsiteX4" fmla="*/ 314325 w 4367213"/>
              <a:gd name="connsiteY4" fmla="*/ 9525 h 369714"/>
              <a:gd name="connsiteX5" fmla="*/ 366713 w 4367213"/>
              <a:gd name="connsiteY5" fmla="*/ 9525 h 369714"/>
              <a:gd name="connsiteX6" fmla="*/ 366713 w 4367213"/>
              <a:gd name="connsiteY6" fmla="*/ 9525 h 369714"/>
              <a:gd name="connsiteX7" fmla="*/ 461963 w 4367213"/>
              <a:gd name="connsiteY7" fmla="*/ 9525 h 369714"/>
              <a:gd name="connsiteX8" fmla="*/ 476250 w 4367213"/>
              <a:gd name="connsiteY8" fmla="*/ 23812 h 369714"/>
              <a:gd name="connsiteX9" fmla="*/ 609600 w 4367213"/>
              <a:gd name="connsiteY9" fmla="*/ 23812 h 369714"/>
              <a:gd name="connsiteX10" fmla="*/ 609600 w 4367213"/>
              <a:gd name="connsiteY10" fmla="*/ 42863 h 369714"/>
              <a:gd name="connsiteX11" fmla="*/ 690563 w 4367213"/>
              <a:gd name="connsiteY11" fmla="*/ 42863 h 369714"/>
              <a:gd name="connsiteX12" fmla="*/ 685800 w 4367213"/>
              <a:gd name="connsiteY12" fmla="*/ 42863 h 369714"/>
              <a:gd name="connsiteX13" fmla="*/ 747713 w 4367213"/>
              <a:gd name="connsiteY13" fmla="*/ 42863 h 369714"/>
              <a:gd name="connsiteX14" fmla="*/ 747713 w 4367213"/>
              <a:gd name="connsiteY14" fmla="*/ 52388 h 369714"/>
              <a:gd name="connsiteX15" fmla="*/ 766763 w 4367213"/>
              <a:gd name="connsiteY15" fmla="*/ 52388 h 369714"/>
              <a:gd name="connsiteX16" fmla="*/ 776288 w 4367213"/>
              <a:gd name="connsiteY16" fmla="*/ 61913 h 369714"/>
              <a:gd name="connsiteX17" fmla="*/ 823913 w 4367213"/>
              <a:gd name="connsiteY17" fmla="*/ 61913 h 369714"/>
              <a:gd name="connsiteX18" fmla="*/ 823913 w 4367213"/>
              <a:gd name="connsiteY18" fmla="*/ 66675 h 369714"/>
              <a:gd name="connsiteX19" fmla="*/ 885825 w 4367213"/>
              <a:gd name="connsiteY19" fmla="*/ 66675 h 369714"/>
              <a:gd name="connsiteX20" fmla="*/ 885825 w 4367213"/>
              <a:gd name="connsiteY20" fmla="*/ 76200 h 369714"/>
              <a:gd name="connsiteX21" fmla="*/ 895350 w 4367213"/>
              <a:gd name="connsiteY21" fmla="*/ 76200 h 369714"/>
              <a:gd name="connsiteX22" fmla="*/ 895350 w 4367213"/>
              <a:gd name="connsiteY22" fmla="*/ 85725 h 369714"/>
              <a:gd name="connsiteX23" fmla="*/ 1057275 w 4367213"/>
              <a:gd name="connsiteY23" fmla="*/ 85725 h 369714"/>
              <a:gd name="connsiteX24" fmla="*/ 1057275 w 4367213"/>
              <a:gd name="connsiteY24" fmla="*/ 90488 h 369714"/>
              <a:gd name="connsiteX25" fmla="*/ 1090613 w 4367213"/>
              <a:gd name="connsiteY25" fmla="*/ 90488 h 369714"/>
              <a:gd name="connsiteX26" fmla="*/ 1090613 w 4367213"/>
              <a:gd name="connsiteY26" fmla="*/ 100013 h 369714"/>
              <a:gd name="connsiteX27" fmla="*/ 1104900 w 4367213"/>
              <a:gd name="connsiteY27" fmla="*/ 100013 h 369714"/>
              <a:gd name="connsiteX28" fmla="*/ 1109663 w 4367213"/>
              <a:gd name="connsiteY28" fmla="*/ 104776 h 369714"/>
              <a:gd name="connsiteX29" fmla="*/ 1128713 w 4367213"/>
              <a:gd name="connsiteY29" fmla="*/ 104776 h 369714"/>
              <a:gd name="connsiteX30" fmla="*/ 1147762 w 4367213"/>
              <a:gd name="connsiteY30" fmla="*/ 123825 h 369714"/>
              <a:gd name="connsiteX31" fmla="*/ 1252538 w 4367213"/>
              <a:gd name="connsiteY31" fmla="*/ 123825 h 369714"/>
              <a:gd name="connsiteX32" fmla="*/ 1257300 w 4367213"/>
              <a:gd name="connsiteY32" fmla="*/ 128587 h 369714"/>
              <a:gd name="connsiteX33" fmla="*/ 1333500 w 4367213"/>
              <a:gd name="connsiteY33" fmla="*/ 128587 h 369714"/>
              <a:gd name="connsiteX34" fmla="*/ 1333500 w 4367213"/>
              <a:gd name="connsiteY34" fmla="*/ 138113 h 369714"/>
              <a:gd name="connsiteX35" fmla="*/ 1538288 w 4367213"/>
              <a:gd name="connsiteY35" fmla="*/ 138113 h 369714"/>
              <a:gd name="connsiteX36" fmla="*/ 1538288 w 4367213"/>
              <a:gd name="connsiteY36" fmla="*/ 157163 h 369714"/>
              <a:gd name="connsiteX37" fmla="*/ 1604963 w 4367213"/>
              <a:gd name="connsiteY37" fmla="*/ 157163 h 369714"/>
              <a:gd name="connsiteX38" fmla="*/ 1604963 w 4367213"/>
              <a:gd name="connsiteY38" fmla="*/ 157163 h 369714"/>
              <a:gd name="connsiteX39" fmla="*/ 1662113 w 4367213"/>
              <a:gd name="connsiteY39" fmla="*/ 157163 h 369714"/>
              <a:gd name="connsiteX40" fmla="*/ 1662113 w 4367213"/>
              <a:gd name="connsiteY40" fmla="*/ 166688 h 369714"/>
              <a:gd name="connsiteX41" fmla="*/ 1676400 w 4367213"/>
              <a:gd name="connsiteY41" fmla="*/ 166688 h 369714"/>
              <a:gd name="connsiteX42" fmla="*/ 1681163 w 4367213"/>
              <a:gd name="connsiteY42" fmla="*/ 171451 h 369714"/>
              <a:gd name="connsiteX43" fmla="*/ 1690688 w 4367213"/>
              <a:gd name="connsiteY43" fmla="*/ 171451 h 369714"/>
              <a:gd name="connsiteX44" fmla="*/ 1690688 w 4367213"/>
              <a:gd name="connsiteY44" fmla="*/ 176213 h 369714"/>
              <a:gd name="connsiteX45" fmla="*/ 1695450 w 4367213"/>
              <a:gd name="connsiteY45" fmla="*/ 176213 h 369714"/>
              <a:gd name="connsiteX46" fmla="*/ 1695450 w 4367213"/>
              <a:gd name="connsiteY46" fmla="*/ 185738 h 369714"/>
              <a:gd name="connsiteX47" fmla="*/ 1700213 w 4367213"/>
              <a:gd name="connsiteY47" fmla="*/ 180975 h 369714"/>
              <a:gd name="connsiteX48" fmla="*/ 1700213 w 4367213"/>
              <a:gd name="connsiteY48" fmla="*/ 195263 h 369714"/>
              <a:gd name="connsiteX49" fmla="*/ 1719263 w 4367213"/>
              <a:gd name="connsiteY49" fmla="*/ 195263 h 369714"/>
              <a:gd name="connsiteX50" fmla="*/ 1719263 w 4367213"/>
              <a:gd name="connsiteY50" fmla="*/ 195263 h 369714"/>
              <a:gd name="connsiteX51" fmla="*/ 1724025 w 4367213"/>
              <a:gd name="connsiteY51" fmla="*/ 195263 h 369714"/>
              <a:gd name="connsiteX52" fmla="*/ 1728788 w 4367213"/>
              <a:gd name="connsiteY52" fmla="*/ 200026 h 369714"/>
              <a:gd name="connsiteX53" fmla="*/ 1847850 w 4367213"/>
              <a:gd name="connsiteY53" fmla="*/ 200026 h 369714"/>
              <a:gd name="connsiteX54" fmla="*/ 1847850 w 4367213"/>
              <a:gd name="connsiteY54" fmla="*/ 214313 h 369714"/>
              <a:gd name="connsiteX55" fmla="*/ 1857375 w 4367213"/>
              <a:gd name="connsiteY55" fmla="*/ 214313 h 369714"/>
              <a:gd name="connsiteX56" fmla="*/ 1862138 w 4367213"/>
              <a:gd name="connsiteY56" fmla="*/ 219076 h 369714"/>
              <a:gd name="connsiteX57" fmla="*/ 1866900 w 4367213"/>
              <a:gd name="connsiteY57" fmla="*/ 223838 h 369714"/>
              <a:gd name="connsiteX58" fmla="*/ 1866900 w 4367213"/>
              <a:gd name="connsiteY58" fmla="*/ 223838 h 369714"/>
              <a:gd name="connsiteX59" fmla="*/ 1952625 w 4367213"/>
              <a:gd name="connsiteY59" fmla="*/ 223838 h 369714"/>
              <a:gd name="connsiteX60" fmla="*/ 1952625 w 4367213"/>
              <a:gd name="connsiteY60" fmla="*/ 247650 h 369714"/>
              <a:gd name="connsiteX61" fmla="*/ 2133600 w 4367213"/>
              <a:gd name="connsiteY61" fmla="*/ 247650 h 369714"/>
              <a:gd name="connsiteX62" fmla="*/ 2133600 w 4367213"/>
              <a:gd name="connsiteY62" fmla="*/ 266700 h 369714"/>
              <a:gd name="connsiteX63" fmla="*/ 2238375 w 4367213"/>
              <a:gd name="connsiteY63" fmla="*/ 266700 h 369714"/>
              <a:gd name="connsiteX64" fmla="*/ 2238375 w 4367213"/>
              <a:gd name="connsiteY64" fmla="*/ 266700 h 369714"/>
              <a:gd name="connsiteX65" fmla="*/ 2347913 w 4367213"/>
              <a:gd name="connsiteY65" fmla="*/ 266700 h 369714"/>
              <a:gd name="connsiteX66" fmla="*/ 2347913 w 4367213"/>
              <a:gd name="connsiteY66" fmla="*/ 271463 h 369714"/>
              <a:gd name="connsiteX67" fmla="*/ 2771775 w 4367213"/>
              <a:gd name="connsiteY67" fmla="*/ 271463 h 369714"/>
              <a:gd name="connsiteX68" fmla="*/ 2771775 w 4367213"/>
              <a:gd name="connsiteY68" fmla="*/ 295275 h 369714"/>
              <a:gd name="connsiteX69" fmla="*/ 3028950 w 4367213"/>
              <a:gd name="connsiteY69" fmla="*/ 295275 h 369714"/>
              <a:gd name="connsiteX70" fmla="*/ 3028950 w 4367213"/>
              <a:gd name="connsiteY70" fmla="*/ 300038 h 369714"/>
              <a:gd name="connsiteX71" fmla="*/ 3262313 w 4367213"/>
              <a:gd name="connsiteY71" fmla="*/ 300038 h 369714"/>
              <a:gd name="connsiteX72" fmla="*/ 3262313 w 4367213"/>
              <a:gd name="connsiteY72" fmla="*/ 319088 h 369714"/>
              <a:gd name="connsiteX73" fmla="*/ 3562350 w 4367213"/>
              <a:gd name="connsiteY73" fmla="*/ 319088 h 369714"/>
              <a:gd name="connsiteX74" fmla="*/ 3562350 w 4367213"/>
              <a:gd name="connsiteY74" fmla="*/ 328613 h 369714"/>
              <a:gd name="connsiteX75" fmla="*/ 3724275 w 4367213"/>
              <a:gd name="connsiteY75" fmla="*/ 328613 h 369714"/>
              <a:gd name="connsiteX76" fmla="*/ 3726656 w 4367213"/>
              <a:gd name="connsiteY76" fmla="*/ 333099 h 369714"/>
              <a:gd name="connsiteX77" fmla="*/ 3771900 w 4367213"/>
              <a:gd name="connsiteY77" fmla="*/ 342900 h 369714"/>
              <a:gd name="connsiteX78" fmla="*/ 3774282 w 4367213"/>
              <a:gd name="connsiteY78" fmla="*/ 369714 h 369714"/>
              <a:gd name="connsiteX79" fmla="*/ 4076700 w 4367213"/>
              <a:gd name="connsiteY79" fmla="*/ 347663 h 369714"/>
              <a:gd name="connsiteX80" fmla="*/ 4076700 w 4367213"/>
              <a:gd name="connsiteY80" fmla="*/ 352425 h 369714"/>
              <a:gd name="connsiteX81" fmla="*/ 4310063 w 4367213"/>
              <a:gd name="connsiteY81" fmla="*/ 352425 h 369714"/>
              <a:gd name="connsiteX82" fmla="*/ 4310063 w 4367213"/>
              <a:gd name="connsiteY82" fmla="*/ 366713 h 369714"/>
              <a:gd name="connsiteX83" fmla="*/ 4367213 w 4367213"/>
              <a:gd name="connsiteY83" fmla="*/ 366713 h 369714"/>
              <a:gd name="connsiteX0" fmla="*/ 0 w 4367213"/>
              <a:gd name="connsiteY0" fmla="*/ 0 h 369714"/>
              <a:gd name="connsiteX1" fmla="*/ 152400 w 4367213"/>
              <a:gd name="connsiteY1" fmla="*/ 0 h 369714"/>
              <a:gd name="connsiteX2" fmla="*/ 157163 w 4367213"/>
              <a:gd name="connsiteY2" fmla="*/ 4763 h 369714"/>
              <a:gd name="connsiteX3" fmla="*/ 309563 w 4367213"/>
              <a:gd name="connsiteY3" fmla="*/ 4763 h 369714"/>
              <a:gd name="connsiteX4" fmla="*/ 314325 w 4367213"/>
              <a:gd name="connsiteY4" fmla="*/ 9525 h 369714"/>
              <a:gd name="connsiteX5" fmla="*/ 366713 w 4367213"/>
              <a:gd name="connsiteY5" fmla="*/ 9525 h 369714"/>
              <a:gd name="connsiteX6" fmla="*/ 366713 w 4367213"/>
              <a:gd name="connsiteY6" fmla="*/ 9525 h 369714"/>
              <a:gd name="connsiteX7" fmla="*/ 461963 w 4367213"/>
              <a:gd name="connsiteY7" fmla="*/ 9525 h 369714"/>
              <a:gd name="connsiteX8" fmla="*/ 476250 w 4367213"/>
              <a:gd name="connsiteY8" fmla="*/ 23812 h 369714"/>
              <a:gd name="connsiteX9" fmla="*/ 609600 w 4367213"/>
              <a:gd name="connsiteY9" fmla="*/ 23812 h 369714"/>
              <a:gd name="connsiteX10" fmla="*/ 609600 w 4367213"/>
              <a:gd name="connsiteY10" fmla="*/ 42863 h 369714"/>
              <a:gd name="connsiteX11" fmla="*/ 690563 w 4367213"/>
              <a:gd name="connsiteY11" fmla="*/ 42863 h 369714"/>
              <a:gd name="connsiteX12" fmla="*/ 685800 w 4367213"/>
              <a:gd name="connsiteY12" fmla="*/ 42863 h 369714"/>
              <a:gd name="connsiteX13" fmla="*/ 747713 w 4367213"/>
              <a:gd name="connsiteY13" fmla="*/ 42863 h 369714"/>
              <a:gd name="connsiteX14" fmla="*/ 747713 w 4367213"/>
              <a:gd name="connsiteY14" fmla="*/ 52388 h 369714"/>
              <a:gd name="connsiteX15" fmla="*/ 766763 w 4367213"/>
              <a:gd name="connsiteY15" fmla="*/ 52388 h 369714"/>
              <a:gd name="connsiteX16" fmla="*/ 776288 w 4367213"/>
              <a:gd name="connsiteY16" fmla="*/ 61913 h 369714"/>
              <a:gd name="connsiteX17" fmla="*/ 823913 w 4367213"/>
              <a:gd name="connsiteY17" fmla="*/ 61913 h 369714"/>
              <a:gd name="connsiteX18" fmla="*/ 823913 w 4367213"/>
              <a:gd name="connsiteY18" fmla="*/ 66675 h 369714"/>
              <a:gd name="connsiteX19" fmla="*/ 885825 w 4367213"/>
              <a:gd name="connsiteY19" fmla="*/ 66675 h 369714"/>
              <a:gd name="connsiteX20" fmla="*/ 885825 w 4367213"/>
              <a:gd name="connsiteY20" fmla="*/ 76200 h 369714"/>
              <a:gd name="connsiteX21" fmla="*/ 895350 w 4367213"/>
              <a:gd name="connsiteY21" fmla="*/ 76200 h 369714"/>
              <a:gd name="connsiteX22" fmla="*/ 895350 w 4367213"/>
              <a:gd name="connsiteY22" fmla="*/ 85725 h 369714"/>
              <a:gd name="connsiteX23" fmla="*/ 1057275 w 4367213"/>
              <a:gd name="connsiteY23" fmla="*/ 85725 h 369714"/>
              <a:gd name="connsiteX24" fmla="*/ 1057275 w 4367213"/>
              <a:gd name="connsiteY24" fmla="*/ 90488 h 369714"/>
              <a:gd name="connsiteX25" fmla="*/ 1090613 w 4367213"/>
              <a:gd name="connsiteY25" fmla="*/ 90488 h 369714"/>
              <a:gd name="connsiteX26" fmla="*/ 1090613 w 4367213"/>
              <a:gd name="connsiteY26" fmla="*/ 100013 h 369714"/>
              <a:gd name="connsiteX27" fmla="*/ 1104900 w 4367213"/>
              <a:gd name="connsiteY27" fmla="*/ 100013 h 369714"/>
              <a:gd name="connsiteX28" fmla="*/ 1109663 w 4367213"/>
              <a:gd name="connsiteY28" fmla="*/ 104776 h 369714"/>
              <a:gd name="connsiteX29" fmla="*/ 1128713 w 4367213"/>
              <a:gd name="connsiteY29" fmla="*/ 104776 h 369714"/>
              <a:gd name="connsiteX30" fmla="*/ 1147762 w 4367213"/>
              <a:gd name="connsiteY30" fmla="*/ 123825 h 369714"/>
              <a:gd name="connsiteX31" fmla="*/ 1252538 w 4367213"/>
              <a:gd name="connsiteY31" fmla="*/ 123825 h 369714"/>
              <a:gd name="connsiteX32" fmla="*/ 1257300 w 4367213"/>
              <a:gd name="connsiteY32" fmla="*/ 128587 h 369714"/>
              <a:gd name="connsiteX33" fmla="*/ 1333500 w 4367213"/>
              <a:gd name="connsiteY33" fmla="*/ 128587 h 369714"/>
              <a:gd name="connsiteX34" fmla="*/ 1333500 w 4367213"/>
              <a:gd name="connsiteY34" fmla="*/ 138113 h 369714"/>
              <a:gd name="connsiteX35" fmla="*/ 1538288 w 4367213"/>
              <a:gd name="connsiteY35" fmla="*/ 138113 h 369714"/>
              <a:gd name="connsiteX36" fmla="*/ 1538288 w 4367213"/>
              <a:gd name="connsiteY36" fmla="*/ 157163 h 369714"/>
              <a:gd name="connsiteX37" fmla="*/ 1604963 w 4367213"/>
              <a:gd name="connsiteY37" fmla="*/ 157163 h 369714"/>
              <a:gd name="connsiteX38" fmla="*/ 1604963 w 4367213"/>
              <a:gd name="connsiteY38" fmla="*/ 157163 h 369714"/>
              <a:gd name="connsiteX39" fmla="*/ 1662113 w 4367213"/>
              <a:gd name="connsiteY39" fmla="*/ 157163 h 369714"/>
              <a:gd name="connsiteX40" fmla="*/ 1662113 w 4367213"/>
              <a:gd name="connsiteY40" fmla="*/ 166688 h 369714"/>
              <a:gd name="connsiteX41" fmla="*/ 1676400 w 4367213"/>
              <a:gd name="connsiteY41" fmla="*/ 166688 h 369714"/>
              <a:gd name="connsiteX42" fmla="*/ 1681163 w 4367213"/>
              <a:gd name="connsiteY42" fmla="*/ 171451 h 369714"/>
              <a:gd name="connsiteX43" fmla="*/ 1690688 w 4367213"/>
              <a:gd name="connsiteY43" fmla="*/ 171451 h 369714"/>
              <a:gd name="connsiteX44" fmla="*/ 1690688 w 4367213"/>
              <a:gd name="connsiteY44" fmla="*/ 176213 h 369714"/>
              <a:gd name="connsiteX45" fmla="*/ 1695450 w 4367213"/>
              <a:gd name="connsiteY45" fmla="*/ 176213 h 369714"/>
              <a:gd name="connsiteX46" fmla="*/ 1695450 w 4367213"/>
              <a:gd name="connsiteY46" fmla="*/ 185738 h 369714"/>
              <a:gd name="connsiteX47" fmla="*/ 1700213 w 4367213"/>
              <a:gd name="connsiteY47" fmla="*/ 180975 h 369714"/>
              <a:gd name="connsiteX48" fmla="*/ 1700213 w 4367213"/>
              <a:gd name="connsiteY48" fmla="*/ 195263 h 369714"/>
              <a:gd name="connsiteX49" fmla="*/ 1719263 w 4367213"/>
              <a:gd name="connsiteY49" fmla="*/ 195263 h 369714"/>
              <a:gd name="connsiteX50" fmla="*/ 1719263 w 4367213"/>
              <a:gd name="connsiteY50" fmla="*/ 195263 h 369714"/>
              <a:gd name="connsiteX51" fmla="*/ 1724025 w 4367213"/>
              <a:gd name="connsiteY51" fmla="*/ 195263 h 369714"/>
              <a:gd name="connsiteX52" fmla="*/ 1728788 w 4367213"/>
              <a:gd name="connsiteY52" fmla="*/ 200026 h 369714"/>
              <a:gd name="connsiteX53" fmla="*/ 1847850 w 4367213"/>
              <a:gd name="connsiteY53" fmla="*/ 200026 h 369714"/>
              <a:gd name="connsiteX54" fmla="*/ 1847850 w 4367213"/>
              <a:gd name="connsiteY54" fmla="*/ 214313 h 369714"/>
              <a:gd name="connsiteX55" fmla="*/ 1857375 w 4367213"/>
              <a:gd name="connsiteY55" fmla="*/ 214313 h 369714"/>
              <a:gd name="connsiteX56" fmla="*/ 1862138 w 4367213"/>
              <a:gd name="connsiteY56" fmla="*/ 219076 h 369714"/>
              <a:gd name="connsiteX57" fmla="*/ 1866900 w 4367213"/>
              <a:gd name="connsiteY57" fmla="*/ 223838 h 369714"/>
              <a:gd name="connsiteX58" fmla="*/ 1866900 w 4367213"/>
              <a:gd name="connsiteY58" fmla="*/ 223838 h 369714"/>
              <a:gd name="connsiteX59" fmla="*/ 1952625 w 4367213"/>
              <a:gd name="connsiteY59" fmla="*/ 223838 h 369714"/>
              <a:gd name="connsiteX60" fmla="*/ 1952625 w 4367213"/>
              <a:gd name="connsiteY60" fmla="*/ 247650 h 369714"/>
              <a:gd name="connsiteX61" fmla="*/ 2133600 w 4367213"/>
              <a:gd name="connsiteY61" fmla="*/ 247650 h 369714"/>
              <a:gd name="connsiteX62" fmla="*/ 2133600 w 4367213"/>
              <a:gd name="connsiteY62" fmla="*/ 266700 h 369714"/>
              <a:gd name="connsiteX63" fmla="*/ 2238375 w 4367213"/>
              <a:gd name="connsiteY63" fmla="*/ 266700 h 369714"/>
              <a:gd name="connsiteX64" fmla="*/ 2238375 w 4367213"/>
              <a:gd name="connsiteY64" fmla="*/ 266700 h 369714"/>
              <a:gd name="connsiteX65" fmla="*/ 2347913 w 4367213"/>
              <a:gd name="connsiteY65" fmla="*/ 266700 h 369714"/>
              <a:gd name="connsiteX66" fmla="*/ 2347913 w 4367213"/>
              <a:gd name="connsiteY66" fmla="*/ 271463 h 369714"/>
              <a:gd name="connsiteX67" fmla="*/ 2771775 w 4367213"/>
              <a:gd name="connsiteY67" fmla="*/ 271463 h 369714"/>
              <a:gd name="connsiteX68" fmla="*/ 2771775 w 4367213"/>
              <a:gd name="connsiteY68" fmla="*/ 295275 h 369714"/>
              <a:gd name="connsiteX69" fmla="*/ 3028950 w 4367213"/>
              <a:gd name="connsiteY69" fmla="*/ 295275 h 369714"/>
              <a:gd name="connsiteX70" fmla="*/ 3028950 w 4367213"/>
              <a:gd name="connsiteY70" fmla="*/ 300038 h 369714"/>
              <a:gd name="connsiteX71" fmla="*/ 3262313 w 4367213"/>
              <a:gd name="connsiteY71" fmla="*/ 300038 h 369714"/>
              <a:gd name="connsiteX72" fmla="*/ 3262313 w 4367213"/>
              <a:gd name="connsiteY72" fmla="*/ 319088 h 369714"/>
              <a:gd name="connsiteX73" fmla="*/ 3562350 w 4367213"/>
              <a:gd name="connsiteY73" fmla="*/ 319088 h 369714"/>
              <a:gd name="connsiteX74" fmla="*/ 3562350 w 4367213"/>
              <a:gd name="connsiteY74" fmla="*/ 328613 h 369714"/>
              <a:gd name="connsiteX75" fmla="*/ 3724275 w 4367213"/>
              <a:gd name="connsiteY75" fmla="*/ 328613 h 369714"/>
              <a:gd name="connsiteX76" fmla="*/ 3726656 w 4367213"/>
              <a:gd name="connsiteY76" fmla="*/ 333099 h 369714"/>
              <a:gd name="connsiteX77" fmla="*/ 3769518 w 4367213"/>
              <a:gd name="connsiteY77" fmla="*/ 328199 h 369714"/>
              <a:gd name="connsiteX78" fmla="*/ 3774282 w 4367213"/>
              <a:gd name="connsiteY78" fmla="*/ 369714 h 369714"/>
              <a:gd name="connsiteX79" fmla="*/ 4076700 w 4367213"/>
              <a:gd name="connsiteY79" fmla="*/ 347663 h 369714"/>
              <a:gd name="connsiteX80" fmla="*/ 4076700 w 4367213"/>
              <a:gd name="connsiteY80" fmla="*/ 352425 h 369714"/>
              <a:gd name="connsiteX81" fmla="*/ 4310063 w 4367213"/>
              <a:gd name="connsiteY81" fmla="*/ 352425 h 369714"/>
              <a:gd name="connsiteX82" fmla="*/ 4310063 w 4367213"/>
              <a:gd name="connsiteY82" fmla="*/ 366713 h 369714"/>
              <a:gd name="connsiteX83" fmla="*/ 4367213 w 4367213"/>
              <a:gd name="connsiteY83" fmla="*/ 366713 h 369714"/>
              <a:gd name="connsiteX0" fmla="*/ 0 w 4367213"/>
              <a:gd name="connsiteY0" fmla="*/ 0 h 366713"/>
              <a:gd name="connsiteX1" fmla="*/ 152400 w 4367213"/>
              <a:gd name="connsiteY1" fmla="*/ 0 h 366713"/>
              <a:gd name="connsiteX2" fmla="*/ 157163 w 4367213"/>
              <a:gd name="connsiteY2" fmla="*/ 4763 h 366713"/>
              <a:gd name="connsiteX3" fmla="*/ 309563 w 4367213"/>
              <a:gd name="connsiteY3" fmla="*/ 4763 h 366713"/>
              <a:gd name="connsiteX4" fmla="*/ 314325 w 4367213"/>
              <a:gd name="connsiteY4" fmla="*/ 9525 h 366713"/>
              <a:gd name="connsiteX5" fmla="*/ 366713 w 4367213"/>
              <a:gd name="connsiteY5" fmla="*/ 9525 h 366713"/>
              <a:gd name="connsiteX6" fmla="*/ 366713 w 4367213"/>
              <a:gd name="connsiteY6" fmla="*/ 9525 h 366713"/>
              <a:gd name="connsiteX7" fmla="*/ 461963 w 4367213"/>
              <a:gd name="connsiteY7" fmla="*/ 9525 h 366713"/>
              <a:gd name="connsiteX8" fmla="*/ 476250 w 4367213"/>
              <a:gd name="connsiteY8" fmla="*/ 23812 h 366713"/>
              <a:gd name="connsiteX9" fmla="*/ 609600 w 4367213"/>
              <a:gd name="connsiteY9" fmla="*/ 23812 h 366713"/>
              <a:gd name="connsiteX10" fmla="*/ 609600 w 4367213"/>
              <a:gd name="connsiteY10" fmla="*/ 42863 h 366713"/>
              <a:gd name="connsiteX11" fmla="*/ 690563 w 4367213"/>
              <a:gd name="connsiteY11" fmla="*/ 42863 h 366713"/>
              <a:gd name="connsiteX12" fmla="*/ 685800 w 4367213"/>
              <a:gd name="connsiteY12" fmla="*/ 42863 h 366713"/>
              <a:gd name="connsiteX13" fmla="*/ 747713 w 4367213"/>
              <a:gd name="connsiteY13" fmla="*/ 42863 h 366713"/>
              <a:gd name="connsiteX14" fmla="*/ 747713 w 4367213"/>
              <a:gd name="connsiteY14" fmla="*/ 52388 h 366713"/>
              <a:gd name="connsiteX15" fmla="*/ 766763 w 4367213"/>
              <a:gd name="connsiteY15" fmla="*/ 52388 h 366713"/>
              <a:gd name="connsiteX16" fmla="*/ 776288 w 4367213"/>
              <a:gd name="connsiteY16" fmla="*/ 61913 h 366713"/>
              <a:gd name="connsiteX17" fmla="*/ 823913 w 4367213"/>
              <a:gd name="connsiteY17" fmla="*/ 61913 h 366713"/>
              <a:gd name="connsiteX18" fmla="*/ 823913 w 4367213"/>
              <a:gd name="connsiteY18" fmla="*/ 66675 h 366713"/>
              <a:gd name="connsiteX19" fmla="*/ 885825 w 4367213"/>
              <a:gd name="connsiteY19" fmla="*/ 66675 h 366713"/>
              <a:gd name="connsiteX20" fmla="*/ 885825 w 4367213"/>
              <a:gd name="connsiteY20" fmla="*/ 76200 h 366713"/>
              <a:gd name="connsiteX21" fmla="*/ 895350 w 4367213"/>
              <a:gd name="connsiteY21" fmla="*/ 76200 h 366713"/>
              <a:gd name="connsiteX22" fmla="*/ 895350 w 4367213"/>
              <a:gd name="connsiteY22" fmla="*/ 85725 h 366713"/>
              <a:gd name="connsiteX23" fmla="*/ 1057275 w 4367213"/>
              <a:gd name="connsiteY23" fmla="*/ 85725 h 366713"/>
              <a:gd name="connsiteX24" fmla="*/ 1057275 w 4367213"/>
              <a:gd name="connsiteY24" fmla="*/ 90488 h 366713"/>
              <a:gd name="connsiteX25" fmla="*/ 1090613 w 4367213"/>
              <a:gd name="connsiteY25" fmla="*/ 90488 h 366713"/>
              <a:gd name="connsiteX26" fmla="*/ 1090613 w 4367213"/>
              <a:gd name="connsiteY26" fmla="*/ 100013 h 366713"/>
              <a:gd name="connsiteX27" fmla="*/ 1104900 w 4367213"/>
              <a:gd name="connsiteY27" fmla="*/ 100013 h 366713"/>
              <a:gd name="connsiteX28" fmla="*/ 1109663 w 4367213"/>
              <a:gd name="connsiteY28" fmla="*/ 104776 h 366713"/>
              <a:gd name="connsiteX29" fmla="*/ 1128713 w 4367213"/>
              <a:gd name="connsiteY29" fmla="*/ 104776 h 366713"/>
              <a:gd name="connsiteX30" fmla="*/ 1147762 w 4367213"/>
              <a:gd name="connsiteY30" fmla="*/ 123825 h 366713"/>
              <a:gd name="connsiteX31" fmla="*/ 1252538 w 4367213"/>
              <a:gd name="connsiteY31" fmla="*/ 123825 h 366713"/>
              <a:gd name="connsiteX32" fmla="*/ 1257300 w 4367213"/>
              <a:gd name="connsiteY32" fmla="*/ 128587 h 366713"/>
              <a:gd name="connsiteX33" fmla="*/ 1333500 w 4367213"/>
              <a:gd name="connsiteY33" fmla="*/ 128587 h 366713"/>
              <a:gd name="connsiteX34" fmla="*/ 1333500 w 4367213"/>
              <a:gd name="connsiteY34" fmla="*/ 138113 h 366713"/>
              <a:gd name="connsiteX35" fmla="*/ 1538288 w 4367213"/>
              <a:gd name="connsiteY35" fmla="*/ 138113 h 366713"/>
              <a:gd name="connsiteX36" fmla="*/ 1538288 w 4367213"/>
              <a:gd name="connsiteY36" fmla="*/ 157163 h 366713"/>
              <a:gd name="connsiteX37" fmla="*/ 1604963 w 4367213"/>
              <a:gd name="connsiteY37" fmla="*/ 157163 h 366713"/>
              <a:gd name="connsiteX38" fmla="*/ 1604963 w 4367213"/>
              <a:gd name="connsiteY38" fmla="*/ 157163 h 366713"/>
              <a:gd name="connsiteX39" fmla="*/ 1662113 w 4367213"/>
              <a:gd name="connsiteY39" fmla="*/ 157163 h 366713"/>
              <a:gd name="connsiteX40" fmla="*/ 1662113 w 4367213"/>
              <a:gd name="connsiteY40" fmla="*/ 166688 h 366713"/>
              <a:gd name="connsiteX41" fmla="*/ 1676400 w 4367213"/>
              <a:gd name="connsiteY41" fmla="*/ 166688 h 366713"/>
              <a:gd name="connsiteX42" fmla="*/ 1681163 w 4367213"/>
              <a:gd name="connsiteY42" fmla="*/ 171451 h 366713"/>
              <a:gd name="connsiteX43" fmla="*/ 1690688 w 4367213"/>
              <a:gd name="connsiteY43" fmla="*/ 171451 h 366713"/>
              <a:gd name="connsiteX44" fmla="*/ 1690688 w 4367213"/>
              <a:gd name="connsiteY44" fmla="*/ 176213 h 366713"/>
              <a:gd name="connsiteX45" fmla="*/ 1695450 w 4367213"/>
              <a:gd name="connsiteY45" fmla="*/ 176213 h 366713"/>
              <a:gd name="connsiteX46" fmla="*/ 1695450 w 4367213"/>
              <a:gd name="connsiteY46" fmla="*/ 185738 h 366713"/>
              <a:gd name="connsiteX47" fmla="*/ 1700213 w 4367213"/>
              <a:gd name="connsiteY47" fmla="*/ 180975 h 366713"/>
              <a:gd name="connsiteX48" fmla="*/ 1700213 w 4367213"/>
              <a:gd name="connsiteY48" fmla="*/ 195263 h 366713"/>
              <a:gd name="connsiteX49" fmla="*/ 1719263 w 4367213"/>
              <a:gd name="connsiteY49" fmla="*/ 195263 h 366713"/>
              <a:gd name="connsiteX50" fmla="*/ 1719263 w 4367213"/>
              <a:gd name="connsiteY50" fmla="*/ 195263 h 366713"/>
              <a:gd name="connsiteX51" fmla="*/ 1724025 w 4367213"/>
              <a:gd name="connsiteY51" fmla="*/ 195263 h 366713"/>
              <a:gd name="connsiteX52" fmla="*/ 1728788 w 4367213"/>
              <a:gd name="connsiteY52" fmla="*/ 200026 h 366713"/>
              <a:gd name="connsiteX53" fmla="*/ 1847850 w 4367213"/>
              <a:gd name="connsiteY53" fmla="*/ 200026 h 366713"/>
              <a:gd name="connsiteX54" fmla="*/ 1847850 w 4367213"/>
              <a:gd name="connsiteY54" fmla="*/ 214313 h 366713"/>
              <a:gd name="connsiteX55" fmla="*/ 1857375 w 4367213"/>
              <a:gd name="connsiteY55" fmla="*/ 214313 h 366713"/>
              <a:gd name="connsiteX56" fmla="*/ 1862138 w 4367213"/>
              <a:gd name="connsiteY56" fmla="*/ 219076 h 366713"/>
              <a:gd name="connsiteX57" fmla="*/ 1866900 w 4367213"/>
              <a:gd name="connsiteY57" fmla="*/ 223838 h 366713"/>
              <a:gd name="connsiteX58" fmla="*/ 1866900 w 4367213"/>
              <a:gd name="connsiteY58" fmla="*/ 223838 h 366713"/>
              <a:gd name="connsiteX59" fmla="*/ 1952625 w 4367213"/>
              <a:gd name="connsiteY59" fmla="*/ 223838 h 366713"/>
              <a:gd name="connsiteX60" fmla="*/ 1952625 w 4367213"/>
              <a:gd name="connsiteY60" fmla="*/ 247650 h 366713"/>
              <a:gd name="connsiteX61" fmla="*/ 2133600 w 4367213"/>
              <a:gd name="connsiteY61" fmla="*/ 247650 h 366713"/>
              <a:gd name="connsiteX62" fmla="*/ 2133600 w 4367213"/>
              <a:gd name="connsiteY62" fmla="*/ 266700 h 366713"/>
              <a:gd name="connsiteX63" fmla="*/ 2238375 w 4367213"/>
              <a:gd name="connsiteY63" fmla="*/ 266700 h 366713"/>
              <a:gd name="connsiteX64" fmla="*/ 2238375 w 4367213"/>
              <a:gd name="connsiteY64" fmla="*/ 266700 h 366713"/>
              <a:gd name="connsiteX65" fmla="*/ 2347913 w 4367213"/>
              <a:gd name="connsiteY65" fmla="*/ 266700 h 366713"/>
              <a:gd name="connsiteX66" fmla="*/ 2347913 w 4367213"/>
              <a:gd name="connsiteY66" fmla="*/ 271463 h 366713"/>
              <a:gd name="connsiteX67" fmla="*/ 2771775 w 4367213"/>
              <a:gd name="connsiteY67" fmla="*/ 271463 h 366713"/>
              <a:gd name="connsiteX68" fmla="*/ 2771775 w 4367213"/>
              <a:gd name="connsiteY68" fmla="*/ 295275 h 366713"/>
              <a:gd name="connsiteX69" fmla="*/ 3028950 w 4367213"/>
              <a:gd name="connsiteY69" fmla="*/ 295275 h 366713"/>
              <a:gd name="connsiteX70" fmla="*/ 3028950 w 4367213"/>
              <a:gd name="connsiteY70" fmla="*/ 300038 h 366713"/>
              <a:gd name="connsiteX71" fmla="*/ 3262313 w 4367213"/>
              <a:gd name="connsiteY71" fmla="*/ 300038 h 366713"/>
              <a:gd name="connsiteX72" fmla="*/ 3262313 w 4367213"/>
              <a:gd name="connsiteY72" fmla="*/ 319088 h 366713"/>
              <a:gd name="connsiteX73" fmla="*/ 3562350 w 4367213"/>
              <a:gd name="connsiteY73" fmla="*/ 319088 h 366713"/>
              <a:gd name="connsiteX74" fmla="*/ 3562350 w 4367213"/>
              <a:gd name="connsiteY74" fmla="*/ 328613 h 366713"/>
              <a:gd name="connsiteX75" fmla="*/ 3724275 w 4367213"/>
              <a:gd name="connsiteY75" fmla="*/ 328613 h 366713"/>
              <a:gd name="connsiteX76" fmla="*/ 3726656 w 4367213"/>
              <a:gd name="connsiteY76" fmla="*/ 333099 h 366713"/>
              <a:gd name="connsiteX77" fmla="*/ 3769518 w 4367213"/>
              <a:gd name="connsiteY77" fmla="*/ 328199 h 366713"/>
              <a:gd name="connsiteX78" fmla="*/ 3767139 w 4367213"/>
              <a:gd name="connsiteY78" fmla="*/ 345213 h 366713"/>
              <a:gd name="connsiteX79" fmla="*/ 4076700 w 4367213"/>
              <a:gd name="connsiteY79" fmla="*/ 347663 h 366713"/>
              <a:gd name="connsiteX80" fmla="*/ 4076700 w 4367213"/>
              <a:gd name="connsiteY80" fmla="*/ 352425 h 366713"/>
              <a:gd name="connsiteX81" fmla="*/ 4310063 w 4367213"/>
              <a:gd name="connsiteY81" fmla="*/ 352425 h 366713"/>
              <a:gd name="connsiteX82" fmla="*/ 4310063 w 4367213"/>
              <a:gd name="connsiteY82" fmla="*/ 366713 h 366713"/>
              <a:gd name="connsiteX83" fmla="*/ 4367213 w 4367213"/>
              <a:gd name="connsiteY83" fmla="*/ 366713 h 366713"/>
              <a:gd name="connsiteX0" fmla="*/ 0 w 4367213"/>
              <a:gd name="connsiteY0" fmla="*/ 0 h 366713"/>
              <a:gd name="connsiteX1" fmla="*/ 152400 w 4367213"/>
              <a:gd name="connsiteY1" fmla="*/ 0 h 366713"/>
              <a:gd name="connsiteX2" fmla="*/ 157163 w 4367213"/>
              <a:gd name="connsiteY2" fmla="*/ 4763 h 366713"/>
              <a:gd name="connsiteX3" fmla="*/ 309563 w 4367213"/>
              <a:gd name="connsiteY3" fmla="*/ 4763 h 366713"/>
              <a:gd name="connsiteX4" fmla="*/ 314325 w 4367213"/>
              <a:gd name="connsiteY4" fmla="*/ 9525 h 366713"/>
              <a:gd name="connsiteX5" fmla="*/ 366713 w 4367213"/>
              <a:gd name="connsiteY5" fmla="*/ 9525 h 366713"/>
              <a:gd name="connsiteX6" fmla="*/ 366713 w 4367213"/>
              <a:gd name="connsiteY6" fmla="*/ 9525 h 366713"/>
              <a:gd name="connsiteX7" fmla="*/ 461963 w 4367213"/>
              <a:gd name="connsiteY7" fmla="*/ 9525 h 366713"/>
              <a:gd name="connsiteX8" fmla="*/ 476250 w 4367213"/>
              <a:gd name="connsiteY8" fmla="*/ 23812 h 366713"/>
              <a:gd name="connsiteX9" fmla="*/ 609600 w 4367213"/>
              <a:gd name="connsiteY9" fmla="*/ 23812 h 366713"/>
              <a:gd name="connsiteX10" fmla="*/ 609600 w 4367213"/>
              <a:gd name="connsiteY10" fmla="*/ 42863 h 366713"/>
              <a:gd name="connsiteX11" fmla="*/ 690563 w 4367213"/>
              <a:gd name="connsiteY11" fmla="*/ 42863 h 366713"/>
              <a:gd name="connsiteX12" fmla="*/ 685800 w 4367213"/>
              <a:gd name="connsiteY12" fmla="*/ 42863 h 366713"/>
              <a:gd name="connsiteX13" fmla="*/ 747713 w 4367213"/>
              <a:gd name="connsiteY13" fmla="*/ 42863 h 366713"/>
              <a:gd name="connsiteX14" fmla="*/ 747713 w 4367213"/>
              <a:gd name="connsiteY14" fmla="*/ 52388 h 366713"/>
              <a:gd name="connsiteX15" fmla="*/ 766763 w 4367213"/>
              <a:gd name="connsiteY15" fmla="*/ 52388 h 366713"/>
              <a:gd name="connsiteX16" fmla="*/ 776288 w 4367213"/>
              <a:gd name="connsiteY16" fmla="*/ 61913 h 366713"/>
              <a:gd name="connsiteX17" fmla="*/ 823913 w 4367213"/>
              <a:gd name="connsiteY17" fmla="*/ 61913 h 366713"/>
              <a:gd name="connsiteX18" fmla="*/ 823913 w 4367213"/>
              <a:gd name="connsiteY18" fmla="*/ 66675 h 366713"/>
              <a:gd name="connsiteX19" fmla="*/ 885825 w 4367213"/>
              <a:gd name="connsiteY19" fmla="*/ 66675 h 366713"/>
              <a:gd name="connsiteX20" fmla="*/ 885825 w 4367213"/>
              <a:gd name="connsiteY20" fmla="*/ 76200 h 366713"/>
              <a:gd name="connsiteX21" fmla="*/ 895350 w 4367213"/>
              <a:gd name="connsiteY21" fmla="*/ 76200 h 366713"/>
              <a:gd name="connsiteX22" fmla="*/ 895350 w 4367213"/>
              <a:gd name="connsiteY22" fmla="*/ 85725 h 366713"/>
              <a:gd name="connsiteX23" fmla="*/ 1057275 w 4367213"/>
              <a:gd name="connsiteY23" fmla="*/ 85725 h 366713"/>
              <a:gd name="connsiteX24" fmla="*/ 1057275 w 4367213"/>
              <a:gd name="connsiteY24" fmla="*/ 90488 h 366713"/>
              <a:gd name="connsiteX25" fmla="*/ 1090613 w 4367213"/>
              <a:gd name="connsiteY25" fmla="*/ 90488 h 366713"/>
              <a:gd name="connsiteX26" fmla="*/ 1090613 w 4367213"/>
              <a:gd name="connsiteY26" fmla="*/ 100013 h 366713"/>
              <a:gd name="connsiteX27" fmla="*/ 1104900 w 4367213"/>
              <a:gd name="connsiteY27" fmla="*/ 100013 h 366713"/>
              <a:gd name="connsiteX28" fmla="*/ 1109663 w 4367213"/>
              <a:gd name="connsiteY28" fmla="*/ 104776 h 366713"/>
              <a:gd name="connsiteX29" fmla="*/ 1128713 w 4367213"/>
              <a:gd name="connsiteY29" fmla="*/ 104776 h 366713"/>
              <a:gd name="connsiteX30" fmla="*/ 1147762 w 4367213"/>
              <a:gd name="connsiteY30" fmla="*/ 123825 h 366713"/>
              <a:gd name="connsiteX31" fmla="*/ 1252538 w 4367213"/>
              <a:gd name="connsiteY31" fmla="*/ 123825 h 366713"/>
              <a:gd name="connsiteX32" fmla="*/ 1257300 w 4367213"/>
              <a:gd name="connsiteY32" fmla="*/ 128587 h 366713"/>
              <a:gd name="connsiteX33" fmla="*/ 1333500 w 4367213"/>
              <a:gd name="connsiteY33" fmla="*/ 128587 h 366713"/>
              <a:gd name="connsiteX34" fmla="*/ 1333500 w 4367213"/>
              <a:gd name="connsiteY34" fmla="*/ 138113 h 366713"/>
              <a:gd name="connsiteX35" fmla="*/ 1538288 w 4367213"/>
              <a:gd name="connsiteY35" fmla="*/ 138113 h 366713"/>
              <a:gd name="connsiteX36" fmla="*/ 1538288 w 4367213"/>
              <a:gd name="connsiteY36" fmla="*/ 157163 h 366713"/>
              <a:gd name="connsiteX37" fmla="*/ 1604963 w 4367213"/>
              <a:gd name="connsiteY37" fmla="*/ 157163 h 366713"/>
              <a:gd name="connsiteX38" fmla="*/ 1604963 w 4367213"/>
              <a:gd name="connsiteY38" fmla="*/ 157163 h 366713"/>
              <a:gd name="connsiteX39" fmla="*/ 1662113 w 4367213"/>
              <a:gd name="connsiteY39" fmla="*/ 157163 h 366713"/>
              <a:gd name="connsiteX40" fmla="*/ 1662113 w 4367213"/>
              <a:gd name="connsiteY40" fmla="*/ 166688 h 366713"/>
              <a:gd name="connsiteX41" fmla="*/ 1676400 w 4367213"/>
              <a:gd name="connsiteY41" fmla="*/ 166688 h 366713"/>
              <a:gd name="connsiteX42" fmla="*/ 1681163 w 4367213"/>
              <a:gd name="connsiteY42" fmla="*/ 171451 h 366713"/>
              <a:gd name="connsiteX43" fmla="*/ 1690688 w 4367213"/>
              <a:gd name="connsiteY43" fmla="*/ 171451 h 366713"/>
              <a:gd name="connsiteX44" fmla="*/ 1690688 w 4367213"/>
              <a:gd name="connsiteY44" fmla="*/ 176213 h 366713"/>
              <a:gd name="connsiteX45" fmla="*/ 1695450 w 4367213"/>
              <a:gd name="connsiteY45" fmla="*/ 176213 h 366713"/>
              <a:gd name="connsiteX46" fmla="*/ 1695450 w 4367213"/>
              <a:gd name="connsiteY46" fmla="*/ 185738 h 366713"/>
              <a:gd name="connsiteX47" fmla="*/ 1700213 w 4367213"/>
              <a:gd name="connsiteY47" fmla="*/ 180975 h 366713"/>
              <a:gd name="connsiteX48" fmla="*/ 1700213 w 4367213"/>
              <a:gd name="connsiteY48" fmla="*/ 195263 h 366713"/>
              <a:gd name="connsiteX49" fmla="*/ 1719263 w 4367213"/>
              <a:gd name="connsiteY49" fmla="*/ 195263 h 366713"/>
              <a:gd name="connsiteX50" fmla="*/ 1719263 w 4367213"/>
              <a:gd name="connsiteY50" fmla="*/ 195263 h 366713"/>
              <a:gd name="connsiteX51" fmla="*/ 1724025 w 4367213"/>
              <a:gd name="connsiteY51" fmla="*/ 195263 h 366713"/>
              <a:gd name="connsiteX52" fmla="*/ 1728788 w 4367213"/>
              <a:gd name="connsiteY52" fmla="*/ 200026 h 366713"/>
              <a:gd name="connsiteX53" fmla="*/ 1847850 w 4367213"/>
              <a:gd name="connsiteY53" fmla="*/ 200026 h 366713"/>
              <a:gd name="connsiteX54" fmla="*/ 1847850 w 4367213"/>
              <a:gd name="connsiteY54" fmla="*/ 214313 h 366713"/>
              <a:gd name="connsiteX55" fmla="*/ 1857375 w 4367213"/>
              <a:gd name="connsiteY55" fmla="*/ 214313 h 366713"/>
              <a:gd name="connsiteX56" fmla="*/ 1862138 w 4367213"/>
              <a:gd name="connsiteY56" fmla="*/ 219076 h 366713"/>
              <a:gd name="connsiteX57" fmla="*/ 1866900 w 4367213"/>
              <a:gd name="connsiteY57" fmla="*/ 223838 h 366713"/>
              <a:gd name="connsiteX58" fmla="*/ 1866900 w 4367213"/>
              <a:gd name="connsiteY58" fmla="*/ 223838 h 366713"/>
              <a:gd name="connsiteX59" fmla="*/ 1952625 w 4367213"/>
              <a:gd name="connsiteY59" fmla="*/ 223838 h 366713"/>
              <a:gd name="connsiteX60" fmla="*/ 1952625 w 4367213"/>
              <a:gd name="connsiteY60" fmla="*/ 247650 h 366713"/>
              <a:gd name="connsiteX61" fmla="*/ 2133600 w 4367213"/>
              <a:gd name="connsiteY61" fmla="*/ 247650 h 366713"/>
              <a:gd name="connsiteX62" fmla="*/ 2133600 w 4367213"/>
              <a:gd name="connsiteY62" fmla="*/ 266700 h 366713"/>
              <a:gd name="connsiteX63" fmla="*/ 2238375 w 4367213"/>
              <a:gd name="connsiteY63" fmla="*/ 266700 h 366713"/>
              <a:gd name="connsiteX64" fmla="*/ 2238375 w 4367213"/>
              <a:gd name="connsiteY64" fmla="*/ 266700 h 366713"/>
              <a:gd name="connsiteX65" fmla="*/ 2347913 w 4367213"/>
              <a:gd name="connsiteY65" fmla="*/ 266700 h 366713"/>
              <a:gd name="connsiteX66" fmla="*/ 2347913 w 4367213"/>
              <a:gd name="connsiteY66" fmla="*/ 271463 h 366713"/>
              <a:gd name="connsiteX67" fmla="*/ 2771775 w 4367213"/>
              <a:gd name="connsiteY67" fmla="*/ 271463 h 366713"/>
              <a:gd name="connsiteX68" fmla="*/ 2771775 w 4367213"/>
              <a:gd name="connsiteY68" fmla="*/ 295275 h 366713"/>
              <a:gd name="connsiteX69" fmla="*/ 3028950 w 4367213"/>
              <a:gd name="connsiteY69" fmla="*/ 295275 h 366713"/>
              <a:gd name="connsiteX70" fmla="*/ 3028950 w 4367213"/>
              <a:gd name="connsiteY70" fmla="*/ 300038 h 366713"/>
              <a:gd name="connsiteX71" fmla="*/ 3262313 w 4367213"/>
              <a:gd name="connsiteY71" fmla="*/ 300038 h 366713"/>
              <a:gd name="connsiteX72" fmla="*/ 3262313 w 4367213"/>
              <a:gd name="connsiteY72" fmla="*/ 319088 h 366713"/>
              <a:gd name="connsiteX73" fmla="*/ 3562350 w 4367213"/>
              <a:gd name="connsiteY73" fmla="*/ 319088 h 366713"/>
              <a:gd name="connsiteX74" fmla="*/ 3562350 w 4367213"/>
              <a:gd name="connsiteY74" fmla="*/ 328613 h 366713"/>
              <a:gd name="connsiteX75" fmla="*/ 3724275 w 4367213"/>
              <a:gd name="connsiteY75" fmla="*/ 328613 h 366713"/>
              <a:gd name="connsiteX76" fmla="*/ 3726656 w 4367213"/>
              <a:gd name="connsiteY76" fmla="*/ 333099 h 366713"/>
              <a:gd name="connsiteX77" fmla="*/ 3769518 w 4367213"/>
              <a:gd name="connsiteY77" fmla="*/ 328199 h 366713"/>
              <a:gd name="connsiteX78" fmla="*/ 3767139 w 4367213"/>
              <a:gd name="connsiteY78" fmla="*/ 345213 h 366713"/>
              <a:gd name="connsiteX79" fmla="*/ 4076700 w 4367213"/>
              <a:gd name="connsiteY79" fmla="*/ 347663 h 366713"/>
              <a:gd name="connsiteX80" fmla="*/ 4076700 w 4367213"/>
              <a:gd name="connsiteY80" fmla="*/ 352425 h 366713"/>
              <a:gd name="connsiteX81" fmla="*/ 4310063 w 4367213"/>
              <a:gd name="connsiteY81" fmla="*/ 352425 h 366713"/>
              <a:gd name="connsiteX82" fmla="*/ 4310063 w 4367213"/>
              <a:gd name="connsiteY82" fmla="*/ 366713 h 366713"/>
              <a:gd name="connsiteX83" fmla="*/ 4367213 w 4367213"/>
              <a:gd name="connsiteY83" fmla="*/ 366713 h 366713"/>
              <a:gd name="connsiteX0" fmla="*/ 0 w 4367213"/>
              <a:gd name="connsiteY0" fmla="*/ 0 h 366713"/>
              <a:gd name="connsiteX1" fmla="*/ 152400 w 4367213"/>
              <a:gd name="connsiteY1" fmla="*/ 0 h 366713"/>
              <a:gd name="connsiteX2" fmla="*/ 157163 w 4367213"/>
              <a:gd name="connsiteY2" fmla="*/ 4763 h 366713"/>
              <a:gd name="connsiteX3" fmla="*/ 309563 w 4367213"/>
              <a:gd name="connsiteY3" fmla="*/ 4763 h 366713"/>
              <a:gd name="connsiteX4" fmla="*/ 314325 w 4367213"/>
              <a:gd name="connsiteY4" fmla="*/ 9525 h 366713"/>
              <a:gd name="connsiteX5" fmla="*/ 366713 w 4367213"/>
              <a:gd name="connsiteY5" fmla="*/ 9525 h 366713"/>
              <a:gd name="connsiteX6" fmla="*/ 366713 w 4367213"/>
              <a:gd name="connsiteY6" fmla="*/ 9525 h 366713"/>
              <a:gd name="connsiteX7" fmla="*/ 461963 w 4367213"/>
              <a:gd name="connsiteY7" fmla="*/ 9525 h 366713"/>
              <a:gd name="connsiteX8" fmla="*/ 476250 w 4367213"/>
              <a:gd name="connsiteY8" fmla="*/ 23812 h 366713"/>
              <a:gd name="connsiteX9" fmla="*/ 609600 w 4367213"/>
              <a:gd name="connsiteY9" fmla="*/ 23812 h 366713"/>
              <a:gd name="connsiteX10" fmla="*/ 609600 w 4367213"/>
              <a:gd name="connsiteY10" fmla="*/ 42863 h 366713"/>
              <a:gd name="connsiteX11" fmla="*/ 690563 w 4367213"/>
              <a:gd name="connsiteY11" fmla="*/ 42863 h 366713"/>
              <a:gd name="connsiteX12" fmla="*/ 685800 w 4367213"/>
              <a:gd name="connsiteY12" fmla="*/ 42863 h 366713"/>
              <a:gd name="connsiteX13" fmla="*/ 747713 w 4367213"/>
              <a:gd name="connsiteY13" fmla="*/ 42863 h 366713"/>
              <a:gd name="connsiteX14" fmla="*/ 747713 w 4367213"/>
              <a:gd name="connsiteY14" fmla="*/ 52388 h 366713"/>
              <a:gd name="connsiteX15" fmla="*/ 766763 w 4367213"/>
              <a:gd name="connsiteY15" fmla="*/ 52388 h 366713"/>
              <a:gd name="connsiteX16" fmla="*/ 776288 w 4367213"/>
              <a:gd name="connsiteY16" fmla="*/ 61913 h 366713"/>
              <a:gd name="connsiteX17" fmla="*/ 823913 w 4367213"/>
              <a:gd name="connsiteY17" fmla="*/ 61913 h 366713"/>
              <a:gd name="connsiteX18" fmla="*/ 823913 w 4367213"/>
              <a:gd name="connsiteY18" fmla="*/ 66675 h 366713"/>
              <a:gd name="connsiteX19" fmla="*/ 885825 w 4367213"/>
              <a:gd name="connsiteY19" fmla="*/ 66675 h 366713"/>
              <a:gd name="connsiteX20" fmla="*/ 885825 w 4367213"/>
              <a:gd name="connsiteY20" fmla="*/ 76200 h 366713"/>
              <a:gd name="connsiteX21" fmla="*/ 895350 w 4367213"/>
              <a:gd name="connsiteY21" fmla="*/ 76200 h 366713"/>
              <a:gd name="connsiteX22" fmla="*/ 895350 w 4367213"/>
              <a:gd name="connsiteY22" fmla="*/ 85725 h 366713"/>
              <a:gd name="connsiteX23" fmla="*/ 1057275 w 4367213"/>
              <a:gd name="connsiteY23" fmla="*/ 85725 h 366713"/>
              <a:gd name="connsiteX24" fmla="*/ 1057275 w 4367213"/>
              <a:gd name="connsiteY24" fmla="*/ 90488 h 366713"/>
              <a:gd name="connsiteX25" fmla="*/ 1090613 w 4367213"/>
              <a:gd name="connsiteY25" fmla="*/ 90488 h 366713"/>
              <a:gd name="connsiteX26" fmla="*/ 1090613 w 4367213"/>
              <a:gd name="connsiteY26" fmla="*/ 100013 h 366713"/>
              <a:gd name="connsiteX27" fmla="*/ 1104900 w 4367213"/>
              <a:gd name="connsiteY27" fmla="*/ 100013 h 366713"/>
              <a:gd name="connsiteX28" fmla="*/ 1109663 w 4367213"/>
              <a:gd name="connsiteY28" fmla="*/ 104776 h 366713"/>
              <a:gd name="connsiteX29" fmla="*/ 1128713 w 4367213"/>
              <a:gd name="connsiteY29" fmla="*/ 104776 h 366713"/>
              <a:gd name="connsiteX30" fmla="*/ 1147762 w 4367213"/>
              <a:gd name="connsiteY30" fmla="*/ 123825 h 366713"/>
              <a:gd name="connsiteX31" fmla="*/ 1252538 w 4367213"/>
              <a:gd name="connsiteY31" fmla="*/ 123825 h 366713"/>
              <a:gd name="connsiteX32" fmla="*/ 1257300 w 4367213"/>
              <a:gd name="connsiteY32" fmla="*/ 128587 h 366713"/>
              <a:gd name="connsiteX33" fmla="*/ 1333500 w 4367213"/>
              <a:gd name="connsiteY33" fmla="*/ 128587 h 366713"/>
              <a:gd name="connsiteX34" fmla="*/ 1333500 w 4367213"/>
              <a:gd name="connsiteY34" fmla="*/ 138113 h 366713"/>
              <a:gd name="connsiteX35" fmla="*/ 1538288 w 4367213"/>
              <a:gd name="connsiteY35" fmla="*/ 138113 h 366713"/>
              <a:gd name="connsiteX36" fmla="*/ 1538288 w 4367213"/>
              <a:gd name="connsiteY36" fmla="*/ 157163 h 366713"/>
              <a:gd name="connsiteX37" fmla="*/ 1604963 w 4367213"/>
              <a:gd name="connsiteY37" fmla="*/ 157163 h 366713"/>
              <a:gd name="connsiteX38" fmla="*/ 1604963 w 4367213"/>
              <a:gd name="connsiteY38" fmla="*/ 157163 h 366713"/>
              <a:gd name="connsiteX39" fmla="*/ 1662113 w 4367213"/>
              <a:gd name="connsiteY39" fmla="*/ 157163 h 366713"/>
              <a:gd name="connsiteX40" fmla="*/ 1662113 w 4367213"/>
              <a:gd name="connsiteY40" fmla="*/ 166688 h 366713"/>
              <a:gd name="connsiteX41" fmla="*/ 1676400 w 4367213"/>
              <a:gd name="connsiteY41" fmla="*/ 166688 h 366713"/>
              <a:gd name="connsiteX42" fmla="*/ 1681163 w 4367213"/>
              <a:gd name="connsiteY42" fmla="*/ 171451 h 366713"/>
              <a:gd name="connsiteX43" fmla="*/ 1690688 w 4367213"/>
              <a:gd name="connsiteY43" fmla="*/ 171451 h 366713"/>
              <a:gd name="connsiteX44" fmla="*/ 1690688 w 4367213"/>
              <a:gd name="connsiteY44" fmla="*/ 176213 h 366713"/>
              <a:gd name="connsiteX45" fmla="*/ 1695450 w 4367213"/>
              <a:gd name="connsiteY45" fmla="*/ 176213 h 366713"/>
              <a:gd name="connsiteX46" fmla="*/ 1695450 w 4367213"/>
              <a:gd name="connsiteY46" fmla="*/ 185738 h 366713"/>
              <a:gd name="connsiteX47" fmla="*/ 1700213 w 4367213"/>
              <a:gd name="connsiteY47" fmla="*/ 180975 h 366713"/>
              <a:gd name="connsiteX48" fmla="*/ 1700213 w 4367213"/>
              <a:gd name="connsiteY48" fmla="*/ 195263 h 366713"/>
              <a:gd name="connsiteX49" fmla="*/ 1719263 w 4367213"/>
              <a:gd name="connsiteY49" fmla="*/ 195263 h 366713"/>
              <a:gd name="connsiteX50" fmla="*/ 1719263 w 4367213"/>
              <a:gd name="connsiteY50" fmla="*/ 195263 h 366713"/>
              <a:gd name="connsiteX51" fmla="*/ 1724025 w 4367213"/>
              <a:gd name="connsiteY51" fmla="*/ 195263 h 366713"/>
              <a:gd name="connsiteX52" fmla="*/ 1728788 w 4367213"/>
              <a:gd name="connsiteY52" fmla="*/ 200026 h 366713"/>
              <a:gd name="connsiteX53" fmla="*/ 1847850 w 4367213"/>
              <a:gd name="connsiteY53" fmla="*/ 200026 h 366713"/>
              <a:gd name="connsiteX54" fmla="*/ 1847850 w 4367213"/>
              <a:gd name="connsiteY54" fmla="*/ 214313 h 366713"/>
              <a:gd name="connsiteX55" fmla="*/ 1857375 w 4367213"/>
              <a:gd name="connsiteY55" fmla="*/ 214313 h 366713"/>
              <a:gd name="connsiteX56" fmla="*/ 1862138 w 4367213"/>
              <a:gd name="connsiteY56" fmla="*/ 219076 h 366713"/>
              <a:gd name="connsiteX57" fmla="*/ 1866900 w 4367213"/>
              <a:gd name="connsiteY57" fmla="*/ 223838 h 366713"/>
              <a:gd name="connsiteX58" fmla="*/ 1866900 w 4367213"/>
              <a:gd name="connsiteY58" fmla="*/ 223838 h 366713"/>
              <a:gd name="connsiteX59" fmla="*/ 1952625 w 4367213"/>
              <a:gd name="connsiteY59" fmla="*/ 223838 h 366713"/>
              <a:gd name="connsiteX60" fmla="*/ 1952625 w 4367213"/>
              <a:gd name="connsiteY60" fmla="*/ 247650 h 366713"/>
              <a:gd name="connsiteX61" fmla="*/ 2133600 w 4367213"/>
              <a:gd name="connsiteY61" fmla="*/ 247650 h 366713"/>
              <a:gd name="connsiteX62" fmla="*/ 2133600 w 4367213"/>
              <a:gd name="connsiteY62" fmla="*/ 266700 h 366713"/>
              <a:gd name="connsiteX63" fmla="*/ 2238375 w 4367213"/>
              <a:gd name="connsiteY63" fmla="*/ 266700 h 366713"/>
              <a:gd name="connsiteX64" fmla="*/ 2238375 w 4367213"/>
              <a:gd name="connsiteY64" fmla="*/ 266700 h 366713"/>
              <a:gd name="connsiteX65" fmla="*/ 2347913 w 4367213"/>
              <a:gd name="connsiteY65" fmla="*/ 266700 h 366713"/>
              <a:gd name="connsiteX66" fmla="*/ 2347913 w 4367213"/>
              <a:gd name="connsiteY66" fmla="*/ 271463 h 366713"/>
              <a:gd name="connsiteX67" fmla="*/ 2771775 w 4367213"/>
              <a:gd name="connsiteY67" fmla="*/ 271463 h 366713"/>
              <a:gd name="connsiteX68" fmla="*/ 2771775 w 4367213"/>
              <a:gd name="connsiteY68" fmla="*/ 295275 h 366713"/>
              <a:gd name="connsiteX69" fmla="*/ 3028950 w 4367213"/>
              <a:gd name="connsiteY69" fmla="*/ 295275 h 366713"/>
              <a:gd name="connsiteX70" fmla="*/ 3028950 w 4367213"/>
              <a:gd name="connsiteY70" fmla="*/ 300038 h 366713"/>
              <a:gd name="connsiteX71" fmla="*/ 3262313 w 4367213"/>
              <a:gd name="connsiteY71" fmla="*/ 300038 h 366713"/>
              <a:gd name="connsiteX72" fmla="*/ 3262313 w 4367213"/>
              <a:gd name="connsiteY72" fmla="*/ 319088 h 366713"/>
              <a:gd name="connsiteX73" fmla="*/ 3562350 w 4367213"/>
              <a:gd name="connsiteY73" fmla="*/ 319088 h 366713"/>
              <a:gd name="connsiteX74" fmla="*/ 3562350 w 4367213"/>
              <a:gd name="connsiteY74" fmla="*/ 328613 h 366713"/>
              <a:gd name="connsiteX75" fmla="*/ 3724275 w 4367213"/>
              <a:gd name="connsiteY75" fmla="*/ 328613 h 366713"/>
              <a:gd name="connsiteX76" fmla="*/ 3726656 w 4367213"/>
              <a:gd name="connsiteY76" fmla="*/ 333099 h 366713"/>
              <a:gd name="connsiteX77" fmla="*/ 3769518 w 4367213"/>
              <a:gd name="connsiteY77" fmla="*/ 330649 h 366713"/>
              <a:gd name="connsiteX78" fmla="*/ 3767139 w 4367213"/>
              <a:gd name="connsiteY78" fmla="*/ 345213 h 366713"/>
              <a:gd name="connsiteX79" fmla="*/ 4076700 w 4367213"/>
              <a:gd name="connsiteY79" fmla="*/ 347663 h 366713"/>
              <a:gd name="connsiteX80" fmla="*/ 4076700 w 4367213"/>
              <a:gd name="connsiteY80" fmla="*/ 352425 h 366713"/>
              <a:gd name="connsiteX81" fmla="*/ 4310063 w 4367213"/>
              <a:gd name="connsiteY81" fmla="*/ 352425 h 366713"/>
              <a:gd name="connsiteX82" fmla="*/ 4310063 w 4367213"/>
              <a:gd name="connsiteY82" fmla="*/ 366713 h 366713"/>
              <a:gd name="connsiteX83" fmla="*/ 4367213 w 4367213"/>
              <a:gd name="connsiteY83" fmla="*/ 366713 h 366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4367213" h="366713">
                <a:moveTo>
                  <a:pt x="0" y="0"/>
                </a:moveTo>
                <a:lnTo>
                  <a:pt x="152400" y="0"/>
                </a:lnTo>
                <a:lnTo>
                  <a:pt x="157163" y="4763"/>
                </a:lnTo>
                <a:lnTo>
                  <a:pt x="309563" y="4763"/>
                </a:lnTo>
                <a:lnTo>
                  <a:pt x="314325" y="9525"/>
                </a:lnTo>
                <a:lnTo>
                  <a:pt x="366713" y="9525"/>
                </a:lnTo>
                <a:lnTo>
                  <a:pt x="366713" y="9525"/>
                </a:lnTo>
                <a:lnTo>
                  <a:pt x="461963" y="9525"/>
                </a:lnTo>
                <a:lnTo>
                  <a:pt x="476250" y="23812"/>
                </a:lnTo>
                <a:lnTo>
                  <a:pt x="609600" y="23812"/>
                </a:lnTo>
                <a:lnTo>
                  <a:pt x="609600" y="42863"/>
                </a:lnTo>
                <a:lnTo>
                  <a:pt x="690563" y="42863"/>
                </a:lnTo>
                <a:lnTo>
                  <a:pt x="685800" y="42863"/>
                </a:lnTo>
                <a:lnTo>
                  <a:pt x="747713" y="42863"/>
                </a:lnTo>
                <a:lnTo>
                  <a:pt x="747713" y="52388"/>
                </a:lnTo>
                <a:lnTo>
                  <a:pt x="766763" y="52388"/>
                </a:lnTo>
                <a:lnTo>
                  <a:pt x="776288" y="61913"/>
                </a:lnTo>
                <a:lnTo>
                  <a:pt x="823913" y="61913"/>
                </a:lnTo>
                <a:lnTo>
                  <a:pt x="823913" y="66675"/>
                </a:lnTo>
                <a:lnTo>
                  <a:pt x="885825" y="66675"/>
                </a:lnTo>
                <a:lnTo>
                  <a:pt x="885825" y="76200"/>
                </a:lnTo>
                <a:lnTo>
                  <a:pt x="895350" y="76200"/>
                </a:lnTo>
                <a:lnTo>
                  <a:pt x="895350" y="85725"/>
                </a:lnTo>
                <a:lnTo>
                  <a:pt x="1057275" y="85725"/>
                </a:lnTo>
                <a:lnTo>
                  <a:pt x="1057275" y="90488"/>
                </a:lnTo>
                <a:lnTo>
                  <a:pt x="1090613" y="90488"/>
                </a:lnTo>
                <a:lnTo>
                  <a:pt x="1090613" y="100013"/>
                </a:lnTo>
                <a:lnTo>
                  <a:pt x="1104900" y="100013"/>
                </a:lnTo>
                <a:lnTo>
                  <a:pt x="1109663" y="104776"/>
                </a:lnTo>
                <a:lnTo>
                  <a:pt x="1128713" y="104776"/>
                </a:lnTo>
                <a:lnTo>
                  <a:pt x="1147762" y="123825"/>
                </a:lnTo>
                <a:lnTo>
                  <a:pt x="1252538" y="123825"/>
                </a:lnTo>
                <a:lnTo>
                  <a:pt x="1257300" y="128587"/>
                </a:lnTo>
                <a:lnTo>
                  <a:pt x="1333500" y="128587"/>
                </a:lnTo>
                <a:lnTo>
                  <a:pt x="1333500" y="138113"/>
                </a:lnTo>
                <a:lnTo>
                  <a:pt x="1538288" y="138113"/>
                </a:lnTo>
                <a:lnTo>
                  <a:pt x="1538288" y="157163"/>
                </a:lnTo>
                <a:lnTo>
                  <a:pt x="1604963" y="157163"/>
                </a:lnTo>
                <a:lnTo>
                  <a:pt x="1604963" y="157163"/>
                </a:lnTo>
                <a:lnTo>
                  <a:pt x="1662113" y="157163"/>
                </a:lnTo>
                <a:lnTo>
                  <a:pt x="1662113" y="166688"/>
                </a:lnTo>
                <a:lnTo>
                  <a:pt x="1676400" y="166688"/>
                </a:lnTo>
                <a:lnTo>
                  <a:pt x="1681163" y="171451"/>
                </a:lnTo>
                <a:lnTo>
                  <a:pt x="1690688" y="171451"/>
                </a:lnTo>
                <a:lnTo>
                  <a:pt x="1690688" y="176213"/>
                </a:lnTo>
                <a:lnTo>
                  <a:pt x="1695450" y="176213"/>
                </a:lnTo>
                <a:lnTo>
                  <a:pt x="1695450" y="185738"/>
                </a:lnTo>
                <a:lnTo>
                  <a:pt x="1700213" y="180975"/>
                </a:lnTo>
                <a:lnTo>
                  <a:pt x="1700213" y="195263"/>
                </a:lnTo>
                <a:lnTo>
                  <a:pt x="1719263" y="195263"/>
                </a:lnTo>
                <a:lnTo>
                  <a:pt x="1719263" y="195263"/>
                </a:lnTo>
                <a:lnTo>
                  <a:pt x="1724025" y="195263"/>
                </a:lnTo>
                <a:lnTo>
                  <a:pt x="1728788" y="200026"/>
                </a:lnTo>
                <a:lnTo>
                  <a:pt x="1847850" y="200026"/>
                </a:lnTo>
                <a:lnTo>
                  <a:pt x="1847850" y="214313"/>
                </a:lnTo>
                <a:lnTo>
                  <a:pt x="1857375" y="214313"/>
                </a:lnTo>
                <a:lnTo>
                  <a:pt x="1862138" y="219076"/>
                </a:lnTo>
                <a:lnTo>
                  <a:pt x="1866900" y="223838"/>
                </a:lnTo>
                <a:lnTo>
                  <a:pt x="1866900" y="223838"/>
                </a:lnTo>
                <a:lnTo>
                  <a:pt x="1952625" y="223838"/>
                </a:lnTo>
                <a:lnTo>
                  <a:pt x="1952625" y="247650"/>
                </a:lnTo>
                <a:lnTo>
                  <a:pt x="2133600" y="247650"/>
                </a:lnTo>
                <a:lnTo>
                  <a:pt x="2133600" y="266700"/>
                </a:lnTo>
                <a:lnTo>
                  <a:pt x="2238375" y="266700"/>
                </a:lnTo>
                <a:lnTo>
                  <a:pt x="2238375" y="266700"/>
                </a:lnTo>
                <a:lnTo>
                  <a:pt x="2347913" y="266700"/>
                </a:lnTo>
                <a:lnTo>
                  <a:pt x="2347913" y="271463"/>
                </a:lnTo>
                <a:lnTo>
                  <a:pt x="2771775" y="271463"/>
                </a:lnTo>
                <a:lnTo>
                  <a:pt x="2771775" y="295275"/>
                </a:lnTo>
                <a:lnTo>
                  <a:pt x="3028950" y="295275"/>
                </a:lnTo>
                <a:lnTo>
                  <a:pt x="3028950" y="300038"/>
                </a:lnTo>
                <a:lnTo>
                  <a:pt x="3262313" y="300038"/>
                </a:lnTo>
                <a:lnTo>
                  <a:pt x="3262313" y="319088"/>
                </a:lnTo>
                <a:lnTo>
                  <a:pt x="3562350" y="319088"/>
                </a:lnTo>
                <a:lnTo>
                  <a:pt x="3562350" y="328613"/>
                </a:lnTo>
                <a:lnTo>
                  <a:pt x="3724275" y="328613"/>
                </a:lnTo>
                <a:lnTo>
                  <a:pt x="3726656" y="333099"/>
                </a:lnTo>
                <a:lnTo>
                  <a:pt x="3769518" y="330649"/>
                </a:lnTo>
                <a:lnTo>
                  <a:pt x="3767139" y="345213"/>
                </a:lnTo>
                <a:lnTo>
                  <a:pt x="4076700" y="347663"/>
                </a:lnTo>
                <a:lnTo>
                  <a:pt x="4076700" y="352425"/>
                </a:lnTo>
                <a:lnTo>
                  <a:pt x="4310063" y="352425"/>
                </a:lnTo>
                <a:lnTo>
                  <a:pt x="4310063" y="366713"/>
                </a:lnTo>
                <a:lnTo>
                  <a:pt x="4367213" y="366713"/>
                </a:lnTo>
              </a:path>
            </a:pathLst>
          </a:custGeom>
          <a:noFill/>
          <a:ln w="25400" cap="flat" cmpd="sng" algn="ctr">
            <a:solidFill>
              <a:srgbClr val="0482B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199" name="Freeform: Shape 198">
            <a:extLst>
              <a:ext uri="{FF2B5EF4-FFF2-40B4-BE49-F238E27FC236}">
                <a16:creationId xmlns:a16="http://schemas.microsoft.com/office/drawing/2014/main" id="{078D07AB-6C2D-49B9-B6C0-EE271964EB12}"/>
              </a:ext>
            </a:extLst>
          </p:cNvPr>
          <p:cNvSpPr/>
          <p:nvPr/>
        </p:nvSpPr>
        <p:spPr>
          <a:xfrm>
            <a:off x="956389" y="2306826"/>
            <a:ext cx="4371975" cy="571500"/>
          </a:xfrm>
          <a:custGeom>
            <a:avLst/>
            <a:gdLst>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7662 h 571500"/>
              <a:gd name="connsiteX47" fmla="*/ 1595437 w 4371975"/>
              <a:gd name="connsiteY47" fmla="*/ 347662 h 571500"/>
              <a:gd name="connsiteX48" fmla="*/ 1590675 w 4371975"/>
              <a:gd name="connsiteY48" fmla="*/ 352424 h 571500"/>
              <a:gd name="connsiteX49" fmla="*/ 1662112 w 4371975"/>
              <a:gd name="connsiteY49" fmla="*/ 352424 h 571500"/>
              <a:gd name="connsiteX50" fmla="*/ 1662112 w 4371975"/>
              <a:gd name="connsiteY50" fmla="*/ 376237 h 571500"/>
              <a:gd name="connsiteX51" fmla="*/ 1733550 w 4371975"/>
              <a:gd name="connsiteY51" fmla="*/ 376237 h 571500"/>
              <a:gd name="connsiteX52" fmla="*/ 1733550 w 4371975"/>
              <a:gd name="connsiteY52" fmla="*/ 381000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95437 w 4371975"/>
              <a:gd name="connsiteY47" fmla="*/ 347662 h 571500"/>
              <a:gd name="connsiteX48" fmla="*/ 1590675 w 4371975"/>
              <a:gd name="connsiteY48" fmla="*/ 352424 h 571500"/>
              <a:gd name="connsiteX49" fmla="*/ 1662112 w 4371975"/>
              <a:gd name="connsiteY49" fmla="*/ 352424 h 571500"/>
              <a:gd name="connsiteX50" fmla="*/ 1662112 w 4371975"/>
              <a:gd name="connsiteY50" fmla="*/ 376237 h 571500"/>
              <a:gd name="connsiteX51" fmla="*/ 1733550 w 4371975"/>
              <a:gd name="connsiteY51" fmla="*/ 376237 h 571500"/>
              <a:gd name="connsiteX52" fmla="*/ 1733550 w 4371975"/>
              <a:gd name="connsiteY52" fmla="*/ 381000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90675 w 4371975"/>
              <a:gd name="connsiteY47" fmla="*/ 342900 h 571500"/>
              <a:gd name="connsiteX48" fmla="*/ 1590675 w 4371975"/>
              <a:gd name="connsiteY48" fmla="*/ 352424 h 571500"/>
              <a:gd name="connsiteX49" fmla="*/ 1662112 w 4371975"/>
              <a:gd name="connsiteY49" fmla="*/ 352424 h 571500"/>
              <a:gd name="connsiteX50" fmla="*/ 1662112 w 4371975"/>
              <a:gd name="connsiteY50" fmla="*/ 376237 h 571500"/>
              <a:gd name="connsiteX51" fmla="*/ 1733550 w 4371975"/>
              <a:gd name="connsiteY51" fmla="*/ 376237 h 571500"/>
              <a:gd name="connsiteX52" fmla="*/ 1733550 w 4371975"/>
              <a:gd name="connsiteY52" fmla="*/ 381000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62112 w 4371975"/>
              <a:gd name="connsiteY50" fmla="*/ 376237 h 571500"/>
              <a:gd name="connsiteX51" fmla="*/ 1733550 w 4371975"/>
              <a:gd name="connsiteY51" fmla="*/ 376237 h 571500"/>
              <a:gd name="connsiteX52" fmla="*/ 1733550 w 4371975"/>
              <a:gd name="connsiteY52" fmla="*/ 381000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33550 w 4371975"/>
              <a:gd name="connsiteY51" fmla="*/ 376237 h 571500"/>
              <a:gd name="connsiteX52" fmla="*/ 1733550 w 4371975"/>
              <a:gd name="connsiteY52" fmla="*/ 381000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33550 w 4371975"/>
              <a:gd name="connsiteY52" fmla="*/ 381000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24025 w 4371975"/>
              <a:gd name="connsiteY52" fmla="*/ 364331 h 571500"/>
              <a:gd name="connsiteX53" fmla="*/ 1881187 w 4371975"/>
              <a:gd name="connsiteY53" fmla="*/ 381000 h 571500"/>
              <a:gd name="connsiteX54" fmla="*/ 1871662 w 4371975"/>
              <a:gd name="connsiteY54" fmla="*/ 390525 h 571500"/>
              <a:gd name="connsiteX55" fmla="*/ 2028825 w 4371975"/>
              <a:gd name="connsiteY55" fmla="*/ 390525 h 571500"/>
              <a:gd name="connsiteX56" fmla="*/ 2028825 w 4371975"/>
              <a:gd name="connsiteY56" fmla="*/ 404812 h 571500"/>
              <a:gd name="connsiteX57" fmla="*/ 2338387 w 4371975"/>
              <a:gd name="connsiteY57" fmla="*/ 404812 h 571500"/>
              <a:gd name="connsiteX58" fmla="*/ 2333625 w 4371975"/>
              <a:gd name="connsiteY58" fmla="*/ 404812 h 571500"/>
              <a:gd name="connsiteX59" fmla="*/ 2443162 w 4371975"/>
              <a:gd name="connsiteY59" fmla="*/ 404812 h 571500"/>
              <a:gd name="connsiteX60" fmla="*/ 2443162 w 4371975"/>
              <a:gd name="connsiteY60" fmla="*/ 423862 h 571500"/>
              <a:gd name="connsiteX61" fmla="*/ 2490787 w 4371975"/>
              <a:gd name="connsiteY61" fmla="*/ 423862 h 571500"/>
              <a:gd name="connsiteX62" fmla="*/ 2490787 w 4371975"/>
              <a:gd name="connsiteY62" fmla="*/ 433387 h 571500"/>
              <a:gd name="connsiteX63" fmla="*/ 2586037 w 4371975"/>
              <a:gd name="connsiteY63" fmla="*/ 433387 h 571500"/>
              <a:gd name="connsiteX64" fmla="*/ 2586037 w 4371975"/>
              <a:gd name="connsiteY64" fmla="*/ 433387 h 571500"/>
              <a:gd name="connsiteX65" fmla="*/ 2643187 w 4371975"/>
              <a:gd name="connsiteY65" fmla="*/ 433387 h 571500"/>
              <a:gd name="connsiteX66" fmla="*/ 2643187 w 4371975"/>
              <a:gd name="connsiteY66" fmla="*/ 452437 h 571500"/>
              <a:gd name="connsiteX67" fmla="*/ 2752725 w 4371975"/>
              <a:gd name="connsiteY67" fmla="*/ 452437 h 571500"/>
              <a:gd name="connsiteX68" fmla="*/ 2747962 w 4371975"/>
              <a:gd name="connsiteY68" fmla="*/ 457200 h 571500"/>
              <a:gd name="connsiteX69" fmla="*/ 2900362 w 4371975"/>
              <a:gd name="connsiteY69" fmla="*/ 457200 h 571500"/>
              <a:gd name="connsiteX70" fmla="*/ 2900362 w 4371975"/>
              <a:gd name="connsiteY70" fmla="*/ 461962 h 571500"/>
              <a:gd name="connsiteX71" fmla="*/ 3014662 w 4371975"/>
              <a:gd name="connsiteY71" fmla="*/ 461962 h 571500"/>
              <a:gd name="connsiteX72" fmla="*/ 3014662 w 4371975"/>
              <a:gd name="connsiteY72" fmla="*/ 471487 h 571500"/>
              <a:gd name="connsiteX73" fmla="*/ 3133725 w 4371975"/>
              <a:gd name="connsiteY73" fmla="*/ 471487 h 571500"/>
              <a:gd name="connsiteX74" fmla="*/ 3133725 w 4371975"/>
              <a:gd name="connsiteY74" fmla="*/ 490537 h 571500"/>
              <a:gd name="connsiteX75" fmla="*/ 3367087 w 4371975"/>
              <a:gd name="connsiteY75" fmla="*/ 490537 h 571500"/>
              <a:gd name="connsiteX76" fmla="*/ 3367087 w 4371975"/>
              <a:gd name="connsiteY76" fmla="*/ 495300 h 571500"/>
              <a:gd name="connsiteX77" fmla="*/ 3476625 w 4371975"/>
              <a:gd name="connsiteY77" fmla="*/ 495300 h 571500"/>
              <a:gd name="connsiteX78" fmla="*/ 3476625 w 4371975"/>
              <a:gd name="connsiteY78" fmla="*/ 509587 h 571500"/>
              <a:gd name="connsiteX79" fmla="*/ 3629025 w 4371975"/>
              <a:gd name="connsiteY79" fmla="*/ 509587 h 571500"/>
              <a:gd name="connsiteX80" fmla="*/ 3629025 w 4371975"/>
              <a:gd name="connsiteY80" fmla="*/ 519112 h 571500"/>
              <a:gd name="connsiteX81" fmla="*/ 3700462 w 4371975"/>
              <a:gd name="connsiteY81" fmla="*/ 519112 h 571500"/>
              <a:gd name="connsiteX82" fmla="*/ 3700462 w 4371975"/>
              <a:gd name="connsiteY82" fmla="*/ 528637 h 571500"/>
              <a:gd name="connsiteX83" fmla="*/ 3748087 w 4371975"/>
              <a:gd name="connsiteY83" fmla="*/ 528637 h 571500"/>
              <a:gd name="connsiteX84" fmla="*/ 3748087 w 4371975"/>
              <a:gd name="connsiteY84" fmla="*/ 538162 h 571500"/>
              <a:gd name="connsiteX85" fmla="*/ 3867150 w 4371975"/>
              <a:gd name="connsiteY85" fmla="*/ 538162 h 571500"/>
              <a:gd name="connsiteX86" fmla="*/ 3862387 w 4371975"/>
              <a:gd name="connsiteY86" fmla="*/ 542925 h 571500"/>
              <a:gd name="connsiteX87" fmla="*/ 3981450 w 4371975"/>
              <a:gd name="connsiteY87" fmla="*/ 542925 h 571500"/>
              <a:gd name="connsiteX88" fmla="*/ 3981450 w 4371975"/>
              <a:gd name="connsiteY88" fmla="*/ 561975 h 571500"/>
              <a:gd name="connsiteX89" fmla="*/ 4048125 w 4371975"/>
              <a:gd name="connsiteY89" fmla="*/ 561975 h 571500"/>
              <a:gd name="connsiteX90" fmla="*/ 4048125 w 4371975"/>
              <a:gd name="connsiteY90" fmla="*/ 566737 h 571500"/>
              <a:gd name="connsiteX91" fmla="*/ 4224337 w 4371975"/>
              <a:gd name="connsiteY91" fmla="*/ 566737 h 571500"/>
              <a:gd name="connsiteX92" fmla="*/ 4229100 w 4371975"/>
              <a:gd name="connsiteY92" fmla="*/ 571500 h 571500"/>
              <a:gd name="connsiteX93" fmla="*/ 4371975 w 4371975"/>
              <a:gd name="connsiteY93"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24025 w 4371975"/>
              <a:gd name="connsiteY52" fmla="*/ 364331 h 571500"/>
              <a:gd name="connsiteX53" fmla="*/ 1812131 w 4371975"/>
              <a:gd name="connsiteY53" fmla="*/ 364331 h 571500"/>
              <a:gd name="connsiteX54" fmla="*/ 1881187 w 4371975"/>
              <a:gd name="connsiteY54" fmla="*/ 381000 h 571500"/>
              <a:gd name="connsiteX55" fmla="*/ 1871662 w 4371975"/>
              <a:gd name="connsiteY55" fmla="*/ 390525 h 571500"/>
              <a:gd name="connsiteX56" fmla="*/ 2028825 w 4371975"/>
              <a:gd name="connsiteY56" fmla="*/ 390525 h 571500"/>
              <a:gd name="connsiteX57" fmla="*/ 2028825 w 4371975"/>
              <a:gd name="connsiteY57" fmla="*/ 404812 h 571500"/>
              <a:gd name="connsiteX58" fmla="*/ 2338387 w 4371975"/>
              <a:gd name="connsiteY58" fmla="*/ 404812 h 571500"/>
              <a:gd name="connsiteX59" fmla="*/ 2333625 w 4371975"/>
              <a:gd name="connsiteY59" fmla="*/ 404812 h 571500"/>
              <a:gd name="connsiteX60" fmla="*/ 2443162 w 4371975"/>
              <a:gd name="connsiteY60" fmla="*/ 404812 h 571500"/>
              <a:gd name="connsiteX61" fmla="*/ 2443162 w 4371975"/>
              <a:gd name="connsiteY61" fmla="*/ 423862 h 571500"/>
              <a:gd name="connsiteX62" fmla="*/ 2490787 w 4371975"/>
              <a:gd name="connsiteY62" fmla="*/ 423862 h 571500"/>
              <a:gd name="connsiteX63" fmla="*/ 2490787 w 4371975"/>
              <a:gd name="connsiteY63" fmla="*/ 433387 h 571500"/>
              <a:gd name="connsiteX64" fmla="*/ 2586037 w 4371975"/>
              <a:gd name="connsiteY64" fmla="*/ 433387 h 571500"/>
              <a:gd name="connsiteX65" fmla="*/ 2586037 w 4371975"/>
              <a:gd name="connsiteY65" fmla="*/ 433387 h 571500"/>
              <a:gd name="connsiteX66" fmla="*/ 2643187 w 4371975"/>
              <a:gd name="connsiteY66" fmla="*/ 433387 h 571500"/>
              <a:gd name="connsiteX67" fmla="*/ 2643187 w 4371975"/>
              <a:gd name="connsiteY67" fmla="*/ 452437 h 571500"/>
              <a:gd name="connsiteX68" fmla="*/ 2752725 w 4371975"/>
              <a:gd name="connsiteY68" fmla="*/ 452437 h 571500"/>
              <a:gd name="connsiteX69" fmla="*/ 2747962 w 4371975"/>
              <a:gd name="connsiteY69" fmla="*/ 457200 h 571500"/>
              <a:gd name="connsiteX70" fmla="*/ 2900362 w 4371975"/>
              <a:gd name="connsiteY70" fmla="*/ 457200 h 571500"/>
              <a:gd name="connsiteX71" fmla="*/ 2900362 w 4371975"/>
              <a:gd name="connsiteY71" fmla="*/ 461962 h 571500"/>
              <a:gd name="connsiteX72" fmla="*/ 3014662 w 4371975"/>
              <a:gd name="connsiteY72" fmla="*/ 461962 h 571500"/>
              <a:gd name="connsiteX73" fmla="*/ 3014662 w 4371975"/>
              <a:gd name="connsiteY73" fmla="*/ 471487 h 571500"/>
              <a:gd name="connsiteX74" fmla="*/ 3133725 w 4371975"/>
              <a:gd name="connsiteY74" fmla="*/ 471487 h 571500"/>
              <a:gd name="connsiteX75" fmla="*/ 3133725 w 4371975"/>
              <a:gd name="connsiteY75" fmla="*/ 490537 h 571500"/>
              <a:gd name="connsiteX76" fmla="*/ 3367087 w 4371975"/>
              <a:gd name="connsiteY76" fmla="*/ 490537 h 571500"/>
              <a:gd name="connsiteX77" fmla="*/ 3367087 w 4371975"/>
              <a:gd name="connsiteY77" fmla="*/ 495300 h 571500"/>
              <a:gd name="connsiteX78" fmla="*/ 3476625 w 4371975"/>
              <a:gd name="connsiteY78" fmla="*/ 495300 h 571500"/>
              <a:gd name="connsiteX79" fmla="*/ 3476625 w 4371975"/>
              <a:gd name="connsiteY79" fmla="*/ 509587 h 571500"/>
              <a:gd name="connsiteX80" fmla="*/ 3629025 w 4371975"/>
              <a:gd name="connsiteY80" fmla="*/ 509587 h 571500"/>
              <a:gd name="connsiteX81" fmla="*/ 3629025 w 4371975"/>
              <a:gd name="connsiteY81" fmla="*/ 519112 h 571500"/>
              <a:gd name="connsiteX82" fmla="*/ 3700462 w 4371975"/>
              <a:gd name="connsiteY82" fmla="*/ 519112 h 571500"/>
              <a:gd name="connsiteX83" fmla="*/ 3700462 w 4371975"/>
              <a:gd name="connsiteY83" fmla="*/ 528637 h 571500"/>
              <a:gd name="connsiteX84" fmla="*/ 3748087 w 4371975"/>
              <a:gd name="connsiteY84" fmla="*/ 528637 h 571500"/>
              <a:gd name="connsiteX85" fmla="*/ 3748087 w 4371975"/>
              <a:gd name="connsiteY85" fmla="*/ 538162 h 571500"/>
              <a:gd name="connsiteX86" fmla="*/ 3867150 w 4371975"/>
              <a:gd name="connsiteY86" fmla="*/ 538162 h 571500"/>
              <a:gd name="connsiteX87" fmla="*/ 3862387 w 4371975"/>
              <a:gd name="connsiteY87" fmla="*/ 542925 h 571500"/>
              <a:gd name="connsiteX88" fmla="*/ 3981450 w 4371975"/>
              <a:gd name="connsiteY88" fmla="*/ 542925 h 571500"/>
              <a:gd name="connsiteX89" fmla="*/ 3981450 w 4371975"/>
              <a:gd name="connsiteY89" fmla="*/ 561975 h 571500"/>
              <a:gd name="connsiteX90" fmla="*/ 4048125 w 4371975"/>
              <a:gd name="connsiteY90" fmla="*/ 561975 h 571500"/>
              <a:gd name="connsiteX91" fmla="*/ 4048125 w 4371975"/>
              <a:gd name="connsiteY91" fmla="*/ 566737 h 571500"/>
              <a:gd name="connsiteX92" fmla="*/ 4224337 w 4371975"/>
              <a:gd name="connsiteY92" fmla="*/ 566737 h 571500"/>
              <a:gd name="connsiteX93" fmla="*/ 4229100 w 4371975"/>
              <a:gd name="connsiteY93" fmla="*/ 571500 h 571500"/>
              <a:gd name="connsiteX94" fmla="*/ 4371975 w 4371975"/>
              <a:gd name="connsiteY94"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24025 w 4371975"/>
              <a:gd name="connsiteY52" fmla="*/ 364331 h 571500"/>
              <a:gd name="connsiteX53" fmla="*/ 1812131 w 4371975"/>
              <a:gd name="connsiteY53" fmla="*/ 364331 h 571500"/>
              <a:gd name="connsiteX54" fmla="*/ 1821656 w 4371975"/>
              <a:gd name="connsiteY54" fmla="*/ 376237 h 571500"/>
              <a:gd name="connsiteX55" fmla="*/ 1881187 w 4371975"/>
              <a:gd name="connsiteY55" fmla="*/ 381000 h 571500"/>
              <a:gd name="connsiteX56" fmla="*/ 1871662 w 4371975"/>
              <a:gd name="connsiteY56" fmla="*/ 390525 h 571500"/>
              <a:gd name="connsiteX57" fmla="*/ 2028825 w 4371975"/>
              <a:gd name="connsiteY57" fmla="*/ 390525 h 571500"/>
              <a:gd name="connsiteX58" fmla="*/ 2028825 w 4371975"/>
              <a:gd name="connsiteY58" fmla="*/ 404812 h 571500"/>
              <a:gd name="connsiteX59" fmla="*/ 2338387 w 4371975"/>
              <a:gd name="connsiteY59" fmla="*/ 404812 h 571500"/>
              <a:gd name="connsiteX60" fmla="*/ 2333625 w 4371975"/>
              <a:gd name="connsiteY60" fmla="*/ 404812 h 571500"/>
              <a:gd name="connsiteX61" fmla="*/ 2443162 w 4371975"/>
              <a:gd name="connsiteY61" fmla="*/ 404812 h 571500"/>
              <a:gd name="connsiteX62" fmla="*/ 2443162 w 4371975"/>
              <a:gd name="connsiteY62" fmla="*/ 423862 h 571500"/>
              <a:gd name="connsiteX63" fmla="*/ 2490787 w 4371975"/>
              <a:gd name="connsiteY63" fmla="*/ 423862 h 571500"/>
              <a:gd name="connsiteX64" fmla="*/ 2490787 w 4371975"/>
              <a:gd name="connsiteY64" fmla="*/ 433387 h 571500"/>
              <a:gd name="connsiteX65" fmla="*/ 2586037 w 4371975"/>
              <a:gd name="connsiteY65" fmla="*/ 433387 h 571500"/>
              <a:gd name="connsiteX66" fmla="*/ 2586037 w 4371975"/>
              <a:gd name="connsiteY66" fmla="*/ 433387 h 571500"/>
              <a:gd name="connsiteX67" fmla="*/ 2643187 w 4371975"/>
              <a:gd name="connsiteY67" fmla="*/ 433387 h 571500"/>
              <a:gd name="connsiteX68" fmla="*/ 2643187 w 4371975"/>
              <a:gd name="connsiteY68" fmla="*/ 452437 h 571500"/>
              <a:gd name="connsiteX69" fmla="*/ 2752725 w 4371975"/>
              <a:gd name="connsiteY69" fmla="*/ 452437 h 571500"/>
              <a:gd name="connsiteX70" fmla="*/ 2747962 w 4371975"/>
              <a:gd name="connsiteY70" fmla="*/ 457200 h 571500"/>
              <a:gd name="connsiteX71" fmla="*/ 2900362 w 4371975"/>
              <a:gd name="connsiteY71" fmla="*/ 457200 h 571500"/>
              <a:gd name="connsiteX72" fmla="*/ 2900362 w 4371975"/>
              <a:gd name="connsiteY72" fmla="*/ 461962 h 571500"/>
              <a:gd name="connsiteX73" fmla="*/ 3014662 w 4371975"/>
              <a:gd name="connsiteY73" fmla="*/ 461962 h 571500"/>
              <a:gd name="connsiteX74" fmla="*/ 3014662 w 4371975"/>
              <a:gd name="connsiteY74" fmla="*/ 471487 h 571500"/>
              <a:gd name="connsiteX75" fmla="*/ 3133725 w 4371975"/>
              <a:gd name="connsiteY75" fmla="*/ 471487 h 571500"/>
              <a:gd name="connsiteX76" fmla="*/ 3133725 w 4371975"/>
              <a:gd name="connsiteY76" fmla="*/ 490537 h 571500"/>
              <a:gd name="connsiteX77" fmla="*/ 3367087 w 4371975"/>
              <a:gd name="connsiteY77" fmla="*/ 490537 h 571500"/>
              <a:gd name="connsiteX78" fmla="*/ 3367087 w 4371975"/>
              <a:gd name="connsiteY78" fmla="*/ 495300 h 571500"/>
              <a:gd name="connsiteX79" fmla="*/ 3476625 w 4371975"/>
              <a:gd name="connsiteY79" fmla="*/ 495300 h 571500"/>
              <a:gd name="connsiteX80" fmla="*/ 3476625 w 4371975"/>
              <a:gd name="connsiteY80" fmla="*/ 509587 h 571500"/>
              <a:gd name="connsiteX81" fmla="*/ 3629025 w 4371975"/>
              <a:gd name="connsiteY81" fmla="*/ 509587 h 571500"/>
              <a:gd name="connsiteX82" fmla="*/ 3629025 w 4371975"/>
              <a:gd name="connsiteY82" fmla="*/ 519112 h 571500"/>
              <a:gd name="connsiteX83" fmla="*/ 3700462 w 4371975"/>
              <a:gd name="connsiteY83" fmla="*/ 519112 h 571500"/>
              <a:gd name="connsiteX84" fmla="*/ 3700462 w 4371975"/>
              <a:gd name="connsiteY84" fmla="*/ 528637 h 571500"/>
              <a:gd name="connsiteX85" fmla="*/ 3748087 w 4371975"/>
              <a:gd name="connsiteY85" fmla="*/ 528637 h 571500"/>
              <a:gd name="connsiteX86" fmla="*/ 3748087 w 4371975"/>
              <a:gd name="connsiteY86" fmla="*/ 538162 h 571500"/>
              <a:gd name="connsiteX87" fmla="*/ 3867150 w 4371975"/>
              <a:gd name="connsiteY87" fmla="*/ 538162 h 571500"/>
              <a:gd name="connsiteX88" fmla="*/ 3862387 w 4371975"/>
              <a:gd name="connsiteY88" fmla="*/ 542925 h 571500"/>
              <a:gd name="connsiteX89" fmla="*/ 3981450 w 4371975"/>
              <a:gd name="connsiteY89" fmla="*/ 542925 h 571500"/>
              <a:gd name="connsiteX90" fmla="*/ 3981450 w 4371975"/>
              <a:gd name="connsiteY90" fmla="*/ 561975 h 571500"/>
              <a:gd name="connsiteX91" fmla="*/ 4048125 w 4371975"/>
              <a:gd name="connsiteY91" fmla="*/ 561975 h 571500"/>
              <a:gd name="connsiteX92" fmla="*/ 4048125 w 4371975"/>
              <a:gd name="connsiteY92" fmla="*/ 566737 h 571500"/>
              <a:gd name="connsiteX93" fmla="*/ 4224337 w 4371975"/>
              <a:gd name="connsiteY93" fmla="*/ 566737 h 571500"/>
              <a:gd name="connsiteX94" fmla="*/ 4229100 w 4371975"/>
              <a:gd name="connsiteY94" fmla="*/ 571500 h 571500"/>
              <a:gd name="connsiteX95" fmla="*/ 4371975 w 4371975"/>
              <a:gd name="connsiteY95"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24025 w 4371975"/>
              <a:gd name="connsiteY52" fmla="*/ 364331 h 571500"/>
              <a:gd name="connsiteX53" fmla="*/ 1812131 w 4371975"/>
              <a:gd name="connsiteY53" fmla="*/ 364331 h 571500"/>
              <a:gd name="connsiteX54" fmla="*/ 1821656 w 4371975"/>
              <a:gd name="connsiteY54" fmla="*/ 376237 h 571500"/>
              <a:gd name="connsiteX55" fmla="*/ 1866899 w 4371975"/>
              <a:gd name="connsiteY55" fmla="*/ 373856 h 571500"/>
              <a:gd name="connsiteX56" fmla="*/ 1871662 w 4371975"/>
              <a:gd name="connsiteY56" fmla="*/ 390525 h 571500"/>
              <a:gd name="connsiteX57" fmla="*/ 2028825 w 4371975"/>
              <a:gd name="connsiteY57" fmla="*/ 390525 h 571500"/>
              <a:gd name="connsiteX58" fmla="*/ 2028825 w 4371975"/>
              <a:gd name="connsiteY58" fmla="*/ 404812 h 571500"/>
              <a:gd name="connsiteX59" fmla="*/ 2338387 w 4371975"/>
              <a:gd name="connsiteY59" fmla="*/ 404812 h 571500"/>
              <a:gd name="connsiteX60" fmla="*/ 2333625 w 4371975"/>
              <a:gd name="connsiteY60" fmla="*/ 404812 h 571500"/>
              <a:gd name="connsiteX61" fmla="*/ 2443162 w 4371975"/>
              <a:gd name="connsiteY61" fmla="*/ 404812 h 571500"/>
              <a:gd name="connsiteX62" fmla="*/ 2443162 w 4371975"/>
              <a:gd name="connsiteY62" fmla="*/ 423862 h 571500"/>
              <a:gd name="connsiteX63" fmla="*/ 2490787 w 4371975"/>
              <a:gd name="connsiteY63" fmla="*/ 423862 h 571500"/>
              <a:gd name="connsiteX64" fmla="*/ 2490787 w 4371975"/>
              <a:gd name="connsiteY64" fmla="*/ 433387 h 571500"/>
              <a:gd name="connsiteX65" fmla="*/ 2586037 w 4371975"/>
              <a:gd name="connsiteY65" fmla="*/ 433387 h 571500"/>
              <a:gd name="connsiteX66" fmla="*/ 2586037 w 4371975"/>
              <a:gd name="connsiteY66" fmla="*/ 433387 h 571500"/>
              <a:gd name="connsiteX67" fmla="*/ 2643187 w 4371975"/>
              <a:gd name="connsiteY67" fmla="*/ 433387 h 571500"/>
              <a:gd name="connsiteX68" fmla="*/ 2643187 w 4371975"/>
              <a:gd name="connsiteY68" fmla="*/ 452437 h 571500"/>
              <a:gd name="connsiteX69" fmla="*/ 2752725 w 4371975"/>
              <a:gd name="connsiteY69" fmla="*/ 452437 h 571500"/>
              <a:gd name="connsiteX70" fmla="*/ 2747962 w 4371975"/>
              <a:gd name="connsiteY70" fmla="*/ 457200 h 571500"/>
              <a:gd name="connsiteX71" fmla="*/ 2900362 w 4371975"/>
              <a:gd name="connsiteY71" fmla="*/ 457200 h 571500"/>
              <a:gd name="connsiteX72" fmla="*/ 2900362 w 4371975"/>
              <a:gd name="connsiteY72" fmla="*/ 461962 h 571500"/>
              <a:gd name="connsiteX73" fmla="*/ 3014662 w 4371975"/>
              <a:gd name="connsiteY73" fmla="*/ 461962 h 571500"/>
              <a:gd name="connsiteX74" fmla="*/ 3014662 w 4371975"/>
              <a:gd name="connsiteY74" fmla="*/ 471487 h 571500"/>
              <a:gd name="connsiteX75" fmla="*/ 3133725 w 4371975"/>
              <a:gd name="connsiteY75" fmla="*/ 471487 h 571500"/>
              <a:gd name="connsiteX76" fmla="*/ 3133725 w 4371975"/>
              <a:gd name="connsiteY76" fmla="*/ 490537 h 571500"/>
              <a:gd name="connsiteX77" fmla="*/ 3367087 w 4371975"/>
              <a:gd name="connsiteY77" fmla="*/ 490537 h 571500"/>
              <a:gd name="connsiteX78" fmla="*/ 3367087 w 4371975"/>
              <a:gd name="connsiteY78" fmla="*/ 495300 h 571500"/>
              <a:gd name="connsiteX79" fmla="*/ 3476625 w 4371975"/>
              <a:gd name="connsiteY79" fmla="*/ 495300 h 571500"/>
              <a:gd name="connsiteX80" fmla="*/ 3476625 w 4371975"/>
              <a:gd name="connsiteY80" fmla="*/ 509587 h 571500"/>
              <a:gd name="connsiteX81" fmla="*/ 3629025 w 4371975"/>
              <a:gd name="connsiteY81" fmla="*/ 509587 h 571500"/>
              <a:gd name="connsiteX82" fmla="*/ 3629025 w 4371975"/>
              <a:gd name="connsiteY82" fmla="*/ 519112 h 571500"/>
              <a:gd name="connsiteX83" fmla="*/ 3700462 w 4371975"/>
              <a:gd name="connsiteY83" fmla="*/ 519112 h 571500"/>
              <a:gd name="connsiteX84" fmla="*/ 3700462 w 4371975"/>
              <a:gd name="connsiteY84" fmla="*/ 528637 h 571500"/>
              <a:gd name="connsiteX85" fmla="*/ 3748087 w 4371975"/>
              <a:gd name="connsiteY85" fmla="*/ 528637 h 571500"/>
              <a:gd name="connsiteX86" fmla="*/ 3748087 w 4371975"/>
              <a:gd name="connsiteY86" fmla="*/ 538162 h 571500"/>
              <a:gd name="connsiteX87" fmla="*/ 3867150 w 4371975"/>
              <a:gd name="connsiteY87" fmla="*/ 538162 h 571500"/>
              <a:gd name="connsiteX88" fmla="*/ 3862387 w 4371975"/>
              <a:gd name="connsiteY88" fmla="*/ 542925 h 571500"/>
              <a:gd name="connsiteX89" fmla="*/ 3981450 w 4371975"/>
              <a:gd name="connsiteY89" fmla="*/ 542925 h 571500"/>
              <a:gd name="connsiteX90" fmla="*/ 3981450 w 4371975"/>
              <a:gd name="connsiteY90" fmla="*/ 561975 h 571500"/>
              <a:gd name="connsiteX91" fmla="*/ 4048125 w 4371975"/>
              <a:gd name="connsiteY91" fmla="*/ 561975 h 571500"/>
              <a:gd name="connsiteX92" fmla="*/ 4048125 w 4371975"/>
              <a:gd name="connsiteY92" fmla="*/ 566737 h 571500"/>
              <a:gd name="connsiteX93" fmla="*/ 4224337 w 4371975"/>
              <a:gd name="connsiteY93" fmla="*/ 566737 h 571500"/>
              <a:gd name="connsiteX94" fmla="*/ 4229100 w 4371975"/>
              <a:gd name="connsiteY94" fmla="*/ 571500 h 571500"/>
              <a:gd name="connsiteX95" fmla="*/ 4371975 w 4371975"/>
              <a:gd name="connsiteY95"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4000 w 4371975"/>
              <a:gd name="connsiteY45" fmla="*/ 314325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24025 w 4371975"/>
              <a:gd name="connsiteY52" fmla="*/ 364331 h 571500"/>
              <a:gd name="connsiteX53" fmla="*/ 1812131 w 4371975"/>
              <a:gd name="connsiteY53" fmla="*/ 364331 h 571500"/>
              <a:gd name="connsiteX54" fmla="*/ 1819275 w 4371975"/>
              <a:gd name="connsiteY54" fmla="*/ 371475 h 571500"/>
              <a:gd name="connsiteX55" fmla="*/ 1866899 w 4371975"/>
              <a:gd name="connsiteY55" fmla="*/ 373856 h 571500"/>
              <a:gd name="connsiteX56" fmla="*/ 1871662 w 4371975"/>
              <a:gd name="connsiteY56" fmla="*/ 390525 h 571500"/>
              <a:gd name="connsiteX57" fmla="*/ 2028825 w 4371975"/>
              <a:gd name="connsiteY57" fmla="*/ 390525 h 571500"/>
              <a:gd name="connsiteX58" fmla="*/ 2028825 w 4371975"/>
              <a:gd name="connsiteY58" fmla="*/ 404812 h 571500"/>
              <a:gd name="connsiteX59" fmla="*/ 2338387 w 4371975"/>
              <a:gd name="connsiteY59" fmla="*/ 404812 h 571500"/>
              <a:gd name="connsiteX60" fmla="*/ 2333625 w 4371975"/>
              <a:gd name="connsiteY60" fmla="*/ 404812 h 571500"/>
              <a:gd name="connsiteX61" fmla="*/ 2443162 w 4371975"/>
              <a:gd name="connsiteY61" fmla="*/ 404812 h 571500"/>
              <a:gd name="connsiteX62" fmla="*/ 2443162 w 4371975"/>
              <a:gd name="connsiteY62" fmla="*/ 423862 h 571500"/>
              <a:gd name="connsiteX63" fmla="*/ 2490787 w 4371975"/>
              <a:gd name="connsiteY63" fmla="*/ 423862 h 571500"/>
              <a:gd name="connsiteX64" fmla="*/ 2490787 w 4371975"/>
              <a:gd name="connsiteY64" fmla="*/ 433387 h 571500"/>
              <a:gd name="connsiteX65" fmla="*/ 2586037 w 4371975"/>
              <a:gd name="connsiteY65" fmla="*/ 433387 h 571500"/>
              <a:gd name="connsiteX66" fmla="*/ 2586037 w 4371975"/>
              <a:gd name="connsiteY66" fmla="*/ 433387 h 571500"/>
              <a:gd name="connsiteX67" fmla="*/ 2643187 w 4371975"/>
              <a:gd name="connsiteY67" fmla="*/ 433387 h 571500"/>
              <a:gd name="connsiteX68" fmla="*/ 2643187 w 4371975"/>
              <a:gd name="connsiteY68" fmla="*/ 452437 h 571500"/>
              <a:gd name="connsiteX69" fmla="*/ 2752725 w 4371975"/>
              <a:gd name="connsiteY69" fmla="*/ 452437 h 571500"/>
              <a:gd name="connsiteX70" fmla="*/ 2747962 w 4371975"/>
              <a:gd name="connsiteY70" fmla="*/ 457200 h 571500"/>
              <a:gd name="connsiteX71" fmla="*/ 2900362 w 4371975"/>
              <a:gd name="connsiteY71" fmla="*/ 457200 h 571500"/>
              <a:gd name="connsiteX72" fmla="*/ 2900362 w 4371975"/>
              <a:gd name="connsiteY72" fmla="*/ 461962 h 571500"/>
              <a:gd name="connsiteX73" fmla="*/ 3014662 w 4371975"/>
              <a:gd name="connsiteY73" fmla="*/ 461962 h 571500"/>
              <a:gd name="connsiteX74" fmla="*/ 3014662 w 4371975"/>
              <a:gd name="connsiteY74" fmla="*/ 471487 h 571500"/>
              <a:gd name="connsiteX75" fmla="*/ 3133725 w 4371975"/>
              <a:gd name="connsiteY75" fmla="*/ 471487 h 571500"/>
              <a:gd name="connsiteX76" fmla="*/ 3133725 w 4371975"/>
              <a:gd name="connsiteY76" fmla="*/ 490537 h 571500"/>
              <a:gd name="connsiteX77" fmla="*/ 3367087 w 4371975"/>
              <a:gd name="connsiteY77" fmla="*/ 490537 h 571500"/>
              <a:gd name="connsiteX78" fmla="*/ 3367087 w 4371975"/>
              <a:gd name="connsiteY78" fmla="*/ 495300 h 571500"/>
              <a:gd name="connsiteX79" fmla="*/ 3476625 w 4371975"/>
              <a:gd name="connsiteY79" fmla="*/ 495300 h 571500"/>
              <a:gd name="connsiteX80" fmla="*/ 3476625 w 4371975"/>
              <a:gd name="connsiteY80" fmla="*/ 509587 h 571500"/>
              <a:gd name="connsiteX81" fmla="*/ 3629025 w 4371975"/>
              <a:gd name="connsiteY81" fmla="*/ 509587 h 571500"/>
              <a:gd name="connsiteX82" fmla="*/ 3629025 w 4371975"/>
              <a:gd name="connsiteY82" fmla="*/ 519112 h 571500"/>
              <a:gd name="connsiteX83" fmla="*/ 3700462 w 4371975"/>
              <a:gd name="connsiteY83" fmla="*/ 519112 h 571500"/>
              <a:gd name="connsiteX84" fmla="*/ 3700462 w 4371975"/>
              <a:gd name="connsiteY84" fmla="*/ 528637 h 571500"/>
              <a:gd name="connsiteX85" fmla="*/ 3748087 w 4371975"/>
              <a:gd name="connsiteY85" fmla="*/ 528637 h 571500"/>
              <a:gd name="connsiteX86" fmla="*/ 3748087 w 4371975"/>
              <a:gd name="connsiteY86" fmla="*/ 538162 h 571500"/>
              <a:gd name="connsiteX87" fmla="*/ 3867150 w 4371975"/>
              <a:gd name="connsiteY87" fmla="*/ 538162 h 571500"/>
              <a:gd name="connsiteX88" fmla="*/ 3862387 w 4371975"/>
              <a:gd name="connsiteY88" fmla="*/ 542925 h 571500"/>
              <a:gd name="connsiteX89" fmla="*/ 3981450 w 4371975"/>
              <a:gd name="connsiteY89" fmla="*/ 542925 h 571500"/>
              <a:gd name="connsiteX90" fmla="*/ 3981450 w 4371975"/>
              <a:gd name="connsiteY90" fmla="*/ 561975 h 571500"/>
              <a:gd name="connsiteX91" fmla="*/ 4048125 w 4371975"/>
              <a:gd name="connsiteY91" fmla="*/ 561975 h 571500"/>
              <a:gd name="connsiteX92" fmla="*/ 4048125 w 4371975"/>
              <a:gd name="connsiteY92" fmla="*/ 566737 h 571500"/>
              <a:gd name="connsiteX93" fmla="*/ 4224337 w 4371975"/>
              <a:gd name="connsiteY93" fmla="*/ 566737 h 571500"/>
              <a:gd name="connsiteX94" fmla="*/ 4229100 w 4371975"/>
              <a:gd name="connsiteY94" fmla="*/ 571500 h 571500"/>
              <a:gd name="connsiteX95" fmla="*/ 4371975 w 4371975"/>
              <a:gd name="connsiteY95"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526382 w 4371975"/>
              <a:gd name="connsiteY45" fmla="*/ 321468 h 571500"/>
              <a:gd name="connsiteX46" fmla="*/ 1524000 w 4371975"/>
              <a:gd name="connsiteY46" fmla="*/ 340518 h 571500"/>
              <a:gd name="connsiteX47" fmla="*/ 1585913 w 4371975"/>
              <a:gd name="connsiteY47" fmla="*/ 340519 h 571500"/>
              <a:gd name="connsiteX48" fmla="*/ 1590675 w 4371975"/>
              <a:gd name="connsiteY48" fmla="*/ 352424 h 571500"/>
              <a:gd name="connsiteX49" fmla="*/ 1662112 w 4371975"/>
              <a:gd name="connsiteY49" fmla="*/ 352424 h 571500"/>
              <a:gd name="connsiteX50" fmla="*/ 1659731 w 4371975"/>
              <a:gd name="connsiteY50" fmla="*/ 359568 h 571500"/>
              <a:gd name="connsiteX51" fmla="*/ 1726406 w 4371975"/>
              <a:gd name="connsiteY51" fmla="*/ 359568 h 571500"/>
              <a:gd name="connsiteX52" fmla="*/ 1724025 w 4371975"/>
              <a:gd name="connsiteY52" fmla="*/ 364331 h 571500"/>
              <a:gd name="connsiteX53" fmla="*/ 1812131 w 4371975"/>
              <a:gd name="connsiteY53" fmla="*/ 364331 h 571500"/>
              <a:gd name="connsiteX54" fmla="*/ 1819275 w 4371975"/>
              <a:gd name="connsiteY54" fmla="*/ 371475 h 571500"/>
              <a:gd name="connsiteX55" fmla="*/ 1866899 w 4371975"/>
              <a:gd name="connsiteY55" fmla="*/ 373856 h 571500"/>
              <a:gd name="connsiteX56" fmla="*/ 1871662 w 4371975"/>
              <a:gd name="connsiteY56" fmla="*/ 390525 h 571500"/>
              <a:gd name="connsiteX57" fmla="*/ 2028825 w 4371975"/>
              <a:gd name="connsiteY57" fmla="*/ 390525 h 571500"/>
              <a:gd name="connsiteX58" fmla="*/ 2028825 w 4371975"/>
              <a:gd name="connsiteY58" fmla="*/ 404812 h 571500"/>
              <a:gd name="connsiteX59" fmla="*/ 2338387 w 4371975"/>
              <a:gd name="connsiteY59" fmla="*/ 404812 h 571500"/>
              <a:gd name="connsiteX60" fmla="*/ 2333625 w 4371975"/>
              <a:gd name="connsiteY60" fmla="*/ 404812 h 571500"/>
              <a:gd name="connsiteX61" fmla="*/ 2443162 w 4371975"/>
              <a:gd name="connsiteY61" fmla="*/ 404812 h 571500"/>
              <a:gd name="connsiteX62" fmla="*/ 2443162 w 4371975"/>
              <a:gd name="connsiteY62" fmla="*/ 423862 h 571500"/>
              <a:gd name="connsiteX63" fmla="*/ 2490787 w 4371975"/>
              <a:gd name="connsiteY63" fmla="*/ 423862 h 571500"/>
              <a:gd name="connsiteX64" fmla="*/ 2490787 w 4371975"/>
              <a:gd name="connsiteY64" fmla="*/ 433387 h 571500"/>
              <a:gd name="connsiteX65" fmla="*/ 2586037 w 4371975"/>
              <a:gd name="connsiteY65" fmla="*/ 433387 h 571500"/>
              <a:gd name="connsiteX66" fmla="*/ 2586037 w 4371975"/>
              <a:gd name="connsiteY66" fmla="*/ 433387 h 571500"/>
              <a:gd name="connsiteX67" fmla="*/ 2643187 w 4371975"/>
              <a:gd name="connsiteY67" fmla="*/ 433387 h 571500"/>
              <a:gd name="connsiteX68" fmla="*/ 2643187 w 4371975"/>
              <a:gd name="connsiteY68" fmla="*/ 452437 h 571500"/>
              <a:gd name="connsiteX69" fmla="*/ 2752725 w 4371975"/>
              <a:gd name="connsiteY69" fmla="*/ 452437 h 571500"/>
              <a:gd name="connsiteX70" fmla="*/ 2747962 w 4371975"/>
              <a:gd name="connsiteY70" fmla="*/ 457200 h 571500"/>
              <a:gd name="connsiteX71" fmla="*/ 2900362 w 4371975"/>
              <a:gd name="connsiteY71" fmla="*/ 457200 h 571500"/>
              <a:gd name="connsiteX72" fmla="*/ 2900362 w 4371975"/>
              <a:gd name="connsiteY72" fmla="*/ 461962 h 571500"/>
              <a:gd name="connsiteX73" fmla="*/ 3014662 w 4371975"/>
              <a:gd name="connsiteY73" fmla="*/ 461962 h 571500"/>
              <a:gd name="connsiteX74" fmla="*/ 3014662 w 4371975"/>
              <a:gd name="connsiteY74" fmla="*/ 471487 h 571500"/>
              <a:gd name="connsiteX75" fmla="*/ 3133725 w 4371975"/>
              <a:gd name="connsiteY75" fmla="*/ 471487 h 571500"/>
              <a:gd name="connsiteX76" fmla="*/ 3133725 w 4371975"/>
              <a:gd name="connsiteY76" fmla="*/ 490537 h 571500"/>
              <a:gd name="connsiteX77" fmla="*/ 3367087 w 4371975"/>
              <a:gd name="connsiteY77" fmla="*/ 490537 h 571500"/>
              <a:gd name="connsiteX78" fmla="*/ 3367087 w 4371975"/>
              <a:gd name="connsiteY78" fmla="*/ 495300 h 571500"/>
              <a:gd name="connsiteX79" fmla="*/ 3476625 w 4371975"/>
              <a:gd name="connsiteY79" fmla="*/ 495300 h 571500"/>
              <a:gd name="connsiteX80" fmla="*/ 3476625 w 4371975"/>
              <a:gd name="connsiteY80" fmla="*/ 509587 h 571500"/>
              <a:gd name="connsiteX81" fmla="*/ 3629025 w 4371975"/>
              <a:gd name="connsiteY81" fmla="*/ 509587 h 571500"/>
              <a:gd name="connsiteX82" fmla="*/ 3629025 w 4371975"/>
              <a:gd name="connsiteY82" fmla="*/ 519112 h 571500"/>
              <a:gd name="connsiteX83" fmla="*/ 3700462 w 4371975"/>
              <a:gd name="connsiteY83" fmla="*/ 519112 h 571500"/>
              <a:gd name="connsiteX84" fmla="*/ 3700462 w 4371975"/>
              <a:gd name="connsiteY84" fmla="*/ 528637 h 571500"/>
              <a:gd name="connsiteX85" fmla="*/ 3748087 w 4371975"/>
              <a:gd name="connsiteY85" fmla="*/ 528637 h 571500"/>
              <a:gd name="connsiteX86" fmla="*/ 3748087 w 4371975"/>
              <a:gd name="connsiteY86" fmla="*/ 538162 h 571500"/>
              <a:gd name="connsiteX87" fmla="*/ 3867150 w 4371975"/>
              <a:gd name="connsiteY87" fmla="*/ 538162 h 571500"/>
              <a:gd name="connsiteX88" fmla="*/ 3862387 w 4371975"/>
              <a:gd name="connsiteY88" fmla="*/ 542925 h 571500"/>
              <a:gd name="connsiteX89" fmla="*/ 3981450 w 4371975"/>
              <a:gd name="connsiteY89" fmla="*/ 542925 h 571500"/>
              <a:gd name="connsiteX90" fmla="*/ 3981450 w 4371975"/>
              <a:gd name="connsiteY90" fmla="*/ 561975 h 571500"/>
              <a:gd name="connsiteX91" fmla="*/ 4048125 w 4371975"/>
              <a:gd name="connsiteY91" fmla="*/ 561975 h 571500"/>
              <a:gd name="connsiteX92" fmla="*/ 4048125 w 4371975"/>
              <a:gd name="connsiteY92" fmla="*/ 566737 h 571500"/>
              <a:gd name="connsiteX93" fmla="*/ 4224337 w 4371975"/>
              <a:gd name="connsiteY93" fmla="*/ 566737 h 571500"/>
              <a:gd name="connsiteX94" fmla="*/ 4229100 w 4371975"/>
              <a:gd name="connsiteY94" fmla="*/ 571500 h 571500"/>
              <a:gd name="connsiteX95" fmla="*/ 4371975 w 4371975"/>
              <a:gd name="connsiteY95" fmla="*/ 571500 h 571500"/>
              <a:gd name="connsiteX0" fmla="*/ 0 w 4371975"/>
              <a:gd name="connsiteY0" fmla="*/ 0 h 571500"/>
              <a:gd name="connsiteX1" fmla="*/ 171450 w 4371975"/>
              <a:gd name="connsiteY1" fmla="*/ 0 h 571500"/>
              <a:gd name="connsiteX2" fmla="*/ 171450 w 4371975"/>
              <a:gd name="connsiteY2" fmla="*/ 14287 h 571500"/>
              <a:gd name="connsiteX3" fmla="*/ 238125 w 4371975"/>
              <a:gd name="connsiteY3" fmla="*/ 14287 h 571500"/>
              <a:gd name="connsiteX4" fmla="*/ 238125 w 4371975"/>
              <a:gd name="connsiteY4" fmla="*/ 23812 h 571500"/>
              <a:gd name="connsiteX5" fmla="*/ 261937 w 4371975"/>
              <a:gd name="connsiteY5" fmla="*/ 23812 h 571500"/>
              <a:gd name="connsiteX6" fmla="*/ 261937 w 4371975"/>
              <a:gd name="connsiteY6" fmla="*/ 47625 h 571500"/>
              <a:gd name="connsiteX7" fmla="*/ 428625 w 4371975"/>
              <a:gd name="connsiteY7" fmla="*/ 47625 h 571500"/>
              <a:gd name="connsiteX8" fmla="*/ 428625 w 4371975"/>
              <a:gd name="connsiteY8" fmla="*/ 61912 h 571500"/>
              <a:gd name="connsiteX9" fmla="*/ 490537 w 4371975"/>
              <a:gd name="connsiteY9" fmla="*/ 61912 h 571500"/>
              <a:gd name="connsiteX10" fmla="*/ 490537 w 4371975"/>
              <a:gd name="connsiteY10" fmla="*/ 95250 h 571500"/>
              <a:gd name="connsiteX11" fmla="*/ 504825 w 4371975"/>
              <a:gd name="connsiteY11" fmla="*/ 95250 h 571500"/>
              <a:gd name="connsiteX12" fmla="*/ 504825 w 4371975"/>
              <a:gd name="connsiteY12" fmla="*/ 114300 h 571500"/>
              <a:gd name="connsiteX13" fmla="*/ 638175 w 4371975"/>
              <a:gd name="connsiteY13" fmla="*/ 114300 h 571500"/>
              <a:gd name="connsiteX14" fmla="*/ 638175 w 4371975"/>
              <a:gd name="connsiteY14" fmla="*/ 128587 h 571500"/>
              <a:gd name="connsiteX15" fmla="*/ 728662 w 4371975"/>
              <a:gd name="connsiteY15" fmla="*/ 128587 h 571500"/>
              <a:gd name="connsiteX16" fmla="*/ 728662 w 4371975"/>
              <a:gd name="connsiteY16" fmla="*/ 142875 h 571500"/>
              <a:gd name="connsiteX17" fmla="*/ 814387 w 4371975"/>
              <a:gd name="connsiteY17" fmla="*/ 142875 h 571500"/>
              <a:gd name="connsiteX18" fmla="*/ 814387 w 4371975"/>
              <a:gd name="connsiteY18" fmla="*/ 152400 h 571500"/>
              <a:gd name="connsiteX19" fmla="*/ 966787 w 4371975"/>
              <a:gd name="connsiteY19" fmla="*/ 152400 h 571500"/>
              <a:gd name="connsiteX20" fmla="*/ 966787 w 4371975"/>
              <a:gd name="connsiteY20" fmla="*/ 180975 h 571500"/>
              <a:gd name="connsiteX21" fmla="*/ 1042987 w 4371975"/>
              <a:gd name="connsiteY21" fmla="*/ 180975 h 571500"/>
              <a:gd name="connsiteX22" fmla="*/ 1042987 w 4371975"/>
              <a:gd name="connsiteY22" fmla="*/ 190500 h 571500"/>
              <a:gd name="connsiteX23" fmla="*/ 1100137 w 4371975"/>
              <a:gd name="connsiteY23" fmla="*/ 190500 h 571500"/>
              <a:gd name="connsiteX24" fmla="*/ 1100137 w 4371975"/>
              <a:gd name="connsiteY24" fmla="*/ 214312 h 571500"/>
              <a:gd name="connsiteX25" fmla="*/ 1104900 w 4371975"/>
              <a:gd name="connsiteY25" fmla="*/ 214312 h 571500"/>
              <a:gd name="connsiteX26" fmla="*/ 1100137 w 4371975"/>
              <a:gd name="connsiteY26" fmla="*/ 219075 h 571500"/>
              <a:gd name="connsiteX27" fmla="*/ 1171575 w 4371975"/>
              <a:gd name="connsiteY27" fmla="*/ 219075 h 571500"/>
              <a:gd name="connsiteX28" fmla="*/ 1171575 w 4371975"/>
              <a:gd name="connsiteY28" fmla="*/ 252412 h 571500"/>
              <a:gd name="connsiteX29" fmla="*/ 1214437 w 4371975"/>
              <a:gd name="connsiteY29" fmla="*/ 252412 h 571500"/>
              <a:gd name="connsiteX30" fmla="*/ 1214437 w 4371975"/>
              <a:gd name="connsiteY30" fmla="*/ 261937 h 571500"/>
              <a:gd name="connsiteX31" fmla="*/ 1238250 w 4371975"/>
              <a:gd name="connsiteY31" fmla="*/ 261937 h 571500"/>
              <a:gd name="connsiteX32" fmla="*/ 1238250 w 4371975"/>
              <a:gd name="connsiteY32" fmla="*/ 266700 h 571500"/>
              <a:gd name="connsiteX33" fmla="*/ 1262062 w 4371975"/>
              <a:gd name="connsiteY33" fmla="*/ 266700 h 571500"/>
              <a:gd name="connsiteX34" fmla="*/ 1262062 w 4371975"/>
              <a:gd name="connsiteY34" fmla="*/ 285750 h 571500"/>
              <a:gd name="connsiteX35" fmla="*/ 1314450 w 4371975"/>
              <a:gd name="connsiteY35" fmla="*/ 285750 h 571500"/>
              <a:gd name="connsiteX36" fmla="*/ 1314450 w 4371975"/>
              <a:gd name="connsiteY36" fmla="*/ 295275 h 571500"/>
              <a:gd name="connsiteX37" fmla="*/ 1328737 w 4371975"/>
              <a:gd name="connsiteY37" fmla="*/ 295275 h 571500"/>
              <a:gd name="connsiteX38" fmla="*/ 1328737 w 4371975"/>
              <a:gd name="connsiteY38" fmla="*/ 309562 h 571500"/>
              <a:gd name="connsiteX39" fmla="*/ 1347787 w 4371975"/>
              <a:gd name="connsiteY39" fmla="*/ 309562 h 571500"/>
              <a:gd name="connsiteX40" fmla="*/ 1347787 w 4371975"/>
              <a:gd name="connsiteY40" fmla="*/ 309562 h 571500"/>
              <a:gd name="connsiteX41" fmla="*/ 1366837 w 4371975"/>
              <a:gd name="connsiteY41" fmla="*/ 309562 h 571500"/>
              <a:gd name="connsiteX42" fmla="*/ 1366837 w 4371975"/>
              <a:gd name="connsiteY42" fmla="*/ 314325 h 571500"/>
              <a:gd name="connsiteX43" fmla="*/ 1390650 w 4371975"/>
              <a:gd name="connsiteY43" fmla="*/ 314325 h 571500"/>
              <a:gd name="connsiteX44" fmla="*/ 1390650 w 4371975"/>
              <a:gd name="connsiteY44" fmla="*/ 314325 h 571500"/>
              <a:gd name="connsiteX45" fmla="*/ 1400175 w 4371975"/>
              <a:gd name="connsiteY45" fmla="*/ 321469 h 571500"/>
              <a:gd name="connsiteX46" fmla="*/ 1526382 w 4371975"/>
              <a:gd name="connsiteY46" fmla="*/ 321468 h 571500"/>
              <a:gd name="connsiteX47" fmla="*/ 1524000 w 4371975"/>
              <a:gd name="connsiteY47" fmla="*/ 340518 h 571500"/>
              <a:gd name="connsiteX48" fmla="*/ 1585913 w 4371975"/>
              <a:gd name="connsiteY48" fmla="*/ 340519 h 571500"/>
              <a:gd name="connsiteX49" fmla="*/ 1590675 w 4371975"/>
              <a:gd name="connsiteY49" fmla="*/ 352424 h 571500"/>
              <a:gd name="connsiteX50" fmla="*/ 1662112 w 4371975"/>
              <a:gd name="connsiteY50" fmla="*/ 352424 h 571500"/>
              <a:gd name="connsiteX51" fmla="*/ 1659731 w 4371975"/>
              <a:gd name="connsiteY51" fmla="*/ 359568 h 571500"/>
              <a:gd name="connsiteX52" fmla="*/ 1726406 w 4371975"/>
              <a:gd name="connsiteY52" fmla="*/ 359568 h 571500"/>
              <a:gd name="connsiteX53" fmla="*/ 1724025 w 4371975"/>
              <a:gd name="connsiteY53" fmla="*/ 364331 h 571500"/>
              <a:gd name="connsiteX54" fmla="*/ 1812131 w 4371975"/>
              <a:gd name="connsiteY54" fmla="*/ 364331 h 571500"/>
              <a:gd name="connsiteX55" fmla="*/ 1819275 w 4371975"/>
              <a:gd name="connsiteY55" fmla="*/ 371475 h 571500"/>
              <a:gd name="connsiteX56" fmla="*/ 1866899 w 4371975"/>
              <a:gd name="connsiteY56" fmla="*/ 373856 h 571500"/>
              <a:gd name="connsiteX57" fmla="*/ 1871662 w 4371975"/>
              <a:gd name="connsiteY57" fmla="*/ 390525 h 571500"/>
              <a:gd name="connsiteX58" fmla="*/ 2028825 w 4371975"/>
              <a:gd name="connsiteY58" fmla="*/ 390525 h 571500"/>
              <a:gd name="connsiteX59" fmla="*/ 2028825 w 4371975"/>
              <a:gd name="connsiteY59" fmla="*/ 404812 h 571500"/>
              <a:gd name="connsiteX60" fmla="*/ 2338387 w 4371975"/>
              <a:gd name="connsiteY60" fmla="*/ 404812 h 571500"/>
              <a:gd name="connsiteX61" fmla="*/ 2333625 w 4371975"/>
              <a:gd name="connsiteY61" fmla="*/ 404812 h 571500"/>
              <a:gd name="connsiteX62" fmla="*/ 2443162 w 4371975"/>
              <a:gd name="connsiteY62" fmla="*/ 404812 h 571500"/>
              <a:gd name="connsiteX63" fmla="*/ 2443162 w 4371975"/>
              <a:gd name="connsiteY63" fmla="*/ 423862 h 571500"/>
              <a:gd name="connsiteX64" fmla="*/ 2490787 w 4371975"/>
              <a:gd name="connsiteY64" fmla="*/ 423862 h 571500"/>
              <a:gd name="connsiteX65" fmla="*/ 2490787 w 4371975"/>
              <a:gd name="connsiteY65" fmla="*/ 433387 h 571500"/>
              <a:gd name="connsiteX66" fmla="*/ 2586037 w 4371975"/>
              <a:gd name="connsiteY66" fmla="*/ 433387 h 571500"/>
              <a:gd name="connsiteX67" fmla="*/ 2586037 w 4371975"/>
              <a:gd name="connsiteY67" fmla="*/ 433387 h 571500"/>
              <a:gd name="connsiteX68" fmla="*/ 2643187 w 4371975"/>
              <a:gd name="connsiteY68" fmla="*/ 433387 h 571500"/>
              <a:gd name="connsiteX69" fmla="*/ 2643187 w 4371975"/>
              <a:gd name="connsiteY69" fmla="*/ 452437 h 571500"/>
              <a:gd name="connsiteX70" fmla="*/ 2752725 w 4371975"/>
              <a:gd name="connsiteY70" fmla="*/ 452437 h 571500"/>
              <a:gd name="connsiteX71" fmla="*/ 2747962 w 4371975"/>
              <a:gd name="connsiteY71" fmla="*/ 457200 h 571500"/>
              <a:gd name="connsiteX72" fmla="*/ 2900362 w 4371975"/>
              <a:gd name="connsiteY72" fmla="*/ 457200 h 571500"/>
              <a:gd name="connsiteX73" fmla="*/ 2900362 w 4371975"/>
              <a:gd name="connsiteY73" fmla="*/ 461962 h 571500"/>
              <a:gd name="connsiteX74" fmla="*/ 3014662 w 4371975"/>
              <a:gd name="connsiteY74" fmla="*/ 461962 h 571500"/>
              <a:gd name="connsiteX75" fmla="*/ 3014662 w 4371975"/>
              <a:gd name="connsiteY75" fmla="*/ 471487 h 571500"/>
              <a:gd name="connsiteX76" fmla="*/ 3133725 w 4371975"/>
              <a:gd name="connsiteY76" fmla="*/ 471487 h 571500"/>
              <a:gd name="connsiteX77" fmla="*/ 3133725 w 4371975"/>
              <a:gd name="connsiteY77" fmla="*/ 490537 h 571500"/>
              <a:gd name="connsiteX78" fmla="*/ 3367087 w 4371975"/>
              <a:gd name="connsiteY78" fmla="*/ 490537 h 571500"/>
              <a:gd name="connsiteX79" fmla="*/ 3367087 w 4371975"/>
              <a:gd name="connsiteY79" fmla="*/ 495300 h 571500"/>
              <a:gd name="connsiteX80" fmla="*/ 3476625 w 4371975"/>
              <a:gd name="connsiteY80" fmla="*/ 495300 h 571500"/>
              <a:gd name="connsiteX81" fmla="*/ 3476625 w 4371975"/>
              <a:gd name="connsiteY81" fmla="*/ 509587 h 571500"/>
              <a:gd name="connsiteX82" fmla="*/ 3629025 w 4371975"/>
              <a:gd name="connsiteY82" fmla="*/ 509587 h 571500"/>
              <a:gd name="connsiteX83" fmla="*/ 3629025 w 4371975"/>
              <a:gd name="connsiteY83" fmla="*/ 519112 h 571500"/>
              <a:gd name="connsiteX84" fmla="*/ 3700462 w 4371975"/>
              <a:gd name="connsiteY84" fmla="*/ 519112 h 571500"/>
              <a:gd name="connsiteX85" fmla="*/ 3700462 w 4371975"/>
              <a:gd name="connsiteY85" fmla="*/ 528637 h 571500"/>
              <a:gd name="connsiteX86" fmla="*/ 3748087 w 4371975"/>
              <a:gd name="connsiteY86" fmla="*/ 528637 h 571500"/>
              <a:gd name="connsiteX87" fmla="*/ 3748087 w 4371975"/>
              <a:gd name="connsiteY87" fmla="*/ 538162 h 571500"/>
              <a:gd name="connsiteX88" fmla="*/ 3867150 w 4371975"/>
              <a:gd name="connsiteY88" fmla="*/ 538162 h 571500"/>
              <a:gd name="connsiteX89" fmla="*/ 3862387 w 4371975"/>
              <a:gd name="connsiteY89" fmla="*/ 542925 h 571500"/>
              <a:gd name="connsiteX90" fmla="*/ 3981450 w 4371975"/>
              <a:gd name="connsiteY90" fmla="*/ 542925 h 571500"/>
              <a:gd name="connsiteX91" fmla="*/ 3981450 w 4371975"/>
              <a:gd name="connsiteY91" fmla="*/ 561975 h 571500"/>
              <a:gd name="connsiteX92" fmla="*/ 4048125 w 4371975"/>
              <a:gd name="connsiteY92" fmla="*/ 561975 h 571500"/>
              <a:gd name="connsiteX93" fmla="*/ 4048125 w 4371975"/>
              <a:gd name="connsiteY93" fmla="*/ 566737 h 571500"/>
              <a:gd name="connsiteX94" fmla="*/ 4224337 w 4371975"/>
              <a:gd name="connsiteY94" fmla="*/ 566737 h 571500"/>
              <a:gd name="connsiteX95" fmla="*/ 4229100 w 4371975"/>
              <a:gd name="connsiteY95" fmla="*/ 571500 h 571500"/>
              <a:gd name="connsiteX96" fmla="*/ 4371975 w 4371975"/>
              <a:gd name="connsiteY96" fmla="*/ 571500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371975" h="571500">
                <a:moveTo>
                  <a:pt x="0" y="0"/>
                </a:moveTo>
                <a:lnTo>
                  <a:pt x="171450" y="0"/>
                </a:lnTo>
                <a:lnTo>
                  <a:pt x="171450" y="14287"/>
                </a:lnTo>
                <a:lnTo>
                  <a:pt x="238125" y="14287"/>
                </a:lnTo>
                <a:lnTo>
                  <a:pt x="238125" y="23812"/>
                </a:lnTo>
                <a:lnTo>
                  <a:pt x="261937" y="23812"/>
                </a:lnTo>
                <a:lnTo>
                  <a:pt x="261937" y="47625"/>
                </a:lnTo>
                <a:lnTo>
                  <a:pt x="428625" y="47625"/>
                </a:lnTo>
                <a:lnTo>
                  <a:pt x="428625" y="61912"/>
                </a:lnTo>
                <a:lnTo>
                  <a:pt x="490537" y="61912"/>
                </a:lnTo>
                <a:lnTo>
                  <a:pt x="490537" y="95250"/>
                </a:lnTo>
                <a:lnTo>
                  <a:pt x="504825" y="95250"/>
                </a:lnTo>
                <a:lnTo>
                  <a:pt x="504825" y="114300"/>
                </a:lnTo>
                <a:lnTo>
                  <a:pt x="638175" y="114300"/>
                </a:lnTo>
                <a:lnTo>
                  <a:pt x="638175" y="128587"/>
                </a:lnTo>
                <a:lnTo>
                  <a:pt x="728662" y="128587"/>
                </a:lnTo>
                <a:lnTo>
                  <a:pt x="728662" y="142875"/>
                </a:lnTo>
                <a:lnTo>
                  <a:pt x="814387" y="142875"/>
                </a:lnTo>
                <a:lnTo>
                  <a:pt x="814387" y="152400"/>
                </a:lnTo>
                <a:lnTo>
                  <a:pt x="966787" y="152400"/>
                </a:lnTo>
                <a:lnTo>
                  <a:pt x="966787" y="180975"/>
                </a:lnTo>
                <a:lnTo>
                  <a:pt x="1042987" y="180975"/>
                </a:lnTo>
                <a:lnTo>
                  <a:pt x="1042987" y="190500"/>
                </a:lnTo>
                <a:lnTo>
                  <a:pt x="1100137" y="190500"/>
                </a:lnTo>
                <a:lnTo>
                  <a:pt x="1100137" y="214312"/>
                </a:lnTo>
                <a:lnTo>
                  <a:pt x="1104900" y="214312"/>
                </a:lnTo>
                <a:lnTo>
                  <a:pt x="1100137" y="219075"/>
                </a:lnTo>
                <a:lnTo>
                  <a:pt x="1171575" y="219075"/>
                </a:lnTo>
                <a:lnTo>
                  <a:pt x="1171575" y="252412"/>
                </a:lnTo>
                <a:lnTo>
                  <a:pt x="1214437" y="252412"/>
                </a:lnTo>
                <a:lnTo>
                  <a:pt x="1214437" y="261937"/>
                </a:lnTo>
                <a:lnTo>
                  <a:pt x="1238250" y="261937"/>
                </a:lnTo>
                <a:lnTo>
                  <a:pt x="1238250" y="266700"/>
                </a:lnTo>
                <a:lnTo>
                  <a:pt x="1262062" y="266700"/>
                </a:lnTo>
                <a:lnTo>
                  <a:pt x="1262062" y="285750"/>
                </a:lnTo>
                <a:lnTo>
                  <a:pt x="1314450" y="285750"/>
                </a:lnTo>
                <a:lnTo>
                  <a:pt x="1314450" y="295275"/>
                </a:lnTo>
                <a:lnTo>
                  <a:pt x="1328737" y="295275"/>
                </a:lnTo>
                <a:lnTo>
                  <a:pt x="1328737" y="309562"/>
                </a:lnTo>
                <a:lnTo>
                  <a:pt x="1347787" y="309562"/>
                </a:lnTo>
                <a:lnTo>
                  <a:pt x="1347787" y="309562"/>
                </a:lnTo>
                <a:lnTo>
                  <a:pt x="1366837" y="309562"/>
                </a:lnTo>
                <a:lnTo>
                  <a:pt x="1366837" y="314325"/>
                </a:lnTo>
                <a:lnTo>
                  <a:pt x="1390650" y="314325"/>
                </a:lnTo>
                <a:lnTo>
                  <a:pt x="1390650" y="314325"/>
                </a:lnTo>
                <a:cubicBezTo>
                  <a:pt x="1408112" y="315912"/>
                  <a:pt x="1382713" y="319882"/>
                  <a:pt x="1400175" y="321469"/>
                </a:cubicBezTo>
                <a:lnTo>
                  <a:pt x="1526382" y="321468"/>
                </a:lnTo>
                <a:lnTo>
                  <a:pt x="1524000" y="340518"/>
                </a:lnTo>
                <a:lnTo>
                  <a:pt x="1585913" y="340519"/>
                </a:lnTo>
                <a:lnTo>
                  <a:pt x="1590675" y="352424"/>
                </a:lnTo>
                <a:lnTo>
                  <a:pt x="1662112" y="352424"/>
                </a:lnTo>
                <a:lnTo>
                  <a:pt x="1659731" y="359568"/>
                </a:lnTo>
                <a:lnTo>
                  <a:pt x="1726406" y="359568"/>
                </a:lnTo>
                <a:lnTo>
                  <a:pt x="1724025" y="364331"/>
                </a:lnTo>
                <a:cubicBezTo>
                  <a:pt x="1744662" y="366712"/>
                  <a:pt x="1791494" y="361950"/>
                  <a:pt x="1812131" y="364331"/>
                </a:cubicBezTo>
                <a:cubicBezTo>
                  <a:pt x="1827212" y="367506"/>
                  <a:pt x="1804194" y="368300"/>
                  <a:pt x="1819275" y="371475"/>
                </a:cubicBezTo>
                <a:lnTo>
                  <a:pt x="1866899" y="373856"/>
                </a:lnTo>
                <a:lnTo>
                  <a:pt x="1871662" y="390525"/>
                </a:lnTo>
                <a:lnTo>
                  <a:pt x="2028825" y="390525"/>
                </a:lnTo>
                <a:lnTo>
                  <a:pt x="2028825" y="404812"/>
                </a:lnTo>
                <a:lnTo>
                  <a:pt x="2338387" y="404812"/>
                </a:lnTo>
                <a:lnTo>
                  <a:pt x="2333625" y="404812"/>
                </a:lnTo>
                <a:lnTo>
                  <a:pt x="2443162" y="404812"/>
                </a:lnTo>
                <a:lnTo>
                  <a:pt x="2443162" y="423862"/>
                </a:lnTo>
                <a:lnTo>
                  <a:pt x="2490787" y="423862"/>
                </a:lnTo>
                <a:lnTo>
                  <a:pt x="2490787" y="433387"/>
                </a:lnTo>
                <a:lnTo>
                  <a:pt x="2586037" y="433387"/>
                </a:lnTo>
                <a:lnTo>
                  <a:pt x="2586037" y="433387"/>
                </a:lnTo>
                <a:lnTo>
                  <a:pt x="2643187" y="433387"/>
                </a:lnTo>
                <a:lnTo>
                  <a:pt x="2643187" y="452437"/>
                </a:lnTo>
                <a:lnTo>
                  <a:pt x="2752725" y="452437"/>
                </a:lnTo>
                <a:lnTo>
                  <a:pt x="2747962" y="457200"/>
                </a:lnTo>
                <a:lnTo>
                  <a:pt x="2900362" y="457200"/>
                </a:lnTo>
                <a:lnTo>
                  <a:pt x="2900362" y="461962"/>
                </a:lnTo>
                <a:lnTo>
                  <a:pt x="3014662" y="461962"/>
                </a:lnTo>
                <a:lnTo>
                  <a:pt x="3014662" y="471487"/>
                </a:lnTo>
                <a:lnTo>
                  <a:pt x="3133725" y="471487"/>
                </a:lnTo>
                <a:lnTo>
                  <a:pt x="3133725" y="490537"/>
                </a:lnTo>
                <a:lnTo>
                  <a:pt x="3367087" y="490537"/>
                </a:lnTo>
                <a:lnTo>
                  <a:pt x="3367087" y="495300"/>
                </a:lnTo>
                <a:lnTo>
                  <a:pt x="3476625" y="495300"/>
                </a:lnTo>
                <a:lnTo>
                  <a:pt x="3476625" y="509587"/>
                </a:lnTo>
                <a:lnTo>
                  <a:pt x="3629025" y="509587"/>
                </a:lnTo>
                <a:lnTo>
                  <a:pt x="3629025" y="519112"/>
                </a:lnTo>
                <a:lnTo>
                  <a:pt x="3700462" y="519112"/>
                </a:lnTo>
                <a:lnTo>
                  <a:pt x="3700462" y="528637"/>
                </a:lnTo>
                <a:lnTo>
                  <a:pt x="3748087" y="528637"/>
                </a:lnTo>
                <a:lnTo>
                  <a:pt x="3748087" y="538162"/>
                </a:lnTo>
                <a:lnTo>
                  <a:pt x="3867150" y="538162"/>
                </a:lnTo>
                <a:lnTo>
                  <a:pt x="3862387" y="542925"/>
                </a:lnTo>
                <a:lnTo>
                  <a:pt x="3981450" y="542925"/>
                </a:lnTo>
                <a:lnTo>
                  <a:pt x="3981450" y="561975"/>
                </a:lnTo>
                <a:lnTo>
                  <a:pt x="4048125" y="561975"/>
                </a:lnTo>
                <a:lnTo>
                  <a:pt x="4048125" y="566737"/>
                </a:lnTo>
                <a:lnTo>
                  <a:pt x="4224337" y="566737"/>
                </a:lnTo>
                <a:lnTo>
                  <a:pt x="4229100" y="571500"/>
                </a:lnTo>
                <a:lnTo>
                  <a:pt x="4371975" y="571500"/>
                </a:lnTo>
              </a:path>
            </a:pathLst>
          </a:custGeom>
          <a:noFill/>
          <a:ln w="25400" cap="flat" cmpd="sng" algn="ctr">
            <a:solidFill>
              <a:srgbClr val="FDB61B"/>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aphicFrame>
        <p:nvGraphicFramePr>
          <p:cNvPr id="200" name="Table 84">
            <a:extLst>
              <a:ext uri="{FF2B5EF4-FFF2-40B4-BE49-F238E27FC236}">
                <a16:creationId xmlns:a16="http://schemas.microsoft.com/office/drawing/2014/main" id="{CE1A66E8-C84B-4B85-BC39-4BEC5CDAA468}"/>
              </a:ext>
            </a:extLst>
          </p:cNvPr>
          <p:cNvGraphicFramePr>
            <a:graphicFrameLocks noGrp="1"/>
          </p:cNvGraphicFramePr>
          <p:nvPr/>
        </p:nvGraphicFramePr>
        <p:xfrm>
          <a:off x="132476" y="5187947"/>
          <a:ext cx="5397083" cy="736626"/>
        </p:xfrm>
        <a:graphic>
          <a:graphicData uri="http://schemas.openxmlformats.org/drawingml/2006/table">
            <a:tbl>
              <a:tblPr firstRow="1" bandRow="1"/>
              <a:tblGrid>
                <a:gridCol w="695166">
                  <a:extLst>
                    <a:ext uri="{9D8B030D-6E8A-4147-A177-3AD203B41FA5}">
                      <a16:colId xmlns:a16="http://schemas.microsoft.com/office/drawing/2014/main" val="2870294629"/>
                    </a:ext>
                  </a:extLst>
                </a:gridCol>
                <a:gridCol w="427447">
                  <a:extLst>
                    <a:ext uri="{9D8B030D-6E8A-4147-A177-3AD203B41FA5}">
                      <a16:colId xmlns:a16="http://schemas.microsoft.com/office/drawing/2014/main" val="1228337938"/>
                    </a:ext>
                  </a:extLst>
                </a:gridCol>
                <a:gridCol w="427447">
                  <a:extLst>
                    <a:ext uri="{9D8B030D-6E8A-4147-A177-3AD203B41FA5}">
                      <a16:colId xmlns:a16="http://schemas.microsoft.com/office/drawing/2014/main" val="1681602784"/>
                    </a:ext>
                  </a:extLst>
                </a:gridCol>
                <a:gridCol w="427447">
                  <a:extLst>
                    <a:ext uri="{9D8B030D-6E8A-4147-A177-3AD203B41FA5}">
                      <a16:colId xmlns:a16="http://schemas.microsoft.com/office/drawing/2014/main" val="1936368660"/>
                    </a:ext>
                  </a:extLst>
                </a:gridCol>
                <a:gridCol w="427447">
                  <a:extLst>
                    <a:ext uri="{9D8B030D-6E8A-4147-A177-3AD203B41FA5}">
                      <a16:colId xmlns:a16="http://schemas.microsoft.com/office/drawing/2014/main" val="2568428809"/>
                    </a:ext>
                  </a:extLst>
                </a:gridCol>
                <a:gridCol w="427447">
                  <a:extLst>
                    <a:ext uri="{9D8B030D-6E8A-4147-A177-3AD203B41FA5}">
                      <a16:colId xmlns:a16="http://schemas.microsoft.com/office/drawing/2014/main" val="420145860"/>
                    </a:ext>
                  </a:extLst>
                </a:gridCol>
                <a:gridCol w="427447">
                  <a:extLst>
                    <a:ext uri="{9D8B030D-6E8A-4147-A177-3AD203B41FA5}">
                      <a16:colId xmlns:a16="http://schemas.microsoft.com/office/drawing/2014/main" val="1564825108"/>
                    </a:ext>
                  </a:extLst>
                </a:gridCol>
                <a:gridCol w="427447">
                  <a:extLst>
                    <a:ext uri="{9D8B030D-6E8A-4147-A177-3AD203B41FA5}">
                      <a16:colId xmlns:a16="http://schemas.microsoft.com/office/drawing/2014/main" val="628446700"/>
                    </a:ext>
                  </a:extLst>
                </a:gridCol>
                <a:gridCol w="427447">
                  <a:extLst>
                    <a:ext uri="{9D8B030D-6E8A-4147-A177-3AD203B41FA5}">
                      <a16:colId xmlns:a16="http://schemas.microsoft.com/office/drawing/2014/main" val="574452224"/>
                    </a:ext>
                  </a:extLst>
                </a:gridCol>
                <a:gridCol w="427447">
                  <a:extLst>
                    <a:ext uri="{9D8B030D-6E8A-4147-A177-3AD203B41FA5}">
                      <a16:colId xmlns:a16="http://schemas.microsoft.com/office/drawing/2014/main" val="1690540639"/>
                    </a:ext>
                  </a:extLst>
                </a:gridCol>
                <a:gridCol w="427447">
                  <a:extLst>
                    <a:ext uri="{9D8B030D-6E8A-4147-A177-3AD203B41FA5}">
                      <a16:colId xmlns:a16="http://schemas.microsoft.com/office/drawing/2014/main" val="3510812888"/>
                    </a:ext>
                  </a:extLst>
                </a:gridCol>
                <a:gridCol w="427447">
                  <a:extLst>
                    <a:ext uri="{9D8B030D-6E8A-4147-A177-3AD203B41FA5}">
                      <a16:colId xmlns:a16="http://schemas.microsoft.com/office/drawing/2014/main" val="1194911760"/>
                    </a:ext>
                  </a:extLst>
                </a:gridCol>
              </a:tblGrid>
              <a:tr h="165509">
                <a:tc gridSpan="12">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r>
                        <a:rPr lang="en-US" sz="1000" b="1" baseline="0" dirty="0">
                          <a:solidFill>
                            <a:schemeClr val="tx1">
                              <a:lumMod val="85000"/>
                              <a:lumOff val="15000"/>
                            </a:schemeClr>
                          </a:solidFill>
                          <a:latin typeface="Arial" panose="020B0604020202020204" pitchFamily="34" charset="0"/>
                          <a:cs typeface="Arial" panose="020B0604020202020204" pitchFamily="34" charset="0"/>
                        </a:rPr>
                        <a:t>No. at risk</a:t>
                      </a:r>
                    </a:p>
                    <a:p>
                      <a:r>
                        <a:rPr lang="en-US" sz="1000" b="1" baseline="0" dirty="0">
                          <a:solidFill>
                            <a:schemeClr val="tx1">
                              <a:lumMod val="85000"/>
                              <a:lumOff val="15000"/>
                            </a:schemeClr>
                          </a:solidFill>
                          <a:latin typeface="Arial" panose="020B0604020202020204" pitchFamily="34" charset="0"/>
                          <a:cs typeface="Arial" panose="020B0604020202020204" pitchFamily="34" charset="0"/>
                        </a:rPr>
                        <a:t>HR+/</a:t>
                      </a:r>
                      <a:r>
                        <a:rPr lang="en-US" sz="1000" b="1" u="sng" baseline="0" dirty="0">
                          <a:solidFill>
                            <a:schemeClr val="tx1">
                              <a:lumMod val="85000"/>
                              <a:lumOff val="15000"/>
                            </a:schemeClr>
                          </a:solidFill>
                          <a:latin typeface="Arial" panose="020B0604020202020204" pitchFamily="34" charset="0"/>
                          <a:cs typeface="Arial" panose="020B0604020202020204" pitchFamily="34" charset="0"/>
                        </a:rPr>
                        <a:t>&lt;</a:t>
                      </a:r>
                      <a:r>
                        <a:rPr lang="en-US" sz="1000" b="1" u="none" baseline="0" dirty="0">
                          <a:solidFill>
                            <a:schemeClr val="tx1">
                              <a:lumMod val="85000"/>
                              <a:lumOff val="15000"/>
                            </a:schemeClr>
                          </a:solidFill>
                          <a:latin typeface="Arial" panose="020B0604020202020204" pitchFamily="34" charset="0"/>
                          <a:cs typeface="Arial" panose="020B0604020202020204" pitchFamily="34" charset="0"/>
                        </a:rPr>
                        <a:t>1 year from trastuzumab</a:t>
                      </a:r>
                      <a:endParaRPr lang="en-US" sz="1000" b="1" u="sng"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78972074"/>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Neratinib</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670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620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599</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577</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523</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469</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465</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460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457</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448</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428</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533039895"/>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Placebo</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664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634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609</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583</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535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481</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471</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462</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458</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450</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433</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86690088"/>
                  </a:ext>
                </a:extLst>
              </a:tr>
            </a:tbl>
          </a:graphicData>
        </a:graphic>
      </p:graphicFrame>
      <p:sp>
        <p:nvSpPr>
          <p:cNvPr id="201" name="TextBox 200">
            <a:extLst>
              <a:ext uri="{FF2B5EF4-FFF2-40B4-BE49-F238E27FC236}">
                <a16:creationId xmlns:a16="http://schemas.microsoft.com/office/drawing/2014/main" id="{06A2E9EE-83E6-43F0-8DEB-4D4320F300B2}"/>
              </a:ext>
            </a:extLst>
          </p:cNvPr>
          <p:cNvSpPr txBox="1"/>
          <p:nvPr/>
        </p:nvSpPr>
        <p:spPr>
          <a:xfrm rot="16200000">
            <a:off x="-563461" y="3307954"/>
            <a:ext cx="2244204" cy="1692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Invasive disease-free survival (%)</a:t>
            </a:r>
          </a:p>
        </p:txBody>
      </p:sp>
      <p:sp>
        <p:nvSpPr>
          <p:cNvPr id="202" name="TextBox 201">
            <a:extLst>
              <a:ext uri="{FF2B5EF4-FFF2-40B4-BE49-F238E27FC236}">
                <a16:creationId xmlns:a16="http://schemas.microsoft.com/office/drawing/2014/main" id="{2E35BD81-A568-4E70-B063-EB545A0DB761}"/>
              </a:ext>
            </a:extLst>
          </p:cNvPr>
          <p:cNvSpPr txBox="1"/>
          <p:nvPr/>
        </p:nvSpPr>
        <p:spPr>
          <a:xfrm>
            <a:off x="2299102" y="4972142"/>
            <a:ext cx="1846659"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Months after randomization</a:t>
            </a:r>
          </a:p>
        </p:txBody>
      </p:sp>
      <p:sp>
        <p:nvSpPr>
          <p:cNvPr id="203" name="TextBox 202">
            <a:extLst>
              <a:ext uri="{FF2B5EF4-FFF2-40B4-BE49-F238E27FC236}">
                <a16:creationId xmlns:a16="http://schemas.microsoft.com/office/drawing/2014/main" id="{FB9BA232-00B6-4ECF-8A4E-8BE560917E44}"/>
              </a:ext>
            </a:extLst>
          </p:cNvPr>
          <p:cNvSpPr txBox="1"/>
          <p:nvPr/>
        </p:nvSpPr>
        <p:spPr>
          <a:xfrm>
            <a:off x="1684212" y="2182478"/>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98.1%</a:t>
            </a:r>
          </a:p>
        </p:txBody>
      </p:sp>
      <p:sp>
        <p:nvSpPr>
          <p:cNvPr id="204" name="TextBox 203">
            <a:extLst>
              <a:ext uri="{FF2B5EF4-FFF2-40B4-BE49-F238E27FC236}">
                <a16:creationId xmlns:a16="http://schemas.microsoft.com/office/drawing/2014/main" id="{A8032DA2-38A7-4931-BE66-2406224E505F}"/>
              </a:ext>
            </a:extLst>
          </p:cNvPr>
          <p:cNvSpPr txBox="1"/>
          <p:nvPr/>
        </p:nvSpPr>
        <p:spPr>
          <a:xfrm>
            <a:off x="1667544" y="2566863"/>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96.1%</a:t>
            </a:r>
          </a:p>
        </p:txBody>
      </p:sp>
      <p:sp>
        <p:nvSpPr>
          <p:cNvPr id="205" name="TextBox 204">
            <a:extLst>
              <a:ext uri="{FF2B5EF4-FFF2-40B4-BE49-F238E27FC236}">
                <a16:creationId xmlns:a16="http://schemas.microsoft.com/office/drawing/2014/main" id="{75801A33-7D32-4F5A-A470-34B1A8E1120F}"/>
              </a:ext>
            </a:extLst>
          </p:cNvPr>
          <p:cNvSpPr txBox="1"/>
          <p:nvPr/>
        </p:nvSpPr>
        <p:spPr>
          <a:xfrm>
            <a:off x="2578733" y="2298502"/>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94.8%</a:t>
            </a:r>
          </a:p>
        </p:txBody>
      </p:sp>
      <p:sp>
        <p:nvSpPr>
          <p:cNvPr id="206" name="TextBox 205">
            <a:extLst>
              <a:ext uri="{FF2B5EF4-FFF2-40B4-BE49-F238E27FC236}">
                <a16:creationId xmlns:a16="http://schemas.microsoft.com/office/drawing/2014/main" id="{57B74A7E-9448-49D1-90B1-4DA9C8908D37}"/>
              </a:ext>
            </a:extLst>
          </p:cNvPr>
          <p:cNvSpPr txBox="1"/>
          <p:nvPr/>
        </p:nvSpPr>
        <p:spPr>
          <a:xfrm>
            <a:off x="2552540" y="2729526"/>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91.0%</a:t>
            </a:r>
          </a:p>
        </p:txBody>
      </p:sp>
      <p:sp>
        <p:nvSpPr>
          <p:cNvPr id="207" name="TextBox 206">
            <a:extLst>
              <a:ext uri="{FF2B5EF4-FFF2-40B4-BE49-F238E27FC236}">
                <a16:creationId xmlns:a16="http://schemas.microsoft.com/office/drawing/2014/main" id="{812A273C-691E-4D5D-9A17-A0231A548DAE}"/>
              </a:ext>
            </a:extLst>
          </p:cNvPr>
          <p:cNvSpPr txBox="1"/>
          <p:nvPr/>
        </p:nvSpPr>
        <p:spPr>
          <a:xfrm>
            <a:off x="3437153" y="2372812"/>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93.1%</a:t>
            </a:r>
          </a:p>
        </p:txBody>
      </p:sp>
      <p:sp>
        <p:nvSpPr>
          <p:cNvPr id="208" name="TextBox 207">
            <a:extLst>
              <a:ext uri="{FF2B5EF4-FFF2-40B4-BE49-F238E27FC236}">
                <a16:creationId xmlns:a16="http://schemas.microsoft.com/office/drawing/2014/main" id="{98FD60F3-6425-4E60-881B-0FED73BB87FE}"/>
              </a:ext>
            </a:extLst>
          </p:cNvPr>
          <p:cNvSpPr txBox="1"/>
          <p:nvPr/>
        </p:nvSpPr>
        <p:spPr>
          <a:xfrm>
            <a:off x="3443687" y="2819096"/>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89.2%</a:t>
            </a:r>
          </a:p>
        </p:txBody>
      </p:sp>
      <p:sp>
        <p:nvSpPr>
          <p:cNvPr id="209" name="TextBox 208">
            <a:extLst>
              <a:ext uri="{FF2B5EF4-FFF2-40B4-BE49-F238E27FC236}">
                <a16:creationId xmlns:a16="http://schemas.microsoft.com/office/drawing/2014/main" id="{370C71AE-1ADE-4A49-A2CE-B6C51985FF00}"/>
              </a:ext>
            </a:extLst>
          </p:cNvPr>
          <p:cNvSpPr txBox="1"/>
          <p:nvPr/>
        </p:nvSpPr>
        <p:spPr>
          <a:xfrm>
            <a:off x="4324507" y="2416513"/>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92.3%</a:t>
            </a:r>
          </a:p>
        </p:txBody>
      </p:sp>
      <p:sp>
        <p:nvSpPr>
          <p:cNvPr id="210" name="TextBox 209">
            <a:extLst>
              <a:ext uri="{FF2B5EF4-FFF2-40B4-BE49-F238E27FC236}">
                <a16:creationId xmlns:a16="http://schemas.microsoft.com/office/drawing/2014/main" id="{AB0E245C-20AE-4A3B-8FA4-5D9A3C69570E}"/>
              </a:ext>
            </a:extLst>
          </p:cNvPr>
          <p:cNvSpPr txBox="1"/>
          <p:nvPr/>
        </p:nvSpPr>
        <p:spPr>
          <a:xfrm>
            <a:off x="4291366" y="2875600"/>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87.6%</a:t>
            </a:r>
          </a:p>
        </p:txBody>
      </p:sp>
      <p:sp>
        <p:nvSpPr>
          <p:cNvPr id="211" name="TextBox 210">
            <a:extLst>
              <a:ext uri="{FF2B5EF4-FFF2-40B4-BE49-F238E27FC236}">
                <a16:creationId xmlns:a16="http://schemas.microsoft.com/office/drawing/2014/main" id="{0446D942-68EC-43C0-ADD1-890FC3E4127D}"/>
              </a:ext>
            </a:extLst>
          </p:cNvPr>
          <p:cNvSpPr txBox="1"/>
          <p:nvPr/>
        </p:nvSpPr>
        <p:spPr>
          <a:xfrm>
            <a:off x="5156529" y="2477706"/>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90.8%</a:t>
            </a:r>
          </a:p>
        </p:txBody>
      </p:sp>
      <p:sp>
        <p:nvSpPr>
          <p:cNvPr id="212" name="TextBox 211">
            <a:extLst>
              <a:ext uri="{FF2B5EF4-FFF2-40B4-BE49-F238E27FC236}">
                <a16:creationId xmlns:a16="http://schemas.microsoft.com/office/drawing/2014/main" id="{18AD0915-33CC-4FA9-8731-2A801BEAD731}"/>
              </a:ext>
            </a:extLst>
          </p:cNvPr>
          <p:cNvSpPr txBox="1"/>
          <p:nvPr/>
        </p:nvSpPr>
        <p:spPr>
          <a:xfrm>
            <a:off x="5167077" y="2929211"/>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85.7%</a:t>
            </a:r>
          </a:p>
        </p:txBody>
      </p:sp>
      <p:grpSp>
        <p:nvGrpSpPr>
          <p:cNvPr id="213" name="Group 212">
            <a:extLst>
              <a:ext uri="{FF2B5EF4-FFF2-40B4-BE49-F238E27FC236}">
                <a16:creationId xmlns:a16="http://schemas.microsoft.com/office/drawing/2014/main" id="{E42007AB-29E4-4D20-A209-D0489EBB59E6}"/>
              </a:ext>
            </a:extLst>
          </p:cNvPr>
          <p:cNvGrpSpPr/>
          <p:nvPr/>
        </p:nvGrpSpPr>
        <p:grpSpPr>
          <a:xfrm>
            <a:off x="4597969" y="4291005"/>
            <a:ext cx="766850" cy="307777"/>
            <a:chOff x="4694093" y="4214506"/>
            <a:chExt cx="766850" cy="307777"/>
          </a:xfrm>
        </p:grpSpPr>
        <p:sp>
          <p:nvSpPr>
            <p:cNvPr id="214" name="TextBox 213">
              <a:extLst>
                <a:ext uri="{FF2B5EF4-FFF2-40B4-BE49-F238E27FC236}">
                  <a16:creationId xmlns:a16="http://schemas.microsoft.com/office/drawing/2014/main" id="{38785F8E-A62B-4229-9A13-F15C27F2E18F}"/>
                </a:ext>
              </a:extLst>
            </p:cNvPr>
            <p:cNvSpPr txBox="1"/>
            <p:nvPr/>
          </p:nvSpPr>
          <p:spPr>
            <a:xfrm>
              <a:off x="4906304" y="4214506"/>
              <a:ext cx="554639"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Neratinib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Placebo</a:t>
              </a:r>
            </a:p>
          </p:txBody>
        </p:sp>
        <p:cxnSp>
          <p:nvCxnSpPr>
            <p:cNvPr id="215" name="Straight Connector 214">
              <a:extLst>
                <a:ext uri="{FF2B5EF4-FFF2-40B4-BE49-F238E27FC236}">
                  <a16:creationId xmlns:a16="http://schemas.microsoft.com/office/drawing/2014/main" id="{17A0362A-A64E-40F4-870F-EF5D6A132CE1}"/>
                </a:ext>
              </a:extLst>
            </p:cNvPr>
            <p:cNvCxnSpPr/>
            <p:nvPr/>
          </p:nvCxnSpPr>
          <p:spPr>
            <a:xfrm>
              <a:off x="4694093" y="4297707"/>
              <a:ext cx="135082" cy="0"/>
            </a:xfrm>
            <a:prstGeom prst="line">
              <a:avLst/>
            </a:prstGeom>
            <a:noFill/>
            <a:ln w="25400" cap="flat" cmpd="sng" algn="ctr">
              <a:solidFill>
                <a:srgbClr val="0482BF"/>
              </a:solidFill>
              <a:prstDash val="solid"/>
              <a:miter lim="800000"/>
            </a:ln>
            <a:effectLst/>
          </p:spPr>
        </p:cxnSp>
        <p:cxnSp>
          <p:nvCxnSpPr>
            <p:cNvPr id="216" name="Straight Connector 215">
              <a:extLst>
                <a:ext uri="{FF2B5EF4-FFF2-40B4-BE49-F238E27FC236}">
                  <a16:creationId xmlns:a16="http://schemas.microsoft.com/office/drawing/2014/main" id="{637A49B8-EA89-49D2-B129-6FA69B46B5B4}"/>
                </a:ext>
              </a:extLst>
            </p:cNvPr>
            <p:cNvCxnSpPr/>
            <p:nvPr/>
          </p:nvCxnSpPr>
          <p:spPr>
            <a:xfrm>
              <a:off x="4694093" y="4438196"/>
              <a:ext cx="135082" cy="0"/>
            </a:xfrm>
            <a:prstGeom prst="line">
              <a:avLst/>
            </a:prstGeom>
            <a:noFill/>
            <a:ln w="25400" cap="flat" cmpd="sng" algn="ctr">
              <a:solidFill>
                <a:srgbClr val="FDB61B"/>
              </a:solidFill>
              <a:prstDash val="solid"/>
              <a:miter lim="800000"/>
            </a:ln>
            <a:effectLst/>
          </p:spPr>
        </p:cxnSp>
      </p:grpSp>
      <p:grpSp>
        <p:nvGrpSpPr>
          <p:cNvPr id="280" name="Group 279">
            <a:extLst>
              <a:ext uri="{FF2B5EF4-FFF2-40B4-BE49-F238E27FC236}">
                <a16:creationId xmlns:a16="http://schemas.microsoft.com/office/drawing/2014/main" id="{C058001B-39A9-4018-B5AA-819A7BBD9A29}"/>
              </a:ext>
            </a:extLst>
          </p:cNvPr>
          <p:cNvGrpSpPr/>
          <p:nvPr/>
        </p:nvGrpSpPr>
        <p:grpSpPr>
          <a:xfrm>
            <a:off x="6436014" y="2253544"/>
            <a:ext cx="5435682" cy="2710158"/>
            <a:chOff x="6332455" y="2159448"/>
            <a:chExt cx="5435682" cy="2710158"/>
          </a:xfrm>
        </p:grpSpPr>
        <p:sp>
          <p:nvSpPr>
            <p:cNvPr id="281" name="TextBox 280">
              <a:extLst>
                <a:ext uri="{FF2B5EF4-FFF2-40B4-BE49-F238E27FC236}">
                  <a16:creationId xmlns:a16="http://schemas.microsoft.com/office/drawing/2014/main" id="{3DBD1062-F2C6-4EA4-A6B2-82AE9CEB5520}"/>
                </a:ext>
              </a:extLst>
            </p:cNvPr>
            <p:cNvSpPr txBox="1"/>
            <p:nvPr/>
          </p:nvSpPr>
          <p:spPr>
            <a:xfrm>
              <a:off x="6332455" y="2159448"/>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a:t>
              </a:r>
            </a:p>
          </p:txBody>
        </p:sp>
        <p:sp>
          <p:nvSpPr>
            <p:cNvPr id="282" name="TextBox 281">
              <a:extLst>
                <a:ext uri="{FF2B5EF4-FFF2-40B4-BE49-F238E27FC236}">
                  <a16:creationId xmlns:a16="http://schemas.microsoft.com/office/drawing/2014/main" id="{CCACA928-42C9-4578-B5BA-4C07B1B96DED}"/>
                </a:ext>
              </a:extLst>
            </p:cNvPr>
            <p:cNvSpPr txBox="1"/>
            <p:nvPr/>
          </p:nvSpPr>
          <p:spPr>
            <a:xfrm>
              <a:off x="6332455" y="2390429"/>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0.9</a:t>
              </a:r>
            </a:p>
          </p:txBody>
        </p:sp>
        <p:sp>
          <p:nvSpPr>
            <p:cNvPr id="283" name="TextBox 282">
              <a:extLst>
                <a:ext uri="{FF2B5EF4-FFF2-40B4-BE49-F238E27FC236}">
                  <a16:creationId xmlns:a16="http://schemas.microsoft.com/office/drawing/2014/main" id="{C4B2BEC6-DE8E-48A7-8EED-197057299B4E}"/>
                </a:ext>
              </a:extLst>
            </p:cNvPr>
            <p:cNvSpPr txBox="1"/>
            <p:nvPr/>
          </p:nvSpPr>
          <p:spPr>
            <a:xfrm>
              <a:off x="6332455" y="2630493"/>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0.8</a:t>
              </a:r>
            </a:p>
          </p:txBody>
        </p:sp>
        <p:sp>
          <p:nvSpPr>
            <p:cNvPr id="284" name="TextBox 283">
              <a:extLst>
                <a:ext uri="{FF2B5EF4-FFF2-40B4-BE49-F238E27FC236}">
                  <a16:creationId xmlns:a16="http://schemas.microsoft.com/office/drawing/2014/main" id="{3DB028CF-B54C-47EB-AE65-3A1F433EF3DC}"/>
                </a:ext>
              </a:extLst>
            </p:cNvPr>
            <p:cNvSpPr txBox="1"/>
            <p:nvPr/>
          </p:nvSpPr>
          <p:spPr>
            <a:xfrm>
              <a:off x="6332455" y="2855955"/>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0.7</a:t>
              </a:r>
            </a:p>
          </p:txBody>
        </p:sp>
        <p:sp>
          <p:nvSpPr>
            <p:cNvPr id="285" name="TextBox 284">
              <a:extLst>
                <a:ext uri="{FF2B5EF4-FFF2-40B4-BE49-F238E27FC236}">
                  <a16:creationId xmlns:a16="http://schemas.microsoft.com/office/drawing/2014/main" id="{75640B1C-A72C-44D5-9251-EE3A3E6E25C4}"/>
                </a:ext>
              </a:extLst>
            </p:cNvPr>
            <p:cNvSpPr txBox="1"/>
            <p:nvPr/>
          </p:nvSpPr>
          <p:spPr>
            <a:xfrm>
              <a:off x="6332455" y="3091695"/>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0.6</a:t>
              </a:r>
            </a:p>
          </p:txBody>
        </p:sp>
        <p:sp>
          <p:nvSpPr>
            <p:cNvPr id="286" name="TextBox 285">
              <a:extLst>
                <a:ext uri="{FF2B5EF4-FFF2-40B4-BE49-F238E27FC236}">
                  <a16:creationId xmlns:a16="http://schemas.microsoft.com/office/drawing/2014/main" id="{5B35D877-B34C-448F-9DE9-D6BF3F8200DB}"/>
                </a:ext>
              </a:extLst>
            </p:cNvPr>
            <p:cNvSpPr txBox="1"/>
            <p:nvPr/>
          </p:nvSpPr>
          <p:spPr>
            <a:xfrm>
              <a:off x="6332455" y="3335774"/>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0.5</a:t>
              </a:r>
            </a:p>
          </p:txBody>
        </p:sp>
        <p:sp>
          <p:nvSpPr>
            <p:cNvPr id="287" name="TextBox 286">
              <a:extLst>
                <a:ext uri="{FF2B5EF4-FFF2-40B4-BE49-F238E27FC236}">
                  <a16:creationId xmlns:a16="http://schemas.microsoft.com/office/drawing/2014/main" id="{2AF42B31-45EA-4C38-8263-6AFAAC161D48}"/>
                </a:ext>
              </a:extLst>
            </p:cNvPr>
            <p:cNvSpPr txBox="1"/>
            <p:nvPr/>
          </p:nvSpPr>
          <p:spPr>
            <a:xfrm>
              <a:off x="6438253" y="4496642"/>
              <a:ext cx="70532"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288" name="TextBox 287">
              <a:extLst>
                <a:ext uri="{FF2B5EF4-FFF2-40B4-BE49-F238E27FC236}">
                  <a16:creationId xmlns:a16="http://schemas.microsoft.com/office/drawing/2014/main" id="{CFAE46D6-3ADA-4607-8B6F-0CBF4853F628}"/>
                </a:ext>
              </a:extLst>
            </p:cNvPr>
            <p:cNvSpPr txBox="1"/>
            <p:nvPr/>
          </p:nvSpPr>
          <p:spPr>
            <a:xfrm>
              <a:off x="6701273"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289" name="TextBox 288">
              <a:extLst>
                <a:ext uri="{FF2B5EF4-FFF2-40B4-BE49-F238E27FC236}">
                  <a16:creationId xmlns:a16="http://schemas.microsoft.com/office/drawing/2014/main" id="{E91652E3-9010-4280-9812-930A769C8EE7}"/>
                </a:ext>
              </a:extLst>
            </p:cNvPr>
            <p:cNvSpPr txBox="1"/>
            <p:nvPr/>
          </p:nvSpPr>
          <p:spPr>
            <a:xfrm>
              <a:off x="7176182"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a:t>
              </a:r>
            </a:p>
          </p:txBody>
        </p:sp>
        <p:sp>
          <p:nvSpPr>
            <p:cNvPr id="290" name="TextBox 289">
              <a:extLst>
                <a:ext uri="{FF2B5EF4-FFF2-40B4-BE49-F238E27FC236}">
                  <a16:creationId xmlns:a16="http://schemas.microsoft.com/office/drawing/2014/main" id="{8F875F72-EEAE-4157-9F2C-1D1738B5DDD2}"/>
                </a:ext>
              </a:extLst>
            </p:cNvPr>
            <p:cNvSpPr txBox="1"/>
            <p:nvPr/>
          </p:nvSpPr>
          <p:spPr>
            <a:xfrm>
              <a:off x="7631812" y="4715718"/>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2</a:t>
              </a:r>
            </a:p>
          </p:txBody>
        </p:sp>
        <p:sp>
          <p:nvSpPr>
            <p:cNvPr id="291" name="TextBox 290">
              <a:extLst>
                <a:ext uri="{FF2B5EF4-FFF2-40B4-BE49-F238E27FC236}">
                  <a16:creationId xmlns:a16="http://schemas.microsoft.com/office/drawing/2014/main" id="{89899A2A-6354-445F-84B7-0204A3833F80}"/>
                </a:ext>
              </a:extLst>
            </p:cNvPr>
            <p:cNvSpPr txBox="1"/>
            <p:nvPr/>
          </p:nvSpPr>
          <p:spPr>
            <a:xfrm>
              <a:off x="8100871"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3</a:t>
              </a:r>
            </a:p>
          </p:txBody>
        </p:sp>
        <p:sp>
          <p:nvSpPr>
            <p:cNvPr id="292" name="TextBox 291">
              <a:extLst>
                <a:ext uri="{FF2B5EF4-FFF2-40B4-BE49-F238E27FC236}">
                  <a16:creationId xmlns:a16="http://schemas.microsoft.com/office/drawing/2014/main" id="{93BF8511-E657-4DF0-B515-5608439A53CC}"/>
                </a:ext>
              </a:extLst>
            </p:cNvPr>
            <p:cNvSpPr txBox="1"/>
            <p:nvPr/>
          </p:nvSpPr>
          <p:spPr>
            <a:xfrm>
              <a:off x="8570858"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4</a:t>
              </a:r>
            </a:p>
          </p:txBody>
        </p:sp>
        <p:sp>
          <p:nvSpPr>
            <p:cNvPr id="293" name="TextBox 292">
              <a:extLst>
                <a:ext uri="{FF2B5EF4-FFF2-40B4-BE49-F238E27FC236}">
                  <a16:creationId xmlns:a16="http://schemas.microsoft.com/office/drawing/2014/main" id="{9DFD4841-6803-4511-9259-5BE616A020FF}"/>
                </a:ext>
              </a:extLst>
            </p:cNvPr>
            <p:cNvSpPr txBox="1"/>
            <p:nvPr/>
          </p:nvSpPr>
          <p:spPr>
            <a:xfrm>
              <a:off x="9500422"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 </a:t>
              </a:r>
            </a:p>
          </p:txBody>
        </p:sp>
        <p:sp>
          <p:nvSpPr>
            <p:cNvPr id="294" name="TextBox 293">
              <a:extLst>
                <a:ext uri="{FF2B5EF4-FFF2-40B4-BE49-F238E27FC236}">
                  <a16:creationId xmlns:a16="http://schemas.microsoft.com/office/drawing/2014/main" id="{EB4A8D17-688F-4C11-A1FD-B6051452700C}"/>
                </a:ext>
              </a:extLst>
            </p:cNvPr>
            <p:cNvSpPr txBox="1"/>
            <p:nvPr/>
          </p:nvSpPr>
          <p:spPr>
            <a:xfrm>
              <a:off x="9956609"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7 </a:t>
              </a:r>
            </a:p>
          </p:txBody>
        </p:sp>
        <p:sp>
          <p:nvSpPr>
            <p:cNvPr id="295" name="TextBox 294">
              <a:extLst>
                <a:ext uri="{FF2B5EF4-FFF2-40B4-BE49-F238E27FC236}">
                  <a16:creationId xmlns:a16="http://schemas.microsoft.com/office/drawing/2014/main" id="{EEBFD9CB-4F10-4BCC-A07F-5A0BBC497A81}"/>
                </a:ext>
              </a:extLst>
            </p:cNvPr>
            <p:cNvSpPr txBox="1"/>
            <p:nvPr/>
          </p:nvSpPr>
          <p:spPr>
            <a:xfrm>
              <a:off x="10424143"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8 </a:t>
              </a:r>
            </a:p>
          </p:txBody>
        </p:sp>
        <p:sp>
          <p:nvSpPr>
            <p:cNvPr id="296" name="TextBox 295">
              <a:extLst>
                <a:ext uri="{FF2B5EF4-FFF2-40B4-BE49-F238E27FC236}">
                  <a16:creationId xmlns:a16="http://schemas.microsoft.com/office/drawing/2014/main" id="{E3893967-59C5-4361-9232-670E1667A402}"/>
                </a:ext>
              </a:extLst>
            </p:cNvPr>
            <p:cNvSpPr txBox="1"/>
            <p:nvPr/>
          </p:nvSpPr>
          <p:spPr>
            <a:xfrm>
              <a:off x="10903132"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9 </a:t>
              </a:r>
            </a:p>
          </p:txBody>
        </p:sp>
        <p:sp>
          <p:nvSpPr>
            <p:cNvPr id="297" name="TextBox 296">
              <a:extLst>
                <a:ext uri="{FF2B5EF4-FFF2-40B4-BE49-F238E27FC236}">
                  <a16:creationId xmlns:a16="http://schemas.microsoft.com/office/drawing/2014/main" id="{00D36EA5-939A-4559-9BEC-B9746A831256}"/>
                </a:ext>
              </a:extLst>
            </p:cNvPr>
            <p:cNvSpPr txBox="1"/>
            <p:nvPr/>
          </p:nvSpPr>
          <p:spPr>
            <a:xfrm>
              <a:off x="6332455" y="3567948"/>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0.4</a:t>
              </a:r>
            </a:p>
          </p:txBody>
        </p:sp>
        <p:sp>
          <p:nvSpPr>
            <p:cNvPr id="298" name="TextBox 297">
              <a:extLst>
                <a:ext uri="{FF2B5EF4-FFF2-40B4-BE49-F238E27FC236}">
                  <a16:creationId xmlns:a16="http://schemas.microsoft.com/office/drawing/2014/main" id="{C17D0B56-C426-4BB9-9243-FBD5681A4B06}"/>
                </a:ext>
              </a:extLst>
            </p:cNvPr>
            <p:cNvSpPr txBox="1"/>
            <p:nvPr/>
          </p:nvSpPr>
          <p:spPr>
            <a:xfrm>
              <a:off x="6332455" y="3800122"/>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0.3</a:t>
              </a:r>
            </a:p>
          </p:txBody>
        </p:sp>
        <p:sp>
          <p:nvSpPr>
            <p:cNvPr id="299" name="TextBox 298">
              <a:extLst>
                <a:ext uri="{FF2B5EF4-FFF2-40B4-BE49-F238E27FC236}">
                  <a16:creationId xmlns:a16="http://schemas.microsoft.com/office/drawing/2014/main" id="{834C9E99-7527-4626-B8D1-010C7F906876}"/>
                </a:ext>
              </a:extLst>
            </p:cNvPr>
            <p:cNvSpPr txBox="1"/>
            <p:nvPr/>
          </p:nvSpPr>
          <p:spPr>
            <a:xfrm>
              <a:off x="6332455" y="4035075"/>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0.2</a:t>
              </a:r>
            </a:p>
          </p:txBody>
        </p:sp>
        <p:sp>
          <p:nvSpPr>
            <p:cNvPr id="300" name="TextBox 299">
              <a:extLst>
                <a:ext uri="{FF2B5EF4-FFF2-40B4-BE49-F238E27FC236}">
                  <a16:creationId xmlns:a16="http://schemas.microsoft.com/office/drawing/2014/main" id="{8BC3F565-C373-491F-9870-ECC2568FB03A}"/>
                </a:ext>
              </a:extLst>
            </p:cNvPr>
            <p:cNvSpPr txBox="1"/>
            <p:nvPr/>
          </p:nvSpPr>
          <p:spPr>
            <a:xfrm>
              <a:off x="6332455" y="4274397"/>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0.1</a:t>
              </a:r>
            </a:p>
          </p:txBody>
        </p:sp>
        <p:sp>
          <p:nvSpPr>
            <p:cNvPr id="301" name="TextBox 300">
              <a:extLst>
                <a:ext uri="{FF2B5EF4-FFF2-40B4-BE49-F238E27FC236}">
                  <a16:creationId xmlns:a16="http://schemas.microsoft.com/office/drawing/2014/main" id="{20490184-B156-4DE3-BA24-58FDB85990C2}"/>
                </a:ext>
              </a:extLst>
            </p:cNvPr>
            <p:cNvSpPr txBox="1"/>
            <p:nvPr/>
          </p:nvSpPr>
          <p:spPr>
            <a:xfrm>
              <a:off x="9020639"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5 </a:t>
              </a:r>
            </a:p>
          </p:txBody>
        </p:sp>
        <p:grpSp>
          <p:nvGrpSpPr>
            <p:cNvPr id="302" name="Group 301">
              <a:extLst>
                <a:ext uri="{FF2B5EF4-FFF2-40B4-BE49-F238E27FC236}">
                  <a16:creationId xmlns:a16="http://schemas.microsoft.com/office/drawing/2014/main" id="{E68DAEF7-6C2C-4336-82A5-23168D68ED17}"/>
                </a:ext>
              </a:extLst>
            </p:cNvPr>
            <p:cNvGrpSpPr/>
            <p:nvPr/>
          </p:nvGrpSpPr>
          <p:grpSpPr>
            <a:xfrm>
              <a:off x="6525791" y="2232819"/>
              <a:ext cx="5242346" cy="2471738"/>
              <a:chOff x="6525791" y="2232819"/>
              <a:chExt cx="5242346" cy="2471738"/>
            </a:xfrm>
          </p:grpSpPr>
          <p:sp>
            <p:nvSpPr>
              <p:cNvPr id="304" name="Freeform: Shape 303">
                <a:extLst>
                  <a:ext uri="{FF2B5EF4-FFF2-40B4-BE49-F238E27FC236}">
                    <a16:creationId xmlns:a16="http://schemas.microsoft.com/office/drawing/2014/main" id="{28467FCD-107A-47B7-A3B5-836FB9245343}"/>
                  </a:ext>
                </a:extLst>
              </p:cNvPr>
              <p:cNvSpPr/>
              <p:nvPr/>
            </p:nvSpPr>
            <p:spPr>
              <a:xfrm>
                <a:off x="6593624" y="2232819"/>
                <a:ext cx="5174513" cy="2409825"/>
              </a:xfrm>
              <a:custGeom>
                <a:avLst/>
                <a:gdLst>
                  <a:gd name="connsiteX0" fmla="*/ 0 w 4391025"/>
                  <a:gd name="connsiteY0" fmla="*/ 0 h 2409825"/>
                  <a:gd name="connsiteX1" fmla="*/ 0 w 4391025"/>
                  <a:gd name="connsiteY1" fmla="*/ 2409825 h 2409825"/>
                  <a:gd name="connsiteX2" fmla="*/ 4391025 w 4391025"/>
                  <a:gd name="connsiteY2" fmla="*/ 2409825 h 2409825"/>
                </a:gdLst>
                <a:ahLst/>
                <a:cxnLst>
                  <a:cxn ang="0">
                    <a:pos x="connsiteX0" y="connsiteY0"/>
                  </a:cxn>
                  <a:cxn ang="0">
                    <a:pos x="connsiteX1" y="connsiteY1"/>
                  </a:cxn>
                  <a:cxn ang="0">
                    <a:pos x="connsiteX2" y="connsiteY2"/>
                  </a:cxn>
                </a:cxnLst>
                <a:rect l="l" t="t" r="r" b="b"/>
                <a:pathLst>
                  <a:path w="4391025" h="2409825">
                    <a:moveTo>
                      <a:pt x="0" y="0"/>
                    </a:moveTo>
                    <a:lnTo>
                      <a:pt x="0" y="2409825"/>
                    </a:lnTo>
                    <a:lnTo>
                      <a:pt x="4391025" y="2409825"/>
                    </a:lnTo>
                  </a:path>
                </a:pathLst>
              </a:custGeom>
              <a:noFill/>
              <a:ln w="12700" cap="flat" cmpd="sng" algn="ctr">
                <a:solidFill>
                  <a:sysClr val="windowText" lastClr="000000">
                    <a:lumMod val="85000"/>
                    <a:lumOff val="1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pSp>
            <p:nvGrpSpPr>
              <p:cNvPr id="305" name="Group 304">
                <a:extLst>
                  <a:ext uri="{FF2B5EF4-FFF2-40B4-BE49-F238E27FC236}">
                    <a16:creationId xmlns:a16="http://schemas.microsoft.com/office/drawing/2014/main" id="{836FB226-4DAE-4758-9C7E-FAB29A4ADC33}"/>
                  </a:ext>
                </a:extLst>
              </p:cNvPr>
              <p:cNvGrpSpPr/>
              <p:nvPr/>
            </p:nvGrpSpPr>
            <p:grpSpPr>
              <a:xfrm>
                <a:off x="6525791" y="2239964"/>
                <a:ext cx="67834" cy="2347912"/>
                <a:chOff x="6525791" y="2239964"/>
                <a:chExt cx="67834" cy="2347912"/>
              </a:xfrm>
            </p:grpSpPr>
            <p:cxnSp>
              <p:nvCxnSpPr>
                <p:cNvPr id="318" name="Straight Connector 317">
                  <a:extLst>
                    <a:ext uri="{FF2B5EF4-FFF2-40B4-BE49-F238E27FC236}">
                      <a16:creationId xmlns:a16="http://schemas.microsoft.com/office/drawing/2014/main" id="{87932458-A2E6-4248-8D26-12CABCC45DBE}"/>
                    </a:ext>
                  </a:extLst>
                </p:cNvPr>
                <p:cNvCxnSpPr>
                  <a:cxnSpLocks/>
                </p:cNvCxnSpPr>
                <p:nvPr/>
              </p:nvCxnSpPr>
              <p:spPr>
                <a:xfrm>
                  <a:off x="6525791" y="2239964"/>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9" name="Straight Connector 318">
                  <a:extLst>
                    <a:ext uri="{FF2B5EF4-FFF2-40B4-BE49-F238E27FC236}">
                      <a16:creationId xmlns:a16="http://schemas.microsoft.com/office/drawing/2014/main" id="{6BE4615E-5681-4673-BBDF-F9A3E44AA759}"/>
                    </a:ext>
                  </a:extLst>
                </p:cNvPr>
                <p:cNvCxnSpPr>
                  <a:cxnSpLocks/>
                </p:cNvCxnSpPr>
                <p:nvPr/>
              </p:nvCxnSpPr>
              <p:spPr>
                <a:xfrm>
                  <a:off x="6525791" y="2472136"/>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0" name="Straight Connector 319">
                  <a:extLst>
                    <a:ext uri="{FF2B5EF4-FFF2-40B4-BE49-F238E27FC236}">
                      <a16:creationId xmlns:a16="http://schemas.microsoft.com/office/drawing/2014/main" id="{2D5DF146-F813-43E7-90ED-7222A4F831B7}"/>
                    </a:ext>
                  </a:extLst>
                </p:cNvPr>
                <p:cNvCxnSpPr>
                  <a:cxnSpLocks/>
                </p:cNvCxnSpPr>
                <p:nvPr/>
              </p:nvCxnSpPr>
              <p:spPr>
                <a:xfrm>
                  <a:off x="6525791" y="2707882"/>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1" name="Straight Connector 320">
                  <a:extLst>
                    <a:ext uri="{FF2B5EF4-FFF2-40B4-BE49-F238E27FC236}">
                      <a16:creationId xmlns:a16="http://schemas.microsoft.com/office/drawing/2014/main" id="{EDB016CB-6CC3-4685-A8B7-CDAA87902014}"/>
                    </a:ext>
                  </a:extLst>
                </p:cNvPr>
                <p:cNvCxnSpPr>
                  <a:cxnSpLocks/>
                </p:cNvCxnSpPr>
                <p:nvPr/>
              </p:nvCxnSpPr>
              <p:spPr>
                <a:xfrm>
                  <a:off x="6525791" y="2937663"/>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2" name="Straight Connector 321">
                  <a:extLst>
                    <a:ext uri="{FF2B5EF4-FFF2-40B4-BE49-F238E27FC236}">
                      <a16:creationId xmlns:a16="http://schemas.microsoft.com/office/drawing/2014/main" id="{AB4811AD-DFE7-4E89-AE11-F0DE20425238}"/>
                    </a:ext>
                  </a:extLst>
                </p:cNvPr>
                <p:cNvCxnSpPr>
                  <a:cxnSpLocks/>
                </p:cNvCxnSpPr>
                <p:nvPr/>
              </p:nvCxnSpPr>
              <p:spPr>
                <a:xfrm>
                  <a:off x="6525791" y="3173407"/>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3" name="Straight Connector 322">
                  <a:extLst>
                    <a:ext uri="{FF2B5EF4-FFF2-40B4-BE49-F238E27FC236}">
                      <a16:creationId xmlns:a16="http://schemas.microsoft.com/office/drawing/2014/main" id="{4A865770-EE29-4C0C-9739-5803E99F1923}"/>
                    </a:ext>
                  </a:extLst>
                </p:cNvPr>
                <p:cNvCxnSpPr>
                  <a:cxnSpLocks/>
                </p:cNvCxnSpPr>
                <p:nvPr/>
              </p:nvCxnSpPr>
              <p:spPr>
                <a:xfrm>
                  <a:off x="6525791" y="3415106"/>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4" name="Straight Connector 323">
                  <a:extLst>
                    <a:ext uri="{FF2B5EF4-FFF2-40B4-BE49-F238E27FC236}">
                      <a16:creationId xmlns:a16="http://schemas.microsoft.com/office/drawing/2014/main" id="{11888C8B-685D-4C69-A837-DD41DD50CA3C}"/>
                    </a:ext>
                  </a:extLst>
                </p:cNvPr>
                <p:cNvCxnSpPr>
                  <a:cxnSpLocks/>
                </p:cNvCxnSpPr>
                <p:nvPr/>
              </p:nvCxnSpPr>
              <p:spPr>
                <a:xfrm>
                  <a:off x="6525791" y="4587876"/>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5" name="Straight Connector 324">
                  <a:extLst>
                    <a:ext uri="{FF2B5EF4-FFF2-40B4-BE49-F238E27FC236}">
                      <a16:creationId xmlns:a16="http://schemas.microsoft.com/office/drawing/2014/main" id="{CBB7D67B-C476-4CF1-9E24-C22AC8D10C5A}"/>
                    </a:ext>
                  </a:extLst>
                </p:cNvPr>
                <p:cNvCxnSpPr>
                  <a:cxnSpLocks/>
                </p:cNvCxnSpPr>
                <p:nvPr/>
              </p:nvCxnSpPr>
              <p:spPr>
                <a:xfrm>
                  <a:off x="6525791" y="3647280"/>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6" name="Straight Connector 325">
                  <a:extLst>
                    <a:ext uri="{FF2B5EF4-FFF2-40B4-BE49-F238E27FC236}">
                      <a16:creationId xmlns:a16="http://schemas.microsoft.com/office/drawing/2014/main" id="{1F7A962F-A417-4CEA-89BF-9469D5640D8C}"/>
                    </a:ext>
                  </a:extLst>
                </p:cNvPr>
                <p:cNvCxnSpPr>
                  <a:cxnSpLocks/>
                </p:cNvCxnSpPr>
                <p:nvPr/>
              </p:nvCxnSpPr>
              <p:spPr>
                <a:xfrm>
                  <a:off x="6525791" y="3879454"/>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7" name="Straight Connector 326">
                  <a:extLst>
                    <a:ext uri="{FF2B5EF4-FFF2-40B4-BE49-F238E27FC236}">
                      <a16:creationId xmlns:a16="http://schemas.microsoft.com/office/drawing/2014/main" id="{856207EA-773F-4B61-90A5-B1C995C52AF8}"/>
                    </a:ext>
                  </a:extLst>
                </p:cNvPr>
                <p:cNvCxnSpPr>
                  <a:cxnSpLocks/>
                </p:cNvCxnSpPr>
                <p:nvPr/>
              </p:nvCxnSpPr>
              <p:spPr>
                <a:xfrm>
                  <a:off x="6525791" y="4114407"/>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28" name="Straight Connector 327">
                  <a:extLst>
                    <a:ext uri="{FF2B5EF4-FFF2-40B4-BE49-F238E27FC236}">
                      <a16:creationId xmlns:a16="http://schemas.microsoft.com/office/drawing/2014/main" id="{AE418E54-0672-44F6-A4E8-38E24DFAABD2}"/>
                    </a:ext>
                  </a:extLst>
                </p:cNvPr>
                <p:cNvCxnSpPr>
                  <a:cxnSpLocks/>
                </p:cNvCxnSpPr>
                <p:nvPr/>
              </p:nvCxnSpPr>
              <p:spPr>
                <a:xfrm>
                  <a:off x="6525791" y="4353729"/>
                  <a:ext cx="67834" cy="0"/>
                </a:xfrm>
                <a:prstGeom prst="line">
                  <a:avLst/>
                </a:prstGeom>
                <a:noFill/>
                <a:ln w="12700" cap="flat" cmpd="sng" algn="ctr">
                  <a:solidFill>
                    <a:sysClr val="windowText" lastClr="000000">
                      <a:lumMod val="85000"/>
                      <a:lumOff val="15000"/>
                    </a:sysClr>
                  </a:solidFill>
                  <a:prstDash val="solid"/>
                  <a:miter lim="800000"/>
                </a:ln>
                <a:effectLst/>
              </p:spPr>
            </p:cxnSp>
          </p:grpSp>
          <p:grpSp>
            <p:nvGrpSpPr>
              <p:cNvPr id="306" name="Group 305">
                <a:extLst>
                  <a:ext uri="{FF2B5EF4-FFF2-40B4-BE49-F238E27FC236}">
                    <a16:creationId xmlns:a16="http://schemas.microsoft.com/office/drawing/2014/main" id="{503F40E1-794B-49DC-839D-310B48F40F8E}"/>
                  </a:ext>
                </a:extLst>
              </p:cNvPr>
              <p:cNvGrpSpPr/>
              <p:nvPr/>
            </p:nvGrpSpPr>
            <p:grpSpPr>
              <a:xfrm>
                <a:off x="6738888" y="4642643"/>
                <a:ext cx="4665056" cy="61914"/>
                <a:chOff x="6738888" y="4642643"/>
                <a:chExt cx="4665056" cy="61914"/>
              </a:xfrm>
            </p:grpSpPr>
            <p:cxnSp>
              <p:nvCxnSpPr>
                <p:cNvPr id="307" name="Straight Connector 306">
                  <a:extLst>
                    <a:ext uri="{FF2B5EF4-FFF2-40B4-BE49-F238E27FC236}">
                      <a16:creationId xmlns:a16="http://schemas.microsoft.com/office/drawing/2014/main" id="{8E7BF01D-A8F6-400D-92DD-3F537ECCAB9B}"/>
                    </a:ext>
                  </a:extLst>
                </p:cNvPr>
                <p:cNvCxnSpPr>
                  <a:cxnSpLocks/>
                </p:cNvCxnSpPr>
                <p:nvPr/>
              </p:nvCxnSpPr>
              <p:spPr>
                <a:xfrm rot="16200000" flipV="1">
                  <a:off x="6707931" y="467360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08" name="Straight Connector 307">
                  <a:extLst>
                    <a:ext uri="{FF2B5EF4-FFF2-40B4-BE49-F238E27FC236}">
                      <a16:creationId xmlns:a16="http://schemas.microsoft.com/office/drawing/2014/main" id="{18D80C84-7741-4EE3-B8BC-03ACD3650B71}"/>
                    </a:ext>
                  </a:extLst>
                </p:cNvPr>
                <p:cNvCxnSpPr>
                  <a:cxnSpLocks/>
                </p:cNvCxnSpPr>
                <p:nvPr/>
              </p:nvCxnSpPr>
              <p:spPr>
                <a:xfrm rot="16200000" flipV="1">
                  <a:off x="7180492" y="467360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09" name="Straight Connector 308">
                  <a:extLst>
                    <a:ext uri="{FF2B5EF4-FFF2-40B4-BE49-F238E27FC236}">
                      <a16:creationId xmlns:a16="http://schemas.microsoft.com/office/drawing/2014/main" id="{40BD66CB-E10D-4CA8-8A0D-E731D6739D84}"/>
                    </a:ext>
                  </a:extLst>
                </p:cNvPr>
                <p:cNvCxnSpPr>
                  <a:cxnSpLocks/>
                </p:cNvCxnSpPr>
                <p:nvPr/>
              </p:nvCxnSpPr>
              <p:spPr>
                <a:xfrm rot="16200000" flipV="1">
                  <a:off x="7636122"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0" name="Straight Connector 309">
                  <a:extLst>
                    <a:ext uri="{FF2B5EF4-FFF2-40B4-BE49-F238E27FC236}">
                      <a16:creationId xmlns:a16="http://schemas.microsoft.com/office/drawing/2014/main" id="{CB891E60-1121-47F5-A090-6C4B4A97A5B6}"/>
                    </a:ext>
                  </a:extLst>
                </p:cNvPr>
                <p:cNvCxnSpPr>
                  <a:cxnSpLocks/>
                </p:cNvCxnSpPr>
                <p:nvPr/>
              </p:nvCxnSpPr>
              <p:spPr>
                <a:xfrm rot="16200000" flipV="1">
                  <a:off x="8107996" y="467360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1" name="Straight Connector 310">
                  <a:extLst>
                    <a:ext uri="{FF2B5EF4-FFF2-40B4-BE49-F238E27FC236}">
                      <a16:creationId xmlns:a16="http://schemas.microsoft.com/office/drawing/2014/main" id="{35E352BD-BD74-48FB-B33D-EA73DBD5CCE6}"/>
                    </a:ext>
                  </a:extLst>
                </p:cNvPr>
                <p:cNvCxnSpPr>
                  <a:cxnSpLocks/>
                </p:cNvCxnSpPr>
                <p:nvPr/>
              </p:nvCxnSpPr>
              <p:spPr>
                <a:xfrm rot="16200000" flipV="1">
                  <a:off x="8575168"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2" name="Straight Connector 311">
                  <a:extLst>
                    <a:ext uri="{FF2B5EF4-FFF2-40B4-BE49-F238E27FC236}">
                      <a16:creationId xmlns:a16="http://schemas.microsoft.com/office/drawing/2014/main" id="{5EBAD921-42FE-4790-89CB-07C5D3C0FAEA}"/>
                    </a:ext>
                  </a:extLst>
                </p:cNvPr>
                <p:cNvCxnSpPr>
                  <a:cxnSpLocks/>
                </p:cNvCxnSpPr>
                <p:nvPr/>
              </p:nvCxnSpPr>
              <p:spPr>
                <a:xfrm rot="16200000" flipV="1">
                  <a:off x="9508442"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3" name="Straight Connector 312">
                  <a:extLst>
                    <a:ext uri="{FF2B5EF4-FFF2-40B4-BE49-F238E27FC236}">
                      <a16:creationId xmlns:a16="http://schemas.microsoft.com/office/drawing/2014/main" id="{A52543AA-19CC-4DB1-A4FD-60CD0684F939}"/>
                    </a:ext>
                  </a:extLst>
                </p:cNvPr>
                <p:cNvCxnSpPr>
                  <a:cxnSpLocks/>
                </p:cNvCxnSpPr>
                <p:nvPr/>
              </p:nvCxnSpPr>
              <p:spPr>
                <a:xfrm rot="16200000" flipV="1">
                  <a:off x="9978552"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4" name="Straight Connector 313">
                  <a:extLst>
                    <a:ext uri="{FF2B5EF4-FFF2-40B4-BE49-F238E27FC236}">
                      <a16:creationId xmlns:a16="http://schemas.microsoft.com/office/drawing/2014/main" id="{444300DF-D3BA-4726-9CF0-7E50ED0FDE5D}"/>
                    </a:ext>
                  </a:extLst>
                </p:cNvPr>
                <p:cNvCxnSpPr>
                  <a:cxnSpLocks/>
                </p:cNvCxnSpPr>
                <p:nvPr/>
              </p:nvCxnSpPr>
              <p:spPr>
                <a:xfrm rot="16200000" flipV="1">
                  <a:off x="10446086"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5" name="Straight Connector 314">
                  <a:extLst>
                    <a:ext uri="{FF2B5EF4-FFF2-40B4-BE49-F238E27FC236}">
                      <a16:creationId xmlns:a16="http://schemas.microsoft.com/office/drawing/2014/main" id="{F2976194-0A2A-4B80-8916-8A0D1419DCEF}"/>
                    </a:ext>
                  </a:extLst>
                </p:cNvPr>
                <p:cNvCxnSpPr>
                  <a:cxnSpLocks/>
                </p:cNvCxnSpPr>
                <p:nvPr/>
              </p:nvCxnSpPr>
              <p:spPr>
                <a:xfrm rot="16200000" flipV="1">
                  <a:off x="10919007"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6" name="Straight Connector 315">
                  <a:extLst>
                    <a:ext uri="{FF2B5EF4-FFF2-40B4-BE49-F238E27FC236}">
                      <a16:creationId xmlns:a16="http://schemas.microsoft.com/office/drawing/2014/main" id="{261AC5BC-1B2E-4FC4-9C98-40F1C5A9250A}"/>
                    </a:ext>
                  </a:extLst>
                </p:cNvPr>
                <p:cNvCxnSpPr>
                  <a:cxnSpLocks/>
                </p:cNvCxnSpPr>
                <p:nvPr/>
              </p:nvCxnSpPr>
              <p:spPr>
                <a:xfrm rot="16200000" flipV="1">
                  <a:off x="11372987"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17" name="Straight Connector 316">
                  <a:extLst>
                    <a:ext uri="{FF2B5EF4-FFF2-40B4-BE49-F238E27FC236}">
                      <a16:creationId xmlns:a16="http://schemas.microsoft.com/office/drawing/2014/main" id="{E0CBE158-F269-4BF5-8D65-FB60355FFD25}"/>
                    </a:ext>
                  </a:extLst>
                </p:cNvPr>
                <p:cNvCxnSpPr>
                  <a:cxnSpLocks/>
                </p:cNvCxnSpPr>
                <p:nvPr/>
              </p:nvCxnSpPr>
              <p:spPr>
                <a:xfrm rot="16200000" flipV="1">
                  <a:off x="9042582" y="4673601"/>
                  <a:ext cx="61913" cy="0"/>
                </a:xfrm>
                <a:prstGeom prst="line">
                  <a:avLst/>
                </a:prstGeom>
                <a:noFill/>
                <a:ln w="12700" cap="flat" cmpd="sng" algn="ctr">
                  <a:solidFill>
                    <a:sysClr val="windowText" lastClr="000000">
                      <a:lumMod val="85000"/>
                      <a:lumOff val="15000"/>
                    </a:sysClr>
                  </a:solidFill>
                  <a:prstDash val="solid"/>
                  <a:miter lim="800000"/>
                </a:ln>
                <a:effectLst/>
              </p:spPr>
            </p:cxnSp>
          </p:grpSp>
        </p:grpSp>
        <p:sp>
          <p:nvSpPr>
            <p:cNvPr id="303" name="TextBox 302">
              <a:extLst>
                <a:ext uri="{FF2B5EF4-FFF2-40B4-BE49-F238E27FC236}">
                  <a16:creationId xmlns:a16="http://schemas.microsoft.com/office/drawing/2014/main" id="{6F64540D-A5B2-46D3-B4FD-63795722B1F7}"/>
                </a:ext>
              </a:extLst>
            </p:cNvPr>
            <p:cNvSpPr txBox="1"/>
            <p:nvPr/>
          </p:nvSpPr>
          <p:spPr>
            <a:xfrm>
              <a:off x="11318124" y="471571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 </a:t>
              </a:r>
            </a:p>
          </p:txBody>
        </p:sp>
      </p:grpSp>
      <p:sp>
        <p:nvSpPr>
          <p:cNvPr id="329" name="TextBox 328">
            <a:extLst>
              <a:ext uri="{FF2B5EF4-FFF2-40B4-BE49-F238E27FC236}">
                <a16:creationId xmlns:a16="http://schemas.microsoft.com/office/drawing/2014/main" id="{E0994E50-8156-4EC3-83C9-BF5BBC06E6AA}"/>
              </a:ext>
            </a:extLst>
          </p:cNvPr>
          <p:cNvSpPr txBox="1"/>
          <p:nvPr/>
        </p:nvSpPr>
        <p:spPr>
          <a:xfrm>
            <a:off x="8328085" y="4989739"/>
            <a:ext cx="1729641"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Years after randomization</a:t>
            </a:r>
          </a:p>
        </p:txBody>
      </p:sp>
      <p:graphicFrame>
        <p:nvGraphicFramePr>
          <p:cNvPr id="330" name="Table 84">
            <a:extLst>
              <a:ext uri="{FF2B5EF4-FFF2-40B4-BE49-F238E27FC236}">
                <a16:creationId xmlns:a16="http://schemas.microsoft.com/office/drawing/2014/main" id="{4E449F30-78AE-4FB2-B7DC-502B9CABF984}"/>
              </a:ext>
            </a:extLst>
          </p:cNvPr>
          <p:cNvGraphicFramePr>
            <a:graphicFrameLocks noGrp="1"/>
          </p:cNvGraphicFramePr>
          <p:nvPr/>
        </p:nvGraphicFramePr>
        <p:xfrm>
          <a:off x="5845735" y="5344835"/>
          <a:ext cx="5959713" cy="597335"/>
        </p:xfrm>
        <a:graphic>
          <a:graphicData uri="http://schemas.openxmlformats.org/drawingml/2006/table">
            <a:tbl>
              <a:tblPr firstRow="1" bandRow="1"/>
              <a:tblGrid>
                <a:gridCol w="767636">
                  <a:extLst>
                    <a:ext uri="{9D8B030D-6E8A-4147-A177-3AD203B41FA5}">
                      <a16:colId xmlns:a16="http://schemas.microsoft.com/office/drawing/2014/main" val="2870294629"/>
                    </a:ext>
                  </a:extLst>
                </a:gridCol>
                <a:gridCol w="472007">
                  <a:extLst>
                    <a:ext uri="{9D8B030D-6E8A-4147-A177-3AD203B41FA5}">
                      <a16:colId xmlns:a16="http://schemas.microsoft.com/office/drawing/2014/main" val="1228337938"/>
                    </a:ext>
                  </a:extLst>
                </a:gridCol>
                <a:gridCol w="472007">
                  <a:extLst>
                    <a:ext uri="{9D8B030D-6E8A-4147-A177-3AD203B41FA5}">
                      <a16:colId xmlns:a16="http://schemas.microsoft.com/office/drawing/2014/main" val="1681602784"/>
                    </a:ext>
                  </a:extLst>
                </a:gridCol>
                <a:gridCol w="472007">
                  <a:extLst>
                    <a:ext uri="{9D8B030D-6E8A-4147-A177-3AD203B41FA5}">
                      <a16:colId xmlns:a16="http://schemas.microsoft.com/office/drawing/2014/main" val="1936368660"/>
                    </a:ext>
                  </a:extLst>
                </a:gridCol>
                <a:gridCol w="472007">
                  <a:extLst>
                    <a:ext uri="{9D8B030D-6E8A-4147-A177-3AD203B41FA5}">
                      <a16:colId xmlns:a16="http://schemas.microsoft.com/office/drawing/2014/main" val="2568428809"/>
                    </a:ext>
                  </a:extLst>
                </a:gridCol>
                <a:gridCol w="472007">
                  <a:extLst>
                    <a:ext uri="{9D8B030D-6E8A-4147-A177-3AD203B41FA5}">
                      <a16:colId xmlns:a16="http://schemas.microsoft.com/office/drawing/2014/main" val="420145860"/>
                    </a:ext>
                  </a:extLst>
                </a:gridCol>
                <a:gridCol w="472007">
                  <a:extLst>
                    <a:ext uri="{9D8B030D-6E8A-4147-A177-3AD203B41FA5}">
                      <a16:colId xmlns:a16="http://schemas.microsoft.com/office/drawing/2014/main" val="1564825108"/>
                    </a:ext>
                  </a:extLst>
                </a:gridCol>
                <a:gridCol w="472007">
                  <a:extLst>
                    <a:ext uri="{9D8B030D-6E8A-4147-A177-3AD203B41FA5}">
                      <a16:colId xmlns:a16="http://schemas.microsoft.com/office/drawing/2014/main" val="628446700"/>
                    </a:ext>
                  </a:extLst>
                </a:gridCol>
                <a:gridCol w="472007">
                  <a:extLst>
                    <a:ext uri="{9D8B030D-6E8A-4147-A177-3AD203B41FA5}">
                      <a16:colId xmlns:a16="http://schemas.microsoft.com/office/drawing/2014/main" val="574452224"/>
                    </a:ext>
                  </a:extLst>
                </a:gridCol>
                <a:gridCol w="472007">
                  <a:extLst>
                    <a:ext uri="{9D8B030D-6E8A-4147-A177-3AD203B41FA5}">
                      <a16:colId xmlns:a16="http://schemas.microsoft.com/office/drawing/2014/main" val="1690540639"/>
                    </a:ext>
                  </a:extLst>
                </a:gridCol>
                <a:gridCol w="472007">
                  <a:extLst>
                    <a:ext uri="{9D8B030D-6E8A-4147-A177-3AD203B41FA5}">
                      <a16:colId xmlns:a16="http://schemas.microsoft.com/office/drawing/2014/main" val="3510812888"/>
                    </a:ext>
                  </a:extLst>
                </a:gridCol>
                <a:gridCol w="472007">
                  <a:extLst>
                    <a:ext uri="{9D8B030D-6E8A-4147-A177-3AD203B41FA5}">
                      <a16:colId xmlns:a16="http://schemas.microsoft.com/office/drawing/2014/main" val="1194911760"/>
                    </a:ext>
                  </a:extLst>
                </a:gridCol>
              </a:tblGrid>
              <a:tr h="165509">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r>
                        <a:rPr lang="en-US" sz="1000" b="1" baseline="0" dirty="0">
                          <a:solidFill>
                            <a:schemeClr val="tx1">
                              <a:lumMod val="85000"/>
                              <a:lumOff val="15000"/>
                            </a:schemeClr>
                          </a:solidFill>
                          <a:latin typeface="Arial" panose="020B0604020202020204" pitchFamily="34" charset="0"/>
                          <a:cs typeface="Arial" panose="020B0604020202020204" pitchFamily="34" charset="0"/>
                        </a:rPr>
                        <a:t>No. at risk</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78972074"/>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Neratinib</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670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640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620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578</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567</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556</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534</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490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315</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78</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533039895"/>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Placebo</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664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645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630</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589</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574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560</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537</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497</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335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78</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0</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86690088"/>
                  </a:ext>
                </a:extLst>
              </a:tr>
            </a:tbl>
          </a:graphicData>
        </a:graphic>
      </p:graphicFrame>
      <p:sp>
        <p:nvSpPr>
          <p:cNvPr id="331" name="TextBox 330">
            <a:extLst>
              <a:ext uri="{FF2B5EF4-FFF2-40B4-BE49-F238E27FC236}">
                <a16:creationId xmlns:a16="http://schemas.microsoft.com/office/drawing/2014/main" id="{C66DD0E2-1197-4D72-9AB1-4BC1E53C42CE}"/>
              </a:ext>
            </a:extLst>
          </p:cNvPr>
          <p:cNvSpPr txBox="1"/>
          <p:nvPr/>
        </p:nvSpPr>
        <p:spPr>
          <a:xfrm rot="16200000">
            <a:off x="5375229" y="3325552"/>
            <a:ext cx="1829027"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Overall Survival Probability</a:t>
            </a:r>
          </a:p>
        </p:txBody>
      </p:sp>
      <p:sp>
        <p:nvSpPr>
          <p:cNvPr id="333" name="TextBox 6">
            <a:extLst>
              <a:ext uri="{FF2B5EF4-FFF2-40B4-BE49-F238E27FC236}">
                <a16:creationId xmlns:a16="http://schemas.microsoft.com/office/drawing/2014/main" id="{027E64A8-0386-40DF-9592-7DF6032D05E2}"/>
              </a:ext>
            </a:extLst>
          </p:cNvPr>
          <p:cNvSpPr txBox="1">
            <a:spLocks noChangeArrowheads="1"/>
          </p:cNvSpPr>
          <p:nvPr/>
        </p:nvSpPr>
        <p:spPr bwMode="auto">
          <a:xfrm>
            <a:off x="8810724" y="3117653"/>
            <a:ext cx="2073646" cy="523220"/>
          </a:xfrm>
          <a:prstGeom prst="rect">
            <a:avLst/>
          </a:prstGeom>
          <a:noFill/>
          <a:ln w="19050">
            <a:solidFill>
              <a:srgbClr val="FF0000"/>
            </a:solidFill>
            <a:miter lim="800000"/>
            <a:headEnd/>
            <a:tailEnd/>
          </a:ln>
        </p:spPr>
        <p:txBody>
          <a:bodyPr wrap="none" lIns="45720" tIns="45720" rIns="45720" bIns="45720" anchor="ctr" anchorCtr="0">
            <a:spAutoFit/>
          </a:bodyPr>
          <a:lstStyle>
            <a:lvl1pPr marL="342900" indent="-342900">
              <a:defRPr sz="2400">
                <a:solidFill>
                  <a:schemeClr val="tx1"/>
                </a:solidFill>
                <a:latin typeface="Arial" panose="020B0604020202020204" pitchFamily="34" charset="0"/>
                <a:ea typeface="MS PGothic" panose="020B0600070205080204" pitchFamily="34" charset="-128"/>
              </a:defRPr>
            </a:lvl1pPr>
            <a:lvl2pPr>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Arial"/>
                <a:ea typeface="MS PGothic" panose="020B0600070205080204" pitchFamily="34" charset="-128"/>
                <a:cs typeface="Arial"/>
              </a:rPr>
              <a:t>HR = 0.79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a:ea typeface="MS PGothic" panose="020B0600070205080204" pitchFamily="34" charset="-128"/>
                <a:cs typeface="Arial"/>
              </a:rPr>
              <a:t>8-year estimate: </a:t>
            </a:r>
            <a:r>
              <a:rPr kumimoji="0" lang="en-US" sz="1400" b="1" i="0" u="none" strike="noStrike" kern="0" cap="none" spc="0" normalizeH="0" baseline="0" noProof="0" dirty="0">
                <a:ln>
                  <a:noFill/>
                </a:ln>
                <a:solidFill>
                  <a:prstClr val="black"/>
                </a:solidFill>
                <a:effectLst/>
                <a:uLnTx/>
                <a:uFillTx/>
                <a:latin typeface="Arial"/>
                <a:ea typeface="MS PGothic" panose="020B0600070205080204" pitchFamily="34" charset="-128"/>
                <a:cs typeface="Arial"/>
              </a:rPr>
              <a:t>∆ 2.1%</a:t>
            </a:r>
          </a:p>
        </p:txBody>
      </p:sp>
      <p:sp>
        <p:nvSpPr>
          <p:cNvPr id="334" name="Freeform: Shape 333">
            <a:extLst>
              <a:ext uri="{FF2B5EF4-FFF2-40B4-BE49-F238E27FC236}">
                <a16:creationId xmlns:a16="http://schemas.microsoft.com/office/drawing/2014/main" id="{6676B708-427B-47DE-96C1-7B907FB87054}"/>
              </a:ext>
            </a:extLst>
          </p:cNvPr>
          <p:cNvSpPr/>
          <p:nvPr/>
        </p:nvSpPr>
        <p:spPr>
          <a:xfrm>
            <a:off x="6849640" y="2341888"/>
            <a:ext cx="4357688" cy="338137"/>
          </a:xfrm>
          <a:custGeom>
            <a:avLst/>
            <a:gdLst>
              <a:gd name="connsiteX0" fmla="*/ 0 w 4357688"/>
              <a:gd name="connsiteY0" fmla="*/ 0 h 338137"/>
              <a:gd name="connsiteX1" fmla="*/ 376238 w 4357688"/>
              <a:gd name="connsiteY1" fmla="*/ 0 h 338137"/>
              <a:gd name="connsiteX2" fmla="*/ 381000 w 4357688"/>
              <a:gd name="connsiteY2" fmla="*/ 4762 h 338137"/>
              <a:gd name="connsiteX3" fmla="*/ 485775 w 4357688"/>
              <a:gd name="connsiteY3" fmla="*/ 4762 h 338137"/>
              <a:gd name="connsiteX4" fmla="*/ 490538 w 4357688"/>
              <a:gd name="connsiteY4" fmla="*/ 9525 h 338137"/>
              <a:gd name="connsiteX5" fmla="*/ 614363 w 4357688"/>
              <a:gd name="connsiteY5" fmla="*/ 9525 h 338137"/>
              <a:gd name="connsiteX6" fmla="*/ 614363 w 4357688"/>
              <a:gd name="connsiteY6" fmla="*/ 23812 h 338137"/>
              <a:gd name="connsiteX7" fmla="*/ 981075 w 4357688"/>
              <a:gd name="connsiteY7" fmla="*/ 23812 h 338137"/>
              <a:gd name="connsiteX8" fmla="*/ 981075 w 4357688"/>
              <a:gd name="connsiteY8" fmla="*/ 47625 h 338137"/>
              <a:gd name="connsiteX9" fmla="*/ 1128713 w 4357688"/>
              <a:gd name="connsiteY9" fmla="*/ 47625 h 338137"/>
              <a:gd name="connsiteX10" fmla="*/ 1128713 w 4357688"/>
              <a:gd name="connsiteY10" fmla="*/ 52387 h 338137"/>
              <a:gd name="connsiteX11" fmla="*/ 1328738 w 4357688"/>
              <a:gd name="connsiteY11" fmla="*/ 52387 h 338137"/>
              <a:gd name="connsiteX12" fmla="*/ 1328738 w 4357688"/>
              <a:gd name="connsiteY12" fmla="*/ 80962 h 338137"/>
              <a:gd name="connsiteX13" fmla="*/ 1490663 w 4357688"/>
              <a:gd name="connsiteY13" fmla="*/ 80962 h 338137"/>
              <a:gd name="connsiteX14" fmla="*/ 1490663 w 4357688"/>
              <a:gd name="connsiteY14" fmla="*/ 90487 h 338137"/>
              <a:gd name="connsiteX15" fmla="*/ 1633538 w 4357688"/>
              <a:gd name="connsiteY15" fmla="*/ 90487 h 338137"/>
              <a:gd name="connsiteX16" fmla="*/ 1633538 w 4357688"/>
              <a:gd name="connsiteY16" fmla="*/ 104775 h 338137"/>
              <a:gd name="connsiteX17" fmla="*/ 1676400 w 4357688"/>
              <a:gd name="connsiteY17" fmla="*/ 104775 h 338137"/>
              <a:gd name="connsiteX18" fmla="*/ 1676400 w 4357688"/>
              <a:gd name="connsiteY18" fmla="*/ 114300 h 338137"/>
              <a:gd name="connsiteX19" fmla="*/ 1747838 w 4357688"/>
              <a:gd name="connsiteY19" fmla="*/ 114300 h 338137"/>
              <a:gd name="connsiteX20" fmla="*/ 1747838 w 4357688"/>
              <a:gd name="connsiteY20" fmla="*/ 123825 h 338137"/>
              <a:gd name="connsiteX21" fmla="*/ 1900238 w 4357688"/>
              <a:gd name="connsiteY21" fmla="*/ 123825 h 338137"/>
              <a:gd name="connsiteX22" fmla="*/ 1900238 w 4357688"/>
              <a:gd name="connsiteY22" fmla="*/ 147637 h 338137"/>
              <a:gd name="connsiteX23" fmla="*/ 1947863 w 4357688"/>
              <a:gd name="connsiteY23" fmla="*/ 147637 h 338137"/>
              <a:gd name="connsiteX24" fmla="*/ 1952625 w 4357688"/>
              <a:gd name="connsiteY24" fmla="*/ 147637 h 338137"/>
              <a:gd name="connsiteX25" fmla="*/ 2114550 w 4357688"/>
              <a:gd name="connsiteY25" fmla="*/ 147637 h 338137"/>
              <a:gd name="connsiteX26" fmla="*/ 2114550 w 4357688"/>
              <a:gd name="connsiteY26" fmla="*/ 171450 h 338137"/>
              <a:gd name="connsiteX27" fmla="*/ 2466975 w 4357688"/>
              <a:gd name="connsiteY27" fmla="*/ 171450 h 338137"/>
              <a:gd name="connsiteX28" fmla="*/ 2466975 w 4357688"/>
              <a:gd name="connsiteY28" fmla="*/ 180975 h 338137"/>
              <a:gd name="connsiteX29" fmla="*/ 2500313 w 4357688"/>
              <a:gd name="connsiteY29" fmla="*/ 180975 h 338137"/>
              <a:gd name="connsiteX30" fmla="*/ 2500313 w 4357688"/>
              <a:gd name="connsiteY30" fmla="*/ 195262 h 338137"/>
              <a:gd name="connsiteX31" fmla="*/ 2571750 w 4357688"/>
              <a:gd name="connsiteY31" fmla="*/ 195262 h 338137"/>
              <a:gd name="connsiteX32" fmla="*/ 2576513 w 4357688"/>
              <a:gd name="connsiteY32" fmla="*/ 200025 h 338137"/>
              <a:gd name="connsiteX33" fmla="*/ 2728913 w 4357688"/>
              <a:gd name="connsiteY33" fmla="*/ 200025 h 338137"/>
              <a:gd name="connsiteX34" fmla="*/ 2728913 w 4357688"/>
              <a:gd name="connsiteY34" fmla="*/ 223837 h 338137"/>
              <a:gd name="connsiteX35" fmla="*/ 3138488 w 4357688"/>
              <a:gd name="connsiteY35" fmla="*/ 223837 h 338137"/>
              <a:gd name="connsiteX36" fmla="*/ 3152775 w 4357688"/>
              <a:gd name="connsiteY36" fmla="*/ 238124 h 338137"/>
              <a:gd name="connsiteX37" fmla="*/ 3238500 w 4357688"/>
              <a:gd name="connsiteY37" fmla="*/ 238124 h 338137"/>
              <a:gd name="connsiteX38" fmla="*/ 3238500 w 4357688"/>
              <a:gd name="connsiteY38" fmla="*/ 247650 h 338137"/>
              <a:gd name="connsiteX39" fmla="*/ 3567113 w 4357688"/>
              <a:gd name="connsiteY39" fmla="*/ 247650 h 338137"/>
              <a:gd name="connsiteX40" fmla="*/ 3567113 w 4357688"/>
              <a:gd name="connsiteY40" fmla="*/ 257175 h 338137"/>
              <a:gd name="connsiteX41" fmla="*/ 3771900 w 4357688"/>
              <a:gd name="connsiteY41" fmla="*/ 257175 h 338137"/>
              <a:gd name="connsiteX42" fmla="*/ 3771900 w 4357688"/>
              <a:gd name="connsiteY42" fmla="*/ 276225 h 338137"/>
              <a:gd name="connsiteX43" fmla="*/ 4062413 w 4357688"/>
              <a:gd name="connsiteY43" fmla="*/ 276225 h 338137"/>
              <a:gd name="connsiteX44" fmla="*/ 4062413 w 4357688"/>
              <a:gd name="connsiteY44" fmla="*/ 338137 h 338137"/>
              <a:gd name="connsiteX45" fmla="*/ 4357688 w 4357688"/>
              <a:gd name="connsiteY45" fmla="*/ 338137 h 338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357688" h="338137">
                <a:moveTo>
                  <a:pt x="0" y="0"/>
                </a:moveTo>
                <a:lnTo>
                  <a:pt x="376238" y="0"/>
                </a:lnTo>
                <a:lnTo>
                  <a:pt x="381000" y="4762"/>
                </a:lnTo>
                <a:lnTo>
                  <a:pt x="485775" y="4762"/>
                </a:lnTo>
                <a:lnTo>
                  <a:pt x="490538" y="9525"/>
                </a:lnTo>
                <a:lnTo>
                  <a:pt x="614363" y="9525"/>
                </a:lnTo>
                <a:lnTo>
                  <a:pt x="614363" y="23812"/>
                </a:lnTo>
                <a:lnTo>
                  <a:pt x="981075" y="23812"/>
                </a:lnTo>
                <a:lnTo>
                  <a:pt x="981075" y="47625"/>
                </a:lnTo>
                <a:lnTo>
                  <a:pt x="1128713" y="47625"/>
                </a:lnTo>
                <a:lnTo>
                  <a:pt x="1128713" y="52387"/>
                </a:lnTo>
                <a:lnTo>
                  <a:pt x="1328738" y="52387"/>
                </a:lnTo>
                <a:lnTo>
                  <a:pt x="1328738" y="80962"/>
                </a:lnTo>
                <a:lnTo>
                  <a:pt x="1490663" y="80962"/>
                </a:lnTo>
                <a:lnTo>
                  <a:pt x="1490663" y="90487"/>
                </a:lnTo>
                <a:lnTo>
                  <a:pt x="1633538" y="90487"/>
                </a:lnTo>
                <a:lnTo>
                  <a:pt x="1633538" y="104775"/>
                </a:lnTo>
                <a:lnTo>
                  <a:pt x="1676400" y="104775"/>
                </a:lnTo>
                <a:lnTo>
                  <a:pt x="1676400" y="114300"/>
                </a:lnTo>
                <a:lnTo>
                  <a:pt x="1747838" y="114300"/>
                </a:lnTo>
                <a:lnTo>
                  <a:pt x="1747838" y="123825"/>
                </a:lnTo>
                <a:lnTo>
                  <a:pt x="1900238" y="123825"/>
                </a:lnTo>
                <a:lnTo>
                  <a:pt x="1900238" y="147637"/>
                </a:lnTo>
                <a:lnTo>
                  <a:pt x="1947863" y="147637"/>
                </a:lnTo>
                <a:lnTo>
                  <a:pt x="1952625" y="147637"/>
                </a:lnTo>
                <a:lnTo>
                  <a:pt x="2114550" y="147637"/>
                </a:lnTo>
                <a:lnTo>
                  <a:pt x="2114550" y="171450"/>
                </a:lnTo>
                <a:lnTo>
                  <a:pt x="2466975" y="171450"/>
                </a:lnTo>
                <a:lnTo>
                  <a:pt x="2466975" y="180975"/>
                </a:lnTo>
                <a:lnTo>
                  <a:pt x="2500313" y="180975"/>
                </a:lnTo>
                <a:lnTo>
                  <a:pt x="2500313" y="195262"/>
                </a:lnTo>
                <a:lnTo>
                  <a:pt x="2571750" y="195262"/>
                </a:lnTo>
                <a:lnTo>
                  <a:pt x="2576513" y="200025"/>
                </a:lnTo>
                <a:lnTo>
                  <a:pt x="2728913" y="200025"/>
                </a:lnTo>
                <a:lnTo>
                  <a:pt x="2728913" y="223837"/>
                </a:lnTo>
                <a:lnTo>
                  <a:pt x="3138488" y="223837"/>
                </a:lnTo>
                <a:lnTo>
                  <a:pt x="3152775" y="238124"/>
                </a:lnTo>
                <a:lnTo>
                  <a:pt x="3238500" y="238124"/>
                </a:lnTo>
                <a:lnTo>
                  <a:pt x="3238500" y="247650"/>
                </a:lnTo>
                <a:lnTo>
                  <a:pt x="3567113" y="247650"/>
                </a:lnTo>
                <a:lnTo>
                  <a:pt x="3567113" y="257175"/>
                </a:lnTo>
                <a:lnTo>
                  <a:pt x="3771900" y="257175"/>
                </a:lnTo>
                <a:lnTo>
                  <a:pt x="3771900" y="276225"/>
                </a:lnTo>
                <a:lnTo>
                  <a:pt x="4062413" y="276225"/>
                </a:lnTo>
                <a:lnTo>
                  <a:pt x="4062413" y="338137"/>
                </a:lnTo>
                <a:lnTo>
                  <a:pt x="4357688" y="338137"/>
                </a:lnTo>
              </a:path>
            </a:pathLst>
          </a:custGeom>
          <a:noFill/>
          <a:ln w="25400" cap="flat" cmpd="sng" algn="ctr">
            <a:solidFill>
              <a:srgbClr val="FDB61B"/>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335" name="Freeform: Shape 334">
            <a:extLst>
              <a:ext uri="{FF2B5EF4-FFF2-40B4-BE49-F238E27FC236}">
                <a16:creationId xmlns:a16="http://schemas.microsoft.com/office/drawing/2014/main" id="{DD274D9F-C7AA-464B-A7C3-596F44D324E4}"/>
              </a:ext>
            </a:extLst>
          </p:cNvPr>
          <p:cNvSpPr/>
          <p:nvPr/>
        </p:nvSpPr>
        <p:spPr>
          <a:xfrm>
            <a:off x="6849640" y="2341996"/>
            <a:ext cx="4224338" cy="257175"/>
          </a:xfrm>
          <a:custGeom>
            <a:avLst/>
            <a:gdLst>
              <a:gd name="connsiteX0" fmla="*/ 0 w 4224338"/>
              <a:gd name="connsiteY0" fmla="*/ 0 h 257175"/>
              <a:gd name="connsiteX1" fmla="*/ 376238 w 4224338"/>
              <a:gd name="connsiteY1" fmla="*/ 0 h 257175"/>
              <a:gd name="connsiteX2" fmla="*/ 381001 w 4224338"/>
              <a:gd name="connsiteY2" fmla="*/ 4763 h 257175"/>
              <a:gd name="connsiteX3" fmla="*/ 566738 w 4224338"/>
              <a:gd name="connsiteY3" fmla="*/ 4763 h 257175"/>
              <a:gd name="connsiteX4" fmla="*/ 566738 w 4224338"/>
              <a:gd name="connsiteY4" fmla="*/ 4763 h 257175"/>
              <a:gd name="connsiteX5" fmla="*/ 652463 w 4224338"/>
              <a:gd name="connsiteY5" fmla="*/ 4763 h 257175"/>
              <a:gd name="connsiteX6" fmla="*/ 652463 w 4224338"/>
              <a:gd name="connsiteY6" fmla="*/ 23813 h 257175"/>
              <a:gd name="connsiteX7" fmla="*/ 938213 w 4224338"/>
              <a:gd name="connsiteY7" fmla="*/ 23813 h 257175"/>
              <a:gd name="connsiteX8" fmla="*/ 938213 w 4224338"/>
              <a:gd name="connsiteY8" fmla="*/ 19050 h 257175"/>
              <a:gd name="connsiteX9" fmla="*/ 962025 w 4224338"/>
              <a:gd name="connsiteY9" fmla="*/ 19050 h 257175"/>
              <a:gd name="connsiteX10" fmla="*/ 962025 w 4224338"/>
              <a:gd name="connsiteY10" fmla="*/ 28575 h 257175"/>
              <a:gd name="connsiteX11" fmla="*/ 995363 w 4224338"/>
              <a:gd name="connsiteY11" fmla="*/ 28575 h 257175"/>
              <a:gd name="connsiteX12" fmla="*/ 995363 w 4224338"/>
              <a:gd name="connsiteY12" fmla="*/ 47625 h 257175"/>
              <a:gd name="connsiteX13" fmla="*/ 1333500 w 4224338"/>
              <a:gd name="connsiteY13" fmla="*/ 47625 h 257175"/>
              <a:gd name="connsiteX14" fmla="*/ 1333500 w 4224338"/>
              <a:gd name="connsiteY14" fmla="*/ 71438 h 257175"/>
              <a:gd name="connsiteX15" fmla="*/ 1485900 w 4224338"/>
              <a:gd name="connsiteY15" fmla="*/ 71438 h 257175"/>
              <a:gd name="connsiteX16" fmla="*/ 1485900 w 4224338"/>
              <a:gd name="connsiteY16" fmla="*/ 71438 h 257175"/>
              <a:gd name="connsiteX17" fmla="*/ 1566863 w 4224338"/>
              <a:gd name="connsiteY17" fmla="*/ 71438 h 257175"/>
              <a:gd name="connsiteX18" fmla="*/ 1566863 w 4224338"/>
              <a:gd name="connsiteY18" fmla="*/ 61913 h 257175"/>
              <a:gd name="connsiteX19" fmla="*/ 1681163 w 4224338"/>
              <a:gd name="connsiteY19" fmla="*/ 61913 h 257175"/>
              <a:gd name="connsiteX20" fmla="*/ 1681163 w 4224338"/>
              <a:gd name="connsiteY20" fmla="*/ 80963 h 257175"/>
              <a:gd name="connsiteX21" fmla="*/ 1809750 w 4224338"/>
              <a:gd name="connsiteY21" fmla="*/ 80963 h 257175"/>
              <a:gd name="connsiteX22" fmla="*/ 1814513 w 4224338"/>
              <a:gd name="connsiteY22" fmla="*/ 85726 h 257175"/>
              <a:gd name="connsiteX23" fmla="*/ 1905000 w 4224338"/>
              <a:gd name="connsiteY23" fmla="*/ 85726 h 257175"/>
              <a:gd name="connsiteX24" fmla="*/ 1905000 w 4224338"/>
              <a:gd name="connsiteY24" fmla="*/ 100013 h 257175"/>
              <a:gd name="connsiteX25" fmla="*/ 2066925 w 4224338"/>
              <a:gd name="connsiteY25" fmla="*/ 100013 h 257175"/>
              <a:gd name="connsiteX26" fmla="*/ 2071687 w 4224338"/>
              <a:gd name="connsiteY26" fmla="*/ 104775 h 257175"/>
              <a:gd name="connsiteX27" fmla="*/ 2152650 w 4224338"/>
              <a:gd name="connsiteY27" fmla="*/ 104775 h 257175"/>
              <a:gd name="connsiteX28" fmla="*/ 2152650 w 4224338"/>
              <a:gd name="connsiteY28" fmla="*/ 114300 h 257175"/>
              <a:gd name="connsiteX29" fmla="*/ 2524125 w 4224338"/>
              <a:gd name="connsiteY29" fmla="*/ 114300 h 257175"/>
              <a:gd name="connsiteX30" fmla="*/ 2524125 w 4224338"/>
              <a:gd name="connsiteY30" fmla="*/ 123825 h 257175"/>
              <a:gd name="connsiteX31" fmla="*/ 2566988 w 4224338"/>
              <a:gd name="connsiteY31" fmla="*/ 123825 h 257175"/>
              <a:gd name="connsiteX32" fmla="*/ 2571750 w 4224338"/>
              <a:gd name="connsiteY32" fmla="*/ 123825 h 257175"/>
              <a:gd name="connsiteX33" fmla="*/ 2686050 w 4224338"/>
              <a:gd name="connsiteY33" fmla="*/ 123825 h 257175"/>
              <a:gd name="connsiteX34" fmla="*/ 2686050 w 4224338"/>
              <a:gd name="connsiteY34" fmla="*/ 138113 h 257175"/>
              <a:gd name="connsiteX35" fmla="*/ 2762250 w 4224338"/>
              <a:gd name="connsiteY35" fmla="*/ 138113 h 257175"/>
              <a:gd name="connsiteX36" fmla="*/ 2762250 w 4224338"/>
              <a:gd name="connsiteY36" fmla="*/ 152400 h 257175"/>
              <a:gd name="connsiteX37" fmla="*/ 2919413 w 4224338"/>
              <a:gd name="connsiteY37" fmla="*/ 152400 h 257175"/>
              <a:gd name="connsiteX38" fmla="*/ 2919413 w 4224338"/>
              <a:gd name="connsiteY38" fmla="*/ 161925 h 257175"/>
              <a:gd name="connsiteX39" fmla="*/ 2943225 w 4224338"/>
              <a:gd name="connsiteY39" fmla="*/ 161925 h 257175"/>
              <a:gd name="connsiteX40" fmla="*/ 2943225 w 4224338"/>
              <a:gd name="connsiteY40" fmla="*/ 161925 h 257175"/>
              <a:gd name="connsiteX41" fmla="*/ 2986088 w 4224338"/>
              <a:gd name="connsiteY41" fmla="*/ 161925 h 257175"/>
              <a:gd name="connsiteX42" fmla="*/ 2986088 w 4224338"/>
              <a:gd name="connsiteY42" fmla="*/ 180975 h 257175"/>
              <a:gd name="connsiteX43" fmla="*/ 3214688 w 4224338"/>
              <a:gd name="connsiteY43" fmla="*/ 180975 h 257175"/>
              <a:gd name="connsiteX44" fmla="*/ 3214688 w 4224338"/>
              <a:gd name="connsiteY44" fmla="*/ 180975 h 257175"/>
              <a:gd name="connsiteX45" fmla="*/ 3267075 w 4224338"/>
              <a:gd name="connsiteY45" fmla="*/ 180975 h 257175"/>
              <a:gd name="connsiteX46" fmla="*/ 3267075 w 4224338"/>
              <a:gd name="connsiteY46" fmla="*/ 190500 h 257175"/>
              <a:gd name="connsiteX47" fmla="*/ 3424238 w 4224338"/>
              <a:gd name="connsiteY47" fmla="*/ 190500 h 257175"/>
              <a:gd name="connsiteX48" fmla="*/ 3424238 w 4224338"/>
              <a:gd name="connsiteY48" fmla="*/ 190500 h 257175"/>
              <a:gd name="connsiteX49" fmla="*/ 3571875 w 4224338"/>
              <a:gd name="connsiteY49" fmla="*/ 190500 h 257175"/>
              <a:gd name="connsiteX50" fmla="*/ 3571875 w 4224338"/>
              <a:gd name="connsiteY50" fmla="*/ 204788 h 257175"/>
              <a:gd name="connsiteX51" fmla="*/ 3667125 w 4224338"/>
              <a:gd name="connsiteY51" fmla="*/ 204788 h 257175"/>
              <a:gd name="connsiteX52" fmla="*/ 3667125 w 4224338"/>
              <a:gd name="connsiteY52" fmla="*/ 204788 h 257175"/>
              <a:gd name="connsiteX53" fmla="*/ 3776663 w 4224338"/>
              <a:gd name="connsiteY53" fmla="*/ 204788 h 257175"/>
              <a:gd name="connsiteX54" fmla="*/ 3776663 w 4224338"/>
              <a:gd name="connsiteY54" fmla="*/ 219075 h 257175"/>
              <a:gd name="connsiteX55" fmla="*/ 3981450 w 4224338"/>
              <a:gd name="connsiteY55" fmla="*/ 219075 h 257175"/>
              <a:gd name="connsiteX56" fmla="*/ 3981450 w 4224338"/>
              <a:gd name="connsiteY56" fmla="*/ 257175 h 257175"/>
              <a:gd name="connsiteX57" fmla="*/ 4224338 w 4224338"/>
              <a:gd name="connsiteY57" fmla="*/ 257175 h 25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4224338" h="257175">
                <a:moveTo>
                  <a:pt x="0" y="0"/>
                </a:moveTo>
                <a:lnTo>
                  <a:pt x="376238" y="0"/>
                </a:lnTo>
                <a:lnTo>
                  <a:pt x="381001" y="4763"/>
                </a:lnTo>
                <a:lnTo>
                  <a:pt x="566738" y="4763"/>
                </a:lnTo>
                <a:lnTo>
                  <a:pt x="566738" y="4763"/>
                </a:lnTo>
                <a:lnTo>
                  <a:pt x="652463" y="4763"/>
                </a:lnTo>
                <a:lnTo>
                  <a:pt x="652463" y="23813"/>
                </a:lnTo>
                <a:lnTo>
                  <a:pt x="938213" y="23813"/>
                </a:lnTo>
                <a:lnTo>
                  <a:pt x="938213" y="19050"/>
                </a:lnTo>
                <a:lnTo>
                  <a:pt x="962025" y="19050"/>
                </a:lnTo>
                <a:lnTo>
                  <a:pt x="962025" y="28575"/>
                </a:lnTo>
                <a:lnTo>
                  <a:pt x="995363" y="28575"/>
                </a:lnTo>
                <a:lnTo>
                  <a:pt x="995363" y="47625"/>
                </a:lnTo>
                <a:lnTo>
                  <a:pt x="1333500" y="47625"/>
                </a:lnTo>
                <a:lnTo>
                  <a:pt x="1333500" y="71438"/>
                </a:lnTo>
                <a:lnTo>
                  <a:pt x="1485900" y="71438"/>
                </a:lnTo>
                <a:lnTo>
                  <a:pt x="1485900" y="71438"/>
                </a:lnTo>
                <a:lnTo>
                  <a:pt x="1566863" y="71438"/>
                </a:lnTo>
                <a:lnTo>
                  <a:pt x="1566863" y="61913"/>
                </a:lnTo>
                <a:lnTo>
                  <a:pt x="1681163" y="61913"/>
                </a:lnTo>
                <a:lnTo>
                  <a:pt x="1681163" y="80963"/>
                </a:lnTo>
                <a:lnTo>
                  <a:pt x="1809750" y="80963"/>
                </a:lnTo>
                <a:lnTo>
                  <a:pt x="1814513" y="85726"/>
                </a:lnTo>
                <a:lnTo>
                  <a:pt x="1905000" y="85726"/>
                </a:lnTo>
                <a:lnTo>
                  <a:pt x="1905000" y="100013"/>
                </a:lnTo>
                <a:lnTo>
                  <a:pt x="2066925" y="100013"/>
                </a:lnTo>
                <a:lnTo>
                  <a:pt x="2071687" y="104775"/>
                </a:lnTo>
                <a:lnTo>
                  <a:pt x="2152650" y="104775"/>
                </a:lnTo>
                <a:lnTo>
                  <a:pt x="2152650" y="114300"/>
                </a:lnTo>
                <a:lnTo>
                  <a:pt x="2524125" y="114300"/>
                </a:lnTo>
                <a:lnTo>
                  <a:pt x="2524125" y="123825"/>
                </a:lnTo>
                <a:lnTo>
                  <a:pt x="2566988" y="123825"/>
                </a:lnTo>
                <a:lnTo>
                  <a:pt x="2571750" y="123825"/>
                </a:lnTo>
                <a:lnTo>
                  <a:pt x="2686050" y="123825"/>
                </a:lnTo>
                <a:lnTo>
                  <a:pt x="2686050" y="138113"/>
                </a:lnTo>
                <a:lnTo>
                  <a:pt x="2762250" y="138113"/>
                </a:lnTo>
                <a:lnTo>
                  <a:pt x="2762250" y="152400"/>
                </a:lnTo>
                <a:lnTo>
                  <a:pt x="2919413" y="152400"/>
                </a:lnTo>
                <a:lnTo>
                  <a:pt x="2919413" y="161925"/>
                </a:lnTo>
                <a:lnTo>
                  <a:pt x="2943225" y="161925"/>
                </a:lnTo>
                <a:lnTo>
                  <a:pt x="2943225" y="161925"/>
                </a:lnTo>
                <a:lnTo>
                  <a:pt x="2986088" y="161925"/>
                </a:lnTo>
                <a:lnTo>
                  <a:pt x="2986088" y="180975"/>
                </a:lnTo>
                <a:lnTo>
                  <a:pt x="3214688" y="180975"/>
                </a:lnTo>
                <a:lnTo>
                  <a:pt x="3214688" y="180975"/>
                </a:lnTo>
                <a:lnTo>
                  <a:pt x="3267075" y="180975"/>
                </a:lnTo>
                <a:lnTo>
                  <a:pt x="3267075" y="190500"/>
                </a:lnTo>
                <a:lnTo>
                  <a:pt x="3424238" y="190500"/>
                </a:lnTo>
                <a:lnTo>
                  <a:pt x="3424238" y="190500"/>
                </a:lnTo>
                <a:lnTo>
                  <a:pt x="3571875" y="190500"/>
                </a:lnTo>
                <a:lnTo>
                  <a:pt x="3571875" y="204788"/>
                </a:lnTo>
                <a:lnTo>
                  <a:pt x="3667125" y="204788"/>
                </a:lnTo>
                <a:lnTo>
                  <a:pt x="3667125" y="204788"/>
                </a:lnTo>
                <a:lnTo>
                  <a:pt x="3776663" y="204788"/>
                </a:lnTo>
                <a:lnTo>
                  <a:pt x="3776663" y="219075"/>
                </a:lnTo>
                <a:lnTo>
                  <a:pt x="3981450" y="219075"/>
                </a:lnTo>
                <a:lnTo>
                  <a:pt x="3981450" y="257175"/>
                </a:lnTo>
                <a:lnTo>
                  <a:pt x="4224338" y="257175"/>
                </a:lnTo>
              </a:path>
            </a:pathLst>
          </a:custGeom>
          <a:noFill/>
          <a:ln w="25400" cap="flat" cmpd="sng" algn="ctr">
            <a:solidFill>
              <a:srgbClr val="0482B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pSp>
        <p:nvGrpSpPr>
          <p:cNvPr id="336" name="Group 335">
            <a:extLst>
              <a:ext uri="{FF2B5EF4-FFF2-40B4-BE49-F238E27FC236}">
                <a16:creationId xmlns:a16="http://schemas.microsoft.com/office/drawing/2014/main" id="{0E8D1D0C-1E52-4196-BD06-8F3DFCEC543C}"/>
              </a:ext>
            </a:extLst>
          </p:cNvPr>
          <p:cNvGrpSpPr/>
          <p:nvPr/>
        </p:nvGrpSpPr>
        <p:grpSpPr>
          <a:xfrm>
            <a:off x="6782228" y="4308602"/>
            <a:ext cx="766850" cy="307777"/>
            <a:chOff x="4694093" y="4214506"/>
            <a:chExt cx="766850" cy="307777"/>
          </a:xfrm>
        </p:grpSpPr>
        <p:sp>
          <p:nvSpPr>
            <p:cNvPr id="337" name="TextBox 336">
              <a:extLst>
                <a:ext uri="{FF2B5EF4-FFF2-40B4-BE49-F238E27FC236}">
                  <a16:creationId xmlns:a16="http://schemas.microsoft.com/office/drawing/2014/main" id="{3BF25A77-5E9E-458B-8CC4-E7DB232397BA}"/>
                </a:ext>
              </a:extLst>
            </p:cNvPr>
            <p:cNvSpPr txBox="1"/>
            <p:nvPr/>
          </p:nvSpPr>
          <p:spPr>
            <a:xfrm>
              <a:off x="4906304" y="4214506"/>
              <a:ext cx="554639"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Neratinib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Placebo</a:t>
              </a:r>
            </a:p>
          </p:txBody>
        </p:sp>
        <p:cxnSp>
          <p:nvCxnSpPr>
            <p:cNvPr id="338" name="Straight Connector 337">
              <a:extLst>
                <a:ext uri="{FF2B5EF4-FFF2-40B4-BE49-F238E27FC236}">
                  <a16:creationId xmlns:a16="http://schemas.microsoft.com/office/drawing/2014/main" id="{6EAEC7D3-2A76-4B7C-AB07-18428BF2FE80}"/>
                </a:ext>
              </a:extLst>
            </p:cNvPr>
            <p:cNvCxnSpPr/>
            <p:nvPr/>
          </p:nvCxnSpPr>
          <p:spPr>
            <a:xfrm>
              <a:off x="4694093" y="4297707"/>
              <a:ext cx="135082" cy="0"/>
            </a:xfrm>
            <a:prstGeom prst="line">
              <a:avLst/>
            </a:prstGeom>
            <a:noFill/>
            <a:ln w="25400" cap="flat" cmpd="sng" algn="ctr">
              <a:solidFill>
                <a:srgbClr val="0482BF"/>
              </a:solidFill>
              <a:prstDash val="solid"/>
              <a:miter lim="800000"/>
            </a:ln>
            <a:effectLst/>
          </p:spPr>
        </p:cxnSp>
        <p:cxnSp>
          <p:nvCxnSpPr>
            <p:cNvPr id="339" name="Straight Connector 338">
              <a:extLst>
                <a:ext uri="{FF2B5EF4-FFF2-40B4-BE49-F238E27FC236}">
                  <a16:creationId xmlns:a16="http://schemas.microsoft.com/office/drawing/2014/main" id="{4BE4B050-6DB2-470C-870A-8E58FF841884}"/>
                </a:ext>
              </a:extLst>
            </p:cNvPr>
            <p:cNvCxnSpPr/>
            <p:nvPr/>
          </p:nvCxnSpPr>
          <p:spPr>
            <a:xfrm>
              <a:off x="4694093" y="4438196"/>
              <a:ext cx="135082" cy="0"/>
            </a:xfrm>
            <a:prstGeom prst="line">
              <a:avLst/>
            </a:prstGeom>
            <a:noFill/>
            <a:ln w="25400" cap="flat" cmpd="sng" algn="ctr">
              <a:solidFill>
                <a:srgbClr val="FDB61B"/>
              </a:solidFill>
              <a:prstDash val="solid"/>
              <a:miter lim="800000"/>
            </a:ln>
            <a:effectLst/>
          </p:spPr>
        </p:cxnSp>
      </p:grpSp>
      <p:sp>
        <p:nvSpPr>
          <p:cNvPr id="340" name="Rectangle 339">
            <a:extLst>
              <a:ext uri="{FF2B5EF4-FFF2-40B4-BE49-F238E27FC236}">
                <a16:creationId xmlns:a16="http://schemas.microsoft.com/office/drawing/2014/main" id="{CDA74458-A483-4E7A-A140-21A2F906DC35}"/>
              </a:ext>
            </a:extLst>
          </p:cNvPr>
          <p:cNvSpPr/>
          <p:nvPr/>
        </p:nvSpPr>
        <p:spPr>
          <a:xfrm>
            <a:off x="275346" y="1736854"/>
            <a:ext cx="6096000" cy="369332"/>
          </a:xfrm>
          <a:prstGeom prst="rect">
            <a:avLst/>
          </a:prstGeom>
        </p:spPr>
        <p:txBody>
          <a:bodyPr>
            <a:spAutoFit/>
          </a:bodyPr>
          <a:lstStyle/>
          <a:p>
            <a:pPr marL="0" marR="0" lvl="0" indent="0" algn="ctr" defTabSz="914400" rtl="0" eaLnBrk="1" fontAlgn="auto" latinLnBrk="0" hangingPunct="1">
              <a:lnSpc>
                <a:spcPct val="100000"/>
              </a:lnSpc>
              <a:spcBef>
                <a:spcPts val="50"/>
              </a:spcBef>
              <a:spcAft>
                <a:spcPts val="5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Arial" panose="020B0604020202020204" pitchFamily="34" charset="0"/>
              </a:rPr>
              <a:t>iDFS at 5 yrs</a:t>
            </a:r>
            <a:endParaRPr kumimoji="0" lang="en-US" sz="12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p:txBody>
      </p:sp>
      <p:sp>
        <p:nvSpPr>
          <p:cNvPr id="341" name="Rectangle 340">
            <a:extLst>
              <a:ext uri="{FF2B5EF4-FFF2-40B4-BE49-F238E27FC236}">
                <a16:creationId xmlns:a16="http://schemas.microsoft.com/office/drawing/2014/main" id="{A02D9B29-90C5-40CA-8570-6E0CEAF6A711}"/>
              </a:ext>
            </a:extLst>
          </p:cNvPr>
          <p:cNvSpPr/>
          <p:nvPr/>
        </p:nvSpPr>
        <p:spPr>
          <a:xfrm>
            <a:off x="6096000" y="1736854"/>
            <a:ext cx="6096000" cy="369332"/>
          </a:xfrm>
          <a:prstGeom prst="rect">
            <a:avLst/>
          </a:prstGeom>
        </p:spPr>
        <p:txBody>
          <a:bodyPr>
            <a:spAutoFit/>
          </a:bodyPr>
          <a:lstStyle/>
          <a:p>
            <a:pPr marL="0" marR="0" lvl="0" indent="0" algn="ctr" defTabSz="914400" rtl="0" eaLnBrk="1" fontAlgn="auto" latinLnBrk="0" hangingPunct="1">
              <a:lnSpc>
                <a:spcPct val="100000"/>
              </a:lnSpc>
              <a:spcBef>
                <a:spcPts val="50"/>
              </a:spcBef>
              <a:spcAft>
                <a:spcPts val="5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Arial" panose="020B0604020202020204" pitchFamily="34" charset="0"/>
              </a:rPr>
              <a:t>Overall Survival</a:t>
            </a:r>
            <a:endParaRPr kumimoji="0" lang="en-US" sz="12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p:txBody>
      </p:sp>
      <p:sp>
        <p:nvSpPr>
          <p:cNvPr id="134" name="Rectangle 133">
            <a:extLst>
              <a:ext uri="{FF2B5EF4-FFF2-40B4-BE49-F238E27FC236}">
                <a16:creationId xmlns:a16="http://schemas.microsoft.com/office/drawing/2014/main" id="{12026571-FF2C-49D4-AFBA-FF5327954F6D}"/>
              </a:ext>
            </a:extLst>
          </p:cNvPr>
          <p:cNvSpPr/>
          <p:nvPr/>
        </p:nvSpPr>
        <p:spPr>
          <a:xfrm>
            <a:off x="2329941" y="4215691"/>
            <a:ext cx="2141763" cy="450574"/>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1"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rPr>
              <a:t>HR (95% CI)=0.58 (0.41–0.82)</a:t>
            </a:r>
          </a:p>
        </p:txBody>
      </p:sp>
      <p:sp>
        <p:nvSpPr>
          <p:cNvPr id="133" name="TextBox 132">
            <a:extLst>
              <a:ext uri="{FF2B5EF4-FFF2-40B4-BE49-F238E27FC236}">
                <a16:creationId xmlns:a16="http://schemas.microsoft.com/office/drawing/2014/main" id="{405FAA22-760D-49BF-8D2A-6A93E3107458}"/>
              </a:ext>
            </a:extLst>
          </p:cNvPr>
          <p:cNvSpPr txBox="1"/>
          <p:nvPr/>
        </p:nvSpPr>
        <p:spPr>
          <a:xfrm>
            <a:off x="8539309" y="4417200"/>
            <a:ext cx="1904367"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HR (95% CI)=0.79 (0.55</a:t>
            </a:r>
            <a:r>
              <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t>
            </a: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1.13)</a:t>
            </a:r>
          </a:p>
        </p:txBody>
      </p:sp>
      <p:sp>
        <p:nvSpPr>
          <p:cNvPr id="135" name="Text Placeholder 10">
            <a:extLst>
              <a:ext uri="{FF2B5EF4-FFF2-40B4-BE49-F238E27FC236}">
                <a16:creationId xmlns:a16="http://schemas.microsoft.com/office/drawing/2014/main" id="{DE535D31-C96B-47E6-B0A1-676ABA32D810}"/>
              </a:ext>
            </a:extLst>
          </p:cNvPr>
          <p:cNvSpPr txBox="1">
            <a:spLocks noChangeArrowheads="1"/>
          </p:cNvSpPr>
          <p:nvPr/>
        </p:nvSpPr>
        <p:spPr>
          <a:xfrm>
            <a:off x="-11176" y="6424997"/>
            <a:ext cx="8217600" cy="495306"/>
          </a:xfrm>
          <a:prstGeom prst="rect">
            <a:avLst/>
          </a:prstGeom>
        </p:spPr>
        <p:txBody>
          <a:bodyPr/>
          <a:lstStyle>
            <a:lvl1pPr marL="342900" indent="-342900" algn="l" defTabSz="914400" rtl="0" eaLnBrk="1" latinLnBrk="0" hangingPunct="1">
              <a:spcBef>
                <a:spcPts val="1200"/>
              </a:spcBef>
              <a:spcAft>
                <a:spcPts val="0"/>
              </a:spcAft>
              <a:buClr>
                <a:schemeClr val="bg1">
                  <a:lumMod val="65000"/>
                </a:schemeClr>
              </a:buClr>
              <a:buFontTx/>
              <a:buBlip>
                <a:blip r:embed="rId3"/>
              </a:buBlip>
              <a:defRPr sz="2000" kern="1200">
                <a:solidFill>
                  <a:schemeClr val="tx1">
                    <a:lumMod val="75000"/>
                    <a:lumOff val="25000"/>
                  </a:schemeClr>
                </a:solidFill>
                <a:latin typeface="+mn-lt"/>
                <a:ea typeface="+mn-ea"/>
                <a:cs typeface="+mn-cs"/>
              </a:defRPr>
            </a:lvl1pPr>
            <a:lvl2pPr marL="687388" indent="-284163" algn="l" defTabSz="914400" rtl="0" eaLnBrk="1" latinLnBrk="0" hangingPunct="1">
              <a:spcBef>
                <a:spcPts val="1200"/>
              </a:spcBef>
              <a:spcAft>
                <a:spcPts val="0"/>
              </a:spcAft>
              <a:buClr>
                <a:schemeClr val="bg1">
                  <a:lumMod val="65000"/>
                </a:schemeClr>
              </a:buClr>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31875" indent="-285750" algn="l" defTabSz="914400" rtl="0" eaLnBrk="1" latinLnBrk="0" hangingPunct="1">
              <a:spcBef>
                <a:spcPts val="1200"/>
              </a:spcBef>
              <a:spcAft>
                <a:spcPts val="0"/>
              </a:spcAft>
              <a:buClr>
                <a:schemeClr val="accent1"/>
              </a:buClr>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543050" indent="-339725" algn="l" defTabSz="914400" rtl="0" eaLnBrk="1" latinLnBrk="0" hangingPunct="1">
              <a:spcBef>
                <a:spcPts val="1200"/>
              </a:spcBef>
              <a:spcAft>
                <a:spcPts val="0"/>
              </a:spcAft>
              <a:buClr>
                <a:schemeClr val="bg1">
                  <a:lumMod val="65000"/>
                </a:schemeClr>
              </a:buClr>
              <a:buFont typeface="Arial" panose="020B0604020202020204" pitchFamily="34" charset="0"/>
              <a:buChar char="–"/>
              <a:defRPr sz="1600" kern="1200">
                <a:solidFill>
                  <a:schemeClr val="tx1">
                    <a:lumMod val="75000"/>
                    <a:lumOff val="25000"/>
                  </a:schemeClr>
                </a:solidFill>
                <a:latin typeface="+mn-lt"/>
                <a:ea typeface="+mn-ea"/>
                <a:cs typeface="+mn-cs"/>
              </a:defRPr>
            </a:lvl4pPr>
            <a:lvl5pPr marL="1946275" indent="-285750" algn="l" defTabSz="914400" rtl="0" eaLnBrk="1" latinLnBrk="0" hangingPunct="1">
              <a:spcBef>
                <a:spcPts val="1200"/>
              </a:spcBef>
              <a:spcAft>
                <a:spcPts val="0"/>
              </a:spcAft>
              <a:buClr>
                <a:schemeClr val="bg1">
                  <a:lumMod val="65000"/>
                </a:schemeClr>
              </a:buClr>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
                <a:prstClr val="white">
                  <a:lumMod val="65000"/>
                </a:prstClr>
              </a:buClr>
              <a:buSzTx/>
              <a:buFontTx/>
              <a:buNone/>
              <a:tabLst/>
              <a:defRPr/>
            </a:pPr>
            <a:endParaRPr kumimoji="0" lang="en-US" sz="1000" b="1" i="0" u="none" strike="noStrike" kern="1200" cap="none" spc="0" normalizeH="0" baseline="0" noProof="0" dirty="0">
              <a:ln>
                <a:noFill/>
              </a:ln>
              <a:solidFill>
                <a:prstClr val="black">
                  <a:lumMod val="75000"/>
                  <a:lumOff val="25000"/>
                </a:prstClr>
              </a:solidFill>
              <a:effectLst/>
              <a:uLnTx/>
              <a:uFillTx/>
              <a:latin typeface="Calibri Light" panose="020F0302020204030204"/>
              <a:ea typeface="+mn-ea"/>
              <a:cs typeface="+mn-cs"/>
            </a:endParaRPr>
          </a:p>
        </p:txBody>
      </p:sp>
      <p:sp>
        <p:nvSpPr>
          <p:cNvPr id="4" name="TextBox 3">
            <a:extLst>
              <a:ext uri="{FF2B5EF4-FFF2-40B4-BE49-F238E27FC236}">
                <a16:creationId xmlns:a16="http://schemas.microsoft.com/office/drawing/2014/main" id="{FF6C8069-38A5-49D4-AD80-6B337070816D}"/>
              </a:ext>
            </a:extLst>
          </p:cNvPr>
          <p:cNvSpPr txBox="1"/>
          <p:nvPr/>
        </p:nvSpPr>
        <p:spPr>
          <a:xfrm>
            <a:off x="7623782" y="2161366"/>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99.1%</a:t>
            </a:r>
          </a:p>
        </p:txBody>
      </p:sp>
      <p:sp>
        <p:nvSpPr>
          <p:cNvPr id="5" name="TextBox 4">
            <a:extLst>
              <a:ext uri="{FF2B5EF4-FFF2-40B4-BE49-F238E27FC236}">
                <a16:creationId xmlns:a16="http://schemas.microsoft.com/office/drawing/2014/main" id="{5ABF3720-7EBB-4F5A-993D-506CF0A85EAA}"/>
              </a:ext>
            </a:extLst>
          </p:cNvPr>
          <p:cNvSpPr txBox="1"/>
          <p:nvPr/>
        </p:nvSpPr>
        <p:spPr>
          <a:xfrm>
            <a:off x="7623782" y="2467107"/>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98.5%</a:t>
            </a:r>
          </a:p>
        </p:txBody>
      </p:sp>
      <p:sp>
        <p:nvSpPr>
          <p:cNvPr id="6" name="TextBox 5">
            <a:extLst>
              <a:ext uri="{FF2B5EF4-FFF2-40B4-BE49-F238E27FC236}">
                <a16:creationId xmlns:a16="http://schemas.microsoft.com/office/drawing/2014/main" id="{973265EE-21B7-4B4A-AA68-9853D02ABC4D}"/>
              </a:ext>
            </a:extLst>
          </p:cNvPr>
          <p:cNvSpPr txBox="1"/>
          <p:nvPr/>
        </p:nvSpPr>
        <p:spPr>
          <a:xfrm>
            <a:off x="9007722" y="2223857"/>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95.0%</a:t>
            </a:r>
          </a:p>
        </p:txBody>
      </p:sp>
      <p:sp>
        <p:nvSpPr>
          <p:cNvPr id="7" name="TextBox 6">
            <a:extLst>
              <a:ext uri="{FF2B5EF4-FFF2-40B4-BE49-F238E27FC236}">
                <a16:creationId xmlns:a16="http://schemas.microsoft.com/office/drawing/2014/main" id="{ED8C070E-F347-4A18-BD75-9669B052C088}"/>
              </a:ext>
            </a:extLst>
          </p:cNvPr>
          <p:cNvSpPr txBox="1"/>
          <p:nvPr/>
        </p:nvSpPr>
        <p:spPr>
          <a:xfrm>
            <a:off x="9007722" y="2609982"/>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92.5%</a:t>
            </a:r>
          </a:p>
        </p:txBody>
      </p:sp>
      <p:sp>
        <p:nvSpPr>
          <p:cNvPr id="8" name="TextBox 7">
            <a:extLst>
              <a:ext uri="{FF2B5EF4-FFF2-40B4-BE49-F238E27FC236}">
                <a16:creationId xmlns:a16="http://schemas.microsoft.com/office/drawing/2014/main" id="{0D0D21B0-E201-4397-B041-E25CF22414D2}"/>
              </a:ext>
            </a:extLst>
          </p:cNvPr>
          <p:cNvSpPr txBox="1"/>
          <p:nvPr/>
        </p:nvSpPr>
        <p:spPr>
          <a:xfrm>
            <a:off x="10439178" y="2318597"/>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91.5%</a:t>
            </a:r>
          </a:p>
        </p:txBody>
      </p:sp>
      <p:sp>
        <p:nvSpPr>
          <p:cNvPr id="9" name="TextBox 8">
            <a:extLst>
              <a:ext uri="{FF2B5EF4-FFF2-40B4-BE49-F238E27FC236}">
                <a16:creationId xmlns:a16="http://schemas.microsoft.com/office/drawing/2014/main" id="{3CD72088-A347-419C-8E65-A2CC4FA5F052}"/>
              </a:ext>
            </a:extLst>
          </p:cNvPr>
          <p:cNvSpPr txBox="1"/>
          <p:nvPr/>
        </p:nvSpPr>
        <p:spPr>
          <a:xfrm>
            <a:off x="10439178" y="2682658"/>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89.4%</a:t>
            </a:r>
          </a:p>
        </p:txBody>
      </p:sp>
    </p:spTree>
    <p:extLst>
      <p:ext uri="{BB962C8B-B14F-4D97-AF65-F5344CB8AC3E}">
        <p14:creationId xmlns:p14="http://schemas.microsoft.com/office/powerpoint/2010/main" val="228626115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D226-5330-493A-876A-6F11948E94F1}"/>
              </a:ext>
            </a:extLst>
          </p:cNvPr>
          <p:cNvSpPr>
            <a:spLocks noGrp="1"/>
          </p:cNvSpPr>
          <p:nvPr>
            <p:ph type="title"/>
          </p:nvPr>
        </p:nvSpPr>
        <p:spPr>
          <a:xfrm>
            <a:off x="-203471" y="120186"/>
            <a:ext cx="12598942" cy="1540323"/>
          </a:xfrm>
        </p:spPr>
        <p:txBody>
          <a:bodyPr>
            <a:noAutofit/>
          </a:bodyPr>
          <a:lstStyle/>
          <a:p>
            <a:pPr algn="ctr"/>
            <a:r>
              <a:rPr lang="en-US" sz="3200" b="1" dirty="0" err="1">
                <a:solidFill>
                  <a:schemeClr val="accent1">
                    <a:lumMod val="50000"/>
                  </a:schemeClr>
                </a:solidFill>
                <a:latin typeface="Calibri" panose="020F0502020204030204" pitchFamily="34" charset="0"/>
                <a:cs typeface="Calibri" panose="020F0502020204030204" pitchFamily="34" charset="0"/>
              </a:rPr>
              <a:t>exteNET</a:t>
            </a:r>
            <a:r>
              <a:rPr lang="en-US" sz="3200" b="1" dirty="0">
                <a:solidFill>
                  <a:schemeClr val="accent1">
                    <a:lumMod val="50000"/>
                  </a:schemeClr>
                </a:solidFill>
                <a:latin typeface="Calibri" panose="020F0502020204030204" pitchFamily="34" charset="0"/>
                <a:cs typeface="Calibri" panose="020F0502020204030204" pitchFamily="34" charset="0"/>
              </a:rPr>
              <a:t> Pts with </a:t>
            </a:r>
            <a:r>
              <a:rPr lang="en-US" sz="3200" b="1" dirty="0">
                <a:solidFill>
                  <a:srgbClr val="C00000"/>
                </a:solidFill>
                <a:latin typeface="Calibri" panose="020F0502020204030204" pitchFamily="34" charset="0"/>
                <a:cs typeface="Calibri" panose="020F0502020204030204" pitchFamily="34" charset="0"/>
              </a:rPr>
              <a:t>Residual Disease, HR+, and ≤1 Year </a:t>
            </a:r>
            <a:r>
              <a:rPr lang="en-US" sz="3200" b="1" dirty="0">
                <a:solidFill>
                  <a:schemeClr val="accent1">
                    <a:lumMod val="50000"/>
                  </a:schemeClr>
                </a:solidFill>
                <a:latin typeface="Calibri" panose="020F0502020204030204" pitchFamily="34" charset="0"/>
                <a:cs typeface="Calibri" panose="020F0502020204030204" pitchFamily="34" charset="0"/>
              </a:rPr>
              <a:t>from Tras</a:t>
            </a:r>
            <a:br>
              <a:rPr lang="en-US" sz="3200" b="1" dirty="0">
                <a:solidFill>
                  <a:schemeClr val="accent1">
                    <a:lumMod val="50000"/>
                  </a:schemeClr>
                </a:solidFill>
                <a:latin typeface="Calibri" panose="020F0502020204030204" pitchFamily="34" charset="0"/>
                <a:cs typeface="Calibri" panose="020F0502020204030204" pitchFamily="34" charset="0"/>
              </a:rPr>
            </a:br>
            <a:r>
              <a:rPr lang="en-US" sz="3200" b="1" dirty="0">
                <a:solidFill>
                  <a:schemeClr val="accent1">
                    <a:lumMod val="50000"/>
                  </a:schemeClr>
                </a:solidFill>
                <a:latin typeface="Calibri" panose="020F0502020204030204" pitchFamily="34" charset="0"/>
                <a:cs typeface="Calibri" panose="020F0502020204030204" pitchFamily="34" charset="0"/>
              </a:rPr>
              <a:t>(Exploratory Analyses)</a:t>
            </a:r>
            <a:br>
              <a:rPr lang="en-US" sz="3200" b="1" dirty="0">
                <a:solidFill>
                  <a:schemeClr val="accent1">
                    <a:lumMod val="50000"/>
                  </a:schemeClr>
                </a:solidFill>
                <a:latin typeface="Calibri" panose="020F0502020204030204" pitchFamily="34" charset="0"/>
                <a:cs typeface="Calibri" panose="020F0502020204030204" pitchFamily="34" charset="0"/>
              </a:rPr>
            </a:br>
            <a:r>
              <a:rPr lang="en-US" sz="2400" b="1" dirty="0">
                <a:solidFill>
                  <a:schemeClr val="accent1">
                    <a:lumMod val="50000"/>
                  </a:schemeClr>
                </a:solidFill>
                <a:latin typeface="Calibri" panose="020F0502020204030204" pitchFamily="34" charset="0"/>
                <a:cs typeface="Calibri" panose="020F0502020204030204" pitchFamily="34" charset="0"/>
              </a:rPr>
              <a:t> (n=295) </a:t>
            </a:r>
          </a:p>
        </p:txBody>
      </p:sp>
      <p:sp>
        <p:nvSpPr>
          <p:cNvPr id="6" name="Rectangle 5">
            <a:extLst>
              <a:ext uri="{FF2B5EF4-FFF2-40B4-BE49-F238E27FC236}">
                <a16:creationId xmlns:a16="http://schemas.microsoft.com/office/drawing/2014/main" id="{1F379543-D260-4A8A-82B8-249B3782F6F1}"/>
              </a:ext>
            </a:extLst>
          </p:cNvPr>
          <p:cNvSpPr>
            <a:spLocks noChangeArrowheads="1"/>
          </p:cNvSpPr>
          <p:nvPr/>
        </p:nvSpPr>
        <p:spPr bwMode="auto">
          <a:xfrm>
            <a:off x="9309383" y="3363947"/>
            <a:ext cx="1910203" cy="523220"/>
          </a:xfrm>
          <a:prstGeom prst="rect">
            <a:avLst/>
          </a:prstGeom>
          <a:noFill/>
          <a:ln w="19050">
            <a:solidFill>
              <a:srgbClr val="FF0000"/>
            </a:solidFill>
            <a:miter lim="800000"/>
            <a:headEnd/>
            <a:tailEnd/>
          </a:ln>
          <a:extLst>
            <a:ext uri="{909E8E84-426E-40dd-AFC4-6F175D3DCCD1}">
              <a14:hiddenFill xmlns:lc="http://schemas.openxmlformats.org/drawingml/2006/lockedCanvas" xmlns="" xmlns:a14="http://schemas.microsoft.com/office/drawing/2010/main">
                <a:solidFill>
                  <a:srgbClr val="FFFFFF"/>
                </a:solidFill>
              </a14:hiddenFill>
            </a:ext>
          </a:extLst>
        </p:spPr>
        <p:txBody>
          <a:bodyPr wrap="none" lIns="45720" tIns="45720" rIns="45720" bIns="45720" anchor="ctr" anchorCtr="0">
            <a:spAutoFit/>
          </a:bodyPr>
          <a:lstStyle/>
          <a:p>
            <a:pPr marL="342900" marR="0" lvl="0" indent="-34290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rPr>
              <a:t>HR = 0.47 </a:t>
            </a:r>
          </a:p>
          <a:p>
            <a:pPr marL="342900" marR="0" lvl="0" indent="-34290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Arial"/>
              </a:rPr>
              <a:t>8-year estimate: </a:t>
            </a: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S PGothic" panose="020B0600070205080204" pitchFamily="34" charset="-128"/>
                <a:cs typeface="+mn-cs"/>
              </a:rPr>
              <a:t>∆ 9.1%</a:t>
            </a:r>
          </a:p>
        </p:txBody>
      </p:sp>
      <p:sp>
        <p:nvSpPr>
          <p:cNvPr id="10" name="Rectangle 9">
            <a:extLst>
              <a:ext uri="{FF2B5EF4-FFF2-40B4-BE49-F238E27FC236}">
                <a16:creationId xmlns:a16="http://schemas.microsoft.com/office/drawing/2014/main" id="{03D2AEC2-DDA5-4FE4-A31D-5C139C0A0202}"/>
              </a:ext>
            </a:extLst>
          </p:cNvPr>
          <p:cNvSpPr>
            <a:spLocks noChangeArrowheads="1"/>
          </p:cNvSpPr>
          <p:nvPr/>
        </p:nvSpPr>
        <p:spPr bwMode="auto">
          <a:xfrm>
            <a:off x="4884416" y="3661792"/>
            <a:ext cx="661400" cy="307777"/>
          </a:xfrm>
          <a:prstGeom prst="rect">
            <a:avLst/>
          </a:prstGeom>
          <a:solidFill>
            <a:srgbClr val="FF0000"/>
          </a:solidFill>
          <a:ln w="19050">
            <a:solidFill>
              <a:srgbClr val="FF0000"/>
            </a:solidFill>
            <a:miter lim="800000"/>
            <a:headEnd/>
            <a:tailEnd/>
          </a:ln>
          <a:extLst>
            <a:ext uri="{909E8E84-426E-40dd-AFC4-6F175D3DCCD1}">
              <a14:hiddenFill xmlns:lc="http://schemas.openxmlformats.org/drawingml/2006/lockedCanvas" xmlns="" xmlns:a14="http://schemas.microsoft.com/office/drawing/2010/main">
                <a:solidFill>
                  <a:srgbClr val="FFFFFF"/>
                </a:solidFill>
              </a14:hiddenFill>
            </a:ext>
          </a:extLst>
        </p:spPr>
        <p:txBody>
          <a:bodyPr wrap="none" lIns="45720" tIns="45720" rIns="45720" bIns="45720" anchor="ctr" anchorCtr="0">
            <a:spAutoFit/>
          </a:bodyPr>
          <a:lstStyle/>
          <a:p>
            <a:pPr marL="342900" marR="0" lvl="0" indent="-34290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panose="020B0604020202020204" pitchFamily="34" charset="0"/>
                <a:ea typeface="MS PGothic" panose="020B0600070205080204" pitchFamily="34" charset="-128"/>
                <a:cs typeface="+mn-cs"/>
              </a:rPr>
              <a:t>∆ 7.4%</a:t>
            </a:r>
          </a:p>
        </p:txBody>
      </p:sp>
      <p:grpSp>
        <p:nvGrpSpPr>
          <p:cNvPr id="82" name="Group 81">
            <a:extLst>
              <a:ext uri="{FF2B5EF4-FFF2-40B4-BE49-F238E27FC236}">
                <a16:creationId xmlns:a16="http://schemas.microsoft.com/office/drawing/2014/main" id="{B20B4B62-4BA0-4D15-AD03-B8446F1D24A4}"/>
              </a:ext>
            </a:extLst>
          </p:cNvPr>
          <p:cNvGrpSpPr/>
          <p:nvPr/>
        </p:nvGrpSpPr>
        <p:grpSpPr>
          <a:xfrm>
            <a:off x="876002" y="2360002"/>
            <a:ext cx="4780771" cy="2710157"/>
            <a:chOff x="761998" y="2153098"/>
            <a:chExt cx="4780771" cy="2710157"/>
          </a:xfrm>
        </p:grpSpPr>
        <p:sp>
          <p:nvSpPr>
            <p:cNvPr id="83" name="TextBox 82">
              <a:extLst>
                <a:ext uri="{FF2B5EF4-FFF2-40B4-BE49-F238E27FC236}">
                  <a16:creationId xmlns:a16="http://schemas.microsoft.com/office/drawing/2014/main" id="{F6D07D11-817D-4E80-96F5-13ED8371CE64}"/>
                </a:ext>
              </a:extLst>
            </p:cNvPr>
            <p:cNvSpPr txBox="1"/>
            <p:nvPr/>
          </p:nvSpPr>
          <p:spPr>
            <a:xfrm>
              <a:off x="761998" y="2153098"/>
              <a:ext cx="211596"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100</a:t>
              </a:r>
            </a:p>
          </p:txBody>
        </p:sp>
        <p:sp>
          <p:nvSpPr>
            <p:cNvPr id="84" name="TextBox 83">
              <a:extLst>
                <a:ext uri="{FF2B5EF4-FFF2-40B4-BE49-F238E27FC236}">
                  <a16:creationId xmlns:a16="http://schemas.microsoft.com/office/drawing/2014/main" id="{494254A2-D387-4733-815D-4921D1CAD25C}"/>
                </a:ext>
              </a:extLst>
            </p:cNvPr>
            <p:cNvSpPr txBox="1"/>
            <p:nvPr/>
          </p:nvSpPr>
          <p:spPr>
            <a:xfrm>
              <a:off x="832530" y="2553148"/>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90</a:t>
              </a:r>
            </a:p>
          </p:txBody>
        </p:sp>
        <p:sp>
          <p:nvSpPr>
            <p:cNvPr id="85" name="TextBox 84">
              <a:extLst>
                <a:ext uri="{FF2B5EF4-FFF2-40B4-BE49-F238E27FC236}">
                  <a16:creationId xmlns:a16="http://schemas.microsoft.com/office/drawing/2014/main" id="{BEE6E03F-84A9-4F8E-9B5F-BE8DC61FF919}"/>
                </a:ext>
              </a:extLst>
            </p:cNvPr>
            <p:cNvSpPr txBox="1"/>
            <p:nvPr/>
          </p:nvSpPr>
          <p:spPr>
            <a:xfrm>
              <a:off x="832530" y="2952753"/>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80</a:t>
              </a:r>
            </a:p>
          </p:txBody>
        </p:sp>
        <p:sp>
          <p:nvSpPr>
            <p:cNvPr id="86" name="TextBox 85">
              <a:extLst>
                <a:ext uri="{FF2B5EF4-FFF2-40B4-BE49-F238E27FC236}">
                  <a16:creationId xmlns:a16="http://schemas.microsoft.com/office/drawing/2014/main" id="{391A0A39-91B5-4C1C-8D4D-B6BCA44C63A8}"/>
                </a:ext>
              </a:extLst>
            </p:cNvPr>
            <p:cNvSpPr txBox="1"/>
            <p:nvPr/>
          </p:nvSpPr>
          <p:spPr>
            <a:xfrm>
              <a:off x="832530" y="3352056"/>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70</a:t>
              </a:r>
            </a:p>
          </p:txBody>
        </p:sp>
        <p:sp>
          <p:nvSpPr>
            <p:cNvPr id="87" name="TextBox 86">
              <a:extLst>
                <a:ext uri="{FF2B5EF4-FFF2-40B4-BE49-F238E27FC236}">
                  <a16:creationId xmlns:a16="http://schemas.microsoft.com/office/drawing/2014/main" id="{8B863F46-A5B0-4833-B836-5361B2955536}"/>
                </a:ext>
              </a:extLst>
            </p:cNvPr>
            <p:cNvSpPr txBox="1"/>
            <p:nvPr/>
          </p:nvSpPr>
          <p:spPr>
            <a:xfrm>
              <a:off x="832530" y="3754484"/>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60</a:t>
              </a:r>
            </a:p>
          </p:txBody>
        </p:sp>
        <p:sp>
          <p:nvSpPr>
            <p:cNvPr id="88" name="TextBox 87">
              <a:extLst>
                <a:ext uri="{FF2B5EF4-FFF2-40B4-BE49-F238E27FC236}">
                  <a16:creationId xmlns:a16="http://schemas.microsoft.com/office/drawing/2014/main" id="{C82737BC-4133-460A-A46A-A92259B140FF}"/>
                </a:ext>
              </a:extLst>
            </p:cNvPr>
            <p:cNvSpPr txBox="1"/>
            <p:nvPr/>
          </p:nvSpPr>
          <p:spPr>
            <a:xfrm>
              <a:off x="832530" y="4158106"/>
              <a:ext cx="141064"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50</a:t>
              </a:r>
            </a:p>
          </p:txBody>
        </p:sp>
        <p:sp>
          <p:nvSpPr>
            <p:cNvPr id="89" name="TextBox 88">
              <a:extLst>
                <a:ext uri="{FF2B5EF4-FFF2-40B4-BE49-F238E27FC236}">
                  <a16:creationId xmlns:a16="http://schemas.microsoft.com/office/drawing/2014/main" id="{A36CF92D-79CC-4995-822D-474E7DACD966}"/>
                </a:ext>
              </a:extLst>
            </p:cNvPr>
            <p:cNvSpPr txBox="1"/>
            <p:nvPr/>
          </p:nvSpPr>
          <p:spPr>
            <a:xfrm>
              <a:off x="903062" y="4545060"/>
              <a:ext cx="70532"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90" name="TextBox 89">
              <a:extLst>
                <a:ext uri="{FF2B5EF4-FFF2-40B4-BE49-F238E27FC236}">
                  <a16:creationId xmlns:a16="http://schemas.microsoft.com/office/drawing/2014/main" id="{D5029716-9CC2-485F-9F81-51212F536934}"/>
                </a:ext>
              </a:extLst>
            </p:cNvPr>
            <p:cNvSpPr txBox="1"/>
            <p:nvPr/>
          </p:nvSpPr>
          <p:spPr>
            <a:xfrm>
              <a:off x="1020819" y="470936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91" name="TextBox 90">
              <a:extLst>
                <a:ext uri="{FF2B5EF4-FFF2-40B4-BE49-F238E27FC236}">
                  <a16:creationId xmlns:a16="http://schemas.microsoft.com/office/drawing/2014/main" id="{5F757348-E37A-4963-916C-F892CBF95D6D}"/>
                </a:ext>
              </a:extLst>
            </p:cNvPr>
            <p:cNvSpPr txBox="1"/>
            <p:nvPr/>
          </p:nvSpPr>
          <p:spPr>
            <a:xfrm>
              <a:off x="1460159" y="470936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a:t>
              </a:r>
            </a:p>
          </p:txBody>
        </p:sp>
        <p:sp>
          <p:nvSpPr>
            <p:cNvPr id="92" name="TextBox 91">
              <a:extLst>
                <a:ext uri="{FF2B5EF4-FFF2-40B4-BE49-F238E27FC236}">
                  <a16:creationId xmlns:a16="http://schemas.microsoft.com/office/drawing/2014/main" id="{C5871161-3E61-4F9B-BA61-9BE86BD65C7D}"/>
                </a:ext>
              </a:extLst>
            </p:cNvPr>
            <p:cNvSpPr txBox="1"/>
            <p:nvPr/>
          </p:nvSpPr>
          <p:spPr>
            <a:xfrm>
              <a:off x="1863043" y="4709367"/>
              <a:ext cx="141064"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12</a:t>
              </a:r>
            </a:p>
          </p:txBody>
        </p:sp>
        <p:sp>
          <p:nvSpPr>
            <p:cNvPr id="93" name="TextBox 92">
              <a:extLst>
                <a:ext uri="{FF2B5EF4-FFF2-40B4-BE49-F238E27FC236}">
                  <a16:creationId xmlns:a16="http://schemas.microsoft.com/office/drawing/2014/main" id="{07BB854F-339E-494A-9BE8-67EE0E2FDC87}"/>
                </a:ext>
              </a:extLst>
            </p:cNvPr>
            <p:cNvSpPr txBox="1"/>
            <p:nvPr/>
          </p:nvSpPr>
          <p:spPr>
            <a:xfrm>
              <a:off x="2301193" y="4709367"/>
              <a:ext cx="141064"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18</a:t>
              </a:r>
            </a:p>
          </p:txBody>
        </p:sp>
        <p:sp>
          <p:nvSpPr>
            <p:cNvPr id="94" name="TextBox 93">
              <a:extLst>
                <a:ext uri="{FF2B5EF4-FFF2-40B4-BE49-F238E27FC236}">
                  <a16:creationId xmlns:a16="http://schemas.microsoft.com/office/drawing/2014/main" id="{F9A31AB7-F31E-4B58-97FD-EBC623E71003}"/>
                </a:ext>
              </a:extLst>
            </p:cNvPr>
            <p:cNvSpPr txBox="1"/>
            <p:nvPr/>
          </p:nvSpPr>
          <p:spPr>
            <a:xfrm>
              <a:off x="2745295" y="4709367"/>
              <a:ext cx="141064"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24</a:t>
              </a:r>
            </a:p>
          </p:txBody>
        </p:sp>
        <p:sp>
          <p:nvSpPr>
            <p:cNvPr id="95" name="TextBox 94">
              <a:extLst>
                <a:ext uri="{FF2B5EF4-FFF2-40B4-BE49-F238E27FC236}">
                  <a16:creationId xmlns:a16="http://schemas.microsoft.com/office/drawing/2014/main" id="{B261D154-9BDA-45C9-A44C-4A2209826710}"/>
                </a:ext>
              </a:extLst>
            </p:cNvPr>
            <p:cNvSpPr txBox="1"/>
            <p:nvPr/>
          </p:nvSpPr>
          <p:spPr>
            <a:xfrm>
              <a:off x="3159859" y="4709367"/>
              <a:ext cx="176331"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30 </a:t>
              </a:r>
            </a:p>
          </p:txBody>
        </p:sp>
        <p:sp>
          <p:nvSpPr>
            <p:cNvPr id="96" name="TextBox 95">
              <a:extLst>
                <a:ext uri="{FF2B5EF4-FFF2-40B4-BE49-F238E27FC236}">
                  <a16:creationId xmlns:a16="http://schemas.microsoft.com/office/drawing/2014/main" id="{BE2C0094-A4AF-4897-B134-3E4160952945}"/>
                </a:ext>
              </a:extLst>
            </p:cNvPr>
            <p:cNvSpPr txBox="1"/>
            <p:nvPr/>
          </p:nvSpPr>
          <p:spPr>
            <a:xfrm>
              <a:off x="3609690" y="4709367"/>
              <a:ext cx="176331"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36 </a:t>
              </a:r>
            </a:p>
          </p:txBody>
        </p:sp>
        <p:sp>
          <p:nvSpPr>
            <p:cNvPr id="97" name="TextBox 96">
              <a:extLst>
                <a:ext uri="{FF2B5EF4-FFF2-40B4-BE49-F238E27FC236}">
                  <a16:creationId xmlns:a16="http://schemas.microsoft.com/office/drawing/2014/main" id="{907F1872-2755-474C-B6B7-E08E417EF6CC}"/>
                </a:ext>
              </a:extLst>
            </p:cNvPr>
            <p:cNvSpPr txBox="1"/>
            <p:nvPr/>
          </p:nvSpPr>
          <p:spPr>
            <a:xfrm>
              <a:off x="4059521"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42 </a:t>
              </a:r>
            </a:p>
          </p:txBody>
        </p:sp>
        <p:sp>
          <p:nvSpPr>
            <p:cNvPr id="98" name="TextBox 97">
              <a:extLst>
                <a:ext uri="{FF2B5EF4-FFF2-40B4-BE49-F238E27FC236}">
                  <a16:creationId xmlns:a16="http://schemas.microsoft.com/office/drawing/2014/main" id="{B9C52782-6A50-4173-A5CD-12006D0D5DA3}"/>
                </a:ext>
              </a:extLst>
            </p:cNvPr>
            <p:cNvSpPr txBox="1"/>
            <p:nvPr/>
          </p:nvSpPr>
          <p:spPr>
            <a:xfrm>
              <a:off x="4479663"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48 </a:t>
              </a:r>
            </a:p>
          </p:txBody>
        </p:sp>
        <p:sp>
          <p:nvSpPr>
            <p:cNvPr id="99" name="TextBox 98">
              <a:extLst>
                <a:ext uri="{FF2B5EF4-FFF2-40B4-BE49-F238E27FC236}">
                  <a16:creationId xmlns:a16="http://schemas.microsoft.com/office/drawing/2014/main" id="{DF8B1549-3827-4921-8A33-4B89108953CE}"/>
                </a:ext>
              </a:extLst>
            </p:cNvPr>
            <p:cNvSpPr txBox="1"/>
            <p:nvPr/>
          </p:nvSpPr>
          <p:spPr>
            <a:xfrm>
              <a:off x="4915432"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54 </a:t>
              </a:r>
            </a:p>
          </p:txBody>
        </p:sp>
        <p:sp>
          <p:nvSpPr>
            <p:cNvPr id="100" name="TextBox 99">
              <a:extLst>
                <a:ext uri="{FF2B5EF4-FFF2-40B4-BE49-F238E27FC236}">
                  <a16:creationId xmlns:a16="http://schemas.microsoft.com/office/drawing/2014/main" id="{7BC61561-ADBA-44F7-A703-FFCE7CDE63B6}"/>
                </a:ext>
              </a:extLst>
            </p:cNvPr>
            <p:cNvSpPr txBox="1"/>
            <p:nvPr/>
          </p:nvSpPr>
          <p:spPr>
            <a:xfrm>
              <a:off x="5366439" y="470936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60 </a:t>
              </a:r>
            </a:p>
          </p:txBody>
        </p:sp>
        <p:grpSp>
          <p:nvGrpSpPr>
            <p:cNvPr id="101" name="Group 100">
              <a:extLst>
                <a:ext uri="{FF2B5EF4-FFF2-40B4-BE49-F238E27FC236}">
                  <a16:creationId xmlns:a16="http://schemas.microsoft.com/office/drawing/2014/main" id="{E982306A-E89A-470A-813A-8B125A52DE13}"/>
                </a:ext>
              </a:extLst>
            </p:cNvPr>
            <p:cNvGrpSpPr/>
            <p:nvPr/>
          </p:nvGrpSpPr>
          <p:grpSpPr>
            <a:xfrm>
              <a:off x="990600" y="2226469"/>
              <a:ext cx="4452938" cy="2471738"/>
              <a:chOff x="990600" y="2226469"/>
              <a:chExt cx="4452938" cy="2471738"/>
            </a:xfrm>
          </p:grpSpPr>
          <p:grpSp>
            <p:nvGrpSpPr>
              <p:cNvPr id="102" name="Group 101">
                <a:extLst>
                  <a:ext uri="{FF2B5EF4-FFF2-40B4-BE49-F238E27FC236}">
                    <a16:creationId xmlns:a16="http://schemas.microsoft.com/office/drawing/2014/main" id="{0345EA9A-4826-43C0-8F81-F4FACF79B548}"/>
                  </a:ext>
                </a:extLst>
              </p:cNvPr>
              <p:cNvGrpSpPr/>
              <p:nvPr/>
            </p:nvGrpSpPr>
            <p:grpSpPr>
              <a:xfrm>
                <a:off x="990600" y="2226469"/>
                <a:ext cx="4452938" cy="2471738"/>
                <a:chOff x="990600" y="2226469"/>
                <a:chExt cx="4452938" cy="2471738"/>
              </a:xfrm>
            </p:grpSpPr>
            <p:sp>
              <p:nvSpPr>
                <p:cNvPr id="107" name="Freeform: Shape 106">
                  <a:extLst>
                    <a:ext uri="{FF2B5EF4-FFF2-40B4-BE49-F238E27FC236}">
                      <a16:creationId xmlns:a16="http://schemas.microsoft.com/office/drawing/2014/main" id="{6763808F-0A22-4127-8682-616CD96EC9C6}"/>
                    </a:ext>
                  </a:extLst>
                </p:cNvPr>
                <p:cNvSpPr/>
                <p:nvPr/>
              </p:nvSpPr>
              <p:spPr>
                <a:xfrm>
                  <a:off x="1052513" y="2226469"/>
                  <a:ext cx="4391025" cy="2409825"/>
                </a:xfrm>
                <a:custGeom>
                  <a:avLst/>
                  <a:gdLst>
                    <a:gd name="connsiteX0" fmla="*/ 0 w 4391025"/>
                    <a:gd name="connsiteY0" fmla="*/ 0 h 2409825"/>
                    <a:gd name="connsiteX1" fmla="*/ 0 w 4391025"/>
                    <a:gd name="connsiteY1" fmla="*/ 2409825 h 2409825"/>
                    <a:gd name="connsiteX2" fmla="*/ 4391025 w 4391025"/>
                    <a:gd name="connsiteY2" fmla="*/ 2409825 h 2409825"/>
                  </a:gdLst>
                  <a:ahLst/>
                  <a:cxnLst>
                    <a:cxn ang="0">
                      <a:pos x="connsiteX0" y="connsiteY0"/>
                    </a:cxn>
                    <a:cxn ang="0">
                      <a:pos x="connsiteX1" y="connsiteY1"/>
                    </a:cxn>
                    <a:cxn ang="0">
                      <a:pos x="connsiteX2" y="connsiteY2"/>
                    </a:cxn>
                  </a:cxnLst>
                  <a:rect l="l" t="t" r="r" b="b"/>
                  <a:pathLst>
                    <a:path w="4391025" h="2409825">
                      <a:moveTo>
                        <a:pt x="0" y="0"/>
                      </a:moveTo>
                      <a:lnTo>
                        <a:pt x="0" y="2409825"/>
                      </a:lnTo>
                      <a:lnTo>
                        <a:pt x="4391025" y="2409825"/>
                      </a:lnTo>
                    </a:path>
                  </a:pathLst>
                </a:custGeom>
                <a:noFill/>
                <a:ln w="12700" cap="flat" cmpd="sng" algn="ctr">
                  <a:solidFill>
                    <a:sysClr val="windowText" lastClr="000000">
                      <a:lumMod val="85000"/>
                      <a:lumOff val="1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pSp>
              <p:nvGrpSpPr>
                <p:cNvPr id="108" name="Group 107">
                  <a:extLst>
                    <a:ext uri="{FF2B5EF4-FFF2-40B4-BE49-F238E27FC236}">
                      <a16:creationId xmlns:a16="http://schemas.microsoft.com/office/drawing/2014/main" id="{9BD962D5-A7AF-446E-AB64-DDDFE969B45C}"/>
                    </a:ext>
                  </a:extLst>
                </p:cNvPr>
                <p:cNvGrpSpPr/>
                <p:nvPr/>
              </p:nvGrpSpPr>
              <p:grpSpPr>
                <a:xfrm>
                  <a:off x="990600" y="2233614"/>
                  <a:ext cx="61913" cy="2402680"/>
                  <a:chOff x="990600" y="2233614"/>
                  <a:chExt cx="61913" cy="2402680"/>
                </a:xfrm>
              </p:grpSpPr>
              <p:cxnSp>
                <p:nvCxnSpPr>
                  <p:cNvPr id="121" name="Straight Connector 120">
                    <a:extLst>
                      <a:ext uri="{FF2B5EF4-FFF2-40B4-BE49-F238E27FC236}">
                        <a16:creationId xmlns:a16="http://schemas.microsoft.com/office/drawing/2014/main" id="{6811E99B-D73D-4533-A16C-EC9793A51139}"/>
                      </a:ext>
                    </a:extLst>
                  </p:cNvPr>
                  <p:cNvCxnSpPr>
                    <a:cxnSpLocks/>
                  </p:cNvCxnSpPr>
                  <p:nvPr/>
                </p:nvCxnSpPr>
                <p:spPr>
                  <a:xfrm>
                    <a:off x="990600" y="2233614"/>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2" name="Straight Connector 121">
                    <a:extLst>
                      <a:ext uri="{FF2B5EF4-FFF2-40B4-BE49-F238E27FC236}">
                        <a16:creationId xmlns:a16="http://schemas.microsoft.com/office/drawing/2014/main" id="{F8A67D71-7FF8-4E14-A02C-EF92650E6E89}"/>
                      </a:ext>
                    </a:extLst>
                  </p:cNvPr>
                  <p:cNvCxnSpPr>
                    <a:cxnSpLocks/>
                  </p:cNvCxnSpPr>
                  <p:nvPr/>
                </p:nvCxnSpPr>
                <p:spPr>
                  <a:xfrm>
                    <a:off x="990600" y="2634855"/>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3" name="Straight Connector 122">
                    <a:extLst>
                      <a:ext uri="{FF2B5EF4-FFF2-40B4-BE49-F238E27FC236}">
                        <a16:creationId xmlns:a16="http://schemas.microsoft.com/office/drawing/2014/main" id="{7966C8D8-57A5-4701-B088-73C64ACD8EB5}"/>
                      </a:ext>
                    </a:extLst>
                  </p:cNvPr>
                  <p:cNvCxnSpPr>
                    <a:cxnSpLocks/>
                  </p:cNvCxnSpPr>
                  <p:nvPr/>
                </p:nvCxnSpPr>
                <p:spPr>
                  <a:xfrm>
                    <a:off x="990600" y="3030142"/>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4" name="Straight Connector 123">
                    <a:extLst>
                      <a:ext uri="{FF2B5EF4-FFF2-40B4-BE49-F238E27FC236}">
                        <a16:creationId xmlns:a16="http://schemas.microsoft.com/office/drawing/2014/main" id="{D3C08F32-3466-441D-9204-A594C1DDCFEB}"/>
                      </a:ext>
                    </a:extLst>
                  </p:cNvPr>
                  <p:cNvCxnSpPr>
                    <a:cxnSpLocks/>
                  </p:cNvCxnSpPr>
                  <p:nvPr/>
                </p:nvCxnSpPr>
                <p:spPr>
                  <a:xfrm>
                    <a:off x="990600" y="3433764"/>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5" name="Straight Connector 124">
                    <a:extLst>
                      <a:ext uri="{FF2B5EF4-FFF2-40B4-BE49-F238E27FC236}">
                        <a16:creationId xmlns:a16="http://schemas.microsoft.com/office/drawing/2014/main" id="{D4D6ADA5-5361-460B-9A85-A6F5E448BB56}"/>
                      </a:ext>
                    </a:extLst>
                  </p:cNvPr>
                  <p:cNvCxnSpPr>
                    <a:cxnSpLocks/>
                  </p:cNvCxnSpPr>
                  <p:nvPr/>
                </p:nvCxnSpPr>
                <p:spPr>
                  <a:xfrm>
                    <a:off x="990600" y="3836196"/>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6" name="Straight Connector 125">
                    <a:extLst>
                      <a:ext uri="{FF2B5EF4-FFF2-40B4-BE49-F238E27FC236}">
                        <a16:creationId xmlns:a16="http://schemas.microsoft.com/office/drawing/2014/main" id="{781CBA02-966E-40CB-A298-80E1267646FD}"/>
                      </a:ext>
                    </a:extLst>
                  </p:cNvPr>
                  <p:cNvCxnSpPr>
                    <a:cxnSpLocks/>
                  </p:cNvCxnSpPr>
                  <p:nvPr/>
                </p:nvCxnSpPr>
                <p:spPr>
                  <a:xfrm>
                    <a:off x="990600" y="4237438"/>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7" name="Straight Connector 126">
                    <a:extLst>
                      <a:ext uri="{FF2B5EF4-FFF2-40B4-BE49-F238E27FC236}">
                        <a16:creationId xmlns:a16="http://schemas.microsoft.com/office/drawing/2014/main" id="{F7880EDC-F280-46D9-8126-9E85EA597117}"/>
                      </a:ext>
                    </a:extLst>
                  </p:cNvPr>
                  <p:cNvCxnSpPr>
                    <a:cxnSpLocks/>
                  </p:cNvCxnSpPr>
                  <p:nvPr/>
                </p:nvCxnSpPr>
                <p:spPr>
                  <a:xfrm>
                    <a:off x="990600" y="4636294"/>
                    <a:ext cx="61913" cy="0"/>
                  </a:xfrm>
                  <a:prstGeom prst="line">
                    <a:avLst/>
                  </a:prstGeom>
                  <a:noFill/>
                  <a:ln w="12700" cap="flat" cmpd="sng" algn="ctr">
                    <a:solidFill>
                      <a:sysClr val="windowText" lastClr="000000">
                        <a:lumMod val="85000"/>
                        <a:lumOff val="15000"/>
                      </a:sysClr>
                    </a:solidFill>
                    <a:prstDash val="solid"/>
                    <a:miter lim="800000"/>
                  </a:ln>
                  <a:effectLst/>
                </p:spPr>
              </p:cxnSp>
            </p:grpSp>
            <p:grpSp>
              <p:nvGrpSpPr>
                <p:cNvPr id="109" name="Group 108">
                  <a:extLst>
                    <a:ext uri="{FF2B5EF4-FFF2-40B4-BE49-F238E27FC236}">
                      <a16:creationId xmlns:a16="http://schemas.microsoft.com/office/drawing/2014/main" id="{E8DB05F8-B045-486B-AE37-150AB9610519}"/>
                    </a:ext>
                  </a:extLst>
                </p:cNvPr>
                <p:cNvGrpSpPr/>
                <p:nvPr/>
              </p:nvGrpSpPr>
              <p:grpSpPr>
                <a:xfrm>
                  <a:off x="1052513" y="4636293"/>
                  <a:ext cx="4390426" cy="61914"/>
                  <a:chOff x="1052513" y="4636293"/>
                  <a:chExt cx="4390426" cy="61914"/>
                </a:xfrm>
              </p:grpSpPr>
              <p:cxnSp>
                <p:nvCxnSpPr>
                  <p:cNvPr id="110" name="Straight Connector 109">
                    <a:extLst>
                      <a:ext uri="{FF2B5EF4-FFF2-40B4-BE49-F238E27FC236}">
                        <a16:creationId xmlns:a16="http://schemas.microsoft.com/office/drawing/2014/main" id="{5C52497C-5081-487B-B556-F5ABE14F1081}"/>
                      </a:ext>
                    </a:extLst>
                  </p:cNvPr>
                  <p:cNvCxnSpPr>
                    <a:cxnSpLocks/>
                  </p:cNvCxnSpPr>
                  <p:nvPr/>
                </p:nvCxnSpPr>
                <p:spPr>
                  <a:xfrm rot="16200000" flipV="1">
                    <a:off x="1021556"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1" name="Straight Connector 110">
                    <a:extLst>
                      <a:ext uri="{FF2B5EF4-FFF2-40B4-BE49-F238E27FC236}">
                        <a16:creationId xmlns:a16="http://schemas.microsoft.com/office/drawing/2014/main" id="{1316C049-1CDC-42B4-AC76-D367DD6FFC3B}"/>
                      </a:ext>
                    </a:extLst>
                  </p:cNvPr>
                  <p:cNvCxnSpPr>
                    <a:cxnSpLocks/>
                  </p:cNvCxnSpPr>
                  <p:nvPr/>
                </p:nvCxnSpPr>
                <p:spPr>
                  <a:xfrm rot="16200000" flipV="1">
                    <a:off x="1464469"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2" name="Straight Connector 111">
                    <a:extLst>
                      <a:ext uri="{FF2B5EF4-FFF2-40B4-BE49-F238E27FC236}">
                        <a16:creationId xmlns:a16="http://schemas.microsoft.com/office/drawing/2014/main" id="{9786EF2C-C781-43D1-97F6-486859A589EE}"/>
                      </a:ext>
                    </a:extLst>
                  </p:cNvPr>
                  <p:cNvCxnSpPr>
                    <a:cxnSpLocks/>
                  </p:cNvCxnSpPr>
                  <p:nvPr/>
                </p:nvCxnSpPr>
                <p:spPr>
                  <a:xfrm rot="16200000" flipV="1">
                    <a:off x="1902619"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3" name="Straight Connector 112">
                    <a:extLst>
                      <a:ext uri="{FF2B5EF4-FFF2-40B4-BE49-F238E27FC236}">
                        <a16:creationId xmlns:a16="http://schemas.microsoft.com/office/drawing/2014/main" id="{002FD3B6-8881-49AD-A665-9B9CE2B6FF74}"/>
                      </a:ext>
                    </a:extLst>
                  </p:cNvPr>
                  <p:cNvCxnSpPr>
                    <a:cxnSpLocks/>
                  </p:cNvCxnSpPr>
                  <p:nvPr/>
                </p:nvCxnSpPr>
                <p:spPr>
                  <a:xfrm rot="16200000" flipV="1">
                    <a:off x="2340769" y="466725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4" name="Straight Connector 113">
                    <a:extLst>
                      <a:ext uri="{FF2B5EF4-FFF2-40B4-BE49-F238E27FC236}">
                        <a16:creationId xmlns:a16="http://schemas.microsoft.com/office/drawing/2014/main" id="{8468B070-81A8-4A2B-9350-1CBAA96C67ED}"/>
                      </a:ext>
                    </a:extLst>
                  </p:cNvPr>
                  <p:cNvCxnSpPr>
                    <a:cxnSpLocks/>
                  </p:cNvCxnSpPr>
                  <p:nvPr/>
                </p:nvCxnSpPr>
                <p:spPr>
                  <a:xfrm rot="16200000" flipV="1">
                    <a:off x="2783679"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5" name="Straight Connector 114">
                    <a:extLst>
                      <a:ext uri="{FF2B5EF4-FFF2-40B4-BE49-F238E27FC236}">
                        <a16:creationId xmlns:a16="http://schemas.microsoft.com/office/drawing/2014/main" id="{465A962E-85CC-49FB-BF20-BED2AFEBBED2}"/>
                      </a:ext>
                    </a:extLst>
                  </p:cNvPr>
                  <p:cNvCxnSpPr>
                    <a:cxnSpLocks/>
                  </p:cNvCxnSpPr>
                  <p:nvPr/>
                </p:nvCxnSpPr>
                <p:spPr>
                  <a:xfrm rot="16200000" flipV="1">
                    <a:off x="3217068"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6" name="Straight Connector 115">
                    <a:extLst>
                      <a:ext uri="{FF2B5EF4-FFF2-40B4-BE49-F238E27FC236}">
                        <a16:creationId xmlns:a16="http://schemas.microsoft.com/office/drawing/2014/main" id="{DB4AEB2E-6AA8-4662-B326-93DB5454A5F4}"/>
                      </a:ext>
                    </a:extLst>
                  </p:cNvPr>
                  <p:cNvCxnSpPr>
                    <a:cxnSpLocks/>
                  </p:cNvCxnSpPr>
                  <p:nvPr/>
                </p:nvCxnSpPr>
                <p:spPr>
                  <a:xfrm rot="16200000" flipV="1">
                    <a:off x="3661165"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7" name="Straight Connector 116">
                    <a:extLst>
                      <a:ext uri="{FF2B5EF4-FFF2-40B4-BE49-F238E27FC236}">
                        <a16:creationId xmlns:a16="http://schemas.microsoft.com/office/drawing/2014/main" id="{E3A1FF44-F340-406E-B0B6-728F0F2F539A}"/>
                      </a:ext>
                    </a:extLst>
                  </p:cNvPr>
                  <p:cNvCxnSpPr>
                    <a:cxnSpLocks/>
                  </p:cNvCxnSpPr>
                  <p:nvPr/>
                </p:nvCxnSpPr>
                <p:spPr>
                  <a:xfrm rot="16200000" flipV="1">
                    <a:off x="4100500"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8" name="Straight Connector 117">
                    <a:extLst>
                      <a:ext uri="{FF2B5EF4-FFF2-40B4-BE49-F238E27FC236}">
                        <a16:creationId xmlns:a16="http://schemas.microsoft.com/office/drawing/2014/main" id="{7E1AC761-8CEB-4E49-80E6-FEE572011D6F}"/>
                      </a:ext>
                    </a:extLst>
                  </p:cNvPr>
                  <p:cNvCxnSpPr>
                    <a:cxnSpLocks/>
                  </p:cNvCxnSpPr>
                  <p:nvPr/>
                </p:nvCxnSpPr>
                <p:spPr>
                  <a:xfrm rot="16200000" flipV="1">
                    <a:off x="4536872"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19" name="Straight Connector 118">
                    <a:extLst>
                      <a:ext uri="{FF2B5EF4-FFF2-40B4-BE49-F238E27FC236}">
                        <a16:creationId xmlns:a16="http://schemas.microsoft.com/office/drawing/2014/main" id="{D89F7468-EEBA-4EF2-BB4D-1028452C6D21}"/>
                      </a:ext>
                    </a:extLst>
                  </p:cNvPr>
                  <p:cNvCxnSpPr>
                    <a:cxnSpLocks/>
                  </p:cNvCxnSpPr>
                  <p:nvPr/>
                </p:nvCxnSpPr>
                <p:spPr>
                  <a:xfrm rot="16200000" flipV="1">
                    <a:off x="4972641" y="466725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20" name="Straight Connector 119">
                    <a:extLst>
                      <a:ext uri="{FF2B5EF4-FFF2-40B4-BE49-F238E27FC236}">
                        <a16:creationId xmlns:a16="http://schemas.microsoft.com/office/drawing/2014/main" id="{70D33AE7-53CD-49B7-A8BD-871996F772EA}"/>
                      </a:ext>
                    </a:extLst>
                  </p:cNvPr>
                  <p:cNvCxnSpPr>
                    <a:cxnSpLocks/>
                  </p:cNvCxnSpPr>
                  <p:nvPr/>
                </p:nvCxnSpPr>
                <p:spPr>
                  <a:xfrm rot="16200000" flipV="1">
                    <a:off x="5411982" y="4667251"/>
                    <a:ext cx="61913" cy="0"/>
                  </a:xfrm>
                  <a:prstGeom prst="line">
                    <a:avLst/>
                  </a:prstGeom>
                  <a:noFill/>
                  <a:ln w="12700" cap="flat" cmpd="sng" algn="ctr">
                    <a:solidFill>
                      <a:sysClr val="windowText" lastClr="000000">
                        <a:lumMod val="85000"/>
                        <a:lumOff val="15000"/>
                      </a:sysClr>
                    </a:solidFill>
                    <a:prstDash val="solid"/>
                    <a:miter lim="800000"/>
                  </a:ln>
                  <a:effectLst/>
                </p:spPr>
              </p:cxnSp>
            </p:grpSp>
          </p:grpSp>
          <p:grpSp>
            <p:nvGrpSpPr>
              <p:cNvPr id="103" name="Group 102">
                <a:extLst>
                  <a:ext uri="{FF2B5EF4-FFF2-40B4-BE49-F238E27FC236}">
                    <a16:creationId xmlns:a16="http://schemas.microsoft.com/office/drawing/2014/main" id="{2792F251-C8D2-490E-841B-F9A9230E980D}"/>
                  </a:ext>
                </a:extLst>
              </p:cNvPr>
              <p:cNvGrpSpPr/>
              <p:nvPr/>
            </p:nvGrpSpPr>
            <p:grpSpPr>
              <a:xfrm rot="20422628">
                <a:off x="996101" y="4381501"/>
                <a:ext cx="123825" cy="71435"/>
                <a:chOff x="996101" y="4417219"/>
                <a:chExt cx="123825" cy="71435"/>
              </a:xfrm>
            </p:grpSpPr>
            <p:sp>
              <p:nvSpPr>
                <p:cNvPr id="104" name="Rectangle 103">
                  <a:extLst>
                    <a:ext uri="{FF2B5EF4-FFF2-40B4-BE49-F238E27FC236}">
                      <a16:creationId xmlns:a16="http://schemas.microsoft.com/office/drawing/2014/main" id="{D4A00E6A-6635-413A-A591-C68D20B2E627}"/>
                    </a:ext>
                  </a:extLst>
                </p:cNvPr>
                <p:cNvSpPr/>
                <p:nvPr/>
              </p:nvSpPr>
              <p:spPr>
                <a:xfrm>
                  <a:off x="996186" y="4417219"/>
                  <a:ext cx="112651" cy="71435"/>
                </a:xfrm>
                <a:prstGeom prst="rect">
                  <a:avLst/>
                </a:prstGeom>
                <a:solidFill>
                  <a:sysClr val="window" lastClr="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cxnSp>
              <p:nvCxnSpPr>
                <p:cNvPr id="105" name="Straight Connector 104">
                  <a:extLst>
                    <a:ext uri="{FF2B5EF4-FFF2-40B4-BE49-F238E27FC236}">
                      <a16:creationId xmlns:a16="http://schemas.microsoft.com/office/drawing/2014/main" id="{3764EC1A-0306-420C-9DE1-B025A046451E}"/>
                    </a:ext>
                  </a:extLst>
                </p:cNvPr>
                <p:cNvCxnSpPr/>
                <p:nvPr/>
              </p:nvCxnSpPr>
              <p:spPr>
                <a:xfrm>
                  <a:off x="996101" y="4417219"/>
                  <a:ext cx="123825"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106" name="Straight Connector 105">
                  <a:extLst>
                    <a:ext uri="{FF2B5EF4-FFF2-40B4-BE49-F238E27FC236}">
                      <a16:creationId xmlns:a16="http://schemas.microsoft.com/office/drawing/2014/main" id="{FF9C7E8A-1CE0-4D7B-AE1C-770FA599A906}"/>
                    </a:ext>
                  </a:extLst>
                </p:cNvPr>
                <p:cNvCxnSpPr/>
                <p:nvPr/>
              </p:nvCxnSpPr>
              <p:spPr>
                <a:xfrm>
                  <a:off x="996101" y="4483892"/>
                  <a:ext cx="123825" cy="0"/>
                </a:xfrm>
                <a:prstGeom prst="line">
                  <a:avLst/>
                </a:prstGeom>
                <a:noFill/>
                <a:ln w="12700" cap="flat" cmpd="sng" algn="ctr">
                  <a:solidFill>
                    <a:sysClr val="windowText" lastClr="000000">
                      <a:lumMod val="85000"/>
                      <a:lumOff val="15000"/>
                    </a:sysClr>
                  </a:solidFill>
                  <a:prstDash val="solid"/>
                  <a:miter lim="800000"/>
                </a:ln>
                <a:effectLst/>
              </p:spPr>
            </p:cxnSp>
          </p:grpSp>
        </p:grpSp>
      </p:grpSp>
      <p:graphicFrame>
        <p:nvGraphicFramePr>
          <p:cNvPr id="128" name="Table 84">
            <a:extLst>
              <a:ext uri="{FF2B5EF4-FFF2-40B4-BE49-F238E27FC236}">
                <a16:creationId xmlns:a16="http://schemas.microsoft.com/office/drawing/2014/main" id="{11799635-8D2E-46F9-A7B9-4B576B4E32DE}"/>
              </a:ext>
            </a:extLst>
          </p:cNvPr>
          <p:cNvGraphicFramePr>
            <a:graphicFrameLocks noGrp="1"/>
          </p:cNvGraphicFramePr>
          <p:nvPr/>
        </p:nvGraphicFramePr>
        <p:xfrm>
          <a:off x="359531" y="5494204"/>
          <a:ext cx="5397083" cy="597335"/>
        </p:xfrm>
        <a:graphic>
          <a:graphicData uri="http://schemas.openxmlformats.org/drawingml/2006/table">
            <a:tbl>
              <a:tblPr firstRow="1" bandRow="1"/>
              <a:tblGrid>
                <a:gridCol w="695166">
                  <a:extLst>
                    <a:ext uri="{9D8B030D-6E8A-4147-A177-3AD203B41FA5}">
                      <a16:colId xmlns:a16="http://schemas.microsoft.com/office/drawing/2014/main" val="2870294629"/>
                    </a:ext>
                  </a:extLst>
                </a:gridCol>
                <a:gridCol w="427447">
                  <a:extLst>
                    <a:ext uri="{9D8B030D-6E8A-4147-A177-3AD203B41FA5}">
                      <a16:colId xmlns:a16="http://schemas.microsoft.com/office/drawing/2014/main" val="1228337938"/>
                    </a:ext>
                  </a:extLst>
                </a:gridCol>
                <a:gridCol w="427447">
                  <a:extLst>
                    <a:ext uri="{9D8B030D-6E8A-4147-A177-3AD203B41FA5}">
                      <a16:colId xmlns:a16="http://schemas.microsoft.com/office/drawing/2014/main" val="1681602784"/>
                    </a:ext>
                  </a:extLst>
                </a:gridCol>
                <a:gridCol w="427447">
                  <a:extLst>
                    <a:ext uri="{9D8B030D-6E8A-4147-A177-3AD203B41FA5}">
                      <a16:colId xmlns:a16="http://schemas.microsoft.com/office/drawing/2014/main" val="1936368660"/>
                    </a:ext>
                  </a:extLst>
                </a:gridCol>
                <a:gridCol w="427447">
                  <a:extLst>
                    <a:ext uri="{9D8B030D-6E8A-4147-A177-3AD203B41FA5}">
                      <a16:colId xmlns:a16="http://schemas.microsoft.com/office/drawing/2014/main" val="2568428809"/>
                    </a:ext>
                  </a:extLst>
                </a:gridCol>
                <a:gridCol w="427447">
                  <a:extLst>
                    <a:ext uri="{9D8B030D-6E8A-4147-A177-3AD203B41FA5}">
                      <a16:colId xmlns:a16="http://schemas.microsoft.com/office/drawing/2014/main" val="420145860"/>
                    </a:ext>
                  </a:extLst>
                </a:gridCol>
                <a:gridCol w="427447">
                  <a:extLst>
                    <a:ext uri="{9D8B030D-6E8A-4147-A177-3AD203B41FA5}">
                      <a16:colId xmlns:a16="http://schemas.microsoft.com/office/drawing/2014/main" val="1564825108"/>
                    </a:ext>
                  </a:extLst>
                </a:gridCol>
                <a:gridCol w="427447">
                  <a:extLst>
                    <a:ext uri="{9D8B030D-6E8A-4147-A177-3AD203B41FA5}">
                      <a16:colId xmlns:a16="http://schemas.microsoft.com/office/drawing/2014/main" val="628446700"/>
                    </a:ext>
                  </a:extLst>
                </a:gridCol>
                <a:gridCol w="427447">
                  <a:extLst>
                    <a:ext uri="{9D8B030D-6E8A-4147-A177-3AD203B41FA5}">
                      <a16:colId xmlns:a16="http://schemas.microsoft.com/office/drawing/2014/main" val="574452224"/>
                    </a:ext>
                  </a:extLst>
                </a:gridCol>
                <a:gridCol w="427447">
                  <a:extLst>
                    <a:ext uri="{9D8B030D-6E8A-4147-A177-3AD203B41FA5}">
                      <a16:colId xmlns:a16="http://schemas.microsoft.com/office/drawing/2014/main" val="1690540639"/>
                    </a:ext>
                  </a:extLst>
                </a:gridCol>
                <a:gridCol w="427447">
                  <a:extLst>
                    <a:ext uri="{9D8B030D-6E8A-4147-A177-3AD203B41FA5}">
                      <a16:colId xmlns:a16="http://schemas.microsoft.com/office/drawing/2014/main" val="3510812888"/>
                    </a:ext>
                  </a:extLst>
                </a:gridCol>
                <a:gridCol w="427447">
                  <a:extLst>
                    <a:ext uri="{9D8B030D-6E8A-4147-A177-3AD203B41FA5}">
                      <a16:colId xmlns:a16="http://schemas.microsoft.com/office/drawing/2014/main" val="1194911760"/>
                    </a:ext>
                  </a:extLst>
                </a:gridCol>
              </a:tblGrid>
              <a:tr h="165509">
                <a:tc gridSpan="12">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r>
                        <a:rPr lang="en-US" sz="1000" b="1" baseline="0" dirty="0">
                          <a:solidFill>
                            <a:schemeClr val="tx1">
                              <a:lumMod val="85000"/>
                              <a:lumOff val="15000"/>
                            </a:schemeClr>
                          </a:solidFill>
                          <a:latin typeface="Arial" panose="020B0604020202020204" pitchFamily="34" charset="0"/>
                          <a:cs typeface="Arial" panose="020B0604020202020204" pitchFamily="34" charset="0"/>
                        </a:rPr>
                        <a:t>No. at risk</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hMerge="1">
                  <a:txBody>
                    <a:body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78972074"/>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Neratinib</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131</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126</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121</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113</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100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94</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93</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91</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91</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88</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84</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533039895"/>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Placebo</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164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159</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151</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143</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107</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103</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99</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99</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98</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94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86690088"/>
                  </a:ext>
                </a:extLst>
              </a:tr>
            </a:tbl>
          </a:graphicData>
        </a:graphic>
      </p:graphicFrame>
      <p:sp>
        <p:nvSpPr>
          <p:cNvPr id="129" name="TextBox 128">
            <a:extLst>
              <a:ext uri="{FF2B5EF4-FFF2-40B4-BE49-F238E27FC236}">
                <a16:creationId xmlns:a16="http://schemas.microsoft.com/office/drawing/2014/main" id="{8E646AEB-4219-4476-9985-200563FEF0DA}"/>
              </a:ext>
            </a:extLst>
          </p:cNvPr>
          <p:cNvSpPr txBox="1"/>
          <p:nvPr/>
        </p:nvSpPr>
        <p:spPr>
          <a:xfrm rot="16200000">
            <a:off x="-353333" y="3438359"/>
            <a:ext cx="2244204"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Invasive disease-free survival (%)</a:t>
            </a:r>
          </a:p>
        </p:txBody>
      </p:sp>
      <p:sp>
        <p:nvSpPr>
          <p:cNvPr id="130" name="TextBox 129">
            <a:extLst>
              <a:ext uri="{FF2B5EF4-FFF2-40B4-BE49-F238E27FC236}">
                <a16:creationId xmlns:a16="http://schemas.microsoft.com/office/drawing/2014/main" id="{7E88DC0E-828E-4E91-B7E8-3EB278D1EF09}"/>
              </a:ext>
            </a:extLst>
          </p:cNvPr>
          <p:cNvSpPr txBox="1"/>
          <p:nvPr/>
        </p:nvSpPr>
        <p:spPr>
          <a:xfrm>
            <a:off x="2509230" y="5102547"/>
            <a:ext cx="1846659"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Months after randomization</a:t>
            </a:r>
          </a:p>
        </p:txBody>
      </p:sp>
      <p:grpSp>
        <p:nvGrpSpPr>
          <p:cNvPr id="131" name="Group 130">
            <a:extLst>
              <a:ext uri="{FF2B5EF4-FFF2-40B4-BE49-F238E27FC236}">
                <a16:creationId xmlns:a16="http://schemas.microsoft.com/office/drawing/2014/main" id="{7F17FE48-4387-4F22-9E1D-D08C93D10D69}"/>
              </a:ext>
            </a:extLst>
          </p:cNvPr>
          <p:cNvGrpSpPr/>
          <p:nvPr/>
        </p:nvGrpSpPr>
        <p:grpSpPr>
          <a:xfrm>
            <a:off x="4808097" y="4421410"/>
            <a:ext cx="766850" cy="307777"/>
            <a:chOff x="4694093" y="4214506"/>
            <a:chExt cx="766850" cy="307777"/>
          </a:xfrm>
        </p:grpSpPr>
        <p:sp>
          <p:nvSpPr>
            <p:cNvPr id="132" name="TextBox 131">
              <a:extLst>
                <a:ext uri="{FF2B5EF4-FFF2-40B4-BE49-F238E27FC236}">
                  <a16:creationId xmlns:a16="http://schemas.microsoft.com/office/drawing/2014/main" id="{3FFEFC8A-97CC-4231-9B51-8F7E5E7730B9}"/>
                </a:ext>
              </a:extLst>
            </p:cNvPr>
            <p:cNvSpPr txBox="1"/>
            <p:nvPr/>
          </p:nvSpPr>
          <p:spPr>
            <a:xfrm>
              <a:off x="4906304" y="4214506"/>
              <a:ext cx="554639"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Neratinib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Placebo</a:t>
              </a:r>
            </a:p>
          </p:txBody>
        </p:sp>
        <p:cxnSp>
          <p:nvCxnSpPr>
            <p:cNvPr id="133" name="Straight Connector 132">
              <a:extLst>
                <a:ext uri="{FF2B5EF4-FFF2-40B4-BE49-F238E27FC236}">
                  <a16:creationId xmlns:a16="http://schemas.microsoft.com/office/drawing/2014/main" id="{67CECA05-54D2-4010-A1A9-7996F7B43D0A}"/>
                </a:ext>
              </a:extLst>
            </p:cNvPr>
            <p:cNvCxnSpPr/>
            <p:nvPr/>
          </p:nvCxnSpPr>
          <p:spPr>
            <a:xfrm>
              <a:off x="4694093" y="4297707"/>
              <a:ext cx="135082" cy="0"/>
            </a:xfrm>
            <a:prstGeom prst="line">
              <a:avLst/>
            </a:prstGeom>
            <a:noFill/>
            <a:ln w="25400" cap="flat" cmpd="sng" algn="ctr">
              <a:solidFill>
                <a:srgbClr val="0482BF"/>
              </a:solidFill>
              <a:prstDash val="solid"/>
              <a:miter lim="800000"/>
            </a:ln>
            <a:effectLst/>
          </p:spPr>
        </p:cxnSp>
        <p:cxnSp>
          <p:nvCxnSpPr>
            <p:cNvPr id="134" name="Straight Connector 133">
              <a:extLst>
                <a:ext uri="{FF2B5EF4-FFF2-40B4-BE49-F238E27FC236}">
                  <a16:creationId xmlns:a16="http://schemas.microsoft.com/office/drawing/2014/main" id="{2308EC3E-CD68-43B1-93FA-A433D50075C1}"/>
                </a:ext>
              </a:extLst>
            </p:cNvPr>
            <p:cNvCxnSpPr/>
            <p:nvPr/>
          </p:nvCxnSpPr>
          <p:spPr>
            <a:xfrm>
              <a:off x="4694093" y="4438196"/>
              <a:ext cx="135082" cy="0"/>
            </a:xfrm>
            <a:prstGeom prst="line">
              <a:avLst/>
            </a:prstGeom>
            <a:noFill/>
            <a:ln w="25400" cap="flat" cmpd="sng" algn="ctr">
              <a:solidFill>
                <a:srgbClr val="FDB61B"/>
              </a:solidFill>
              <a:prstDash val="solid"/>
              <a:miter lim="800000"/>
            </a:ln>
            <a:effectLst/>
          </p:spPr>
        </p:cxnSp>
      </p:grpSp>
      <p:sp>
        <p:nvSpPr>
          <p:cNvPr id="135" name="Freeform: Shape 134">
            <a:extLst>
              <a:ext uri="{FF2B5EF4-FFF2-40B4-BE49-F238E27FC236}">
                <a16:creationId xmlns:a16="http://schemas.microsoft.com/office/drawing/2014/main" id="{E2B5EE15-8D13-4EA3-8B96-7DE6A9821ACD}"/>
              </a:ext>
            </a:extLst>
          </p:cNvPr>
          <p:cNvSpPr/>
          <p:nvPr/>
        </p:nvSpPr>
        <p:spPr>
          <a:xfrm>
            <a:off x="1155404" y="2442104"/>
            <a:ext cx="4413250" cy="596900"/>
          </a:xfrm>
          <a:custGeom>
            <a:avLst/>
            <a:gdLst>
              <a:gd name="connsiteX0" fmla="*/ 0 w 4413250"/>
              <a:gd name="connsiteY0" fmla="*/ 0 h 596900"/>
              <a:gd name="connsiteX1" fmla="*/ 482600 w 4413250"/>
              <a:gd name="connsiteY1" fmla="*/ 0 h 596900"/>
              <a:gd name="connsiteX2" fmla="*/ 482600 w 4413250"/>
              <a:gd name="connsiteY2" fmla="*/ 25400 h 596900"/>
              <a:gd name="connsiteX3" fmla="*/ 603250 w 4413250"/>
              <a:gd name="connsiteY3" fmla="*/ 25400 h 596900"/>
              <a:gd name="connsiteX4" fmla="*/ 603250 w 4413250"/>
              <a:gd name="connsiteY4" fmla="*/ 63500 h 596900"/>
              <a:gd name="connsiteX5" fmla="*/ 908050 w 4413250"/>
              <a:gd name="connsiteY5" fmla="*/ 63500 h 596900"/>
              <a:gd name="connsiteX6" fmla="*/ 908050 w 4413250"/>
              <a:gd name="connsiteY6" fmla="*/ 88900 h 596900"/>
              <a:gd name="connsiteX7" fmla="*/ 1123950 w 4413250"/>
              <a:gd name="connsiteY7" fmla="*/ 88900 h 596900"/>
              <a:gd name="connsiteX8" fmla="*/ 1123950 w 4413250"/>
              <a:gd name="connsiteY8" fmla="*/ 133350 h 596900"/>
              <a:gd name="connsiteX9" fmla="*/ 1162050 w 4413250"/>
              <a:gd name="connsiteY9" fmla="*/ 133350 h 596900"/>
              <a:gd name="connsiteX10" fmla="*/ 1162050 w 4413250"/>
              <a:gd name="connsiteY10" fmla="*/ 165100 h 596900"/>
              <a:gd name="connsiteX11" fmla="*/ 1206500 w 4413250"/>
              <a:gd name="connsiteY11" fmla="*/ 165100 h 596900"/>
              <a:gd name="connsiteX12" fmla="*/ 1206500 w 4413250"/>
              <a:gd name="connsiteY12" fmla="*/ 196850 h 596900"/>
              <a:gd name="connsiteX13" fmla="*/ 1339850 w 4413250"/>
              <a:gd name="connsiteY13" fmla="*/ 196850 h 596900"/>
              <a:gd name="connsiteX14" fmla="*/ 1339850 w 4413250"/>
              <a:gd name="connsiteY14" fmla="*/ 222250 h 596900"/>
              <a:gd name="connsiteX15" fmla="*/ 1574800 w 4413250"/>
              <a:gd name="connsiteY15" fmla="*/ 222250 h 596900"/>
              <a:gd name="connsiteX16" fmla="*/ 1574800 w 4413250"/>
              <a:gd name="connsiteY16" fmla="*/ 273050 h 596900"/>
              <a:gd name="connsiteX17" fmla="*/ 1619250 w 4413250"/>
              <a:gd name="connsiteY17" fmla="*/ 273050 h 596900"/>
              <a:gd name="connsiteX18" fmla="*/ 1619250 w 4413250"/>
              <a:gd name="connsiteY18" fmla="*/ 298450 h 596900"/>
              <a:gd name="connsiteX19" fmla="*/ 1720850 w 4413250"/>
              <a:gd name="connsiteY19" fmla="*/ 298450 h 596900"/>
              <a:gd name="connsiteX20" fmla="*/ 1720850 w 4413250"/>
              <a:gd name="connsiteY20" fmla="*/ 336550 h 596900"/>
              <a:gd name="connsiteX21" fmla="*/ 1746250 w 4413250"/>
              <a:gd name="connsiteY21" fmla="*/ 336550 h 596900"/>
              <a:gd name="connsiteX22" fmla="*/ 1746250 w 4413250"/>
              <a:gd name="connsiteY22" fmla="*/ 361950 h 596900"/>
              <a:gd name="connsiteX23" fmla="*/ 1905000 w 4413250"/>
              <a:gd name="connsiteY23" fmla="*/ 361950 h 596900"/>
              <a:gd name="connsiteX24" fmla="*/ 1905000 w 4413250"/>
              <a:gd name="connsiteY24" fmla="*/ 400050 h 596900"/>
              <a:gd name="connsiteX25" fmla="*/ 2247900 w 4413250"/>
              <a:gd name="connsiteY25" fmla="*/ 400050 h 596900"/>
              <a:gd name="connsiteX26" fmla="*/ 2247900 w 4413250"/>
              <a:gd name="connsiteY26" fmla="*/ 438150 h 596900"/>
              <a:gd name="connsiteX27" fmla="*/ 3060700 w 4413250"/>
              <a:gd name="connsiteY27" fmla="*/ 438150 h 596900"/>
              <a:gd name="connsiteX28" fmla="*/ 3060700 w 4413250"/>
              <a:gd name="connsiteY28" fmla="*/ 488950 h 596900"/>
              <a:gd name="connsiteX29" fmla="*/ 3619500 w 4413250"/>
              <a:gd name="connsiteY29" fmla="*/ 488950 h 596900"/>
              <a:gd name="connsiteX30" fmla="*/ 3619500 w 4413250"/>
              <a:gd name="connsiteY30" fmla="*/ 514350 h 596900"/>
              <a:gd name="connsiteX31" fmla="*/ 3771900 w 4413250"/>
              <a:gd name="connsiteY31" fmla="*/ 514350 h 596900"/>
              <a:gd name="connsiteX32" fmla="*/ 3771900 w 4413250"/>
              <a:gd name="connsiteY32" fmla="*/ 558800 h 596900"/>
              <a:gd name="connsiteX33" fmla="*/ 4413250 w 4413250"/>
              <a:gd name="connsiteY33" fmla="*/ 558800 h 596900"/>
              <a:gd name="connsiteX34" fmla="*/ 4413250 w 4413250"/>
              <a:gd name="connsiteY34" fmla="*/ 596900 h 59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413250" h="596900">
                <a:moveTo>
                  <a:pt x="0" y="0"/>
                </a:moveTo>
                <a:lnTo>
                  <a:pt x="482600" y="0"/>
                </a:lnTo>
                <a:lnTo>
                  <a:pt x="482600" y="25400"/>
                </a:lnTo>
                <a:lnTo>
                  <a:pt x="603250" y="25400"/>
                </a:lnTo>
                <a:lnTo>
                  <a:pt x="603250" y="63500"/>
                </a:lnTo>
                <a:lnTo>
                  <a:pt x="908050" y="63500"/>
                </a:lnTo>
                <a:lnTo>
                  <a:pt x="908050" y="88900"/>
                </a:lnTo>
                <a:lnTo>
                  <a:pt x="1123950" y="88900"/>
                </a:lnTo>
                <a:lnTo>
                  <a:pt x="1123950" y="133350"/>
                </a:lnTo>
                <a:lnTo>
                  <a:pt x="1162050" y="133350"/>
                </a:lnTo>
                <a:lnTo>
                  <a:pt x="1162050" y="165100"/>
                </a:lnTo>
                <a:lnTo>
                  <a:pt x="1206500" y="165100"/>
                </a:lnTo>
                <a:lnTo>
                  <a:pt x="1206500" y="196850"/>
                </a:lnTo>
                <a:lnTo>
                  <a:pt x="1339850" y="196850"/>
                </a:lnTo>
                <a:lnTo>
                  <a:pt x="1339850" y="222250"/>
                </a:lnTo>
                <a:lnTo>
                  <a:pt x="1574800" y="222250"/>
                </a:lnTo>
                <a:lnTo>
                  <a:pt x="1574800" y="273050"/>
                </a:lnTo>
                <a:lnTo>
                  <a:pt x="1619250" y="273050"/>
                </a:lnTo>
                <a:lnTo>
                  <a:pt x="1619250" y="298450"/>
                </a:lnTo>
                <a:lnTo>
                  <a:pt x="1720850" y="298450"/>
                </a:lnTo>
                <a:lnTo>
                  <a:pt x="1720850" y="336550"/>
                </a:lnTo>
                <a:lnTo>
                  <a:pt x="1746250" y="336550"/>
                </a:lnTo>
                <a:lnTo>
                  <a:pt x="1746250" y="361950"/>
                </a:lnTo>
                <a:lnTo>
                  <a:pt x="1905000" y="361950"/>
                </a:lnTo>
                <a:lnTo>
                  <a:pt x="1905000" y="400050"/>
                </a:lnTo>
                <a:lnTo>
                  <a:pt x="2247900" y="400050"/>
                </a:lnTo>
                <a:lnTo>
                  <a:pt x="2247900" y="438150"/>
                </a:lnTo>
                <a:lnTo>
                  <a:pt x="3060700" y="438150"/>
                </a:lnTo>
                <a:lnTo>
                  <a:pt x="3060700" y="488950"/>
                </a:lnTo>
                <a:lnTo>
                  <a:pt x="3619500" y="488950"/>
                </a:lnTo>
                <a:lnTo>
                  <a:pt x="3619500" y="514350"/>
                </a:lnTo>
                <a:lnTo>
                  <a:pt x="3771900" y="514350"/>
                </a:lnTo>
                <a:lnTo>
                  <a:pt x="3771900" y="558800"/>
                </a:lnTo>
                <a:lnTo>
                  <a:pt x="4413250" y="558800"/>
                </a:lnTo>
                <a:lnTo>
                  <a:pt x="4413250" y="596900"/>
                </a:lnTo>
              </a:path>
            </a:pathLst>
          </a:custGeom>
          <a:noFill/>
          <a:ln w="25400" cap="flat" cmpd="sng" algn="ctr">
            <a:solidFill>
              <a:srgbClr val="0482B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136" name="Freeform: Shape 135">
            <a:extLst>
              <a:ext uri="{FF2B5EF4-FFF2-40B4-BE49-F238E27FC236}">
                <a16:creationId xmlns:a16="http://schemas.microsoft.com/office/drawing/2014/main" id="{84968876-3A84-4C56-9263-8469FB4E55D6}"/>
              </a:ext>
            </a:extLst>
          </p:cNvPr>
          <p:cNvSpPr/>
          <p:nvPr/>
        </p:nvSpPr>
        <p:spPr>
          <a:xfrm>
            <a:off x="1161754" y="2436178"/>
            <a:ext cx="4406900" cy="908050"/>
          </a:xfrm>
          <a:custGeom>
            <a:avLst/>
            <a:gdLst>
              <a:gd name="connsiteX0" fmla="*/ 0 w 4406900"/>
              <a:gd name="connsiteY0" fmla="*/ 0 h 908050"/>
              <a:gd name="connsiteX1" fmla="*/ 234950 w 4406900"/>
              <a:gd name="connsiteY1" fmla="*/ 0 h 908050"/>
              <a:gd name="connsiteX2" fmla="*/ 234950 w 4406900"/>
              <a:gd name="connsiteY2" fmla="*/ 69850 h 908050"/>
              <a:gd name="connsiteX3" fmla="*/ 457200 w 4406900"/>
              <a:gd name="connsiteY3" fmla="*/ 69850 h 908050"/>
              <a:gd name="connsiteX4" fmla="*/ 457200 w 4406900"/>
              <a:gd name="connsiteY4" fmla="*/ 101600 h 908050"/>
              <a:gd name="connsiteX5" fmla="*/ 501650 w 4406900"/>
              <a:gd name="connsiteY5" fmla="*/ 101600 h 908050"/>
              <a:gd name="connsiteX6" fmla="*/ 501650 w 4406900"/>
              <a:gd name="connsiteY6" fmla="*/ 133350 h 908050"/>
              <a:gd name="connsiteX7" fmla="*/ 685800 w 4406900"/>
              <a:gd name="connsiteY7" fmla="*/ 133350 h 908050"/>
              <a:gd name="connsiteX8" fmla="*/ 685800 w 4406900"/>
              <a:gd name="connsiteY8" fmla="*/ 165100 h 908050"/>
              <a:gd name="connsiteX9" fmla="*/ 749300 w 4406900"/>
              <a:gd name="connsiteY9" fmla="*/ 165100 h 908050"/>
              <a:gd name="connsiteX10" fmla="*/ 749300 w 4406900"/>
              <a:gd name="connsiteY10" fmla="*/ 190500 h 908050"/>
              <a:gd name="connsiteX11" fmla="*/ 806450 w 4406900"/>
              <a:gd name="connsiteY11" fmla="*/ 190500 h 908050"/>
              <a:gd name="connsiteX12" fmla="*/ 806450 w 4406900"/>
              <a:gd name="connsiteY12" fmla="*/ 209550 h 908050"/>
              <a:gd name="connsiteX13" fmla="*/ 958850 w 4406900"/>
              <a:gd name="connsiteY13" fmla="*/ 209550 h 908050"/>
              <a:gd name="connsiteX14" fmla="*/ 958850 w 4406900"/>
              <a:gd name="connsiteY14" fmla="*/ 234950 h 908050"/>
              <a:gd name="connsiteX15" fmla="*/ 1041400 w 4406900"/>
              <a:gd name="connsiteY15" fmla="*/ 234950 h 908050"/>
              <a:gd name="connsiteX16" fmla="*/ 1041400 w 4406900"/>
              <a:gd name="connsiteY16" fmla="*/ 266700 h 908050"/>
              <a:gd name="connsiteX17" fmla="*/ 1066800 w 4406900"/>
              <a:gd name="connsiteY17" fmla="*/ 266700 h 908050"/>
              <a:gd name="connsiteX18" fmla="*/ 1066800 w 4406900"/>
              <a:gd name="connsiteY18" fmla="*/ 298450 h 908050"/>
              <a:gd name="connsiteX19" fmla="*/ 1130300 w 4406900"/>
              <a:gd name="connsiteY19" fmla="*/ 298450 h 908050"/>
              <a:gd name="connsiteX20" fmla="*/ 1130300 w 4406900"/>
              <a:gd name="connsiteY20" fmla="*/ 311150 h 908050"/>
              <a:gd name="connsiteX21" fmla="*/ 1187450 w 4406900"/>
              <a:gd name="connsiteY21" fmla="*/ 311150 h 908050"/>
              <a:gd name="connsiteX22" fmla="*/ 1187450 w 4406900"/>
              <a:gd name="connsiteY22" fmla="*/ 330200 h 908050"/>
              <a:gd name="connsiteX23" fmla="*/ 1231900 w 4406900"/>
              <a:gd name="connsiteY23" fmla="*/ 330200 h 908050"/>
              <a:gd name="connsiteX24" fmla="*/ 1231900 w 4406900"/>
              <a:gd name="connsiteY24" fmla="*/ 361950 h 908050"/>
              <a:gd name="connsiteX25" fmla="*/ 1263650 w 4406900"/>
              <a:gd name="connsiteY25" fmla="*/ 361950 h 908050"/>
              <a:gd name="connsiteX26" fmla="*/ 1263650 w 4406900"/>
              <a:gd name="connsiteY26" fmla="*/ 393700 h 908050"/>
              <a:gd name="connsiteX27" fmla="*/ 1320800 w 4406900"/>
              <a:gd name="connsiteY27" fmla="*/ 393700 h 908050"/>
              <a:gd name="connsiteX28" fmla="*/ 1320800 w 4406900"/>
              <a:gd name="connsiteY28" fmla="*/ 419100 h 908050"/>
              <a:gd name="connsiteX29" fmla="*/ 1346200 w 4406900"/>
              <a:gd name="connsiteY29" fmla="*/ 419100 h 908050"/>
              <a:gd name="connsiteX30" fmla="*/ 1346200 w 4406900"/>
              <a:gd name="connsiteY30" fmla="*/ 438150 h 908050"/>
              <a:gd name="connsiteX31" fmla="*/ 1390650 w 4406900"/>
              <a:gd name="connsiteY31" fmla="*/ 438150 h 908050"/>
              <a:gd name="connsiteX32" fmla="*/ 1390650 w 4406900"/>
              <a:gd name="connsiteY32" fmla="*/ 438150 h 908050"/>
              <a:gd name="connsiteX33" fmla="*/ 1422400 w 4406900"/>
              <a:gd name="connsiteY33" fmla="*/ 438150 h 908050"/>
              <a:gd name="connsiteX34" fmla="*/ 1422400 w 4406900"/>
              <a:gd name="connsiteY34" fmla="*/ 488950 h 908050"/>
              <a:gd name="connsiteX35" fmla="*/ 1587500 w 4406900"/>
              <a:gd name="connsiteY35" fmla="*/ 488950 h 908050"/>
              <a:gd name="connsiteX36" fmla="*/ 1587500 w 4406900"/>
              <a:gd name="connsiteY36" fmla="*/ 501650 h 908050"/>
              <a:gd name="connsiteX37" fmla="*/ 1600200 w 4406900"/>
              <a:gd name="connsiteY37" fmla="*/ 514350 h 908050"/>
              <a:gd name="connsiteX38" fmla="*/ 1600200 w 4406900"/>
              <a:gd name="connsiteY38" fmla="*/ 527050 h 908050"/>
              <a:gd name="connsiteX39" fmla="*/ 1612900 w 4406900"/>
              <a:gd name="connsiteY39" fmla="*/ 527050 h 908050"/>
              <a:gd name="connsiteX40" fmla="*/ 1612900 w 4406900"/>
              <a:gd name="connsiteY40" fmla="*/ 565150 h 908050"/>
              <a:gd name="connsiteX41" fmla="*/ 1651000 w 4406900"/>
              <a:gd name="connsiteY41" fmla="*/ 565150 h 908050"/>
              <a:gd name="connsiteX42" fmla="*/ 1657350 w 4406900"/>
              <a:gd name="connsiteY42" fmla="*/ 571500 h 908050"/>
              <a:gd name="connsiteX43" fmla="*/ 1739900 w 4406900"/>
              <a:gd name="connsiteY43" fmla="*/ 571500 h 908050"/>
              <a:gd name="connsiteX44" fmla="*/ 1739900 w 4406900"/>
              <a:gd name="connsiteY44" fmla="*/ 596900 h 908050"/>
              <a:gd name="connsiteX45" fmla="*/ 1841500 w 4406900"/>
              <a:gd name="connsiteY45" fmla="*/ 596900 h 908050"/>
              <a:gd name="connsiteX46" fmla="*/ 1841500 w 4406900"/>
              <a:gd name="connsiteY46" fmla="*/ 622300 h 908050"/>
              <a:gd name="connsiteX47" fmla="*/ 1924050 w 4406900"/>
              <a:gd name="connsiteY47" fmla="*/ 622300 h 908050"/>
              <a:gd name="connsiteX48" fmla="*/ 1924050 w 4406900"/>
              <a:gd name="connsiteY48" fmla="*/ 647700 h 908050"/>
              <a:gd name="connsiteX49" fmla="*/ 2349500 w 4406900"/>
              <a:gd name="connsiteY49" fmla="*/ 647700 h 908050"/>
              <a:gd name="connsiteX50" fmla="*/ 2349500 w 4406900"/>
              <a:gd name="connsiteY50" fmla="*/ 679450 h 908050"/>
              <a:gd name="connsiteX51" fmla="*/ 2501900 w 4406900"/>
              <a:gd name="connsiteY51" fmla="*/ 679450 h 908050"/>
              <a:gd name="connsiteX52" fmla="*/ 2501900 w 4406900"/>
              <a:gd name="connsiteY52" fmla="*/ 723900 h 908050"/>
              <a:gd name="connsiteX53" fmla="*/ 2603500 w 4406900"/>
              <a:gd name="connsiteY53" fmla="*/ 723900 h 908050"/>
              <a:gd name="connsiteX54" fmla="*/ 2603500 w 4406900"/>
              <a:gd name="connsiteY54" fmla="*/ 730250 h 908050"/>
              <a:gd name="connsiteX55" fmla="*/ 2622550 w 4406900"/>
              <a:gd name="connsiteY55" fmla="*/ 730250 h 908050"/>
              <a:gd name="connsiteX56" fmla="*/ 2622550 w 4406900"/>
              <a:gd name="connsiteY56" fmla="*/ 749300 h 908050"/>
              <a:gd name="connsiteX57" fmla="*/ 2641600 w 4406900"/>
              <a:gd name="connsiteY57" fmla="*/ 749300 h 908050"/>
              <a:gd name="connsiteX58" fmla="*/ 2641600 w 4406900"/>
              <a:gd name="connsiteY58" fmla="*/ 774700 h 908050"/>
              <a:gd name="connsiteX59" fmla="*/ 2933700 w 4406900"/>
              <a:gd name="connsiteY59" fmla="*/ 774700 h 908050"/>
              <a:gd name="connsiteX60" fmla="*/ 2933700 w 4406900"/>
              <a:gd name="connsiteY60" fmla="*/ 806450 h 908050"/>
              <a:gd name="connsiteX61" fmla="*/ 3892550 w 4406900"/>
              <a:gd name="connsiteY61" fmla="*/ 806450 h 908050"/>
              <a:gd name="connsiteX62" fmla="*/ 3892550 w 4406900"/>
              <a:gd name="connsiteY62" fmla="*/ 844550 h 908050"/>
              <a:gd name="connsiteX63" fmla="*/ 4051300 w 4406900"/>
              <a:gd name="connsiteY63" fmla="*/ 844550 h 908050"/>
              <a:gd name="connsiteX64" fmla="*/ 4051300 w 4406900"/>
              <a:gd name="connsiteY64" fmla="*/ 869950 h 908050"/>
              <a:gd name="connsiteX65" fmla="*/ 4260850 w 4406900"/>
              <a:gd name="connsiteY65" fmla="*/ 869950 h 908050"/>
              <a:gd name="connsiteX66" fmla="*/ 4260850 w 4406900"/>
              <a:gd name="connsiteY66" fmla="*/ 908050 h 908050"/>
              <a:gd name="connsiteX67" fmla="*/ 4406900 w 4406900"/>
              <a:gd name="connsiteY67" fmla="*/ 908050 h 908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4406900" h="908050">
                <a:moveTo>
                  <a:pt x="0" y="0"/>
                </a:moveTo>
                <a:lnTo>
                  <a:pt x="234950" y="0"/>
                </a:lnTo>
                <a:lnTo>
                  <a:pt x="234950" y="69850"/>
                </a:lnTo>
                <a:lnTo>
                  <a:pt x="457200" y="69850"/>
                </a:lnTo>
                <a:lnTo>
                  <a:pt x="457200" y="101600"/>
                </a:lnTo>
                <a:lnTo>
                  <a:pt x="501650" y="101600"/>
                </a:lnTo>
                <a:lnTo>
                  <a:pt x="501650" y="133350"/>
                </a:lnTo>
                <a:lnTo>
                  <a:pt x="685800" y="133350"/>
                </a:lnTo>
                <a:lnTo>
                  <a:pt x="685800" y="165100"/>
                </a:lnTo>
                <a:lnTo>
                  <a:pt x="749300" y="165100"/>
                </a:lnTo>
                <a:lnTo>
                  <a:pt x="749300" y="190500"/>
                </a:lnTo>
                <a:lnTo>
                  <a:pt x="806450" y="190500"/>
                </a:lnTo>
                <a:lnTo>
                  <a:pt x="806450" y="209550"/>
                </a:lnTo>
                <a:lnTo>
                  <a:pt x="958850" y="209550"/>
                </a:lnTo>
                <a:lnTo>
                  <a:pt x="958850" y="234950"/>
                </a:lnTo>
                <a:lnTo>
                  <a:pt x="1041400" y="234950"/>
                </a:lnTo>
                <a:lnTo>
                  <a:pt x="1041400" y="266700"/>
                </a:lnTo>
                <a:lnTo>
                  <a:pt x="1066800" y="266700"/>
                </a:lnTo>
                <a:lnTo>
                  <a:pt x="1066800" y="298450"/>
                </a:lnTo>
                <a:lnTo>
                  <a:pt x="1130300" y="298450"/>
                </a:lnTo>
                <a:lnTo>
                  <a:pt x="1130300" y="311150"/>
                </a:lnTo>
                <a:lnTo>
                  <a:pt x="1187450" y="311150"/>
                </a:lnTo>
                <a:lnTo>
                  <a:pt x="1187450" y="330200"/>
                </a:lnTo>
                <a:lnTo>
                  <a:pt x="1231900" y="330200"/>
                </a:lnTo>
                <a:lnTo>
                  <a:pt x="1231900" y="361950"/>
                </a:lnTo>
                <a:lnTo>
                  <a:pt x="1263650" y="361950"/>
                </a:lnTo>
                <a:lnTo>
                  <a:pt x="1263650" y="393700"/>
                </a:lnTo>
                <a:lnTo>
                  <a:pt x="1320800" y="393700"/>
                </a:lnTo>
                <a:lnTo>
                  <a:pt x="1320800" y="419100"/>
                </a:lnTo>
                <a:lnTo>
                  <a:pt x="1346200" y="419100"/>
                </a:lnTo>
                <a:lnTo>
                  <a:pt x="1346200" y="438150"/>
                </a:lnTo>
                <a:lnTo>
                  <a:pt x="1390650" y="438150"/>
                </a:lnTo>
                <a:lnTo>
                  <a:pt x="1390650" y="438150"/>
                </a:lnTo>
                <a:lnTo>
                  <a:pt x="1422400" y="438150"/>
                </a:lnTo>
                <a:lnTo>
                  <a:pt x="1422400" y="488950"/>
                </a:lnTo>
                <a:lnTo>
                  <a:pt x="1587500" y="488950"/>
                </a:lnTo>
                <a:lnTo>
                  <a:pt x="1587500" y="501650"/>
                </a:lnTo>
                <a:lnTo>
                  <a:pt x="1600200" y="514350"/>
                </a:lnTo>
                <a:lnTo>
                  <a:pt x="1600200" y="527050"/>
                </a:lnTo>
                <a:lnTo>
                  <a:pt x="1612900" y="527050"/>
                </a:lnTo>
                <a:lnTo>
                  <a:pt x="1612900" y="565150"/>
                </a:lnTo>
                <a:lnTo>
                  <a:pt x="1651000" y="565150"/>
                </a:lnTo>
                <a:lnTo>
                  <a:pt x="1657350" y="571500"/>
                </a:lnTo>
                <a:lnTo>
                  <a:pt x="1739900" y="571500"/>
                </a:lnTo>
                <a:lnTo>
                  <a:pt x="1739900" y="596900"/>
                </a:lnTo>
                <a:lnTo>
                  <a:pt x="1841500" y="596900"/>
                </a:lnTo>
                <a:lnTo>
                  <a:pt x="1841500" y="622300"/>
                </a:lnTo>
                <a:lnTo>
                  <a:pt x="1924050" y="622300"/>
                </a:lnTo>
                <a:lnTo>
                  <a:pt x="1924050" y="647700"/>
                </a:lnTo>
                <a:lnTo>
                  <a:pt x="2349500" y="647700"/>
                </a:lnTo>
                <a:lnTo>
                  <a:pt x="2349500" y="679450"/>
                </a:lnTo>
                <a:lnTo>
                  <a:pt x="2501900" y="679450"/>
                </a:lnTo>
                <a:lnTo>
                  <a:pt x="2501900" y="723900"/>
                </a:lnTo>
                <a:lnTo>
                  <a:pt x="2603500" y="723900"/>
                </a:lnTo>
                <a:lnTo>
                  <a:pt x="2603500" y="730250"/>
                </a:lnTo>
                <a:lnTo>
                  <a:pt x="2622550" y="730250"/>
                </a:lnTo>
                <a:lnTo>
                  <a:pt x="2622550" y="749300"/>
                </a:lnTo>
                <a:lnTo>
                  <a:pt x="2641600" y="749300"/>
                </a:lnTo>
                <a:lnTo>
                  <a:pt x="2641600" y="774700"/>
                </a:lnTo>
                <a:lnTo>
                  <a:pt x="2933700" y="774700"/>
                </a:lnTo>
                <a:lnTo>
                  <a:pt x="2933700" y="806450"/>
                </a:lnTo>
                <a:lnTo>
                  <a:pt x="3892550" y="806450"/>
                </a:lnTo>
                <a:lnTo>
                  <a:pt x="3892550" y="844550"/>
                </a:lnTo>
                <a:lnTo>
                  <a:pt x="4051300" y="844550"/>
                </a:lnTo>
                <a:lnTo>
                  <a:pt x="4051300" y="869950"/>
                </a:lnTo>
                <a:lnTo>
                  <a:pt x="4260850" y="869950"/>
                </a:lnTo>
                <a:lnTo>
                  <a:pt x="4260850" y="908050"/>
                </a:lnTo>
                <a:lnTo>
                  <a:pt x="4406900" y="908050"/>
                </a:lnTo>
              </a:path>
            </a:pathLst>
          </a:custGeom>
          <a:noFill/>
          <a:ln w="25400" cap="flat" cmpd="sng" algn="ctr">
            <a:solidFill>
              <a:srgbClr val="FDB61B"/>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138" name="TextBox 137">
            <a:extLst>
              <a:ext uri="{FF2B5EF4-FFF2-40B4-BE49-F238E27FC236}">
                <a16:creationId xmlns:a16="http://schemas.microsoft.com/office/drawing/2014/main" id="{98736630-CA82-41D1-9975-5D3694AD7F96}"/>
              </a:ext>
            </a:extLst>
          </p:cNvPr>
          <p:cNvSpPr txBox="1"/>
          <p:nvPr/>
        </p:nvSpPr>
        <p:spPr>
          <a:xfrm>
            <a:off x="1898450" y="2321863"/>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98.4%</a:t>
            </a:r>
          </a:p>
        </p:txBody>
      </p:sp>
      <p:sp>
        <p:nvSpPr>
          <p:cNvPr id="139" name="TextBox 138">
            <a:extLst>
              <a:ext uri="{FF2B5EF4-FFF2-40B4-BE49-F238E27FC236}">
                <a16:creationId xmlns:a16="http://schemas.microsoft.com/office/drawing/2014/main" id="{F080022B-2328-4248-A2F7-7ED43D9DE4E9}"/>
              </a:ext>
            </a:extLst>
          </p:cNvPr>
          <p:cNvSpPr txBox="1"/>
          <p:nvPr/>
        </p:nvSpPr>
        <p:spPr>
          <a:xfrm>
            <a:off x="1881782" y="2706248"/>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95.0%</a:t>
            </a:r>
          </a:p>
        </p:txBody>
      </p:sp>
      <p:sp>
        <p:nvSpPr>
          <p:cNvPr id="140" name="TextBox 139">
            <a:extLst>
              <a:ext uri="{FF2B5EF4-FFF2-40B4-BE49-F238E27FC236}">
                <a16:creationId xmlns:a16="http://schemas.microsoft.com/office/drawing/2014/main" id="{853BCC84-DDD5-40EE-B9BA-B6E4018D9A95}"/>
              </a:ext>
            </a:extLst>
          </p:cNvPr>
          <p:cNvSpPr txBox="1"/>
          <p:nvPr/>
        </p:nvSpPr>
        <p:spPr>
          <a:xfrm>
            <a:off x="2785251" y="2552360"/>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90.8%</a:t>
            </a:r>
          </a:p>
        </p:txBody>
      </p:sp>
      <p:sp>
        <p:nvSpPr>
          <p:cNvPr id="141" name="TextBox 140">
            <a:extLst>
              <a:ext uri="{FF2B5EF4-FFF2-40B4-BE49-F238E27FC236}">
                <a16:creationId xmlns:a16="http://schemas.microsoft.com/office/drawing/2014/main" id="{181531E4-C6AE-46FB-B6C2-DE42E1A5C2FF}"/>
              </a:ext>
            </a:extLst>
          </p:cNvPr>
          <p:cNvSpPr txBox="1"/>
          <p:nvPr/>
        </p:nvSpPr>
        <p:spPr>
          <a:xfrm>
            <a:off x="2746253" y="3062776"/>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85.5%</a:t>
            </a:r>
          </a:p>
        </p:txBody>
      </p:sp>
      <p:sp>
        <p:nvSpPr>
          <p:cNvPr id="142" name="TextBox 141">
            <a:extLst>
              <a:ext uri="{FF2B5EF4-FFF2-40B4-BE49-F238E27FC236}">
                <a16:creationId xmlns:a16="http://schemas.microsoft.com/office/drawing/2014/main" id="{D8F51ADF-2C35-4BA0-B881-98A97FC8E89F}"/>
              </a:ext>
            </a:extLst>
          </p:cNvPr>
          <p:cNvSpPr txBox="1"/>
          <p:nvPr/>
        </p:nvSpPr>
        <p:spPr>
          <a:xfrm>
            <a:off x="3680854" y="2678964"/>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88.9%</a:t>
            </a:r>
          </a:p>
        </p:txBody>
      </p:sp>
      <p:sp>
        <p:nvSpPr>
          <p:cNvPr id="143" name="TextBox 142">
            <a:extLst>
              <a:ext uri="{FF2B5EF4-FFF2-40B4-BE49-F238E27FC236}">
                <a16:creationId xmlns:a16="http://schemas.microsoft.com/office/drawing/2014/main" id="{9E300D02-B9A5-460C-ADCA-0EC99D6DC46C}"/>
              </a:ext>
            </a:extLst>
          </p:cNvPr>
          <p:cNvSpPr txBox="1"/>
          <p:nvPr/>
        </p:nvSpPr>
        <p:spPr>
          <a:xfrm>
            <a:off x="3673270" y="3260510"/>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81.6%</a:t>
            </a:r>
          </a:p>
        </p:txBody>
      </p:sp>
      <p:sp>
        <p:nvSpPr>
          <p:cNvPr id="144" name="TextBox 143">
            <a:extLst>
              <a:ext uri="{FF2B5EF4-FFF2-40B4-BE49-F238E27FC236}">
                <a16:creationId xmlns:a16="http://schemas.microsoft.com/office/drawing/2014/main" id="{71592AD9-E283-40BD-8F24-81084C18A503}"/>
              </a:ext>
            </a:extLst>
          </p:cNvPr>
          <p:cNvSpPr txBox="1"/>
          <p:nvPr/>
        </p:nvSpPr>
        <p:spPr>
          <a:xfrm>
            <a:off x="4531324" y="2735099"/>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88.0%</a:t>
            </a:r>
          </a:p>
        </p:txBody>
      </p:sp>
      <p:sp>
        <p:nvSpPr>
          <p:cNvPr id="145" name="TextBox 144">
            <a:extLst>
              <a:ext uri="{FF2B5EF4-FFF2-40B4-BE49-F238E27FC236}">
                <a16:creationId xmlns:a16="http://schemas.microsoft.com/office/drawing/2014/main" id="{D25244DB-C5BD-4159-AB40-6A49171C6FDE}"/>
              </a:ext>
            </a:extLst>
          </p:cNvPr>
          <p:cNvSpPr txBox="1"/>
          <p:nvPr/>
        </p:nvSpPr>
        <p:spPr>
          <a:xfrm>
            <a:off x="4523740" y="3316645"/>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80.0%</a:t>
            </a:r>
          </a:p>
        </p:txBody>
      </p:sp>
      <p:sp>
        <p:nvSpPr>
          <p:cNvPr id="146" name="TextBox 145">
            <a:extLst>
              <a:ext uri="{FF2B5EF4-FFF2-40B4-BE49-F238E27FC236}">
                <a16:creationId xmlns:a16="http://schemas.microsoft.com/office/drawing/2014/main" id="{1AF11E51-97C6-4185-A2AB-A7ADB2C10381}"/>
              </a:ext>
            </a:extLst>
          </p:cNvPr>
          <p:cNvSpPr txBox="1"/>
          <p:nvPr/>
        </p:nvSpPr>
        <p:spPr>
          <a:xfrm>
            <a:off x="5395938" y="2792667"/>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85.0%</a:t>
            </a:r>
          </a:p>
        </p:txBody>
      </p:sp>
      <p:sp>
        <p:nvSpPr>
          <p:cNvPr id="147" name="TextBox 146">
            <a:extLst>
              <a:ext uri="{FF2B5EF4-FFF2-40B4-BE49-F238E27FC236}">
                <a16:creationId xmlns:a16="http://schemas.microsoft.com/office/drawing/2014/main" id="{7D0C819E-1345-4A0A-AB4C-BBE972DDE811}"/>
              </a:ext>
            </a:extLst>
          </p:cNvPr>
          <p:cNvSpPr txBox="1"/>
          <p:nvPr/>
        </p:nvSpPr>
        <p:spPr>
          <a:xfrm>
            <a:off x="5388354" y="3374213"/>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77.6%</a:t>
            </a:r>
          </a:p>
        </p:txBody>
      </p:sp>
      <p:grpSp>
        <p:nvGrpSpPr>
          <p:cNvPr id="339" name="Group 338">
            <a:extLst>
              <a:ext uri="{FF2B5EF4-FFF2-40B4-BE49-F238E27FC236}">
                <a16:creationId xmlns:a16="http://schemas.microsoft.com/office/drawing/2014/main" id="{DDACAA13-D9CF-4F0B-BC05-0FBC761C6AB4}"/>
              </a:ext>
            </a:extLst>
          </p:cNvPr>
          <p:cNvGrpSpPr/>
          <p:nvPr/>
        </p:nvGrpSpPr>
        <p:grpSpPr>
          <a:xfrm>
            <a:off x="6552492" y="2381017"/>
            <a:ext cx="5435682" cy="2710158"/>
            <a:chOff x="6332455" y="2159448"/>
            <a:chExt cx="5435682" cy="2710158"/>
          </a:xfrm>
        </p:grpSpPr>
        <p:sp>
          <p:nvSpPr>
            <p:cNvPr id="340" name="TextBox 339">
              <a:extLst>
                <a:ext uri="{FF2B5EF4-FFF2-40B4-BE49-F238E27FC236}">
                  <a16:creationId xmlns:a16="http://schemas.microsoft.com/office/drawing/2014/main" id="{2257BEDF-BB35-4907-8EF8-A956814540AC}"/>
                </a:ext>
              </a:extLst>
            </p:cNvPr>
            <p:cNvSpPr txBox="1"/>
            <p:nvPr/>
          </p:nvSpPr>
          <p:spPr>
            <a:xfrm>
              <a:off x="6332455" y="2159448"/>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a:t>
              </a:r>
            </a:p>
          </p:txBody>
        </p:sp>
        <p:sp>
          <p:nvSpPr>
            <p:cNvPr id="341" name="TextBox 340">
              <a:extLst>
                <a:ext uri="{FF2B5EF4-FFF2-40B4-BE49-F238E27FC236}">
                  <a16:creationId xmlns:a16="http://schemas.microsoft.com/office/drawing/2014/main" id="{5A43E722-3D29-485F-88E1-8085F4B2D801}"/>
                </a:ext>
              </a:extLst>
            </p:cNvPr>
            <p:cNvSpPr txBox="1"/>
            <p:nvPr/>
          </p:nvSpPr>
          <p:spPr>
            <a:xfrm>
              <a:off x="6332455" y="2390429"/>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0.9</a:t>
              </a:r>
            </a:p>
          </p:txBody>
        </p:sp>
        <p:sp>
          <p:nvSpPr>
            <p:cNvPr id="342" name="TextBox 341">
              <a:extLst>
                <a:ext uri="{FF2B5EF4-FFF2-40B4-BE49-F238E27FC236}">
                  <a16:creationId xmlns:a16="http://schemas.microsoft.com/office/drawing/2014/main" id="{BF226038-FA31-4129-B8C4-F2E7E1EADB4A}"/>
                </a:ext>
              </a:extLst>
            </p:cNvPr>
            <p:cNvSpPr txBox="1"/>
            <p:nvPr/>
          </p:nvSpPr>
          <p:spPr>
            <a:xfrm>
              <a:off x="6332455" y="2630493"/>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0.8</a:t>
              </a:r>
            </a:p>
          </p:txBody>
        </p:sp>
        <p:sp>
          <p:nvSpPr>
            <p:cNvPr id="343" name="TextBox 342">
              <a:extLst>
                <a:ext uri="{FF2B5EF4-FFF2-40B4-BE49-F238E27FC236}">
                  <a16:creationId xmlns:a16="http://schemas.microsoft.com/office/drawing/2014/main" id="{AA1C0E7B-F4D9-430F-82B6-4EDD35F6619C}"/>
                </a:ext>
              </a:extLst>
            </p:cNvPr>
            <p:cNvSpPr txBox="1"/>
            <p:nvPr/>
          </p:nvSpPr>
          <p:spPr>
            <a:xfrm>
              <a:off x="6332455" y="2855955"/>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0.7</a:t>
              </a:r>
            </a:p>
          </p:txBody>
        </p:sp>
        <p:sp>
          <p:nvSpPr>
            <p:cNvPr id="344" name="TextBox 343">
              <a:extLst>
                <a:ext uri="{FF2B5EF4-FFF2-40B4-BE49-F238E27FC236}">
                  <a16:creationId xmlns:a16="http://schemas.microsoft.com/office/drawing/2014/main" id="{A04DBDC7-EDD4-4C64-A7A9-CDD882576196}"/>
                </a:ext>
              </a:extLst>
            </p:cNvPr>
            <p:cNvSpPr txBox="1"/>
            <p:nvPr/>
          </p:nvSpPr>
          <p:spPr>
            <a:xfrm>
              <a:off x="6332455" y="3091695"/>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0.6</a:t>
              </a:r>
            </a:p>
          </p:txBody>
        </p:sp>
        <p:sp>
          <p:nvSpPr>
            <p:cNvPr id="345" name="TextBox 344">
              <a:extLst>
                <a:ext uri="{FF2B5EF4-FFF2-40B4-BE49-F238E27FC236}">
                  <a16:creationId xmlns:a16="http://schemas.microsoft.com/office/drawing/2014/main" id="{90753BB7-C5F6-4537-A748-14B15E56487C}"/>
                </a:ext>
              </a:extLst>
            </p:cNvPr>
            <p:cNvSpPr txBox="1"/>
            <p:nvPr/>
          </p:nvSpPr>
          <p:spPr>
            <a:xfrm>
              <a:off x="6332455" y="3335774"/>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0.5</a:t>
              </a:r>
            </a:p>
          </p:txBody>
        </p:sp>
        <p:sp>
          <p:nvSpPr>
            <p:cNvPr id="346" name="TextBox 345">
              <a:extLst>
                <a:ext uri="{FF2B5EF4-FFF2-40B4-BE49-F238E27FC236}">
                  <a16:creationId xmlns:a16="http://schemas.microsoft.com/office/drawing/2014/main" id="{F815255D-3548-4D11-A0C1-72D607953FEC}"/>
                </a:ext>
              </a:extLst>
            </p:cNvPr>
            <p:cNvSpPr txBox="1"/>
            <p:nvPr/>
          </p:nvSpPr>
          <p:spPr>
            <a:xfrm>
              <a:off x="6438253" y="4496642"/>
              <a:ext cx="70532"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347" name="TextBox 346">
              <a:extLst>
                <a:ext uri="{FF2B5EF4-FFF2-40B4-BE49-F238E27FC236}">
                  <a16:creationId xmlns:a16="http://schemas.microsoft.com/office/drawing/2014/main" id="{6B803FCC-961D-45C1-961D-D58960C5F04D}"/>
                </a:ext>
              </a:extLst>
            </p:cNvPr>
            <p:cNvSpPr txBox="1"/>
            <p:nvPr/>
          </p:nvSpPr>
          <p:spPr>
            <a:xfrm>
              <a:off x="6701273"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348" name="TextBox 347">
              <a:extLst>
                <a:ext uri="{FF2B5EF4-FFF2-40B4-BE49-F238E27FC236}">
                  <a16:creationId xmlns:a16="http://schemas.microsoft.com/office/drawing/2014/main" id="{F09532BC-B7CD-4EA8-9BC6-E8EABA9CDE83}"/>
                </a:ext>
              </a:extLst>
            </p:cNvPr>
            <p:cNvSpPr txBox="1"/>
            <p:nvPr/>
          </p:nvSpPr>
          <p:spPr>
            <a:xfrm>
              <a:off x="7176182"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a:t>
              </a:r>
            </a:p>
          </p:txBody>
        </p:sp>
        <p:sp>
          <p:nvSpPr>
            <p:cNvPr id="349" name="TextBox 348">
              <a:extLst>
                <a:ext uri="{FF2B5EF4-FFF2-40B4-BE49-F238E27FC236}">
                  <a16:creationId xmlns:a16="http://schemas.microsoft.com/office/drawing/2014/main" id="{B7C620DD-FFD4-4AC2-8CD2-5DD4C71EFE4B}"/>
                </a:ext>
              </a:extLst>
            </p:cNvPr>
            <p:cNvSpPr txBox="1"/>
            <p:nvPr/>
          </p:nvSpPr>
          <p:spPr>
            <a:xfrm>
              <a:off x="7631812" y="4715718"/>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2</a:t>
              </a:r>
            </a:p>
          </p:txBody>
        </p:sp>
        <p:sp>
          <p:nvSpPr>
            <p:cNvPr id="350" name="TextBox 349">
              <a:extLst>
                <a:ext uri="{FF2B5EF4-FFF2-40B4-BE49-F238E27FC236}">
                  <a16:creationId xmlns:a16="http://schemas.microsoft.com/office/drawing/2014/main" id="{1758CC85-6E4A-44AC-84E2-3E8A24785062}"/>
                </a:ext>
              </a:extLst>
            </p:cNvPr>
            <p:cNvSpPr txBox="1"/>
            <p:nvPr/>
          </p:nvSpPr>
          <p:spPr>
            <a:xfrm>
              <a:off x="8100871"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3</a:t>
              </a:r>
            </a:p>
          </p:txBody>
        </p:sp>
        <p:sp>
          <p:nvSpPr>
            <p:cNvPr id="351" name="TextBox 350">
              <a:extLst>
                <a:ext uri="{FF2B5EF4-FFF2-40B4-BE49-F238E27FC236}">
                  <a16:creationId xmlns:a16="http://schemas.microsoft.com/office/drawing/2014/main" id="{C9660030-24E9-4536-AEBE-678858895355}"/>
                </a:ext>
              </a:extLst>
            </p:cNvPr>
            <p:cNvSpPr txBox="1"/>
            <p:nvPr/>
          </p:nvSpPr>
          <p:spPr>
            <a:xfrm>
              <a:off x="8570858" y="4715717"/>
              <a:ext cx="70532"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4</a:t>
              </a:r>
            </a:p>
          </p:txBody>
        </p:sp>
        <p:sp>
          <p:nvSpPr>
            <p:cNvPr id="352" name="TextBox 351">
              <a:extLst>
                <a:ext uri="{FF2B5EF4-FFF2-40B4-BE49-F238E27FC236}">
                  <a16:creationId xmlns:a16="http://schemas.microsoft.com/office/drawing/2014/main" id="{6AC47BF3-4653-49EC-922D-D3210C0058D1}"/>
                </a:ext>
              </a:extLst>
            </p:cNvPr>
            <p:cNvSpPr txBox="1"/>
            <p:nvPr/>
          </p:nvSpPr>
          <p:spPr>
            <a:xfrm>
              <a:off x="9500422"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6 </a:t>
              </a:r>
            </a:p>
          </p:txBody>
        </p:sp>
        <p:sp>
          <p:nvSpPr>
            <p:cNvPr id="353" name="TextBox 352">
              <a:extLst>
                <a:ext uri="{FF2B5EF4-FFF2-40B4-BE49-F238E27FC236}">
                  <a16:creationId xmlns:a16="http://schemas.microsoft.com/office/drawing/2014/main" id="{3C68ECC5-ECA1-405D-B477-D313D38B55B9}"/>
                </a:ext>
              </a:extLst>
            </p:cNvPr>
            <p:cNvSpPr txBox="1"/>
            <p:nvPr/>
          </p:nvSpPr>
          <p:spPr>
            <a:xfrm>
              <a:off x="9956609"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7 </a:t>
              </a:r>
            </a:p>
          </p:txBody>
        </p:sp>
        <p:sp>
          <p:nvSpPr>
            <p:cNvPr id="354" name="TextBox 353">
              <a:extLst>
                <a:ext uri="{FF2B5EF4-FFF2-40B4-BE49-F238E27FC236}">
                  <a16:creationId xmlns:a16="http://schemas.microsoft.com/office/drawing/2014/main" id="{83E3C9A5-05CC-44C5-9545-151BCDC423A5}"/>
                </a:ext>
              </a:extLst>
            </p:cNvPr>
            <p:cNvSpPr txBox="1"/>
            <p:nvPr/>
          </p:nvSpPr>
          <p:spPr>
            <a:xfrm>
              <a:off x="10424143"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8 </a:t>
              </a:r>
            </a:p>
          </p:txBody>
        </p:sp>
        <p:sp>
          <p:nvSpPr>
            <p:cNvPr id="355" name="TextBox 354">
              <a:extLst>
                <a:ext uri="{FF2B5EF4-FFF2-40B4-BE49-F238E27FC236}">
                  <a16:creationId xmlns:a16="http://schemas.microsoft.com/office/drawing/2014/main" id="{00C8BC47-5D6E-4956-BE86-6C52053F9E07}"/>
                </a:ext>
              </a:extLst>
            </p:cNvPr>
            <p:cNvSpPr txBox="1"/>
            <p:nvPr/>
          </p:nvSpPr>
          <p:spPr>
            <a:xfrm>
              <a:off x="10903132"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9 </a:t>
              </a:r>
            </a:p>
          </p:txBody>
        </p:sp>
        <p:sp>
          <p:nvSpPr>
            <p:cNvPr id="356" name="TextBox 355">
              <a:extLst>
                <a:ext uri="{FF2B5EF4-FFF2-40B4-BE49-F238E27FC236}">
                  <a16:creationId xmlns:a16="http://schemas.microsoft.com/office/drawing/2014/main" id="{64E00CED-E26B-4950-9C85-2262854358B8}"/>
                </a:ext>
              </a:extLst>
            </p:cNvPr>
            <p:cNvSpPr txBox="1"/>
            <p:nvPr/>
          </p:nvSpPr>
          <p:spPr>
            <a:xfrm>
              <a:off x="6332455" y="3567948"/>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0.4</a:t>
              </a:r>
            </a:p>
          </p:txBody>
        </p:sp>
        <p:sp>
          <p:nvSpPr>
            <p:cNvPr id="357" name="TextBox 356">
              <a:extLst>
                <a:ext uri="{FF2B5EF4-FFF2-40B4-BE49-F238E27FC236}">
                  <a16:creationId xmlns:a16="http://schemas.microsoft.com/office/drawing/2014/main" id="{9FC84413-4399-4A63-A1D8-2071F59D23E0}"/>
                </a:ext>
              </a:extLst>
            </p:cNvPr>
            <p:cNvSpPr txBox="1"/>
            <p:nvPr/>
          </p:nvSpPr>
          <p:spPr>
            <a:xfrm>
              <a:off x="6332455" y="3800122"/>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0.3</a:t>
              </a:r>
            </a:p>
          </p:txBody>
        </p:sp>
        <p:sp>
          <p:nvSpPr>
            <p:cNvPr id="358" name="TextBox 357">
              <a:extLst>
                <a:ext uri="{FF2B5EF4-FFF2-40B4-BE49-F238E27FC236}">
                  <a16:creationId xmlns:a16="http://schemas.microsoft.com/office/drawing/2014/main" id="{328E8217-6F67-431D-8C07-B27B9432C4D6}"/>
                </a:ext>
              </a:extLst>
            </p:cNvPr>
            <p:cNvSpPr txBox="1"/>
            <p:nvPr/>
          </p:nvSpPr>
          <p:spPr>
            <a:xfrm>
              <a:off x="6332455" y="4035075"/>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0.2</a:t>
              </a:r>
            </a:p>
          </p:txBody>
        </p:sp>
        <p:sp>
          <p:nvSpPr>
            <p:cNvPr id="359" name="TextBox 358">
              <a:extLst>
                <a:ext uri="{FF2B5EF4-FFF2-40B4-BE49-F238E27FC236}">
                  <a16:creationId xmlns:a16="http://schemas.microsoft.com/office/drawing/2014/main" id="{1D9AF842-57F9-46C3-82F0-BCD9F6DC81EC}"/>
                </a:ext>
              </a:extLst>
            </p:cNvPr>
            <p:cNvSpPr txBox="1"/>
            <p:nvPr/>
          </p:nvSpPr>
          <p:spPr>
            <a:xfrm>
              <a:off x="6332455" y="4274397"/>
              <a:ext cx="176330" cy="153888"/>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0.1</a:t>
              </a:r>
            </a:p>
          </p:txBody>
        </p:sp>
        <p:sp>
          <p:nvSpPr>
            <p:cNvPr id="360" name="TextBox 359">
              <a:extLst>
                <a:ext uri="{FF2B5EF4-FFF2-40B4-BE49-F238E27FC236}">
                  <a16:creationId xmlns:a16="http://schemas.microsoft.com/office/drawing/2014/main" id="{797365C4-BD34-4A5C-90D3-999D992B4E4B}"/>
                </a:ext>
              </a:extLst>
            </p:cNvPr>
            <p:cNvSpPr txBox="1"/>
            <p:nvPr/>
          </p:nvSpPr>
          <p:spPr>
            <a:xfrm>
              <a:off x="9020639" y="4715717"/>
              <a:ext cx="105798"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5 </a:t>
              </a:r>
            </a:p>
          </p:txBody>
        </p:sp>
        <p:grpSp>
          <p:nvGrpSpPr>
            <p:cNvPr id="361" name="Group 360">
              <a:extLst>
                <a:ext uri="{FF2B5EF4-FFF2-40B4-BE49-F238E27FC236}">
                  <a16:creationId xmlns:a16="http://schemas.microsoft.com/office/drawing/2014/main" id="{DFB42008-1F11-4E1E-8937-BF02CB470D46}"/>
                </a:ext>
              </a:extLst>
            </p:cNvPr>
            <p:cNvGrpSpPr/>
            <p:nvPr/>
          </p:nvGrpSpPr>
          <p:grpSpPr>
            <a:xfrm>
              <a:off x="6525791" y="2232819"/>
              <a:ext cx="5242346" cy="2471738"/>
              <a:chOff x="6525791" y="2232819"/>
              <a:chExt cx="5242346" cy="2471738"/>
            </a:xfrm>
          </p:grpSpPr>
          <p:sp>
            <p:nvSpPr>
              <p:cNvPr id="363" name="Freeform: Shape 362">
                <a:extLst>
                  <a:ext uri="{FF2B5EF4-FFF2-40B4-BE49-F238E27FC236}">
                    <a16:creationId xmlns:a16="http://schemas.microsoft.com/office/drawing/2014/main" id="{0EDCA1FF-5157-4B63-BFEF-A1054F17231B}"/>
                  </a:ext>
                </a:extLst>
              </p:cNvPr>
              <p:cNvSpPr/>
              <p:nvPr/>
            </p:nvSpPr>
            <p:spPr>
              <a:xfrm>
                <a:off x="6593624" y="2232819"/>
                <a:ext cx="5174513" cy="2409825"/>
              </a:xfrm>
              <a:custGeom>
                <a:avLst/>
                <a:gdLst>
                  <a:gd name="connsiteX0" fmla="*/ 0 w 4391025"/>
                  <a:gd name="connsiteY0" fmla="*/ 0 h 2409825"/>
                  <a:gd name="connsiteX1" fmla="*/ 0 w 4391025"/>
                  <a:gd name="connsiteY1" fmla="*/ 2409825 h 2409825"/>
                  <a:gd name="connsiteX2" fmla="*/ 4391025 w 4391025"/>
                  <a:gd name="connsiteY2" fmla="*/ 2409825 h 2409825"/>
                </a:gdLst>
                <a:ahLst/>
                <a:cxnLst>
                  <a:cxn ang="0">
                    <a:pos x="connsiteX0" y="connsiteY0"/>
                  </a:cxn>
                  <a:cxn ang="0">
                    <a:pos x="connsiteX1" y="connsiteY1"/>
                  </a:cxn>
                  <a:cxn ang="0">
                    <a:pos x="connsiteX2" y="connsiteY2"/>
                  </a:cxn>
                </a:cxnLst>
                <a:rect l="l" t="t" r="r" b="b"/>
                <a:pathLst>
                  <a:path w="4391025" h="2409825">
                    <a:moveTo>
                      <a:pt x="0" y="0"/>
                    </a:moveTo>
                    <a:lnTo>
                      <a:pt x="0" y="2409825"/>
                    </a:lnTo>
                    <a:lnTo>
                      <a:pt x="4391025" y="2409825"/>
                    </a:lnTo>
                  </a:path>
                </a:pathLst>
              </a:custGeom>
              <a:noFill/>
              <a:ln w="12700" cap="flat" cmpd="sng" algn="ctr">
                <a:solidFill>
                  <a:sysClr val="windowText" lastClr="000000">
                    <a:lumMod val="85000"/>
                    <a:lumOff val="1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pSp>
            <p:nvGrpSpPr>
              <p:cNvPr id="364" name="Group 363">
                <a:extLst>
                  <a:ext uri="{FF2B5EF4-FFF2-40B4-BE49-F238E27FC236}">
                    <a16:creationId xmlns:a16="http://schemas.microsoft.com/office/drawing/2014/main" id="{B8661D7A-4633-4049-9A55-B386F4458D18}"/>
                  </a:ext>
                </a:extLst>
              </p:cNvPr>
              <p:cNvGrpSpPr/>
              <p:nvPr/>
            </p:nvGrpSpPr>
            <p:grpSpPr>
              <a:xfrm>
                <a:off x="6525791" y="2239964"/>
                <a:ext cx="67834" cy="2347912"/>
                <a:chOff x="6525791" y="2239964"/>
                <a:chExt cx="67834" cy="2347912"/>
              </a:xfrm>
            </p:grpSpPr>
            <p:cxnSp>
              <p:nvCxnSpPr>
                <p:cNvPr id="377" name="Straight Connector 376">
                  <a:extLst>
                    <a:ext uri="{FF2B5EF4-FFF2-40B4-BE49-F238E27FC236}">
                      <a16:creationId xmlns:a16="http://schemas.microsoft.com/office/drawing/2014/main" id="{CC9954D1-3F41-476C-8E95-AF28B206F751}"/>
                    </a:ext>
                  </a:extLst>
                </p:cNvPr>
                <p:cNvCxnSpPr>
                  <a:cxnSpLocks/>
                </p:cNvCxnSpPr>
                <p:nvPr/>
              </p:nvCxnSpPr>
              <p:spPr>
                <a:xfrm>
                  <a:off x="6525791" y="2239964"/>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8" name="Straight Connector 377">
                  <a:extLst>
                    <a:ext uri="{FF2B5EF4-FFF2-40B4-BE49-F238E27FC236}">
                      <a16:creationId xmlns:a16="http://schemas.microsoft.com/office/drawing/2014/main" id="{E47AD78B-B003-4D32-8A9C-6A662B5C7CC0}"/>
                    </a:ext>
                  </a:extLst>
                </p:cNvPr>
                <p:cNvCxnSpPr>
                  <a:cxnSpLocks/>
                </p:cNvCxnSpPr>
                <p:nvPr/>
              </p:nvCxnSpPr>
              <p:spPr>
                <a:xfrm>
                  <a:off x="6525791" y="2472136"/>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9" name="Straight Connector 378">
                  <a:extLst>
                    <a:ext uri="{FF2B5EF4-FFF2-40B4-BE49-F238E27FC236}">
                      <a16:creationId xmlns:a16="http://schemas.microsoft.com/office/drawing/2014/main" id="{FD079FD5-2B66-4AF1-94B2-58DB862946DD}"/>
                    </a:ext>
                  </a:extLst>
                </p:cNvPr>
                <p:cNvCxnSpPr>
                  <a:cxnSpLocks/>
                </p:cNvCxnSpPr>
                <p:nvPr/>
              </p:nvCxnSpPr>
              <p:spPr>
                <a:xfrm>
                  <a:off x="6525791" y="2707882"/>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0" name="Straight Connector 379">
                  <a:extLst>
                    <a:ext uri="{FF2B5EF4-FFF2-40B4-BE49-F238E27FC236}">
                      <a16:creationId xmlns:a16="http://schemas.microsoft.com/office/drawing/2014/main" id="{7E4281F9-9F32-438D-964D-25F2512D9B62}"/>
                    </a:ext>
                  </a:extLst>
                </p:cNvPr>
                <p:cNvCxnSpPr>
                  <a:cxnSpLocks/>
                </p:cNvCxnSpPr>
                <p:nvPr/>
              </p:nvCxnSpPr>
              <p:spPr>
                <a:xfrm>
                  <a:off x="6525791" y="2937663"/>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1" name="Straight Connector 380">
                  <a:extLst>
                    <a:ext uri="{FF2B5EF4-FFF2-40B4-BE49-F238E27FC236}">
                      <a16:creationId xmlns:a16="http://schemas.microsoft.com/office/drawing/2014/main" id="{6A4058A8-7746-49B5-8E7F-1AE76BA0E23A}"/>
                    </a:ext>
                  </a:extLst>
                </p:cNvPr>
                <p:cNvCxnSpPr>
                  <a:cxnSpLocks/>
                </p:cNvCxnSpPr>
                <p:nvPr/>
              </p:nvCxnSpPr>
              <p:spPr>
                <a:xfrm>
                  <a:off x="6525791" y="3173407"/>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2" name="Straight Connector 381">
                  <a:extLst>
                    <a:ext uri="{FF2B5EF4-FFF2-40B4-BE49-F238E27FC236}">
                      <a16:creationId xmlns:a16="http://schemas.microsoft.com/office/drawing/2014/main" id="{8678C7BF-DAF2-4275-9F92-992335702C67}"/>
                    </a:ext>
                  </a:extLst>
                </p:cNvPr>
                <p:cNvCxnSpPr>
                  <a:cxnSpLocks/>
                </p:cNvCxnSpPr>
                <p:nvPr/>
              </p:nvCxnSpPr>
              <p:spPr>
                <a:xfrm>
                  <a:off x="6525791" y="3415106"/>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3" name="Straight Connector 382">
                  <a:extLst>
                    <a:ext uri="{FF2B5EF4-FFF2-40B4-BE49-F238E27FC236}">
                      <a16:creationId xmlns:a16="http://schemas.microsoft.com/office/drawing/2014/main" id="{7C9C9478-0D95-4E3E-B149-43D4053744A6}"/>
                    </a:ext>
                  </a:extLst>
                </p:cNvPr>
                <p:cNvCxnSpPr>
                  <a:cxnSpLocks/>
                </p:cNvCxnSpPr>
                <p:nvPr/>
              </p:nvCxnSpPr>
              <p:spPr>
                <a:xfrm>
                  <a:off x="6525791" y="4587876"/>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4" name="Straight Connector 383">
                  <a:extLst>
                    <a:ext uri="{FF2B5EF4-FFF2-40B4-BE49-F238E27FC236}">
                      <a16:creationId xmlns:a16="http://schemas.microsoft.com/office/drawing/2014/main" id="{596942BA-D2A9-4FE3-9ED5-55A2D04955C9}"/>
                    </a:ext>
                  </a:extLst>
                </p:cNvPr>
                <p:cNvCxnSpPr>
                  <a:cxnSpLocks/>
                </p:cNvCxnSpPr>
                <p:nvPr/>
              </p:nvCxnSpPr>
              <p:spPr>
                <a:xfrm>
                  <a:off x="6525791" y="3647280"/>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5" name="Straight Connector 384">
                  <a:extLst>
                    <a:ext uri="{FF2B5EF4-FFF2-40B4-BE49-F238E27FC236}">
                      <a16:creationId xmlns:a16="http://schemas.microsoft.com/office/drawing/2014/main" id="{B4566073-E4F7-479C-8040-830058B7A108}"/>
                    </a:ext>
                  </a:extLst>
                </p:cNvPr>
                <p:cNvCxnSpPr>
                  <a:cxnSpLocks/>
                </p:cNvCxnSpPr>
                <p:nvPr/>
              </p:nvCxnSpPr>
              <p:spPr>
                <a:xfrm>
                  <a:off x="6525791" y="3879454"/>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6" name="Straight Connector 385">
                  <a:extLst>
                    <a:ext uri="{FF2B5EF4-FFF2-40B4-BE49-F238E27FC236}">
                      <a16:creationId xmlns:a16="http://schemas.microsoft.com/office/drawing/2014/main" id="{525418E4-8DA7-4583-93AD-8443085BDEA7}"/>
                    </a:ext>
                  </a:extLst>
                </p:cNvPr>
                <p:cNvCxnSpPr>
                  <a:cxnSpLocks/>
                </p:cNvCxnSpPr>
                <p:nvPr/>
              </p:nvCxnSpPr>
              <p:spPr>
                <a:xfrm>
                  <a:off x="6525791" y="4114407"/>
                  <a:ext cx="67834"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87" name="Straight Connector 386">
                  <a:extLst>
                    <a:ext uri="{FF2B5EF4-FFF2-40B4-BE49-F238E27FC236}">
                      <a16:creationId xmlns:a16="http://schemas.microsoft.com/office/drawing/2014/main" id="{3EFED6F2-E4BB-4889-B54F-05D0E395F598}"/>
                    </a:ext>
                  </a:extLst>
                </p:cNvPr>
                <p:cNvCxnSpPr>
                  <a:cxnSpLocks/>
                </p:cNvCxnSpPr>
                <p:nvPr/>
              </p:nvCxnSpPr>
              <p:spPr>
                <a:xfrm>
                  <a:off x="6525791" y="4353729"/>
                  <a:ext cx="67834" cy="0"/>
                </a:xfrm>
                <a:prstGeom prst="line">
                  <a:avLst/>
                </a:prstGeom>
                <a:noFill/>
                <a:ln w="12700" cap="flat" cmpd="sng" algn="ctr">
                  <a:solidFill>
                    <a:sysClr val="windowText" lastClr="000000">
                      <a:lumMod val="85000"/>
                      <a:lumOff val="15000"/>
                    </a:sysClr>
                  </a:solidFill>
                  <a:prstDash val="solid"/>
                  <a:miter lim="800000"/>
                </a:ln>
                <a:effectLst/>
              </p:spPr>
            </p:cxnSp>
          </p:grpSp>
          <p:grpSp>
            <p:nvGrpSpPr>
              <p:cNvPr id="365" name="Group 364">
                <a:extLst>
                  <a:ext uri="{FF2B5EF4-FFF2-40B4-BE49-F238E27FC236}">
                    <a16:creationId xmlns:a16="http://schemas.microsoft.com/office/drawing/2014/main" id="{106D6BA2-0D52-4D67-88BD-899C0ED14721}"/>
                  </a:ext>
                </a:extLst>
              </p:cNvPr>
              <p:cNvGrpSpPr/>
              <p:nvPr/>
            </p:nvGrpSpPr>
            <p:grpSpPr>
              <a:xfrm>
                <a:off x="6738888" y="4642643"/>
                <a:ext cx="4665056" cy="61914"/>
                <a:chOff x="6738888" y="4642643"/>
                <a:chExt cx="4665056" cy="61914"/>
              </a:xfrm>
            </p:grpSpPr>
            <p:cxnSp>
              <p:nvCxnSpPr>
                <p:cNvPr id="366" name="Straight Connector 365">
                  <a:extLst>
                    <a:ext uri="{FF2B5EF4-FFF2-40B4-BE49-F238E27FC236}">
                      <a16:creationId xmlns:a16="http://schemas.microsoft.com/office/drawing/2014/main" id="{EBBA7585-B4F4-4AE3-AF09-B10FE1A35E04}"/>
                    </a:ext>
                  </a:extLst>
                </p:cNvPr>
                <p:cNvCxnSpPr>
                  <a:cxnSpLocks/>
                </p:cNvCxnSpPr>
                <p:nvPr/>
              </p:nvCxnSpPr>
              <p:spPr>
                <a:xfrm rot="16200000" flipV="1">
                  <a:off x="6707931" y="467360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67" name="Straight Connector 366">
                  <a:extLst>
                    <a:ext uri="{FF2B5EF4-FFF2-40B4-BE49-F238E27FC236}">
                      <a16:creationId xmlns:a16="http://schemas.microsoft.com/office/drawing/2014/main" id="{53E0681C-9BD6-4573-9497-495ECF189706}"/>
                    </a:ext>
                  </a:extLst>
                </p:cNvPr>
                <p:cNvCxnSpPr>
                  <a:cxnSpLocks/>
                </p:cNvCxnSpPr>
                <p:nvPr/>
              </p:nvCxnSpPr>
              <p:spPr>
                <a:xfrm rot="16200000" flipV="1">
                  <a:off x="7180492" y="467360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68" name="Straight Connector 367">
                  <a:extLst>
                    <a:ext uri="{FF2B5EF4-FFF2-40B4-BE49-F238E27FC236}">
                      <a16:creationId xmlns:a16="http://schemas.microsoft.com/office/drawing/2014/main" id="{6762A829-422D-4CF7-BB2A-266330077928}"/>
                    </a:ext>
                  </a:extLst>
                </p:cNvPr>
                <p:cNvCxnSpPr>
                  <a:cxnSpLocks/>
                </p:cNvCxnSpPr>
                <p:nvPr/>
              </p:nvCxnSpPr>
              <p:spPr>
                <a:xfrm rot="16200000" flipV="1">
                  <a:off x="7636122"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69" name="Straight Connector 368">
                  <a:extLst>
                    <a:ext uri="{FF2B5EF4-FFF2-40B4-BE49-F238E27FC236}">
                      <a16:creationId xmlns:a16="http://schemas.microsoft.com/office/drawing/2014/main" id="{10A411E9-167F-4244-8D4D-231E43A13DD8}"/>
                    </a:ext>
                  </a:extLst>
                </p:cNvPr>
                <p:cNvCxnSpPr>
                  <a:cxnSpLocks/>
                </p:cNvCxnSpPr>
                <p:nvPr/>
              </p:nvCxnSpPr>
              <p:spPr>
                <a:xfrm rot="16200000" flipV="1">
                  <a:off x="8107996" y="4673600"/>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0" name="Straight Connector 369">
                  <a:extLst>
                    <a:ext uri="{FF2B5EF4-FFF2-40B4-BE49-F238E27FC236}">
                      <a16:creationId xmlns:a16="http://schemas.microsoft.com/office/drawing/2014/main" id="{769F1E39-D2D4-41E1-9716-A0C90A239708}"/>
                    </a:ext>
                  </a:extLst>
                </p:cNvPr>
                <p:cNvCxnSpPr>
                  <a:cxnSpLocks/>
                </p:cNvCxnSpPr>
                <p:nvPr/>
              </p:nvCxnSpPr>
              <p:spPr>
                <a:xfrm rot="16200000" flipV="1">
                  <a:off x="8575168"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1" name="Straight Connector 370">
                  <a:extLst>
                    <a:ext uri="{FF2B5EF4-FFF2-40B4-BE49-F238E27FC236}">
                      <a16:creationId xmlns:a16="http://schemas.microsoft.com/office/drawing/2014/main" id="{872C306A-2E33-40E6-93FD-642EC1B46AF9}"/>
                    </a:ext>
                  </a:extLst>
                </p:cNvPr>
                <p:cNvCxnSpPr>
                  <a:cxnSpLocks/>
                </p:cNvCxnSpPr>
                <p:nvPr/>
              </p:nvCxnSpPr>
              <p:spPr>
                <a:xfrm rot="16200000" flipV="1">
                  <a:off x="9508442"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2" name="Straight Connector 371">
                  <a:extLst>
                    <a:ext uri="{FF2B5EF4-FFF2-40B4-BE49-F238E27FC236}">
                      <a16:creationId xmlns:a16="http://schemas.microsoft.com/office/drawing/2014/main" id="{90F7F559-F795-40FC-93AA-74CC548B35C2}"/>
                    </a:ext>
                  </a:extLst>
                </p:cNvPr>
                <p:cNvCxnSpPr>
                  <a:cxnSpLocks/>
                </p:cNvCxnSpPr>
                <p:nvPr/>
              </p:nvCxnSpPr>
              <p:spPr>
                <a:xfrm rot="16200000" flipV="1">
                  <a:off x="9978552"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3" name="Straight Connector 372">
                  <a:extLst>
                    <a:ext uri="{FF2B5EF4-FFF2-40B4-BE49-F238E27FC236}">
                      <a16:creationId xmlns:a16="http://schemas.microsoft.com/office/drawing/2014/main" id="{38CCE145-3BA9-429A-942F-79784A79C7FB}"/>
                    </a:ext>
                  </a:extLst>
                </p:cNvPr>
                <p:cNvCxnSpPr>
                  <a:cxnSpLocks/>
                </p:cNvCxnSpPr>
                <p:nvPr/>
              </p:nvCxnSpPr>
              <p:spPr>
                <a:xfrm rot="16200000" flipV="1">
                  <a:off x="10446086"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4" name="Straight Connector 373">
                  <a:extLst>
                    <a:ext uri="{FF2B5EF4-FFF2-40B4-BE49-F238E27FC236}">
                      <a16:creationId xmlns:a16="http://schemas.microsoft.com/office/drawing/2014/main" id="{AA9941EE-B2C6-4B43-BA42-F597FE814DB9}"/>
                    </a:ext>
                  </a:extLst>
                </p:cNvPr>
                <p:cNvCxnSpPr>
                  <a:cxnSpLocks/>
                </p:cNvCxnSpPr>
                <p:nvPr/>
              </p:nvCxnSpPr>
              <p:spPr>
                <a:xfrm rot="16200000" flipV="1">
                  <a:off x="10919007"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5" name="Straight Connector 374">
                  <a:extLst>
                    <a:ext uri="{FF2B5EF4-FFF2-40B4-BE49-F238E27FC236}">
                      <a16:creationId xmlns:a16="http://schemas.microsoft.com/office/drawing/2014/main" id="{680DAFD2-7663-4C59-BE06-B073883496E4}"/>
                    </a:ext>
                  </a:extLst>
                </p:cNvPr>
                <p:cNvCxnSpPr>
                  <a:cxnSpLocks/>
                </p:cNvCxnSpPr>
                <p:nvPr/>
              </p:nvCxnSpPr>
              <p:spPr>
                <a:xfrm rot="16200000" flipV="1">
                  <a:off x="11372987" y="4673601"/>
                  <a:ext cx="61913" cy="0"/>
                </a:xfrm>
                <a:prstGeom prst="line">
                  <a:avLst/>
                </a:prstGeom>
                <a:noFill/>
                <a:ln w="12700" cap="flat" cmpd="sng" algn="ctr">
                  <a:solidFill>
                    <a:sysClr val="windowText" lastClr="000000">
                      <a:lumMod val="85000"/>
                      <a:lumOff val="15000"/>
                    </a:sysClr>
                  </a:solidFill>
                  <a:prstDash val="solid"/>
                  <a:miter lim="800000"/>
                </a:ln>
                <a:effectLst/>
              </p:spPr>
            </p:cxnSp>
            <p:cxnSp>
              <p:nvCxnSpPr>
                <p:cNvPr id="376" name="Straight Connector 375">
                  <a:extLst>
                    <a:ext uri="{FF2B5EF4-FFF2-40B4-BE49-F238E27FC236}">
                      <a16:creationId xmlns:a16="http://schemas.microsoft.com/office/drawing/2014/main" id="{4B51E9A2-290A-437A-8716-6DCE10B438C7}"/>
                    </a:ext>
                  </a:extLst>
                </p:cNvPr>
                <p:cNvCxnSpPr>
                  <a:cxnSpLocks/>
                </p:cNvCxnSpPr>
                <p:nvPr/>
              </p:nvCxnSpPr>
              <p:spPr>
                <a:xfrm rot="16200000" flipV="1">
                  <a:off x="9042582" y="4673601"/>
                  <a:ext cx="61913" cy="0"/>
                </a:xfrm>
                <a:prstGeom prst="line">
                  <a:avLst/>
                </a:prstGeom>
                <a:noFill/>
                <a:ln w="12700" cap="flat" cmpd="sng" algn="ctr">
                  <a:solidFill>
                    <a:sysClr val="windowText" lastClr="000000">
                      <a:lumMod val="85000"/>
                      <a:lumOff val="15000"/>
                    </a:sysClr>
                  </a:solidFill>
                  <a:prstDash val="solid"/>
                  <a:miter lim="800000"/>
                </a:ln>
                <a:effectLst/>
              </p:spPr>
            </p:cxnSp>
          </p:grpSp>
        </p:grpSp>
        <p:sp>
          <p:nvSpPr>
            <p:cNvPr id="362" name="TextBox 361">
              <a:extLst>
                <a:ext uri="{FF2B5EF4-FFF2-40B4-BE49-F238E27FC236}">
                  <a16:creationId xmlns:a16="http://schemas.microsoft.com/office/drawing/2014/main" id="{93423E30-7C4E-4C82-8BF6-5FDAD9306A45}"/>
                </a:ext>
              </a:extLst>
            </p:cNvPr>
            <p:cNvSpPr txBox="1"/>
            <p:nvPr/>
          </p:nvSpPr>
          <p:spPr>
            <a:xfrm>
              <a:off x="11318124" y="4715717"/>
              <a:ext cx="176330" cy="15388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 </a:t>
              </a:r>
            </a:p>
          </p:txBody>
        </p:sp>
      </p:grpSp>
      <p:sp>
        <p:nvSpPr>
          <p:cNvPr id="388" name="TextBox 387">
            <a:extLst>
              <a:ext uri="{FF2B5EF4-FFF2-40B4-BE49-F238E27FC236}">
                <a16:creationId xmlns:a16="http://schemas.microsoft.com/office/drawing/2014/main" id="{41F1025A-1C67-425E-B9F8-E141CE698659}"/>
              </a:ext>
            </a:extLst>
          </p:cNvPr>
          <p:cNvSpPr txBox="1"/>
          <p:nvPr/>
        </p:nvSpPr>
        <p:spPr>
          <a:xfrm>
            <a:off x="8444563" y="5117212"/>
            <a:ext cx="1729641"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Years after randomization</a:t>
            </a:r>
          </a:p>
        </p:txBody>
      </p:sp>
      <p:graphicFrame>
        <p:nvGraphicFramePr>
          <p:cNvPr id="389" name="Table 84">
            <a:extLst>
              <a:ext uri="{FF2B5EF4-FFF2-40B4-BE49-F238E27FC236}">
                <a16:creationId xmlns:a16="http://schemas.microsoft.com/office/drawing/2014/main" id="{2DCED85A-424D-47B6-8641-8336D7E775E3}"/>
              </a:ext>
            </a:extLst>
          </p:cNvPr>
          <p:cNvGraphicFramePr>
            <a:graphicFrameLocks noGrp="1"/>
          </p:cNvGraphicFramePr>
          <p:nvPr/>
        </p:nvGraphicFramePr>
        <p:xfrm>
          <a:off x="5962213" y="5471698"/>
          <a:ext cx="5959713" cy="597335"/>
        </p:xfrm>
        <a:graphic>
          <a:graphicData uri="http://schemas.openxmlformats.org/drawingml/2006/table">
            <a:tbl>
              <a:tblPr firstRow="1" bandRow="1"/>
              <a:tblGrid>
                <a:gridCol w="767636">
                  <a:extLst>
                    <a:ext uri="{9D8B030D-6E8A-4147-A177-3AD203B41FA5}">
                      <a16:colId xmlns:a16="http://schemas.microsoft.com/office/drawing/2014/main" val="2870294629"/>
                    </a:ext>
                  </a:extLst>
                </a:gridCol>
                <a:gridCol w="472007">
                  <a:extLst>
                    <a:ext uri="{9D8B030D-6E8A-4147-A177-3AD203B41FA5}">
                      <a16:colId xmlns:a16="http://schemas.microsoft.com/office/drawing/2014/main" val="1228337938"/>
                    </a:ext>
                  </a:extLst>
                </a:gridCol>
                <a:gridCol w="472007">
                  <a:extLst>
                    <a:ext uri="{9D8B030D-6E8A-4147-A177-3AD203B41FA5}">
                      <a16:colId xmlns:a16="http://schemas.microsoft.com/office/drawing/2014/main" val="1681602784"/>
                    </a:ext>
                  </a:extLst>
                </a:gridCol>
                <a:gridCol w="472007">
                  <a:extLst>
                    <a:ext uri="{9D8B030D-6E8A-4147-A177-3AD203B41FA5}">
                      <a16:colId xmlns:a16="http://schemas.microsoft.com/office/drawing/2014/main" val="1936368660"/>
                    </a:ext>
                  </a:extLst>
                </a:gridCol>
                <a:gridCol w="472007">
                  <a:extLst>
                    <a:ext uri="{9D8B030D-6E8A-4147-A177-3AD203B41FA5}">
                      <a16:colId xmlns:a16="http://schemas.microsoft.com/office/drawing/2014/main" val="2568428809"/>
                    </a:ext>
                  </a:extLst>
                </a:gridCol>
                <a:gridCol w="472007">
                  <a:extLst>
                    <a:ext uri="{9D8B030D-6E8A-4147-A177-3AD203B41FA5}">
                      <a16:colId xmlns:a16="http://schemas.microsoft.com/office/drawing/2014/main" val="420145860"/>
                    </a:ext>
                  </a:extLst>
                </a:gridCol>
                <a:gridCol w="472007">
                  <a:extLst>
                    <a:ext uri="{9D8B030D-6E8A-4147-A177-3AD203B41FA5}">
                      <a16:colId xmlns:a16="http://schemas.microsoft.com/office/drawing/2014/main" val="1564825108"/>
                    </a:ext>
                  </a:extLst>
                </a:gridCol>
                <a:gridCol w="472007">
                  <a:extLst>
                    <a:ext uri="{9D8B030D-6E8A-4147-A177-3AD203B41FA5}">
                      <a16:colId xmlns:a16="http://schemas.microsoft.com/office/drawing/2014/main" val="628446700"/>
                    </a:ext>
                  </a:extLst>
                </a:gridCol>
                <a:gridCol w="472007">
                  <a:extLst>
                    <a:ext uri="{9D8B030D-6E8A-4147-A177-3AD203B41FA5}">
                      <a16:colId xmlns:a16="http://schemas.microsoft.com/office/drawing/2014/main" val="574452224"/>
                    </a:ext>
                  </a:extLst>
                </a:gridCol>
                <a:gridCol w="472007">
                  <a:extLst>
                    <a:ext uri="{9D8B030D-6E8A-4147-A177-3AD203B41FA5}">
                      <a16:colId xmlns:a16="http://schemas.microsoft.com/office/drawing/2014/main" val="1690540639"/>
                    </a:ext>
                  </a:extLst>
                </a:gridCol>
                <a:gridCol w="472007">
                  <a:extLst>
                    <a:ext uri="{9D8B030D-6E8A-4147-A177-3AD203B41FA5}">
                      <a16:colId xmlns:a16="http://schemas.microsoft.com/office/drawing/2014/main" val="3510812888"/>
                    </a:ext>
                  </a:extLst>
                </a:gridCol>
                <a:gridCol w="472007">
                  <a:extLst>
                    <a:ext uri="{9D8B030D-6E8A-4147-A177-3AD203B41FA5}">
                      <a16:colId xmlns:a16="http://schemas.microsoft.com/office/drawing/2014/main" val="1194911760"/>
                    </a:ext>
                  </a:extLst>
                </a:gridCol>
              </a:tblGrid>
              <a:tr h="165509">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r>
                        <a:rPr lang="en-US" sz="1000" b="1" baseline="0" dirty="0">
                          <a:solidFill>
                            <a:schemeClr val="tx1">
                              <a:lumMod val="85000"/>
                              <a:lumOff val="15000"/>
                            </a:schemeClr>
                          </a:solidFill>
                          <a:latin typeface="Arial" panose="020B0604020202020204" pitchFamily="34" charset="0"/>
                          <a:cs typeface="Arial" panose="020B0604020202020204" pitchFamily="34" charset="0"/>
                        </a:rPr>
                        <a:t>No. at risk</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Arial" panose="020B0604020202020204"/>
                        </a:defRPr>
                      </a:lvl1pPr>
                      <a:lvl2pPr marL="457200" algn="l" defTabSz="914400" rtl="0" eaLnBrk="1" latinLnBrk="0" hangingPunct="1">
                        <a:defRPr sz="1800" b="1" kern="1200">
                          <a:solidFill>
                            <a:schemeClr val="lt1"/>
                          </a:solidFill>
                          <a:latin typeface="Arial" panose="020B0604020202020204"/>
                        </a:defRPr>
                      </a:lvl2pPr>
                      <a:lvl3pPr marL="914400" algn="l" defTabSz="914400" rtl="0" eaLnBrk="1" latinLnBrk="0" hangingPunct="1">
                        <a:defRPr sz="1800" b="1" kern="1200">
                          <a:solidFill>
                            <a:schemeClr val="lt1"/>
                          </a:solidFill>
                          <a:latin typeface="Arial" panose="020B0604020202020204"/>
                        </a:defRPr>
                      </a:lvl3pPr>
                      <a:lvl4pPr marL="1371600" algn="l" defTabSz="914400" rtl="0" eaLnBrk="1" latinLnBrk="0" hangingPunct="1">
                        <a:defRPr sz="1800" b="1" kern="1200">
                          <a:solidFill>
                            <a:schemeClr val="lt1"/>
                          </a:solidFill>
                          <a:latin typeface="Arial" panose="020B0604020202020204"/>
                        </a:defRPr>
                      </a:lvl4pPr>
                      <a:lvl5pPr marL="1828800" algn="l" defTabSz="914400" rtl="0" eaLnBrk="1" latinLnBrk="0" hangingPunct="1">
                        <a:defRPr sz="1800" b="1" kern="1200">
                          <a:solidFill>
                            <a:schemeClr val="lt1"/>
                          </a:solidFill>
                          <a:latin typeface="Arial" panose="020B0604020202020204"/>
                        </a:defRPr>
                      </a:lvl5pPr>
                      <a:lvl6pPr marL="2286000" algn="l" defTabSz="914400" rtl="0" eaLnBrk="1" latinLnBrk="0" hangingPunct="1">
                        <a:defRPr sz="1800" b="1" kern="1200">
                          <a:solidFill>
                            <a:schemeClr val="lt1"/>
                          </a:solidFill>
                          <a:latin typeface="Arial" panose="020B0604020202020204"/>
                        </a:defRPr>
                      </a:lvl6pPr>
                      <a:lvl7pPr marL="2743200" algn="l" defTabSz="914400" rtl="0" eaLnBrk="1" latinLnBrk="0" hangingPunct="1">
                        <a:defRPr sz="1800" b="1" kern="1200">
                          <a:solidFill>
                            <a:schemeClr val="lt1"/>
                          </a:solidFill>
                          <a:latin typeface="Arial" panose="020B0604020202020204"/>
                        </a:defRPr>
                      </a:lvl7pPr>
                      <a:lvl8pPr marL="3200400" algn="l" defTabSz="914400" rtl="0" eaLnBrk="1" latinLnBrk="0" hangingPunct="1">
                        <a:defRPr sz="1800" b="1" kern="1200">
                          <a:solidFill>
                            <a:schemeClr val="lt1"/>
                          </a:solidFill>
                          <a:latin typeface="Arial" panose="020B0604020202020204"/>
                        </a:defRPr>
                      </a:lvl8pPr>
                      <a:lvl9pPr marL="3657600" algn="l" defTabSz="914400" rtl="0" eaLnBrk="1" latinLnBrk="0" hangingPunct="1">
                        <a:defRPr sz="1800" b="1" kern="1200">
                          <a:solidFill>
                            <a:schemeClr val="lt1"/>
                          </a:solidFill>
                          <a:latin typeface="Arial" panose="020B0604020202020204"/>
                        </a:defRPr>
                      </a:lvl9pPr>
                    </a:lstStyle>
                    <a:p>
                      <a:pPr algn="ctr"/>
                      <a:endParaRPr lang="en-US" sz="1000" b="0" baseline="0" dirty="0">
                        <a:solidFill>
                          <a:schemeClr val="tx1">
                            <a:lumMod val="85000"/>
                            <a:lumOff val="15000"/>
                          </a:schemeClr>
                        </a:solidFill>
                        <a:latin typeface="Arial" panose="020B0604020202020204" pitchFamily="34" charset="0"/>
                        <a:cs typeface="Arial" panose="020B0604020202020204" pitchFamily="34" charset="0"/>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78972074"/>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Neratinib</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131</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126</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121</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116</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113</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110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106</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100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14</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0</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533039895"/>
                  </a:ext>
                </a:extLst>
              </a:tr>
              <a:tr h="215913">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r>
                        <a:rPr lang="en-US" sz="1000" b="0" baseline="0" dirty="0">
                          <a:solidFill>
                            <a:schemeClr val="tx1">
                              <a:lumMod val="85000"/>
                              <a:lumOff val="15000"/>
                            </a:schemeClr>
                          </a:solidFill>
                          <a:latin typeface="Arial" panose="020B0604020202020204" pitchFamily="34" charset="0"/>
                          <a:cs typeface="Arial" panose="020B0604020202020204" pitchFamily="34" charset="0"/>
                        </a:rPr>
                        <a:t>Placebo</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164</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161</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156</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143</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135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129</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123</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115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65</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12</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Arial" panose="020B0604020202020204"/>
                        </a:defRPr>
                      </a:lvl1pPr>
                      <a:lvl2pPr marL="457200" algn="l" defTabSz="914400" rtl="0" eaLnBrk="1" latinLnBrk="0" hangingPunct="1">
                        <a:defRPr sz="1800" kern="1200">
                          <a:solidFill>
                            <a:schemeClr val="dk1"/>
                          </a:solidFill>
                          <a:latin typeface="Arial" panose="020B0604020202020204"/>
                        </a:defRPr>
                      </a:lvl2pPr>
                      <a:lvl3pPr marL="914400" algn="l" defTabSz="914400" rtl="0" eaLnBrk="1" latinLnBrk="0" hangingPunct="1">
                        <a:defRPr sz="1800" kern="1200">
                          <a:solidFill>
                            <a:schemeClr val="dk1"/>
                          </a:solidFill>
                          <a:latin typeface="Arial" panose="020B0604020202020204"/>
                        </a:defRPr>
                      </a:lvl3pPr>
                      <a:lvl4pPr marL="1371600" algn="l" defTabSz="914400" rtl="0" eaLnBrk="1" latinLnBrk="0" hangingPunct="1">
                        <a:defRPr sz="1800" kern="1200">
                          <a:solidFill>
                            <a:schemeClr val="dk1"/>
                          </a:solidFill>
                          <a:latin typeface="Arial" panose="020B0604020202020204"/>
                        </a:defRPr>
                      </a:lvl4pPr>
                      <a:lvl5pPr marL="1828800" algn="l" defTabSz="914400" rtl="0" eaLnBrk="1" latinLnBrk="0" hangingPunct="1">
                        <a:defRPr sz="1800" kern="1200">
                          <a:solidFill>
                            <a:schemeClr val="dk1"/>
                          </a:solidFill>
                          <a:latin typeface="Arial" panose="020B0604020202020204"/>
                        </a:defRPr>
                      </a:lvl5pPr>
                      <a:lvl6pPr marL="2286000" algn="l" defTabSz="914400" rtl="0" eaLnBrk="1" latinLnBrk="0" hangingPunct="1">
                        <a:defRPr sz="1800" kern="1200">
                          <a:solidFill>
                            <a:schemeClr val="dk1"/>
                          </a:solidFill>
                          <a:latin typeface="Arial" panose="020B0604020202020204"/>
                        </a:defRPr>
                      </a:lvl6pPr>
                      <a:lvl7pPr marL="2743200" algn="l" defTabSz="914400" rtl="0" eaLnBrk="1" latinLnBrk="0" hangingPunct="1">
                        <a:defRPr sz="1800" kern="1200">
                          <a:solidFill>
                            <a:schemeClr val="dk1"/>
                          </a:solidFill>
                          <a:latin typeface="Arial" panose="020B0604020202020204"/>
                        </a:defRPr>
                      </a:lvl7pPr>
                      <a:lvl8pPr marL="3200400" algn="l" defTabSz="914400" rtl="0" eaLnBrk="1" latinLnBrk="0" hangingPunct="1">
                        <a:defRPr sz="1800" kern="1200">
                          <a:solidFill>
                            <a:schemeClr val="dk1"/>
                          </a:solidFill>
                          <a:latin typeface="Arial" panose="020B0604020202020204"/>
                        </a:defRPr>
                      </a:lvl8pPr>
                      <a:lvl9pPr marL="3657600" algn="l" defTabSz="914400" rtl="0" eaLnBrk="1" latinLnBrk="0" hangingPunct="1">
                        <a:defRPr sz="1800" kern="1200">
                          <a:solidFill>
                            <a:schemeClr val="dk1"/>
                          </a:solidFill>
                          <a:latin typeface="Arial" panose="020B0604020202020204"/>
                        </a:defRPr>
                      </a:lvl9pPr>
                    </a:lstStyle>
                    <a:p>
                      <a:pPr algn="ctr"/>
                      <a:r>
                        <a:rPr lang="en-US" sz="1000" b="0" baseline="0" dirty="0">
                          <a:solidFill>
                            <a:schemeClr val="tx1">
                              <a:lumMod val="85000"/>
                              <a:lumOff val="15000"/>
                            </a:schemeClr>
                          </a:solidFill>
                          <a:latin typeface="Arial" panose="020B0604020202020204" pitchFamily="34" charset="0"/>
                          <a:cs typeface="Arial" panose="020B0604020202020204" pitchFamily="34" charset="0"/>
                        </a:rPr>
                        <a:t>0</a:t>
                      </a: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86690088"/>
                  </a:ext>
                </a:extLst>
              </a:tr>
            </a:tbl>
          </a:graphicData>
        </a:graphic>
      </p:graphicFrame>
      <p:sp>
        <p:nvSpPr>
          <p:cNvPr id="390" name="TextBox 389">
            <a:extLst>
              <a:ext uri="{FF2B5EF4-FFF2-40B4-BE49-F238E27FC236}">
                <a16:creationId xmlns:a16="http://schemas.microsoft.com/office/drawing/2014/main" id="{1724A10F-549C-40C7-95C1-ECF262E2B3C8}"/>
              </a:ext>
            </a:extLst>
          </p:cNvPr>
          <p:cNvSpPr txBox="1"/>
          <p:nvPr/>
        </p:nvSpPr>
        <p:spPr>
          <a:xfrm rot="16200000">
            <a:off x="5491707" y="3453025"/>
            <a:ext cx="1829027"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Overall Survival Probability</a:t>
            </a:r>
          </a:p>
        </p:txBody>
      </p:sp>
      <p:sp>
        <p:nvSpPr>
          <p:cNvPr id="392" name="Freeform: Shape 391">
            <a:extLst>
              <a:ext uri="{FF2B5EF4-FFF2-40B4-BE49-F238E27FC236}">
                <a16:creationId xmlns:a16="http://schemas.microsoft.com/office/drawing/2014/main" id="{17D0E1C0-58BD-4CC9-86F6-CF5D4C47A880}"/>
              </a:ext>
            </a:extLst>
          </p:cNvPr>
          <p:cNvSpPr/>
          <p:nvPr/>
        </p:nvSpPr>
        <p:spPr>
          <a:xfrm>
            <a:off x="6951037" y="2469469"/>
            <a:ext cx="4349750" cy="457200"/>
          </a:xfrm>
          <a:custGeom>
            <a:avLst/>
            <a:gdLst>
              <a:gd name="connsiteX0" fmla="*/ 0 w 4349750"/>
              <a:gd name="connsiteY0" fmla="*/ 0 h 457200"/>
              <a:gd name="connsiteX1" fmla="*/ 571500 w 4349750"/>
              <a:gd name="connsiteY1" fmla="*/ 0 h 457200"/>
              <a:gd name="connsiteX2" fmla="*/ 571500 w 4349750"/>
              <a:gd name="connsiteY2" fmla="*/ 19050 h 457200"/>
              <a:gd name="connsiteX3" fmla="*/ 660400 w 4349750"/>
              <a:gd name="connsiteY3" fmla="*/ 19050 h 457200"/>
              <a:gd name="connsiteX4" fmla="*/ 660400 w 4349750"/>
              <a:gd name="connsiteY4" fmla="*/ 25400 h 457200"/>
              <a:gd name="connsiteX5" fmla="*/ 711200 w 4349750"/>
              <a:gd name="connsiteY5" fmla="*/ 25400 h 457200"/>
              <a:gd name="connsiteX6" fmla="*/ 711200 w 4349750"/>
              <a:gd name="connsiteY6" fmla="*/ 69850 h 457200"/>
              <a:gd name="connsiteX7" fmla="*/ 1263650 w 4349750"/>
              <a:gd name="connsiteY7" fmla="*/ 69850 h 457200"/>
              <a:gd name="connsiteX8" fmla="*/ 1270000 w 4349750"/>
              <a:gd name="connsiteY8" fmla="*/ 76200 h 457200"/>
              <a:gd name="connsiteX9" fmla="*/ 1295400 w 4349750"/>
              <a:gd name="connsiteY9" fmla="*/ 76200 h 457200"/>
              <a:gd name="connsiteX10" fmla="*/ 1295400 w 4349750"/>
              <a:gd name="connsiteY10" fmla="*/ 101600 h 457200"/>
              <a:gd name="connsiteX11" fmla="*/ 1403350 w 4349750"/>
              <a:gd name="connsiteY11" fmla="*/ 101600 h 457200"/>
              <a:gd name="connsiteX12" fmla="*/ 1403350 w 4349750"/>
              <a:gd name="connsiteY12" fmla="*/ 114300 h 457200"/>
              <a:gd name="connsiteX13" fmla="*/ 1504950 w 4349750"/>
              <a:gd name="connsiteY13" fmla="*/ 114300 h 457200"/>
              <a:gd name="connsiteX14" fmla="*/ 1504950 w 4349750"/>
              <a:gd name="connsiteY14" fmla="*/ 146050 h 457200"/>
              <a:gd name="connsiteX15" fmla="*/ 1568450 w 4349750"/>
              <a:gd name="connsiteY15" fmla="*/ 146050 h 457200"/>
              <a:gd name="connsiteX16" fmla="*/ 1568450 w 4349750"/>
              <a:gd name="connsiteY16" fmla="*/ 158750 h 457200"/>
              <a:gd name="connsiteX17" fmla="*/ 1778000 w 4349750"/>
              <a:gd name="connsiteY17" fmla="*/ 158750 h 457200"/>
              <a:gd name="connsiteX18" fmla="*/ 1778000 w 4349750"/>
              <a:gd name="connsiteY18" fmla="*/ 215900 h 457200"/>
              <a:gd name="connsiteX19" fmla="*/ 1841500 w 4349750"/>
              <a:gd name="connsiteY19" fmla="*/ 215900 h 457200"/>
              <a:gd name="connsiteX20" fmla="*/ 1841500 w 4349750"/>
              <a:gd name="connsiteY20" fmla="*/ 241300 h 457200"/>
              <a:gd name="connsiteX21" fmla="*/ 1993900 w 4349750"/>
              <a:gd name="connsiteY21" fmla="*/ 241300 h 457200"/>
              <a:gd name="connsiteX22" fmla="*/ 1993900 w 4349750"/>
              <a:gd name="connsiteY22" fmla="*/ 260350 h 457200"/>
              <a:gd name="connsiteX23" fmla="*/ 2057400 w 4349750"/>
              <a:gd name="connsiteY23" fmla="*/ 260350 h 457200"/>
              <a:gd name="connsiteX24" fmla="*/ 2057400 w 4349750"/>
              <a:gd name="connsiteY24" fmla="*/ 292100 h 457200"/>
              <a:gd name="connsiteX25" fmla="*/ 2241550 w 4349750"/>
              <a:gd name="connsiteY25" fmla="*/ 292100 h 457200"/>
              <a:gd name="connsiteX26" fmla="*/ 2241550 w 4349750"/>
              <a:gd name="connsiteY26" fmla="*/ 292100 h 457200"/>
              <a:gd name="connsiteX27" fmla="*/ 2292350 w 4349750"/>
              <a:gd name="connsiteY27" fmla="*/ 292100 h 457200"/>
              <a:gd name="connsiteX28" fmla="*/ 2292350 w 4349750"/>
              <a:gd name="connsiteY28" fmla="*/ 323850 h 457200"/>
              <a:gd name="connsiteX29" fmla="*/ 2343150 w 4349750"/>
              <a:gd name="connsiteY29" fmla="*/ 323850 h 457200"/>
              <a:gd name="connsiteX30" fmla="*/ 2343150 w 4349750"/>
              <a:gd name="connsiteY30" fmla="*/ 336550 h 457200"/>
              <a:gd name="connsiteX31" fmla="*/ 2584450 w 4349750"/>
              <a:gd name="connsiteY31" fmla="*/ 336550 h 457200"/>
              <a:gd name="connsiteX32" fmla="*/ 2584450 w 4349750"/>
              <a:gd name="connsiteY32" fmla="*/ 349250 h 457200"/>
              <a:gd name="connsiteX33" fmla="*/ 2641600 w 4349750"/>
              <a:gd name="connsiteY33" fmla="*/ 349250 h 457200"/>
              <a:gd name="connsiteX34" fmla="*/ 2641600 w 4349750"/>
              <a:gd name="connsiteY34" fmla="*/ 361950 h 457200"/>
              <a:gd name="connsiteX35" fmla="*/ 2806700 w 4349750"/>
              <a:gd name="connsiteY35" fmla="*/ 361950 h 457200"/>
              <a:gd name="connsiteX36" fmla="*/ 2806700 w 4349750"/>
              <a:gd name="connsiteY36" fmla="*/ 387350 h 457200"/>
              <a:gd name="connsiteX37" fmla="*/ 2921000 w 4349750"/>
              <a:gd name="connsiteY37" fmla="*/ 387350 h 457200"/>
              <a:gd name="connsiteX38" fmla="*/ 2921000 w 4349750"/>
              <a:gd name="connsiteY38" fmla="*/ 400050 h 457200"/>
              <a:gd name="connsiteX39" fmla="*/ 3257550 w 4349750"/>
              <a:gd name="connsiteY39" fmla="*/ 400050 h 457200"/>
              <a:gd name="connsiteX40" fmla="*/ 3257550 w 4349750"/>
              <a:gd name="connsiteY40" fmla="*/ 425450 h 457200"/>
              <a:gd name="connsiteX41" fmla="*/ 3752850 w 4349750"/>
              <a:gd name="connsiteY41" fmla="*/ 425450 h 457200"/>
              <a:gd name="connsiteX42" fmla="*/ 3752850 w 4349750"/>
              <a:gd name="connsiteY42" fmla="*/ 457200 h 457200"/>
              <a:gd name="connsiteX43" fmla="*/ 4349750 w 4349750"/>
              <a:gd name="connsiteY43" fmla="*/ 457200 h 4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4349750" h="457200">
                <a:moveTo>
                  <a:pt x="0" y="0"/>
                </a:moveTo>
                <a:lnTo>
                  <a:pt x="571500" y="0"/>
                </a:lnTo>
                <a:lnTo>
                  <a:pt x="571500" y="19050"/>
                </a:lnTo>
                <a:lnTo>
                  <a:pt x="660400" y="19050"/>
                </a:lnTo>
                <a:lnTo>
                  <a:pt x="660400" y="25400"/>
                </a:lnTo>
                <a:lnTo>
                  <a:pt x="711200" y="25400"/>
                </a:lnTo>
                <a:lnTo>
                  <a:pt x="711200" y="69850"/>
                </a:lnTo>
                <a:lnTo>
                  <a:pt x="1263650" y="69850"/>
                </a:lnTo>
                <a:lnTo>
                  <a:pt x="1270000" y="76200"/>
                </a:lnTo>
                <a:lnTo>
                  <a:pt x="1295400" y="76200"/>
                </a:lnTo>
                <a:lnTo>
                  <a:pt x="1295400" y="101600"/>
                </a:lnTo>
                <a:lnTo>
                  <a:pt x="1403350" y="101600"/>
                </a:lnTo>
                <a:lnTo>
                  <a:pt x="1403350" y="114300"/>
                </a:lnTo>
                <a:lnTo>
                  <a:pt x="1504950" y="114300"/>
                </a:lnTo>
                <a:lnTo>
                  <a:pt x="1504950" y="146050"/>
                </a:lnTo>
                <a:lnTo>
                  <a:pt x="1568450" y="146050"/>
                </a:lnTo>
                <a:lnTo>
                  <a:pt x="1568450" y="158750"/>
                </a:lnTo>
                <a:lnTo>
                  <a:pt x="1778000" y="158750"/>
                </a:lnTo>
                <a:lnTo>
                  <a:pt x="1778000" y="215900"/>
                </a:lnTo>
                <a:lnTo>
                  <a:pt x="1841500" y="215900"/>
                </a:lnTo>
                <a:lnTo>
                  <a:pt x="1841500" y="241300"/>
                </a:lnTo>
                <a:lnTo>
                  <a:pt x="1993900" y="241300"/>
                </a:lnTo>
                <a:lnTo>
                  <a:pt x="1993900" y="260350"/>
                </a:lnTo>
                <a:lnTo>
                  <a:pt x="2057400" y="260350"/>
                </a:lnTo>
                <a:lnTo>
                  <a:pt x="2057400" y="292100"/>
                </a:lnTo>
                <a:lnTo>
                  <a:pt x="2241550" y="292100"/>
                </a:lnTo>
                <a:lnTo>
                  <a:pt x="2241550" y="292100"/>
                </a:lnTo>
                <a:lnTo>
                  <a:pt x="2292350" y="292100"/>
                </a:lnTo>
                <a:lnTo>
                  <a:pt x="2292350" y="323850"/>
                </a:lnTo>
                <a:lnTo>
                  <a:pt x="2343150" y="323850"/>
                </a:lnTo>
                <a:lnTo>
                  <a:pt x="2343150" y="336550"/>
                </a:lnTo>
                <a:lnTo>
                  <a:pt x="2584450" y="336550"/>
                </a:lnTo>
                <a:lnTo>
                  <a:pt x="2584450" y="349250"/>
                </a:lnTo>
                <a:lnTo>
                  <a:pt x="2641600" y="349250"/>
                </a:lnTo>
                <a:lnTo>
                  <a:pt x="2641600" y="361950"/>
                </a:lnTo>
                <a:lnTo>
                  <a:pt x="2806700" y="361950"/>
                </a:lnTo>
                <a:lnTo>
                  <a:pt x="2806700" y="387350"/>
                </a:lnTo>
                <a:lnTo>
                  <a:pt x="2921000" y="387350"/>
                </a:lnTo>
                <a:lnTo>
                  <a:pt x="2921000" y="400050"/>
                </a:lnTo>
                <a:lnTo>
                  <a:pt x="3257550" y="400050"/>
                </a:lnTo>
                <a:lnTo>
                  <a:pt x="3257550" y="425450"/>
                </a:lnTo>
                <a:lnTo>
                  <a:pt x="3752850" y="425450"/>
                </a:lnTo>
                <a:lnTo>
                  <a:pt x="3752850" y="457200"/>
                </a:lnTo>
                <a:lnTo>
                  <a:pt x="4349750" y="457200"/>
                </a:lnTo>
              </a:path>
            </a:pathLst>
          </a:custGeom>
          <a:noFill/>
          <a:ln w="25400" cap="flat" cmpd="sng" algn="ctr">
            <a:solidFill>
              <a:srgbClr val="FDB61B"/>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393" name="Freeform: Shape 392">
            <a:extLst>
              <a:ext uri="{FF2B5EF4-FFF2-40B4-BE49-F238E27FC236}">
                <a16:creationId xmlns:a16="http://schemas.microsoft.com/office/drawing/2014/main" id="{2B4ED8E3-FEC7-4C68-A5E9-EE671D1EA1E5}"/>
              </a:ext>
            </a:extLst>
          </p:cNvPr>
          <p:cNvSpPr/>
          <p:nvPr/>
        </p:nvSpPr>
        <p:spPr>
          <a:xfrm>
            <a:off x="6960562" y="2469469"/>
            <a:ext cx="4368800" cy="234950"/>
          </a:xfrm>
          <a:custGeom>
            <a:avLst/>
            <a:gdLst>
              <a:gd name="connsiteX0" fmla="*/ 0 w 4368800"/>
              <a:gd name="connsiteY0" fmla="*/ 0 h 234950"/>
              <a:gd name="connsiteX1" fmla="*/ 615950 w 4368800"/>
              <a:gd name="connsiteY1" fmla="*/ 0 h 234950"/>
              <a:gd name="connsiteX2" fmla="*/ 615950 w 4368800"/>
              <a:gd name="connsiteY2" fmla="*/ 12700 h 234950"/>
              <a:gd name="connsiteX3" fmla="*/ 635000 w 4368800"/>
              <a:gd name="connsiteY3" fmla="*/ 12700 h 234950"/>
              <a:gd name="connsiteX4" fmla="*/ 635000 w 4368800"/>
              <a:gd name="connsiteY4" fmla="*/ 31750 h 234950"/>
              <a:gd name="connsiteX5" fmla="*/ 958850 w 4368800"/>
              <a:gd name="connsiteY5" fmla="*/ 31750 h 234950"/>
              <a:gd name="connsiteX6" fmla="*/ 958850 w 4368800"/>
              <a:gd name="connsiteY6" fmla="*/ 57150 h 234950"/>
              <a:gd name="connsiteX7" fmla="*/ 1371600 w 4368800"/>
              <a:gd name="connsiteY7" fmla="*/ 57150 h 234950"/>
              <a:gd name="connsiteX8" fmla="*/ 1371600 w 4368800"/>
              <a:gd name="connsiteY8" fmla="*/ 63500 h 234950"/>
              <a:gd name="connsiteX9" fmla="*/ 1898650 w 4368800"/>
              <a:gd name="connsiteY9" fmla="*/ 63500 h 234950"/>
              <a:gd name="connsiteX10" fmla="*/ 1898650 w 4368800"/>
              <a:gd name="connsiteY10" fmla="*/ 95250 h 234950"/>
              <a:gd name="connsiteX11" fmla="*/ 2190750 w 4368800"/>
              <a:gd name="connsiteY11" fmla="*/ 95250 h 234950"/>
              <a:gd name="connsiteX12" fmla="*/ 2190750 w 4368800"/>
              <a:gd name="connsiteY12" fmla="*/ 120650 h 234950"/>
              <a:gd name="connsiteX13" fmla="*/ 2698750 w 4368800"/>
              <a:gd name="connsiteY13" fmla="*/ 120650 h 234950"/>
              <a:gd name="connsiteX14" fmla="*/ 2698750 w 4368800"/>
              <a:gd name="connsiteY14" fmla="*/ 133350 h 234950"/>
              <a:gd name="connsiteX15" fmla="*/ 2965450 w 4368800"/>
              <a:gd name="connsiteY15" fmla="*/ 133350 h 234950"/>
              <a:gd name="connsiteX16" fmla="*/ 2965450 w 4368800"/>
              <a:gd name="connsiteY16" fmla="*/ 146050 h 234950"/>
              <a:gd name="connsiteX17" fmla="*/ 3390900 w 4368800"/>
              <a:gd name="connsiteY17" fmla="*/ 146050 h 234950"/>
              <a:gd name="connsiteX18" fmla="*/ 3390900 w 4368800"/>
              <a:gd name="connsiteY18" fmla="*/ 171450 h 234950"/>
              <a:gd name="connsiteX19" fmla="*/ 3441700 w 4368800"/>
              <a:gd name="connsiteY19" fmla="*/ 171450 h 234950"/>
              <a:gd name="connsiteX20" fmla="*/ 3441700 w 4368800"/>
              <a:gd name="connsiteY20" fmla="*/ 196850 h 234950"/>
              <a:gd name="connsiteX21" fmla="*/ 3778250 w 4368800"/>
              <a:gd name="connsiteY21" fmla="*/ 196850 h 234950"/>
              <a:gd name="connsiteX22" fmla="*/ 3778250 w 4368800"/>
              <a:gd name="connsiteY22" fmla="*/ 234950 h 234950"/>
              <a:gd name="connsiteX23" fmla="*/ 4368800 w 4368800"/>
              <a:gd name="connsiteY23" fmla="*/ 234950 h 234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68800" h="234950">
                <a:moveTo>
                  <a:pt x="0" y="0"/>
                </a:moveTo>
                <a:lnTo>
                  <a:pt x="615950" y="0"/>
                </a:lnTo>
                <a:lnTo>
                  <a:pt x="615950" y="12700"/>
                </a:lnTo>
                <a:lnTo>
                  <a:pt x="635000" y="12700"/>
                </a:lnTo>
                <a:lnTo>
                  <a:pt x="635000" y="31750"/>
                </a:lnTo>
                <a:lnTo>
                  <a:pt x="958850" y="31750"/>
                </a:lnTo>
                <a:lnTo>
                  <a:pt x="958850" y="57150"/>
                </a:lnTo>
                <a:lnTo>
                  <a:pt x="1371600" y="57150"/>
                </a:lnTo>
                <a:lnTo>
                  <a:pt x="1371600" y="63500"/>
                </a:lnTo>
                <a:lnTo>
                  <a:pt x="1898650" y="63500"/>
                </a:lnTo>
                <a:lnTo>
                  <a:pt x="1898650" y="95250"/>
                </a:lnTo>
                <a:lnTo>
                  <a:pt x="2190750" y="95250"/>
                </a:lnTo>
                <a:lnTo>
                  <a:pt x="2190750" y="120650"/>
                </a:lnTo>
                <a:lnTo>
                  <a:pt x="2698750" y="120650"/>
                </a:lnTo>
                <a:lnTo>
                  <a:pt x="2698750" y="133350"/>
                </a:lnTo>
                <a:lnTo>
                  <a:pt x="2965450" y="133350"/>
                </a:lnTo>
                <a:lnTo>
                  <a:pt x="2965450" y="146050"/>
                </a:lnTo>
                <a:lnTo>
                  <a:pt x="3390900" y="146050"/>
                </a:lnTo>
                <a:lnTo>
                  <a:pt x="3390900" y="171450"/>
                </a:lnTo>
                <a:lnTo>
                  <a:pt x="3441700" y="171450"/>
                </a:lnTo>
                <a:lnTo>
                  <a:pt x="3441700" y="196850"/>
                </a:lnTo>
                <a:lnTo>
                  <a:pt x="3778250" y="196850"/>
                </a:lnTo>
                <a:lnTo>
                  <a:pt x="3778250" y="234950"/>
                </a:lnTo>
                <a:lnTo>
                  <a:pt x="4368800" y="234950"/>
                </a:lnTo>
              </a:path>
            </a:pathLst>
          </a:custGeom>
          <a:noFill/>
          <a:ln w="25400" cap="flat" cmpd="sng" algn="ctr">
            <a:solidFill>
              <a:srgbClr val="0482B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grpSp>
        <p:nvGrpSpPr>
          <p:cNvPr id="394" name="Group 393">
            <a:extLst>
              <a:ext uri="{FF2B5EF4-FFF2-40B4-BE49-F238E27FC236}">
                <a16:creationId xmlns:a16="http://schemas.microsoft.com/office/drawing/2014/main" id="{A40027C8-A143-4EAD-B5B8-20CE3203B4E2}"/>
              </a:ext>
            </a:extLst>
          </p:cNvPr>
          <p:cNvGrpSpPr/>
          <p:nvPr/>
        </p:nvGrpSpPr>
        <p:grpSpPr>
          <a:xfrm>
            <a:off x="6898706" y="4436075"/>
            <a:ext cx="766850" cy="307777"/>
            <a:chOff x="4694093" y="4214506"/>
            <a:chExt cx="766850" cy="307777"/>
          </a:xfrm>
        </p:grpSpPr>
        <p:sp>
          <p:nvSpPr>
            <p:cNvPr id="395" name="TextBox 394">
              <a:extLst>
                <a:ext uri="{FF2B5EF4-FFF2-40B4-BE49-F238E27FC236}">
                  <a16:creationId xmlns:a16="http://schemas.microsoft.com/office/drawing/2014/main" id="{F4D8EFC4-20CE-4C8F-85ED-66C7248A5AAE}"/>
                </a:ext>
              </a:extLst>
            </p:cNvPr>
            <p:cNvSpPr txBox="1"/>
            <p:nvPr/>
          </p:nvSpPr>
          <p:spPr>
            <a:xfrm>
              <a:off x="4906304" y="4214506"/>
              <a:ext cx="554639"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Neratinib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dirty="0">
                  <a:ln>
                    <a:noFill/>
                  </a:ln>
                  <a:solidFill>
                    <a:prstClr val="black"/>
                  </a:solidFill>
                  <a:effectLst/>
                  <a:uLnTx/>
                  <a:uFillTx/>
                  <a:latin typeface="Calibri" panose="020F0502020204030204"/>
                  <a:ea typeface="+mn-ea"/>
                  <a:cs typeface="Arial" panose="020B0604020202020204" pitchFamily="34" charset="0"/>
                </a:rPr>
                <a:t>Placebo</a:t>
              </a:r>
            </a:p>
          </p:txBody>
        </p:sp>
        <p:cxnSp>
          <p:nvCxnSpPr>
            <p:cNvPr id="396" name="Straight Connector 395">
              <a:extLst>
                <a:ext uri="{FF2B5EF4-FFF2-40B4-BE49-F238E27FC236}">
                  <a16:creationId xmlns:a16="http://schemas.microsoft.com/office/drawing/2014/main" id="{97CA17E2-6774-4D4C-8226-010B84BB97BB}"/>
                </a:ext>
              </a:extLst>
            </p:cNvPr>
            <p:cNvCxnSpPr/>
            <p:nvPr/>
          </p:nvCxnSpPr>
          <p:spPr>
            <a:xfrm>
              <a:off x="4694093" y="4297707"/>
              <a:ext cx="135082" cy="0"/>
            </a:xfrm>
            <a:prstGeom prst="line">
              <a:avLst/>
            </a:prstGeom>
            <a:noFill/>
            <a:ln w="25400" cap="flat" cmpd="sng" algn="ctr">
              <a:solidFill>
                <a:srgbClr val="0482BF"/>
              </a:solidFill>
              <a:prstDash val="solid"/>
              <a:miter lim="800000"/>
            </a:ln>
            <a:effectLst/>
          </p:spPr>
        </p:cxnSp>
        <p:cxnSp>
          <p:nvCxnSpPr>
            <p:cNvPr id="397" name="Straight Connector 396">
              <a:extLst>
                <a:ext uri="{FF2B5EF4-FFF2-40B4-BE49-F238E27FC236}">
                  <a16:creationId xmlns:a16="http://schemas.microsoft.com/office/drawing/2014/main" id="{BD93E08F-2E7C-462B-B690-B473B6196C20}"/>
                </a:ext>
              </a:extLst>
            </p:cNvPr>
            <p:cNvCxnSpPr/>
            <p:nvPr/>
          </p:nvCxnSpPr>
          <p:spPr>
            <a:xfrm>
              <a:off x="4694093" y="4438196"/>
              <a:ext cx="135082" cy="0"/>
            </a:xfrm>
            <a:prstGeom prst="line">
              <a:avLst/>
            </a:prstGeom>
            <a:noFill/>
            <a:ln w="25400" cap="flat" cmpd="sng" algn="ctr">
              <a:solidFill>
                <a:srgbClr val="FDB61B"/>
              </a:solidFill>
              <a:prstDash val="solid"/>
              <a:miter lim="800000"/>
            </a:ln>
            <a:effectLst/>
          </p:spPr>
        </p:cxnSp>
      </p:grpSp>
      <p:sp>
        <p:nvSpPr>
          <p:cNvPr id="398" name="Rectangle 397">
            <a:extLst>
              <a:ext uri="{FF2B5EF4-FFF2-40B4-BE49-F238E27FC236}">
                <a16:creationId xmlns:a16="http://schemas.microsoft.com/office/drawing/2014/main" id="{991F20FF-BF9F-469C-BB29-B62ECE51F7F4}"/>
              </a:ext>
            </a:extLst>
          </p:cNvPr>
          <p:cNvSpPr/>
          <p:nvPr/>
        </p:nvSpPr>
        <p:spPr>
          <a:xfrm>
            <a:off x="359531" y="1857321"/>
            <a:ext cx="6096000" cy="369332"/>
          </a:xfrm>
          <a:prstGeom prst="rect">
            <a:avLst/>
          </a:prstGeom>
        </p:spPr>
        <p:txBody>
          <a:bodyPr>
            <a:spAutoFit/>
          </a:bodyPr>
          <a:lstStyle/>
          <a:p>
            <a:pPr marL="0" marR="0" lvl="0" indent="0" algn="ctr" defTabSz="914400" rtl="0" eaLnBrk="1" fontAlgn="auto" latinLnBrk="0" hangingPunct="1">
              <a:lnSpc>
                <a:spcPct val="100000"/>
              </a:lnSpc>
              <a:spcBef>
                <a:spcPts val="50"/>
              </a:spcBef>
              <a:spcAft>
                <a:spcPts val="50"/>
              </a:spcAft>
              <a:buClrTx/>
              <a:buSzTx/>
              <a:buFontTx/>
              <a:buNone/>
              <a:tabLst/>
              <a:defRPr/>
            </a:pPr>
            <a:r>
              <a:rPr kumimoji="0" lang="en-US" sz="1800" b="1" i="0" u="sng"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Arial" panose="020B0604020202020204" pitchFamily="34" charset="0"/>
              </a:rPr>
              <a:t>iDFS at 5 yrs</a:t>
            </a:r>
            <a:endParaRPr kumimoji="0" lang="en-US" sz="1200" b="0" i="0" u="sng"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p:txBody>
      </p:sp>
      <p:sp>
        <p:nvSpPr>
          <p:cNvPr id="399" name="Rectangle 398">
            <a:extLst>
              <a:ext uri="{FF2B5EF4-FFF2-40B4-BE49-F238E27FC236}">
                <a16:creationId xmlns:a16="http://schemas.microsoft.com/office/drawing/2014/main" id="{F3CCA430-A148-4AB2-AF8E-C56B1BFF3F5B}"/>
              </a:ext>
            </a:extLst>
          </p:cNvPr>
          <p:cNvSpPr/>
          <p:nvPr/>
        </p:nvSpPr>
        <p:spPr>
          <a:xfrm>
            <a:off x="5962213" y="1848488"/>
            <a:ext cx="6096000" cy="369332"/>
          </a:xfrm>
          <a:prstGeom prst="rect">
            <a:avLst/>
          </a:prstGeom>
        </p:spPr>
        <p:txBody>
          <a:bodyPr>
            <a:spAutoFit/>
          </a:bodyPr>
          <a:lstStyle/>
          <a:p>
            <a:pPr marL="0" marR="0" lvl="0" indent="0" algn="ctr" defTabSz="914400" rtl="0" eaLnBrk="1" fontAlgn="auto" latinLnBrk="0" hangingPunct="1">
              <a:lnSpc>
                <a:spcPct val="100000"/>
              </a:lnSpc>
              <a:spcBef>
                <a:spcPts val="50"/>
              </a:spcBef>
              <a:spcAft>
                <a:spcPts val="50"/>
              </a:spcAft>
              <a:buClrTx/>
              <a:buSzTx/>
              <a:buFontTx/>
              <a:buNone/>
              <a:tabLst/>
              <a:defRPr/>
            </a:pPr>
            <a:r>
              <a:rPr kumimoji="0" lang="en-US" sz="1800" b="1" i="0" u="sng"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Arial" panose="020B0604020202020204" pitchFamily="34" charset="0"/>
              </a:rPr>
              <a:t>Overall Survival</a:t>
            </a:r>
            <a:endParaRPr kumimoji="0" lang="en-US" sz="1200" b="0" i="0" u="sng"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p:txBody>
      </p:sp>
      <p:sp>
        <p:nvSpPr>
          <p:cNvPr id="137" name="TextBox 136">
            <a:extLst>
              <a:ext uri="{FF2B5EF4-FFF2-40B4-BE49-F238E27FC236}">
                <a16:creationId xmlns:a16="http://schemas.microsoft.com/office/drawing/2014/main" id="{163B7528-91B3-4BCF-99F7-B6EDA3B1C714}"/>
              </a:ext>
            </a:extLst>
          </p:cNvPr>
          <p:cNvSpPr txBox="1"/>
          <p:nvPr/>
        </p:nvSpPr>
        <p:spPr>
          <a:xfrm>
            <a:off x="1825315" y="4539547"/>
            <a:ext cx="1915589" cy="169277"/>
          </a:xfrm>
          <a:prstGeom prst="rect">
            <a:avLst/>
          </a:prstGeom>
          <a:noFill/>
          <a:ln>
            <a:noFill/>
          </a:ln>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HR (95% CI)=0.60 (0.33</a:t>
            </a:r>
            <a:r>
              <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t>
            </a: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1.07)</a:t>
            </a:r>
          </a:p>
        </p:txBody>
      </p:sp>
      <p:sp>
        <p:nvSpPr>
          <p:cNvPr id="148" name="Text Placeholder 10">
            <a:extLst>
              <a:ext uri="{FF2B5EF4-FFF2-40B4-BE49-F238E27FC236}">
                <a16:creationId xmlns:a16="http://schemas.microsoft.com/office/drawing/2014/main" id="{9E91EEBF-CDB5-4B62-9BA8-5E6061E52EE8}"/>
              </a:ext>
            </a:extLst>
          </p:cNvPr>
          <p:cNvSpPr txBox="1">
            <a:spLocks noChangeArrowheads="1"/>
          </p:cNvSpPr>
          <p:nvPr/>
        </p:nvSpPr>
        <p:spPr>
          <a:xfrm>
            <a:off x="74571" y="6596431"/>
            <a:ext cx="8217600" cy="255939"/>
          </a:xfrm>
          <a:prstGeom prst="rect">
            <a:avLst/>
          </a:prstGeom>
        </p:spPr>
        <p:txBody>
          <a:bodyPr/>
          <a:lstStyle>
            <a:lvl1pPr marL="342900" indent="-342900" algn="l" defTabSz="914400" rtl="0" eaLnBrk="1" latinLnBrk="0" hangingPunct="1">
              <a:spcBef>
                <a:spcPts val="1200"/>
              </a:spcBef>
              <a:spcAft>
                <a:spcPts val="0"/>
              </a:spcAft>
              <a:buClr>
                <a:schemeClr val="bg1">
                  <a:lumMod val="65000"/>
                </a:schemeClr>
              </a:buClr>
              <a:buFontTx/>
              <a:buBlip>
                <a:blip r:embed="rId3"/>
              </a:buBlip>
              <a:defRPr sz="2000" kern="1200">
                <a:solidFill>
                  <a:schemeClr val="tx1">
                    <a:lumMod val="75000"/>
                    <a:lumOff val="25000"/>
                  </a:schemeClr>
                </a:solidFill>
                <a:latin typeface="+mn-lt"/>
                <a:ea typeface="+mn-ea"/>
                <a:cs typeface="+mn-cs"/>
              </a:defRPr>
            </a:lvl1pPr>
            <a:lvl2pPr marL="687388" indent="-284163" algn="l" defTabSz="914400" rtl="0" eaLnBrk="1" latinLnBrk="0" hangingPunct="1">
              <a:spcBef>
                <a:spcPts val="1200"/>
              </a:spcBef>
              <a:spcAft>
                <a:spcPts val="0"/>
              </a:spcAft>
              <a:buClr>
                <a:schemeClr val="bg1">
                  <a:lumMod val="65000"/>
                </a:schemeClr>
              </a:buClr>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31875" indent="-285750" algn="l" defTabSz="914400" rtl="0" eaLnBrk="1" latinLnBrk="0" hangingPunct="1">
              <a:spcBef>
                <a:spcPts val="1200"/>
              </a:spcBef>
              <a:spcAft>
                <a:spcPts val="0"/>
              </a:spcAft>
              <a:buClr>
                <a:schemeClr val="accent1"/>
              </a:buClr>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543050" indent="-339725" algn="l" defTabSz="914400" rtl="0" eaLnBrk="1" latinLnBrk="0" hangingPunct="1">
              <a:spcBef>
                <a:spcPts val="1200"/>
              </a:spcBef>
              <a:spcAft>
                <a:spcPts val="0"/>
              </a:spcAft>
              <a:buClr>
                <a:schemeClr val="bg1">
                  <a:lumMod val="65000"/>
                </a:schemeClr>
              </a:buClr>
              <a:buFont typeface="Arial" panose="020B0604020202020204" pitchFamily="34" charset="0"/>
              <a:buChar char="–"/>
              <a:defRPr sz="1600" kern="1200">
                <a:solidFill>
                  <a:schemeClr val="tx1">
                    <a:lumMod val="75000"/>
                    <a:lumOff val="25000"/>
                  </a:schemeClr>
                </a:solidFill>
                <a:latin typeface="+mn-lt"/>
                <a:ea typeface="+mn-ea"/>
                <a:cs typeface="+mn-cs"/>
              </a:defRPr>
            </a:lvl4pPr>
            <a:lvl5pPr marL="1946275" indent="-285750" algn="l" defTabSz="914400" rtl="0" eaLnBrk="1" latinLnBrk="0" hangingPunct="1">
              <a:spcBef>
                <a:spcPts val="1200"/>
              </a:spcBef>
              <a:spcAft>
                <a:spcPts val="0"/>
              </a:spcAft>
              <a:buClr>
                <a:schemeClr val="bg1">
                  <a:lumMod val="65000"/>
                </a:schemeClr>
              </a:buClr>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
                <a:prstClr val="white">
                  <a:lumMod val="65000"/>
                </a:prstClr>
              </a:buClr>
              <a:buSzTx/>
              <a:buFontTx/>
              <a:buNone/>
              <a:tabLst/>
              <a:defRPr/>
            </a:pPr>
            <a:r>
              <a:rPr kumimoji="0" lang="en-US" sz="900" b="0" i="0" u="none" strike="noStrike" kern="1200" cap="none" spc="0" normalizeH="0" baseline="0" noProof="0" dirty="0">
                <a:ln>
                  <a:noFill/>
                </a:ln>
                <a:solidFill>
                  <a:prstClr val="black">
                    <a:lumMod val="75000"/>
                    <a:lumOff val="25000"/>
                  </a:prstClr>
                </a:solidFill>
                <a:effectLst/>
                <a:uLnTx/>
                <a:uFillTx/>
                <a:latin typeface="Calibri" panose="020F0502020204030204"/>
                <a:ea typeface="Calibri" panose="020F0502020204030204" pitchFamily="34" charset="0"/>
                <a:cs typeface="+mn-cs"/>
              </a:rPr>
              <a:t>Chan, A. Clin Breast Cancer. 2021.</a:t>
            </a:r>
          </a:p>
          <a:p>
            <a:pPr marL="0" marR="0" lvl="0" indent="0" algn="l" defTabSz="914400" rtl="0" eaLnBrk="1" fontAlgn="auto" latinLnBrk="0" hangingPunct="1">
              <a:lnSpc>
                <a:spcPct val="100000"/>
              </a:lnSpc>
              <a:spcBef>
                <a:spcPct val="0"/>
              </a:spcBef>
              <a:spcAft>
                <a:spcPct val="0"/>
              </a:spcAft>
              <a:buClr>
                <a:prstClr val="white">
                  <a:lumMod val="65000"/>
                </a:prstClr>
              </a:buClr>
              <a:buSzTx/>
              <a:buFontTx/>
              <a:buNone/>
              <a:tabLst/>
              <a:defRPr/>
            </a:pPr>
            <a:r>
              <a:rPr kumimoji="0" lang="en-US" altLang="en-US" sz="9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t>
            </a:r>
          </a:p>
        </p:txBody>
      </p:sp>
      <p:sp>
        <p:nvSpPr>
          <p:cNvPr id="149" name="TextBox 148">
            <a:extLst>
              <a:ext uri="{FF2B5EF4-FFF2-40B4-BE49-F238E27FC236}">
                <a16:creationId xmlns:a16="http://schemas.microsoft.com/office/drawing/2014/main" id="{44A543F1-146F-4B37-9D9C-985910673F23}"/>
              </a:ext>
            </a:extLst>
          </p:cNvPr>
          <p:cNvSpPr txBox="1"/>
          <p:nvPr/>
        </p:nvSpPr>
        <p:spPr>
          <a:xfrm>
            <a:off x="8904270" y="4557324"/>
            <a:ext cx="1904367" cy="1692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HR (95% CI)=0.47 (0.22</a:t>
            </a:r>
            <a:r>
              <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t>
            </a: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0.92)</a:t>
            </a:r>
          </a:p>
        </p:txBody>
      </p:sp>
      <p:sp>
        <p:nvSpPr>
          <p:cNvPr id="150" name="Text Placeholder 10">
            <a:extLst>
              <a:ext uri="{FF2B5EF4-FFF2-40B4-BE49-F238E27FC236}">
                <a16:creationId xmlns:a16="http://schemas.microsoft.com/office/drawing/2014/main" id="{642B649B-E18D-4935-BE8F-A57919F17C1E}"/>
              </a:ext>
            </a:extLst>
          </p:cNvPr>
          <p:cNvSpPr txBox="1">
            <a:spLocks noChangeArrowheads="1"/>
          </p:cNvSpPr>
          <p:nvPr/>
        </p:nvSpPr>
        <p:spPr>
          <a:xfrm>
            <a:off x="-11176" y="6424997"/>
            <a:ext cx="8217600" cy="495306"/>
          </a:xfrm>
          <a:prstGeom prst="rect">
            <a:avLst/>
          </a:prstGeom>
        </p:spPr>
        <p:txBody>
          <a:bodyPr/>
          <a:lstStyle>
            <a:lvl1pPr marL="342900" indent="-342900" algn="l" defTabSz="914400" rtl="0" eaLnBrk="1" latinLnBrk="0" hangingPunct="1">
              <a:spcBef>
                <a:spcPts val="1200"/>
              </a:spcBef>
              <a:spcAft>
                <a:spcPts val="0"/>
              </a:spcAft>
              <a:buClr>
                <a:schemeClr val="bg1">
                  <a:lumMod val="65000"/>
                </a:schemeClr>
              </a:buClr>
              <a:buFontTx/>
              <a:buBlip>
                <a:blip r:embed="rId3"/>
              </a:buBlip>
              <a:defRPr sz="2000" kern="1200">
                <a:solidFill>
                  <a:schemeClr val="tx1">
                    <a:lumMod val="75000"/>
                    <a:lumOff val="25000"/>
                  </a:schemeClr>
                </a:solidFill>
                <a:latin typeface="+mn-lt"/>
                <a:ea typeface="+mn-ea"/>
                <a:cs typeface="+mn-cs"/>
              </a:defRPr>
            </a:lvl1pPr>
            <a:lvl2pPr marL="687388" indent="-284163" algn="l" defTabSz="914400" rtl="0" eaLnBrk="1" latinLnBrk="0" hangingPunct="1">
              <a:spcBef>
                <a:spcPts val="1200"/>
              </a:spcBef>
              <a:spcAft>
                <a:spcPts val="0"/>
              </a:spcAft>
              <a:buClr>
                <a:schemeClr val="bg1">
                  <a:lumMod val="65000"/>
                </a:schemeClr>
              </a:buClr>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31875" indent="-285750" algn="l" defTabSz="914400" rtl="0" eaLnBrk="1" latinLnBrk="0" hangingPunct="1">
              <a:spcBef>
                <a:spcPts val="1200"/>
              </a:spcBef>
              <a:spcAft>
                <a:spcPts val="0"/>
              </a:spcAft>
              <a:buClr>
                <a:schemeClr val="accent1"/>
              </a:buClr>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543050" indent="-339725" algn="l" defTabSz="914400" rtl="0" eaLnBrk="1" latinLnBrk="0" hangingPunct="1">
              <a:spcBef>
                <a:spcPts val="1200"/>
              </a:spcBef>
              <a:spcAft>
                <a:spcPts val="0"/>
              </a:spcAft>
              <a:buClr>
                <a:schemeClr val="bg1">
                  <a:lumMod val="65000"/>
                </a:schemeClr>
              </a:buClr>
              <a:buFont typeface="Arial" panose="020B0604020202020204" pitchFamily="34" charset="0"/>
              <a:buChar char="–"/>
              <a:defRPr sz="1600" kern="1200">
                <a:solidFill>
                  <a:schemeClr val="tx1">
                    <a:lumMod val="75000"/>
                    <a:lumOff val="25000"/>
                  </a:schemeClr>
                </a:solidFill>
                <a:latin typeface="+mn-lt"/>
                <a:ea typeface="+mn-ea"/>
                <a:cs typeface="+mn-cs"/>
              </a:defRPr>
            </a:lvl4pPr>
            <a:lvl5pPr marL="1946275" indent="-285750" algn="l" defTabSz="914400" rtl="0" eaLnBrk="1" latinLnBrk="0" hangingPunct="1">
              <a:spcBef>
                <a:spcPts val="1200"/>
              </a:spcBef>
              <a:spcAft>
                <a:spcPts val="0"/>
              </a:spcAft>
              <a:buClr>
                <a:schemeClr val="bg1">
                  <a:lumMod val="65000"/>
                </a:schemeClr>
              </a:buClr>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
                <a:prstClr val="white">
                  <a:lumMod val="65000"/>
                </a:prstClr>
              </a:buClr>
              <a:buSzTx/>
              <a:buFontTx/>
              <a:buNone/>
              <a:tabLst/>
              <a:defRPr/>
            </a:pPr>
            <a:endParaRPr kumimoji="0" lang="en-US" sz="1000" b="1" i="0" u="none" strike="noStrike" kern="1200" cap="none" spc="0" normalizeH="0" baseline="0" noProof="0" dirty="0">
              <a:ln>
                <a:noFill/>
              </a:ln>
              <a:solidFill>
                <a:prstClr val="black">
                  <a:lumMod val="75000"/>
                  <a:lumOff val="25000"/>
                </a:prstClr>
              </a:solidFill>
              <a:effectLst/>
              <a:uLnTx/>
              <a:uFillTx/>
              <a:latin typeface="Calibri Light" panose="020F0302020204030204"/>
              <a:ea typeface="+mn-ea"/>
              <a:cs typeface="+mn-cs"/>
            </a:endParaRPr>
          </a:p>
        </p:txBody>
      </p:sp>
      <p:sp>
        <p:nvSpPr>
          <p:cNvPr id="4" name="TextBox 3">
            <a:extLst>
              <a:ext uri="{FF2B5EF4-FFF2-40B4-BE49-F238E27FC236}">
                <a16:creationId xmlns:a16="http://schemas.microsoft.com/office/drawing/2014/main" id="{C3730CE5-00CC-44CB-A22A-6F58F295D376}"/>
              </a:ext>
            </a:extLst>
          </p:cNvPr>
          <p:cNvSpPr txBox="1"/>
          <p:nvPr/>
        </p:nvSpPr>
        <p:spPr>
          <a:xfrm>
            <a:off x="7684932" y="2284337"/>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98.4%</a:t>
            </a:r>
          </a:p>
        </p:txBody>
      </p:sp>
      <p:sp>
        <p:nvSpPr>
          <p:cNvPr id="5" name="TextBox 4">
            <a:extLst>
              <a:ext uri="{FF2B5EF4-FFF2-40B4-BE49-F238E27FC236}">
                <a16:creationId xmlns:a16="http://schemas.microsoft.com/office/drawing/2014/main" id="{3D3246D6-4788-4BD0-BCDB-25044AC18C15}"/>
              </a:ext>
            </a:extLst>
          </p:cNvPr>
          <p:cNvSpPr txBox="1"/>
          <p:nvPr/>
        </p:nvSpPr>
        <p:spPr>
          <a:xfrm>
            <a:off x="7684932" y="2590078"/>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97.5%</a:t>
            </a:r>
          </a:p>
        </p:txBody>
      </p:sp>
      <p:sp>
        <p:nvSpPr>
          <p:cNvPr id="7" name="TextBox 6">
            <a:extLst>
              <a:ext uri="{FF2B5EF4-FFF2-40B4-BE49-F238E27FC236}">
                <a16:creationId xmlns:a16="http://schemas.microsoft.com/office/drawing/2014/main" id="{EAF4EABB-6CB9-46D7-9202-4BA90D8B4BFF}"/>
              </a:ext>
            </a:extLst>
          </p:cNvPr>
          <p:cNvSpPr txBox="1"/>
          <p:nvPr/>
        </p:nvSpPr>
        <p:spPr>
          <a:xfrm>
            <a:off x="8626745" y="2316684"/>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96.8%</a:t>
            </a:r>
          </a:p>
        </p:txBody>
      </p:sp>
      <p:sp>
        <p:nvSpPr>
          <p:cNvPr id="8" name="TextBox 7">
            <a:extLst>
              <a:ext uri="{FF2B5EF4-FFF2-40B4-BE49-F238E27FC236}">
                <a16:creationId xmlns:a16="http://schemas.microsoft.com/office/drawing/2014/main" id="{687A7A4C-255C-4C1C-91CF-F64913AA19DC}"/>
              </a:ext>
            </a:extLst>
          </p:cNvPr>
          <p:cNvSpPr txBox="1"/>
          <p:nvPr/>
        </p:nvSpPr>
        <p:spPr>
          <a:xfrm>
            <a:off x="8626745" y="2753049"/>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89.6%</a:t>
            </a:r>
          </a:p>
        </p:txBody>
      </p:sp>
      <p:sp>
        <p:nvSpPr>
          <p:cNvPr id="9" name="TextBox 8">
            <a:extLst>
              <a:ext uri="{FF2B5EF4-FFF2-40B4-BE49-F238E27FC236}">
                <a16:creationId xmlns:a16="http://schemas.microsoft.com/office/drawing/2014/main" id="{BBFB8BEF-1B8B-4A68-9501-4064962EFF2B}"/>
              </a:ext>
            </a:extLst>
          </p:cNvPr>
          <p:cNvSpPr txBox="1"/>
          <p:nvPr/>
        </p:nvSpPr>
        <p:spPr>
          <a:xfrm>
            <a:off x="9579758" y="2380875"/>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94.2%</a:t>
            </a:r>
          </a:p>
        </p:txBody>
      </p:sp>
      <p:sp>
        <p:nvSpPr>
          <p:cNvPr id="11" name="TextBox 10">
            <a:extLst>
              <a:ext uri="{FF2B5EF4-FFF2-40B4-BE49-F238E27FC236}">
                <a16:creationId xmlns:a16="http://schemas.microsoft.com/office/drawing/2014/main" id="{1295E715-64A1-4D99-A89D-82B379C2E568}"/>
              </a:ext>
            </a:extLst>
          </p:cNvPr>
          <p:cNvSpPr txBox="1"/>
          <p:nvPr/>
        </p:nvSpPr>
        <p:spPr>
          <a:xfrm>
            <a:off x="9595983" y="2896061"/>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83.6%</a:t>
            </a:r>
          </a:p>
        </p:txBody>
      </p:sp>
      <p:sp>
        <p:nvSpPr>
          <p:cNvPr id="12" name="TextBox 11">
            <a:extLst>
              <a:ext uri="{FF2B5EF4-FFF2-40B4-BE49-F238E27FC236}">
                <a16:creationId xmlns:a16="http://schemas.microsoft.com/office/drawing/2014/main" id="{9F5D3844-8228-406C-9FA3-788ED1703426}"/>
              </a:ext>
            </a:extLst>
          </p:cNvPr>
          <p:cNvSpPr txBox="1"/>
          <p:nvPr/>
        </p:nvSpPr>
        <p:spPr>
          <a:xfrm>
            <a:off x="10518849" y="2465214"/>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482BF"/>
                </a:solidFill>
                <a:effectLst/>
                <a:uLnTx/>
                <a:uFillTx/>
                <a:latin typeface="Calibri" panose="020F0502020204030204"/>
                <a:ea typeface="+mn-ea"/>
                <a:cs typeface="Arial" panose="020B0604020202020204" pitchFamily="34" charset="0"/>
              </a:rPr>
              <a:t>91.3%</a:t>
            </a:r>
          </a:p>
        </p:txBody>
      </p:sp>
      <p:sp>
        <p:nvSpPr>
          <p:cNvPr id="13" name="TextBox 12">
            <a:extLst>
              <a:ext uri="{FF2B5EF4-FFF2-40B4-BE49-F238E27FC236}">
                <a16:creationId xmlns:a16="http://schemas.microsoft.com/office/drawing/2014/main" id="{ADA1B16B-5FBD-4DD3-BAB3-F1CC6FE684C6}"/>
              </a:ext>
            </a:extLst>
          </p:cNvPr>
          <p:cNvSpPr txBox="1"/>
          <p:nvPr/>
        </p:nvSpPr>
        <p:spPr>
          <a:xfrm>
            <a:off x="10535074" y="2970355"/>
            <a:ext cx="360676"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DB61B">
                    <a:lumMod val="75000"/>
                  </a:srgbClr>
                </a:solidFill>
                <a:effectLst/>
                <a:uLnTx/>
                <a:uFillTx/>
                <a:latin typeface="Calibri" panose="020F0502020204030204"/>
                <a:ea typeface="+mn-ea"/>
                <a:cs typeface="Arial" panose="020B0604020202020204" pitchFamily="34" charset="0"/>
              </a:rPr>
              <a:t>82.2%</a:t>
            </a:r>
          </a:p>
        </p:txBody>
      </p:sp>
    </p:spTree>
    <p:extLst>
      <p:ext uri="{BB962C8B-B14F-4D97-AF65-F5344CB8AC3E}">
        <p14:creationId xmlns:p14="http://schemas.microsoft.com/office/powerpoint/2010/main" val="151686807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Slide Number Placeholder 4" hidden="1">
            <a:extLst>
              <a:ext uri="{FF2B5EF4-FFF2-40B4-BE49-F238E27FC236}">
                <a16:creationId xmlns:a16="http://schemas.microsoft.com/office/drawing/2014/main" id="{9F13FB6B-EE34-4A2B-9447-90C22106D2AE}"/>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600"/>
              </a:spcAft>
              <a:buClrTx/>
              <a:buSzTx/>
              <a:buFontTx/>
              <a:buNone/>
              <a:tabLst/>
              <a:defRPr/>
            </a:pPr>
            <a:fld id="{D773ED1D-13C1-9549-A8B6-2C1B6549A319}" type="slidenum">
              <a:rPr kumimoji="0" lang="en-US" sz="900" b="0" i="0" u="none" strike="noStrike" kern="1200" cap="none" spc="0" normalizeH="0" baseline="0" noProof="0" smtClean="0">
                <a:ln>
                  <a:noFill/>
                </a:ln>
                <a:solidFill>
                  <a:srgbClr val="000000">
                    <a:tint val="75000"/>
                  </a:srgbClr>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87</a:t>
            </a:fld>
            <a:endParaRPr kumimoji="0" lang="en-US" sz="900" b="0" i="0" u="none" strike="noStrike" kern="1200" cap="none" spc="0" normalizeH="0" baseline="0" noProof="0">
              <a:ln>
                <a:noFill/>
              </a:ln>
              <a:solidFill>
                <a:srgbClr val="000000">
                  <a:tint val="75000"/>
                </a:srgbClr>
              </a:solidFill>
              <a:effectLst/>
              <a:uLnTx/>
              <a:uFillTx/>
              <a:latin typeface="Arial"/>
              <a:ea typeface="+mn-ea"/>
              <a:cs typeface="+mn-cs"/>
            </a:endParaRPr>
          </a:p>
        </p:txBody>
      </p:sp>
      <p:sp>
        <p:nvSpPr>
          <p:cNvPr id="2" name="Title 1">
            <a:extLst>
              <a:ext uri="{FF2B5EF4-FFF2-40B4-BE49-F238E27FC236}">
                <a16:creationId xmlns:a16="http://schemas.microsoft.com/office/drawing/2014/main" id="{5CCAC878-F6A2-4D51-B8B4-4D0F2E1E2D73}"/>
              </a:ext>
            </a:extLst>
          </p:cNvPr>
          <p:cNvSpPr>
            <a:spLocks noGrp="1"/>
          </p:cNvSpPr>
          <p:nvPr>
            <p:ph type="title" idx="4294967295"/>
          </p:nvPr>
        </p:nvSpPr>
        <p:spPr>
          <a:xfrm>
            <a:off x="161275" y="0"/>
            <a:ext cx="11296650" cy="1641802"/>
          </a:xfrm>
        </p:spPr>
        <p:txBody>
          <a:bodyPr wrap="square" anchor="b">
            <a:normAutofit/>
          </a:bodyPr>
          <a:lstStyle/>
          <a:p>
            <a:r>
              <a:rPr lang="en-US" sz="3600" dirty="0" err="1">
                <a:solidFill>
                  <a:schemeClr val="accent2">
                    <a:lumMod val="50000"/>
                  </a:schemeClr>
                </a:solidFill>
                <a:latin typeface="Calibri" panose="020F0502020204030204" pitchFamily="34" charset="0"/>
                <a:cs typeface="Calibri" panose="020F0502020204030204" pitchFamily="34" charset="0"/>
              </a:rPr>
              <a:t>exteNET</a:t>
            </a:r>
            <a:r>
              <a:rPr lang="en-US" sz="3600" dirty="0">
                <a:solidFill>
                  <a:schemeClr val="accent2">
                    <a:lumMod val="50000"/>
                  </a:schemeClr>
                </a:solidFill>
                <a:latin typeface="Calibri" panose="020F0502020204030204" pitchFamily="34" charset="0"/>
                <a:cs typeface="Calibri" panose="020F0502020204030204" pitchFamily="34" charset="0"/>
              </a:rPr>
              <a:t> exploratory analyses: </a:t>
            </a:r>
            <a:br>
              <a:rPr lang="en-US" sz="3600" dirty="0">
                <a:solidFill>
                  <a:schemeClr val="accent2">
                    <a:lumMod val="50000"/>
                  </a:schemeClr>
                </a:solidFill>
                <a:latin typeface="Calibri" panose="020F0502020204030204" pitchFamily="34" charset="0"/>
                <a:cs typeface="Calibri" panose="020F0502020204030204" pitchFamily="34" charset="0"/>
              </a:rPr>
            </a:br>
            <a:r>
              <a:rPr lang="en-US" sz="3600" dirty="0">
                <a:solidFill>
                  <a:srgbClr val="C00000"/>
                </a:solidFill>
                <a:latin typeface="Calibri" panose="020F0502020204030204" pitchFamily="34" charset="0"/>
                <a:cs typeface="Calibri" panose="020F0502020204030204" pitchFamily="34" charset="0"/>
              </a:rPr>
              <a:t>CNS recurrence </a:t>
            </a:r>
            <a:r>
              <a:rPr lang="en-US" sz="3600" dirty="0">
                <a:solidFill>
                  <a:srgbClr val="002060"/>
                </a:solidFill>
                <a:latin typeface="Calibri" panose="020F0502020204030204" pitchFamily="34" charset="0"/>
                <a:cs typeface="Calibri" panose="020F0502020204030204" pitchFamily="34" charset="0"/>
              </a:rPr>
              <a:t>in pts </a:t>
            </a:r>
            <a:r>
              <a:rPr lang="en-US" sz="3600" dirty="0">
                <a:solidFill>
                  <a:schemeClr val="accent2">
                    <a:lumMod val="50000"/>
                  </a:schemeClr>
                </a:solidFill>
                <a:latin typeface="Calibri" panose="020F0502020204030204" pitchFamily="34" charset="0"/>
                <a:cs typeface="Calibri" panose="020F0502020204030204" pitchFamily="34" charset="0"/>
              </a:rPr>
              <a:t>with </a:t>
            </a:r>
            <a:r>
              <a:rPr lang="en-US" sz="3600" dirty="0">
                <a:solidFill>
                  <a:srgbClr val="C00000"/>
                </a:solidFill>
                <a:latin typeface="Calibri" panose="020F0502020204030204" pitchFamily="34" charset="0"/>
                <a:cs typeface="Calibri" panose="020F0502020204030204" pitchFamily="34" charset="0"/>
              </a:rPr>
              <a:t>HR+, ≤1 yr </a:t>
            </a:r>
            <a:r>
              <a:rPr lang="en-US" sz="3600" dirty="0">
                <a:solidFill>
                  <a:srgbClr val="002060"/>
                </a:solidFill>
                <a:latin typeface="Calibri" panose="020F0502020204030204" pitchFamily="34" charset="0"/>
                <a:cs typeface="Calibri" panose="020F0502020204030204" pitchFamily="34" charset="0"/>
              </a:rPr>
              <a:t>from Tras </a:t>
            </a:r>
            <a:br>
              <a:rPr lang="en-US" sz="3600" b="0" dirty="0">
                <a:solidFill>
                  <a:srgbClr val="C00000"/>
                </a:solidFill>
                <a:latin typeface="Calibri" panose="020F0502020204030204" pitchFamily="34" charset="0"/>
                <a:cs typeface="Calibri" panose="020F0502020204030204" pitchFamily="34" charset="0"/>
              </a:rPr>
            </a:br>
            <a:r>
              <a:rPr lang="en-US" sz="2700" dirty="0">
                <a:solidFill>
                  <a:srgbClr val="002060"/>
                </a:solidFill>
                <a:latin typeface="Calibri" panose="020F0502020204030204" pitchFamily="34" charset="0"/>
                <a:cs typeface="Calibri" panose="020F0502020204030204" pitchFamily="34" charset="0"/>
              </a:rPr>
              <a:t>(n=1,334)</a:t>
            </a:r>
          </a:p>
        </p:txBody>
      </p:sp>
      <p:graphicFrame>
        <p:nvGraphicFramePr>
          <p:cNvPr id="7" name="Table 6">
            <a:extLst>
              <a:ext uri="{FF2B5EF4-FFF2-40B4-BE49-F238E27FC236}">
                <a16:creationId xmlns:a16="http://schemas.microsoft.com/office/drawing/2014/main" id="{D8717F12-A483-3148-A091-A25BC380BF17}"/>
              </a:ext>
            </a:extLst>
          </p:cNvPr>
          <p:cNvGraphicFramePr>
            <a:graphicFrameLocks noGrp="1"/>
          </p:cNvGraphicFramePr>
          <p:nvPr/>
        </p:nvGraphicFramePr>
        <p:xfrm>
          <a:off x="1701944" y="2124725"/>
          <a:ext cx="8215313" cy="4092862"/>
        </p:xfrm>
        <a:graphic>
          <a:graphicData uri="http://schemas.openxmlformats.org/drawingml/2006/table">
            <a:tbl>
              <a:tblPr/>
              <a:tblGrid>
                <a:gridCol w="4051749">
                  <a:extLst>
                    <a:ext uri="{9D8B030D-6E8A-4147-A177-3AD203B41FA5}">
                      <a16:colId xmlns:a16="http://schemas.microsoft.com/office/drawing/2014/main" val="1170388286"/>
                    </a:ext>
                  </a:extLst>
                </a:gridCol>
                <a:gridCol w="2081782">
                  <a:extLst>
                    <a:ext uri="{9D8B030D-6E8A-4147-A177-3AD203B41FA5}">
                      <a16:colId xmlns:a16="http://schemas.microsoft.com/office/drawing/2014/main" val="1854828451"/>
                    </a:ext>
                  </a:extLst>
                </a:gridCol>
                <a:gridCol w="2081782">
                  <a:extLst>
                    <a:ext uri="{9D8B030D-6E8A-4147-A177-3AD203B41FA5}">
                      <a16:colId xmlns:a16="http://schemas.microsoft.com/office/drawing/2014/main" val="968941498"/>
                    </a:ext>
                  </a:extLst>
                </a:gridCol>
              </a:tblGrid>
              <a:tr h="710432">
                <a:tc>
                  <a:txBody>
                    <a:bodyPr/>
                    <a:lstStyle/>
                    <a:p>
                      <a:pPr algn="ctr" fontAlgn="t">
                        <a:spcBef>
                          <a:spcPts val="0"/>
                        </a:spcBef>
                        <a:spcAft>
                          <a:spcPts val="0"/>
                        </a:spcAft>
                      </a:pPr>
                      <a:endParaRPr lang="en-US" sz="2000" b="0" i="0" u="none" strike="noStrike" dirty="0">
                        <a:effectLst/>
                        <a:latin typeface="Arial" panose="020B0604020202020204" pitchFamily="34" charset="0"/>
                      </a:endParaRPr>
                    </a:p>
                  </a:txBody>
                  <a:tcPr marL="10435" marR="10435" marT="1043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t">
                        <a:spcBef>
                          <a:spcPts val="0"/>
                        </a:spcBef>
                        <a:spcAft>
                          <a:spcPts val="0"/>
                        </a:spcAft>
                      </a:pPr>
                      <a:r>
                        <a:rPr lang="en-US" sz="1900" b="1" i="0" u="none" strike="noStrike" dirty="0">
                          <a:solidFill>
                            <a:srgbClr val="000000"/>
                          </a:solidFill>
                          <a:effectLst/>
                          <a:latin typeface="Arial" panose="020B0604020202020204" pitchFamily="34" charset="0"/>
                        </a:rPr>
                        <a:t>Cumulative Incidence of CNS recurrences at 5 years, %</a:t>
                      </a:r>
                      <a:endParaRPr lang="en-US" sz="2000" b="0" i="0" u="none" strike="noStrike" dirty="0">
                        <a:effectLst/>
                        <a:latin typeface="Arial" panose="020B0604020202020204" pitchFamily="34" charset="0"/>
                      </a:endParaRPr>
                    </a:p>
                  </a:txBody>
                  <a:tcPr marL="100169" marR="100169" marT="50084" marB="50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lnL w="12700" cmpd="sng">
                      <a:noFill/>
                      <a:prstDash val="solid"/>
                    </a:lnL>
                    <a:lnT w="635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1917738186"/>
                  </a:ext>
                </a:extLst>
              </a:tr>
              <a:tr h="621515">
                <a:tc>
                  <a:txBody>
                    <a:bodyPr/>
                    <a:lstStyle/>
                    <a:p>
                      <a:pPr algn="l" rtl="0" fontAlgn="ctr">
                        <a:spcBef>
                          <a:spcPts val="0"/>
                        </a:spcBef>
                        <a:spcAft>
                          <a:spcPts val="0"/>
                        </a:spcAft>
                      </a:pPr>
                      <a:endParaRPr lang="en-US" sz="2000" b="0" i="0" u="none" strike="noStrike" dirty="0">
                        <a:effectLst/>
                        <a:latin typeface="Arial" panose="020B0604020202020204" pitchFamily="34" charset="0"/>
                      </a:endParaRPr>
                    </a:p>
                  </a:txBody>
                  <a:tcPr marL="100169" marR="100169" marT="50084" marB="50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1" i="0" u="none" strike="noStrike" dirty="0">
                          <a:solidFill>
                            <a:srgbClr val="000000"/>
                          </a:solidFill>
                          <a:effectLst/>
                          <a:latin typeface="Arial" panose="020B0604020202020204" pitchFamily="34" charset="0"/>
                        </a:rPr>
                        <a:t>Neratinib, %</a:t>
                      </a:r>
                    </a:p>
                  </a:txBody>
                  <a:tcPr marL="100169" marR="100169" marT="50084" marB="50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1" i="0" u="none" strike="noStrike" dirty="0">
                          <a:solidFill>
                            <a:srgbClr val="000000"/>
                          </a:solidFill>
                          <a:effectLst/>
                          <a:latin typeface="Arial" panose="020B0604020202020204" pitchFamily="34" charset="0"/>
                        </a:rPr>
                        <a:t>Placebo, %</a:t>
                      </a:r>
                      <a:endParaRPr lang="en-US" sz="2000" b="0" i="0" u="none" strike="noStrike" dirty="0">
                        <a:effectLst/>
                        <a:latin typeface="Arial" panose="020B0604020202020204" pitchFamily="34" charset="0"/>
                      </a:endParaRPr>
                    </a:p>
                  </a:txBody>
                  <a:tcPr marL="100169" marR="100169" marT="50084" marB="50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6306283"/>
                  </a:ext>
                </a:extLst>
              </a:tr>
              <a:tr h="288003">
                <a:tc>
                  <a:txBody>
                    <a:bodyPr/>
                    <a:lstStyle/>
                    <a:p>
                      <a:pPr algn="l" rtl="0" fontAlgn="ctr">
                        <a:spcBef>
                          <a:spcPts val="0"/>
                        </a:spcBef>
                        <a:spcAft>
                          <a:spcPts val="0"/>
                        </a:spcAft>
                      </a:pPr>
                      <a:r>
                        <a:rPr lang="en-US" sz="1900" b="1" i="0" u="none" strike="noStrike" dirty="0">
                          <a:solidFill>
                            <a:srgbClr val="000000"/>
                          </a:solidFill>
                          <a:effectLst/>
                          <a:latin typeface="Arial" panose="020B0604020202020204" pitchFamily="34" charset="0"/>
                        </a:rPr>
                        <a:t>All patients (</a:t>
                      </a:r>
                      <a:r>
                        <a:rPr lang="en-US" sz="1900" b="1" i="1" u="none" strike="noStrike" dirty="0">
                          <a:solidFill>
                            <a:srgbClr val="000000"/>
                          </a:solidFill>
                          <a:effectLst/>
                          <a:latin typeface="Arial" panose="020B0604020202020204" pitchFamily="34" charset="0"/>
                        </a:rPr>
                        <a:t>n</a:t>
                      </a:r>
                      <a:r>
                        <a:rPr lang="en-US" sz="1900" b="1" i="0" u="none" strike="noStrike" dirty="0">
                          <a:solidFill>
                            <a:srgbClr val="000000"/>
                          </a:solidFill>
                          <a:effectLst/>
                          <a:latin typeface="Arial" panose="020B0604020202020204" pitchFamily="34" charset="0"/>
                        </a:rPr>
                        <a:t>=1334)</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0.7</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2.1</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03115258"/>
                  </a:ext>
                </a:extLst>
              </a:tr>
              <a:tr h="302633">
                <a:tc>
                  <a:txBody>
                    <a:bodyPr/>
                    <a:lstStyle/>
                    <a:p>
                      <a:pPr algn="l" rtl="0" fontAlgn="ctr">
                        <a:spcBef>
                          <a:spcPts val="0"/>
                        </a:spcBef>
                        <a:spcAft>
                          <a:spcPts val="0"/>
                        </a:spcAft>
                      </a:pP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a:solidFill>
                            <a:srgbClr val="000000"/>
                          </a:solidFill>
                          <a:effectLst/>
                          <a:latin typeface="Arial" panose="020B0604020202020204" pitchFamily="34" charset="0"/>
                        </a:rPr>
                        <a:t> </a:t>
                      </a: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2728925"/>
                  </a:ext>
                </a:extLst>
              </a:tr>
              <a:tr h="302633">
                <a:tc>
                  <a:txBody>
                    <a:bodyPr/>
                    <a:lstStyle/>
                    <a:p>
                      <a:pPr algn="l" rtl="0" fontAlgn="ctr">
                        <a:spcBef>
                          <a:spcPts val="0"/>
                        </a:spcBef>
                        <a:spcAft>
                          <a:spcPts val="0"/>
                        </a:spcAft>
                      </a:pPr>
                      <a:r>
                        <a:rPr lang="en-US" sz="1900" b="1" i="0" u="none" strike="noStrike">
                          <a:solidFill>
                            <a:srgbClr val="000000"/>
                          </a:solidFill>
                          <a:effectLst/>
                          <a:latin typeface="Arial" panose="020B0604020202020204" pitchFamily="34" charset="0"/>
                        </a:rPr>
                        <a:t> Prior neoadjuvant therapy</a:t>
                      </a: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a:solidFill>
                            <a:srgbClr val="000000"/>
                          </a:solidFill>
                          <a:effectLst/>
                          <a:latin typeface="Arial" panose="020B0604020202020204" pitchFamily="34" charset="0"/>
                        </a:rPr>
                        <a:t> </a:t>
                      </a: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68387118"/>
                  </a:ext>
                </a:extLst>
              </a:tr>
              <a:tr h="288003">
                <a:tc>
                  <a:txBody>
                    <a:bodyPr/>
                    <a:lstStyle/>
                    <a:p>
                      <a:pPr algn="ctr" rtl="0" fontAlgn="b">
                        <a:spcBef>
                          <a:spcPts val="0"/>
                        </a:spcBef>
                        <a:spcAft>
                          <a:spcPts val="0"/>
                        </a:spcAft>
                      </a:pPr>
                      <a:r>
                        <a:rPr lang="en-US" sz="1900" b="1" i="0" u="none" strike="noStrike">
                          <a:solidFill>
                            <a:srgbClr val="000000"/>
                          </a:solidFill>
                          <a:effectLst/>
                          <a:latin typeface="Arial" panose="020B0604020202020204" pitchFamily="34" charset="0"/>
                        </a:rPr>
                        <a:t>No (</a:t>
                      </a:r>
                      <a:r>
                        <a:rPr lang="en-US" sz="1900" b="1" i="1" u="none" strike="noStrike">
                          <a:solidFill>
                            <a:srgbClr val="000000"/>
                          </a:solidFill>
                          <a:effectLst/>
                          <a:latin typeface="Arial" panose="020B0604020202020204" pitchFamily="34" charset="0"/>
                        </a:rPr>
                        <a:t>n</a:t>
                      </a:r>
                      <a:r>
                        <a:rPr lang="en-US" sz="1900" b="1" i="0" u="none" strike="noStrike">
                          <a:solidFill>
                            <a:srgbClr val="000000"/>
                          </a:solidFill>
                          <a:effectLst/>
                          <a:latin typeface="Arial" panose="020B0604020202020204" pitchFamily="34" charset="0"/>
                        </a:rPr>
                        <a:t>=980)</a:t>
                      </a:r>
                      <a:endParaRPr lang="en-US" sz="2000" b="0" i="0" u="none" strike="noStrike">
                        <a:effectLst/>
                        <a:latin typeface="Arial" panose="020B0604020202020204" pitchFamily="34" charset="0"/>
                      </a:endParaRPr>
                    </a:p>
                  </a:txBody>
                  <a:tcPr marL="10435" marR="10435" marT="1043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0.7</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1.5</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01172887"/>
                  </a:ext>
                </a:extLst>
              </a:tr>
              <a:tr h="288003">
                <a:tc>
                  <a:txBody>
                    <a:bodyPr/>
                    <a:lstStyle/>
                    <a:p>
                      <a:pPr algn="ctr" rtl="0" fontAlgn="ctr">
                        <a:spcBef>
                          <a:spcPts val="0"/>
                        </a:spcBef>
                        <a:spcAft>
                          <a:spcPts val="0"/>
                        </a:spcAft>
                      </a:pPr>
                      <a:r>
                        <a:rPr lang="en-US" sz="1900" b="1" i="0" u="none" strike="noStrike">
                          <a:solidFill>
                            <a:srgbClr val="000000"/>
                          </a:solidFill>
                          <a:effectLst/>
                          <a:latin typeface="Arial" panose="020B0604020202020204" pitchFamily="34" charset="0"/>
                        </a:rPr>
                        <a:t>Yes (</a:t>
                      </a:r>
                      <a:r>
                        <a:rPr lang="en-US" sz="1900" b="1" i="1" u="none" strike="noStrike">
                          <a:solidFill>
                            <a:srgbClr val="000000"/>
                          </a:solidFill>
                          <a:effectLst/>
                          <a:latin typeface="Arial" panose="020B0604020202020204" pitchFamily="34" charset="0"/>
                        </a:rPr>
                        <a:t>n</a:t>
                      </a:r>
                      <a:r>
                        <a:rPr lang="en-US" sz="1900" b="1" i="0" u="none" strike="noStrike">
                          <a:solidFill>
                            <a:srgbClr val="000000"/>
                          </a:solidFill>
                          <a:effectLst/>
                          <a:latin typeface="Arial" panose="020B0604020202020204" pitchFamily="34" charset="0"/>
                        </a:rPr>
                        <a:t>=354)</a:t>
                      </a: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0.7</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3.7</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86056753"/>
                  </a:ext>
                </a:extLst>
              </a:tr>
              <a:tr h="302633">
                <a:tc>
                  <a:txBody>
                    <a:bodyPr/>
                    <a:lstStyle/>
                    <a:p>
                      <a:pPr algn="l" fontAlgn="t">
                        <a:spcBef>
                          <a:spcPts val="0"/>
                        </a:spcBef>
                        <a:spcAft>
                          <a:spcPts val="0"/>
                        </a:spcAft>
                      </a:pPr>
                      <a:endParaRPr lang="en-US" sz="2000" b="0" i="0" u="none" strike="noStrike">
                        <a:effectLst/>
                        <a:latin typeface="Arial" panose="020B0604020202020204" pitchFamily="34" charset="0"/>
                      </a:endParaRPr>
                    </a:p>
                  </a:txBody>
                  <a:tcPr marL="10435" marR="10435" marT="1043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t">
                        <a:spcBef>
                          <a:spcPts val="0"/>
                        </a:spcBef>
                        <a:spcAft>
                          <a:spcPts val="0"/>
                        </a:spcAft>
                      </a:pPr>
                      <a:endParaRPr lang="en-US" sz="2000" b="0" i="0" u="none" strike="noStrike">
                        <a:effectLst/>
                        <a:latin typeface="Arial" panose="020B0604020202020204" pitchFamily="34" charset="0"/>
                      </a:endParaRPr>
                    </a:p>
                  </a:txBody>
                  <a:tcPr marL="10435" marR="10435" marT="1043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t">
                        <a:spcBef>
                          <a:spcPts val="0"/>
                        </a:spcBef>
                        <a:spcAft>
                          <a:spcPts val="0"/>
                        </a:spcAft>
                      </a:pPr>
                      <a:r>
                        <a:rPr lang="en-US" sz="1900" b="0" i="0" u="none" strike="noStrike">
                          <a:solidFill>
                            <a:srgbClr val="000000"/>
                          </a:solidFill>
                          <a:effectLst/>
                          <a:latin typeface="Arial" panose="020B0604020202020204" pitchFamily="34" charset="0"/>
                        </a:rPr>
                        <a:t> </a:t>
                      </a:r>
                      <a:endParaRPr lang="en-US" sz="2000" b="0" i="0" u="none" strike="noStrike">
                        <a:effectLst/>
                        <a:latin typeface="Arial" panose="020B0604020202020204" pitchFamily="34" charset="0"/>
                      </a:endParaRPr>
                    </a:p>
                  </a:txBody>
                  <a:tcPr marL="10435" marR="10435" marT="1043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03097730"/>
                  </a:ext>
                </a:extLst>
              </a:tr>
              <a:tr h="302633">
                <a:tc>
                  <a:txBody>
                    <a:bodyPr/>
                    <a:lstStyle/>
                    <a:p>
                      <a:pPr algn="l" rtl="0" fontAlgn="ctr">
                        <a:spcBef>
                          <a:spcPts val="0"/>
                        </a:spcBef>
                        <a:spcAft>
                          <a:spcPts val="0"/>
                        </a:spcAft>
                      </a:pPr>
                      <a:r>
                        <a:rPr lang="en-US" sz="1900" b="1" i="0" u="none" strike="noStrike" dirty="0">
                          <a:solidFill>
                            <a:srgbClr val="000000"/>
                          </a:solidFill>
                          <a:effectLst/>
                          <a:latin typeface="Arial" panose="020B0604020202020204" pitchFamily="34" charset="0"/>
                        </a:rPr>
                        <a:t> </a:t>
                      </a:r>
                      <a:r>
                        <a:rPr lang="en-US" sz="1900" b="1" i="0" u="none" strike="noStrike" dirty="0" err="1">
                          <a:solidFill>
                            <a:srgbClr val="000000"/>
                          </a:solidFill>
                          <a:effectLst/>
                          <a:latin typeface="Arial" panose="020B0604020202020204" pitchFamily="34" charset="0"/>
                        </a:rPr>
                        <a:t>pCR</a:t>
                      </a:r>
                      <a:r>
                        <a:rPr lang="en-US" sz="1900" b="1" i="0" u="none" strike="noStrike" dirty="0">
                          <a:solidFill>
                            <a:srgbClr val="000000"/>
                          </a:solidFill>
                          <a:effectLst/>
                          <a:latin typeface="Arial" panose="020B0604020202020204" pitchFamily="34" charset="0"/>
                        </a:rPr>
                        <a:t> status</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 </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45341267"/>
                  </a:ext>
                </a:extLst>
              </a:tr>
              <a:tr h="288003">
                <a:tc>
                  <a:txBody>
                    <a:bodyPr/>
                    <a:lstStyle/>
                    <a:p>
                      <a:pPr algn="ctr" rtl="0" fontAlgn="ctr">
                        <a:spcBef>
                          <a:spcPts val="0"/>
                        </a:spcBef>
                        <a:spcAft>
                          <a:spcPts val="0"/>
                        </a:spcAft>
                      </a:pPr>
                      <a:r>
                        <a:rPr lang="en-US" sz="1900" b="1" i="0" u="none" strike="noStrike">
                          <a:solidFill>
                            <a:srgbClr val="000000"/>
                          </a:solidFill>
                          <a:effectLst/>
                          <a:latin typeface="Arial" panose="020B0604020202020204" pitchFamily="34" charset="0"/>
                        </a:rPr>
                        <a:t>No (</a:t>
                      </a:r>
                      <a:r>
                        <a:rPr lang="en-US" sz="1900" b="1" i="1" u="none" strike="noStrike">
                          <a:solidFill>
                            <a:srgbClr val="000000"/>
                          </a:solidFill>
                          <a:effectLst/>
                          <a:latin typeface="Arial" panose="020B0604020202020204" pitchFamily="34" charset="0"/>
                        </a:rPr>
                        <a:t>n</a:t>
                      </a:r>
                      <a:r>
                        <a:rPr lang="en-US" sz="1900" b="1" i="0" u="none" strike="noStrike">
                          <a:solidFill>
                            <a:srgbClr val="000000"/>
                          </a:solidFill>
                          <a:effectLst/>
                          <a:latin typeface="Arial" panose="020B0604020202020204" pitchFamily="34" charset="0"/>
                        </a:rPr>
                        <a:t>=295)</a:t>
                      </a:r>
                      <a:endParaRPr lang="en-US" sz="2000" b="0" i="0" u="none" strike="noStrike">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0.8</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3.6</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43023606"/>
                  </a:ext>
                </a:extLst>
              </a:tr>
              <a:tr h="288003">
                <a:tc>
                  <a:txBody>
                    <a:bodyPr/>
                    <a:lstStyle/>
                    <a:p>
                      <a:pPr algn="ctr" rtl="0" fontAlgn="ctr">
                        <a:spcBef>
                          <a:spcPts val="0"/>
                        </a:spcBef>
                        <a:spcAft>
                          <a:spcPts val="0"/>
                        </a:spcAft>
                      </a:pPr>
                      <a:r>
                        <a:rPr lang="en-US" sz="1900" b="1" i="0" u="none" strike="noStrike" dirty="0">
                          <a:solidFill>
                            <a:srgbClr val="000000"/>
                          </a:solidFill>
                          <a:effectLst/>
                          <a:latin typeface="Arial" panose="020B0604020202020204" pitchFamily="34" charset="0"/>
                        </a:rPr>
                        <a:t>Yes (</a:t>
                      </a:r>
                      <a:r>
                        <a:rPr lang="en-US" sz="1900" b="1" i="1" u="none" strike="noStrike" dirty="0">
                          <a:solidFill>
                            <a:srgbClr val="000000"/>
                          </a:solidFill>
                          <a:effectLst/>
                          <a:latin typeface="Arial" panose="020B0604020202020204" pitchFamily="34" charset="0"/>
                        </a:rPr>
                        <a:t>n</a:t>
                      </a:r>
                      <a:r>
                        <a:rPr lang="en-US" sz="1900" b="1" i="0" u="none" strike="noStrike" dirty="0">
                          <a:solidFill>
                            <a:srgbClr val="000000"/>
                          </a:solidFill>
                          <a:effectLst/>
                          <a:latin typeface="Arial" panose="020B0604020202020204" pitchFamily="34" charset="0"/>
                        </a:rPr>
                        <a:t>=38)*</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0</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ctr">
                        <a:spcBef>
                          <a:spcPts val="0"/>
                        </a:spcBef>
                        <a:spcAft>
                          <a:spcPts val="0"/>
                        </a:spcAft>
                      </a:pPr>
                      <a:r>
                        <a:rPr lang="en-US" sz="1900" b="0" i="0" u="none" strike="noStrike" dirty="0">
                          <a:solidFill>
                            <a:srgbClr val="000000"/>
                          </a:solidFill>
                          <a:effectLst/>
                          <a:latin typeface="Arial" panose="020B0604020202020204" pitchFamily="34" charset="0"/>
                        </a:rPr>
                        <a:t>5</a:t>
                      </a:r>
                      <a:endParaRPr lang="en-US" sz="2000" b="0" i="0" u="none" strike="noStrike" dirty="0">
                        <a:effectLst/>
                        <a:latin typeface="Arial" panose="020B0604020202020204" pitchFamily="34" charset="0"/>
                      </a:endParaRPr>
                    </a:p>
                  </a:txBody>
                  <a:tcPr marL="10435" marR="10435" marT="1043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42135539"/>
                  </a:ext>
                </a:extLst>
              </a:tr>
            </a:tbl>
          </a:graphicData>
        </a:graphic>
      </p:graphicFrame>
      <p:sp>
        <p:nvSpPr>
          <p:cNvPr id="8" name="TextBox 7">
            <a:extLst>
              <a:ext uri="{FF2B5EF4-FFF2-40B4-BE49-F238E27FC236}">
                <a16:creationId xmlns:a16="http://schemas.microsoft.com/office/drawing/2014/main" id="{A40ED51F-47D8-024A-A9BE-F715F9F70EC2}"/>
              </a:ext>
            </a:extLst>
          </p:cNvPr>
          <p:cNvSpPr txBox="1"/>
          <p:nvPr/>
        </p:nvSpPr>
        <p:spPr>
          <a:xfrm>
            <a:off x="9775308" y="6438713"/>
            <a:ext cx="231781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a:ea typeface="+mn-ea"/>
                <a:cs typeface="+mn-cs"/>
              </a:rPr>
              <a:t>Chan A, et al. Clin Br Can 2021</a:t>
            </a:r>
          </a:p>
        </p:txBody>
      </p:sp>
      <p:sp>
        <p:nvSpPr>
          <p:cNvPr id="18" name="Text Placeholder 3">
            <a:extLst>
              <a:ext uri="{FF2B5EF4-FFF2-40B4-BE49-F238E27FC236}">
                <a16:creationId xmlns:a16="http://schemas.microsoft.com/office/drawing/2014/main" id="{371ABE13-D4BC-5A41-8444-76EF4F0F22CF}"/>
              </a:ext>
            </a:extLst>
          </p:cNvPr>
          <p:cNvSpPr txBox="1">
            <a:spLocks/>
          </p:cNvSpPr>
          <p:nvPr/>
        </p:nvSpPr>
        <p:spPr>
          <a:xfrm>
            <a:off x="447675" y="1178156"/>
            <a:ext cx="8215313" cy="450850"/>
          </a:xfrm>
          <a:prstGeom prst="rect">
            <a:avLst/>
          </a:prstGeom>
        </p:spPr>
        <p:txBody>
          <a:bodyPr vert="horz" lIns="91440" tIns="45720" rIns="91440" bIns="45720" rtlCol="0">
            <a:noAutofit/>
          </a:bodyPr>
          <a:lstStyle>
            <a:lvl1pPr marL="0" indent="0" algn="l" defTabSz="1219170" rtl="0" eaLnBrk="1" latinLnBrk="0" hangingPunct="1">
              <a:spcBef>
                <a:spcPts val="0"/>
              </a:spcBef>
              <a:spcAft>
                <a:spcPts val="800"/>
              </a:spcAft>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1066773" indent="-457189"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2pPr>
            <a:lvl3pPr marL="1676358" marR="0" indent="-457189" algn="l" defTabSz="1219170" rtl="0" eaLnBrk="1" fontAlgn="auto" latinLnBrk="0" hangingPunct="1">
              <a:lnSpc>
                <a:spcPct val="100000"/>
              </a:lnSpc>
              <a:spcBef>
                <a:spcPts val="0"/>
              </a:spcBef>
              <a:spcAft>
                <a:spcPts val="800"/>
              </a:spcAft>
              <a:buClrTx/>
              <a:buSzPct val="70000"/>
              <a:buFont typeface="Wingdings 2" panose="05020102010507070707" pitchFamily="18" charset="2"/>
              <a:buChar char="®"/>
              <a:tabLst/>
              <a:defRPr sz="3200" kern="1200">
                <a:solidFill>
                  <a:schemeClr val="tx1"/>
                </a:solidFill>
                <a:latin typeface="Arial" panose="020B0604020202020204" pitchFamily="34" charset="0"/>
                <a:ea typeface="+mn-ea"/>
                <a:cs typeface="Arial" panose="020B0604020202020204" pitchFamily="34" charset="0"/>
              </a:defRPr>
            </a:lvl3pPr>
            <a:lvl4pPr marL="2133547"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4pPr>
            <a:lvl5pPr marL="2743131" indent="-304792" algn="l" defTabSz="1219170" rtl="0" eaLnBrk="1" latinLnBrk="0" hangingPunct="1">
              <a:spcBef>
                <a:spcPts val="0"/>
              </a:spcBef>
              <a:spcAft>
                <a:spcPts val="80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800"/>
              </a:spcAft>
              <a:buClrTx/>
              <a:buSzTx/>
              <a:buFont typeface="Arial" panose="020B0604020202020204" pitchFamily="34" charset="0"/>
              <a:buNone/>
              <a:tabLst/>
              <a:defRPr/>
            </a:pPr>
            <a:endPar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3" name="Rectangle: Rounded Corners 2">
            <a:extLst>
              <a:ext uri="{FF2B5EF4-FFF2-40B4-BE49-F238E27FC236}">
                <a16:creationId xmlns:a16="http://schemas.microsoft.com/office/drawing/2014/main" id="{5238A3B6-E4C5-AC4F-9B14-56DC380EA80A}"/>
              </a:ext>
            </a:extLst>
          </p:cNvPr>
          <p:cNvSpPr/>
          <p:nvPr/>
        </p:nvSpPr>
        <p:spPr>
          <a:xfrm rot="5400000">
            <a:off x="5562277" y="-649751"/>
            <a:ext cx="357190" cy="8514696"/>
          </a:xfrm>
          <a:prstGeom prst="round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Arial"/>
              <a:ea typeface="+mn-ea"/>
              <a:cs typeface="+mn-cs"/>
            </a:endParaRPr>
          </a:p>
        </p:txBody>
      </p:sp>
      <p:sp>
        <p:nvSpPr>
          <p:cNvPr id="14" name="Rectangle: Rounded Corners 2">
            <a:extLst>
              <a:ext uri="{FF2B5EF4-FFF2-40B4-BE49-F238E27FC236}">
                <a16:creationId xmlns:a16="http://schemas.microsoft.com/office/drawing/2014/main" id="{76B203C2-931E-7148-ADC3-F492AAD2BB9F}"/>
              </a:ext>
            </a:extLst>
          </p:cNvPr>
          <p:cNvSpPr/>
          <p:nvPr/>
        </p:nvSpPr>
        <p:spPr>
          <a:xfrm rot="5400000">
            <a:off x="5343600" y="1491213"/>
            <a:ext cx="938053" cy="8514696"/>
          </a:xfrm>
          <a:prstGeom prst="roundRect">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Arial"/>
              <a:ea typeface="+mn-ea"/>
              <a:cs typeface="+mn-cs"/>
            </a:endParaRPr>
          </a:p>
        </p:txBody>
      </p:sp>
      <p:sp>
        <p:nvSpPr>
          <p:cNvPr id="3" name="TextBox 2">
            <a:extLst>
              <a:ext uri="{FF2B5EF4-FFF2-40B4-BE49-F238E27FC236}">
                <a16:creationId xmlns:a16="http://schemas.microsoft.com/office/drawing/2014/main" id="{357E6E47-B3EB-0F1A-39B7-7AA25986EF0C}"/>
              </a:ext>
            </a:extLst>
          </p:cNvPr>
          <p:cNvSpPr txBox="1"/>
          <p:nvPr/>
        </p:nvSpPr>
        <p:spPr>
          <a:xfrm>
            <a:off x="0" y="5225588"/>
            <a:ext cx="12192000" cy="1200329"/>
          </a:xfrm>
          <a:prstGeom prst="rect">
            <a:avLst/>
          </a:prstGeom>
          <a:solidFill>
            <a:schemeClr val="bg1"/>
          </a:solid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4ACA"/>
                </a:solidFill>
                <a:effectLst/>
                <a:uLnTx/>
                <a:uFillTx/>
                <a:latin typeface="Arial"/>
                <a:ea typeface="+mn-ea"/>
                <a:cs typeface="+mn-cs"/>
              </a:rPr>
              <a:t>EMA 2018: approval for extended neratinib in pts with HR+ HER2+ </a:t>
            </a:r>
            <a:br>
              <a:rPr kumimoji="0" lang="en-US" sz="2400" b="1" i="0" u="none" strike="noStrike" kern="1200" cap="none" spc="0" normalizeH="0" baseline="0" noProof="0" dirty="0">
                <a:ln>
                  <a:noFill/>
                </a:ln>
                <a:solidFill>
                  <a:srgbClr val="004ACA"/>
                </a:solidFill>
                <a:effectLst/>
                <a:uLnTx/>
                <a:uFillTx/>
                <a:latin typeface="Arial"/>
                <a:ea typeface="+mn-ea"/>
                <a:cs typeface="+mn-cs"/>
              </a:rPr>
            </a:br>
            <a:r>
              <a:rPr kumimoji="0" lang="en-US" sz="2400" b="1" i="0" u="none" strike="noStrike" kern="1200" cap="none" spc="0" normalizeH="0" baseline="0" noProof="0" dirty="0">
                <a:ln>
                  <a:noFill/>
                </a:ln>
                <a:solidFill>
                  <a:srgbClr val="004ACA"/>
                </a:solidFill>
                <a:effectLst/>
                <a:uLnTx/>
                <a:uFillTx/>
                <a:latin typeface="Arial"/>
                <a:ea typeface="+mn-ea"/>
                <a:cs typeface="+mn-cs"/>
              </a:rPr>
              <a:t>within 1 yr of completing trastuzumab</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4ACA"/>
              </a:solidFill>
              <a:effectLst/>
              <a:uLnTx/>
              <a:uFillTx/>
              <a:latin typeface="Arial"/>
              <a:ea typeface="+mn-ea"/>
              <a:cs typeface="+mn-cs"/>
            </a:endParaRPr>
          </a:p>
        </p:txBody>
      </p:sp>
    </p:spTree>
    <p:extLst>
      <p:ext uri="{BB962C8B-B14F-4D97-AF65-F5344CB8AC3E}">
        <p14:creationId xmlns:p14="http://schemas.microsoft.com/office/powerpoint/2010/main" val="3204481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3" grpId="0" animBg="1"/>
      <p:bldP spid="3" grpId="1" animBg="1"/>
    </p:bldLst>
  </p:timing>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0D5E1D1-400B-464A-B2CF-F43BDF70663B}"/>
              </a:ext>
            </a:extLst>
          </p:cNvPr>
          <p:cNvSpPr>
            <a:spLocks noGrp="1"/>
          </p:cNvSpPr>
          <p:nvPr>
            <p:ph type="body" sz="quarter" idx="10"/>
          </p:nvPr>
        </p:nvSpPr>
        <p:spPr>
          <a:xfrm>
            <a:off x="256032" y="6163056"/>
            <a:ext cx="11082528" cy="475488"/>
          </a:xfrm>
        </p:spPr>
        <p:txBody>
          <a:bodyPr/>
          <a:lstStyle/>
          <a:p>
            <a:br>
              <a:rPr lang="en-US" dirty="0"/>
            </a:br>
            <a:r>
              <a:rPr lang="en-US" dirty="0"/>
              <a:t>Chan A, et al, SABCS 2019. Poster P5-14-03; Chan A, et al. Lancet Oncol. 2016;17:367-377; </a:t>
            </a:r>
            <a:r>
              <a:rPr lang="en-US" dirty="0" err="1"/>
              <a:t>Hurvitz</a:t>
            </a:r>
            <a:r>
              <a:rPr lang="en-US" dirty="0"/>
              <a:t> S, SABCS 2017. Abstract P3-14-01.</a:t>
            </a:r>
          </a:p>
        </p:txBody>
      </p:sp>
      <p:sp>
        <p:nvSpPr>
          <p:cNvPr id="2" name="Title 1">
            <a:extLst>
              <a:ext uri="{FF2B5EF4-FFF2-40B4-BE49-F238E27FC236}">
                <a16:creationId xmlns:a16="http://schemas.microsoft.com/office/drawing/2014/main" id="{3A551224-4622-974C-85B3-41BB6D5F36C0}"/>
              </a:ext>
            </a:extLst>
          </p:cNvPr>
          <p:cNvSpPr>
            <a:spLocks noGrp="1"/>
          </p:cNvSpPr>
          <p:nvPr>
            <p:ph type="title"/>
          </p:nvPr>
        </p:nvSpPr>
        <p:spPr>
          <a:xfrm>
            <a:off x="72351" y="126550"/>
            <a:ext cx="11824634" cy="1100365"/>
          </a:xfrm>
        </p:spPr>
        <p:txBody>
          <a:bodyPr>
            <a:normAutofit/>
          </a:bodyPr>
          <a:lstStyle/>
          <a:p>
            <a:r>
              <a:rPr lang="en-US" sz="2800" b="1" dirty="0"/>
              <a:t>Control Trial: Dose Escalation Reduces Diarrhea with Neratinib</a:t>
            </a:r>
            <a:endParaRPr lang="en-US" sz="2800" b="1" i="1" dirty="0"/>
          </a:p>
        </p:txBody>
      </p:sp>
      <p:pic>
        <p:nvPicPr>
          <p:cNvPr id="62" name="Picture 61">
            <a:extLst>
              <a:ext uri="{FF2B5EF4-FFF2-40B4-BE49-F238E27FC236}">
                <a16:creationId xmlns:a16="http://schemas.microsoft.com/office/drawing/2014/main" id="{6444BD27-8A34-E447-8073-0720AA745282}"/>
              </a:ext>
            </a:extLst>
          </p:cNvPr>
          <p:cNvPicPr>
            <a:picLocks noChangeAspect="1"/>
          </p:cNvPicPr>
          <p:nvPr/>
        </p:nvPicPr>
        <p:blipFill>
          <a:blip r:embed="rId3"/>
          <a:stretch>
            <a:fillRect/>
          </a:stretch>
        </p:blipFill>
        <p:spPr>
          <a:xfrm>
            <a:off x="-111332" y="1753155"/>
            <a:ext cx="12192000" cy="3905663"/>
          </a:xfrm>
          <a:prstGeom prst="rect">
            <a:avLst/>
          </a:prstGeom>
        </p:spPr>
      </p:pic>
      <p:sp>
        <p:nvSpPr>
          <p:cNvPr id="63" name="TextBox 62">
            <a:extLst>
              <a:ext uri="{FF2B5EF4-FFF2-40B4-BE49-F238E27FC236}">
                <a16:creationId xmlns:a16="http://schemas.microsoft.com/office/drawing/2014/main" id="{EEB98D26-5B19-734E-A5FD-EC011AF26A7B}"/>
              </a:ext>
            </a:extLst>
          </p:cNvPr>
          <p:cNvSpPr txBox="1"/>
          <p:nvPr/>
        </p:nvSpPr>
        <p:spPr>
          <a:xfrm>
            <a:off x="542546" y="910364"/>
            <a:ext cx="10972799" cy="338554"/>
          </a:xfrm>
          <a:prstGeom prst="rect">
            <a:avLst/>
          </a:prstGeom>
          <a:noFill/>
          <a:ln w="1270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all" spc="0" normalizeH="0" baseline="0" noProof="0" dirty="0">
                <a:ln>
                  <a:noFill/>
                </a:ln>
                <a:solidFill>
                  <a:srgbClr val="0070C0"/>
                </a:solidFill>
                <a:effectLst/>
                <a:uLnTx/>
                <a:uFillTx/>
                <a:latin typeface="Franklin Gothic Book" panose="020B0503020102020204" pitchFamily="34" charset="0"/>
                <a:ea typeface="+mn-ea"/>
                <a:cs typeface="Arial" panose="020B0604020202020204" pitchFamily="34" charset="0"/>
              </a:rPr>
              <a:t>PREVENTIVE STRATEGIES REDUCED grade ≥ 3 diarrhea compared to EXTENET</a:t>
            </a:r>
          </a:p>
        </p:txBody>
      </p:sp>
      <p:sp>
        <p:nvSpPr>
          <p:cNvPr id="5" name="Right Arrow 4">
            <a:extLst>
              <a:ext uri="{FF2B5EF4-FFF2-40B4-BE49-F238E27FC236}">
                <a16:creationId xmlns:a16="http://schemas.microsoft.com/office/drawing/2014/main" id="{345F63CB-64B3-1B90-A52F-1410BDA59BCD}"/>
              </a:ext>
            </a:extLst>
          </p:cNvPr>
          <p:cNvSpPr/>
          <p:nvPr/>
        </p:nvSpPr>
        <p:spPr>
          <a:xfrm rot="1211198">
            <a:off x="9636408" y="3004659"/>
            <a:ext cx="605519" cy="272299"/>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6" name="Right Arrow 5">
            <a:extLst>
              <a:ext uri="{FF2B5EF4-FFF2-40B4-BE49-F238E27FC236}">
                <a16:creationId xmlns:a16="http://schemas.microsoft.com/office/drawing/2014/main" id="{1EB5627F-EA48-C53B-636D-CB6C57E4BDD3}"/>
              </a:ext>
            </a:extLst>
          </p:cNvPr>
          <p:cNvSpPr/>
          <p:nvPr/>
        </p:nvSpPr>
        <p:spPr>
          <a:xfrm rot="1211198">
            <a:off x="637987" y="3075215"/>
            <a:ext cx="605519" cy="272299"/>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7" name="Oval 6">
            <a:extLst>
              <a:ext uri="{FF2B5EF4-FFF2-40B4-BE49-F238E27FC236}">
                <a16:creationId xmlns:a16="http://schemas.microsoft.com/office/drawing/2014/main" id="{2403125F-DE75-9E09-441C-B21C5F1AF24A}"/>
              </a:ext>
            </a:extLst>
          </p:cNvPr>
          <p:cNvSpPr/>
          <p:nvPr/>
        </p:nvSpPr>
        <p:spPr>
          <a:xfrm>
            <a:off x="10424160" y="4433589"/>
            <a:ext cx="914400" cy="91440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TextBox 7">
            <a:extLst>
              <a:ext uri="{FF2B5EF4-FFF2-40B4-BE49-F238E27FC236}">
                <a16:creationId xmlns:a16="http://schemas.microsoft.com/office/drawing/2014/main" id="{B2F7BAD0-C78A-B4B4-18E1-9F40319D4EA0}"/>
              </a:ext>
            </a:extLst>
          </p:cNvPr>
          <p:cNvSpPr txBox="1"/>
          <p:nvPr/>
        </p:nvSpPr>
        <p:spPr>
          <a:xfrm>
            <a:off x="2097024" y="5815726"/>
            <a:ext cx="960729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Franklin Gothic Book"/>
                <a:ea typeface="+mn-ea"/>
                <a:cs typeface="+mn-cs"/>
              </a:rPr>
              <a:t>Dose-escalation:  </a:t>
            </a:r>
            <a:r>
              <a:rPr kumimoji="0" lang="en-US" sz="1800" b="0" i="0" u="none" strike="noStrike" kern="1200" cap="none" spc="0" normalizeH="0" baseline="0" noProof="0" dirty="0">
                <a:ln>
                  <a:noFill/>
                </a:ln>
                <a:solidFill>
                  <a:srgbClr val="C00000"/>
                </a:solidFill>
                <a:effectLst/>
                <a:uLnTx/>
                <a:uFillTx/>
                <a:latin typeface="Franklin Gothic Book"/>
                <a:ea typeface="+mn-ea"/>
                <a:cs typeface="+mn-cs"/>
              </a:rPr>
              <a:t>120 mg/day d1-7; 160 mg/day d8-14; then 240 mg/day….+ loperamide prn</a:t>
            </a:r>
          </a:p>
        </p:txBody>
      </p:sp>
    </p:spTree>
    <p:extLst>
      <p:ext uri="{BB962C8B-B14F-4D97-AF65-F5344CB8AC3E}">
        <p14:creationId xmlns:p14="http://schemas.microsoft.com/office/powerpoint/2010/main" val="1823407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p:bldLst>
  </p:timing>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1"/>
          <p:cNvSpPr/>
          <p:nvPr/>
        </p:nvSpPr>
        <p:spPr>
          <a:xfrm>
            <a:off x="-143471" y="96012"/>
            <a:ext cx="12076391" cy="548640"/>
          </a:xfrm>
          <a:prstGeom prst="rect">
            <a:avLst/>
          </a:prstGeom>
          <a:noFill/>
          <a:ln/>
        </p:spPr>
        <p:txBody>
          <a:bodyPr wrap="square"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itchFamily="34" charset="0"/>
                <a:ea typeface="Calibri" pitchFamily="34" charset="-122"/>
                <a:cs typeface="Calibri" pitchFamily="34" charset="-120"/>
              </a:rPr>
              <a:t>ELEANOR: Real-World Study Extended Neratinib in HR+/HER2+ Early Breast Cancer</a:t>
            </a:r>
          </a:p>
        </p:txBody>
      </p:sp>
      <p:sp>
        <p:nvSpPr>
          <p:cNvPr id="33" name="Shape 31"/>
          <p:cNvSpPr/>
          <p:nvPr/>
        </p:nvSpPr>
        <p:spPr>
          <a:xfrm>
            <a:off x="1382024" y="1350526"/>
            <a:ext cx="3703320" cy="1481328"/>
          </a:xfrm>
          <a:prstGeom prst="roundRect">
            <a:avLst>
              <a:gd name="adj" fmla="val 2564"/>
            </a:avLst>
          </a:prstGeom>
          <a:solidFill>
            <a:srgbClr val="FFFFFF"/>
          </a:solidFill>
          <a:ln w="15240">
            <a:solidFill>
              <a:srgbClr val="E2E8F0"/>
            </a:solidFill>
            <a:prstDash val="solid"/>
          </a:ln>
          <a:effectLst>
            <a:outerShdw blurRad="50800" dist="25400" dir="8100000" algn="bl" rotWithShape="0">
              <a:srgbClr val="000000">
                <a:alpha val="9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4" name="Shape 32"/>
          <p:cNvSpPr/>
          <p:nvPr/>
        </p:nvSpPr>
        <p:spPr>
          <a:xfrm>
            <a:off x="1382024" y="1350526"/>
            <a:ext cx="64008" cy="3566160"/>
          </a:xfrm>
          <a:prstGeom prst="rect">
            <a:avLst/>
          </a:prstGeom>
          <a:solidFill>
            <a:srgbClr val="1B3A6B"/>
          </a:solidFill>
          <a:ln w="12700">
            <a:solidFill>
              <a:srgbClr val="1B3A6B"/>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5" name="Text 33"/>
          <p:cNvSpPr/>
          <p:nvPr/>
        </p:nvSpPr>
        <p:spPr>
          <a:xfrm>
            <a:off x="1546616" y="1441966"/>
            <a:ext cx="344728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1B3A6B"/>
                </a:solidFill>
                <a:effectLst/>
                <a:uLnTx/>
                <a:uFillTx/>
                <a:latin typeface="Calibri" pitchFamily="34" charset="0"/>
                <a:ea typeface="Calibri" pitchFamily="34" charset="-122"/>
                <a:cs typeface="Calibri" pitchFamily="34" charset="-120"/>
              </a:rPr>
              <a:t>Patient Population</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p:txBody>
      </p:sp>
      <p:sp>
        <p:nvSpPr>
          <p:cNvPr id="36" name="Shape 34"/>
          <p:cNvSpPr/>
          <p:nvPr/>
        </p:nvSpPr>
        <p:spPr>
          <a:xfrm>
            <a:off x="1546616" y="1771150"/>
            <a:ext cx="3447288" cy="932688"/>
          </a:xfrm>
          <a:prstGeom prst="roundRect">
            <a:avLst>
              <a:gd name="adj" fmla="val 6863"/>
            </a:avLst>
          </a:prstGeom>
          <a:solidFill>
            <a:srgbClr val="EFF6FF"/>
          </a:solidFill>
          <a:ln w="12700">
            <a:solidFill>
              <a:srgbClr val="BFDBF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7" name="Text 35"/>
          <p:cNvSpPr/>
          <p:nvPr/>
        </p:nvSpPr>
        <p:spPr>
          <a:xfrm>
            <a:off x="1638056" y="1807726"/>
            <a:ext cx="3264408" cy="201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1B3A6B"/>
                </a:solidFill>
                <a:effectLst/>
                <a:uLnTx/>
                <a:uFillTx/>
                <a:latin typeface="Calibri" pitchFamily="34" charset="0"/>
                <a:ea typeface="Calibri" pitchFamily="34" charset="-122"/>
                <a:cs typeface="Calibri" pitchFamily="34" charset="-120"/>
              </a:rPr>
              <a:t>Inclusion Criteria</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38" name="Shape 36"/>
          <p:cNvSpPr/>
          <p:nvPr/>
        </p:nvSpPr>
        <p:spPr>
          <a:xfrm>
            <a:off x="1638056" y="2127766"/>
            <a:ext cx="73152" cy="73152"/>
          </a:xfrm>
          <a:prstGeom prst="ellipse">
            <a:avLst/>
          </a:prstGeom>
          <a:solidFill>
            <a:srgbClr val="1B3A6B"/>
          </a:solidFill>
          <a:ln w="12700">
            <a:solidFill>
              <a:srgbClr val="1B3A6B"/>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Text 37"/>
          <p:cNvSpPr/>
          <p:nvPr/>
        </p:nvSpPr>
        <p:spPr>
          <a:xfrm>
            <a:off x="1766072" y="2054614"/>
            <a:ext cx="3191256" cy="21031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HER2+/HR+ early breast cancer, Stage I–III</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40" name="Shape 38"/>
          <p:cNvSpPr/>
          <p:nvPr/>
        </p:nvSpPr>
        <p:spPr>
          <a:xfrm>
            <a:off x="1638056" y="2338078"/>
            <a:ext cx="73152" cy="73152"/>
          </a:xfrm>
          <a:prstGeom prst="ellipse">
            <a:avLst/>
          </a:prstGeom>
          <a:solidFill>
            <a:srgbClr val="1B3A6B"/>
          </a:solidFill>
          <a:ln w="12700">
            <a:solidFill>
              <a:srgbClr val="1B3A6B"/>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41" name="Text 39"/>
          <p:cNvSpPr/>
          <p:nvPr/>
        </p:nvSpPr>
        <p:spPr>
          <a:xfrm>
            <a:off x="1766072" y="2264926"/>
            <a:ext cx="3191256" cy="21031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Completed adjuvant trastuzumab-based therapy &lt; 1 year ago</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42" name="Shape 40"/>
          <p:cNvSpPr/>
          <p:nvPr/>
        </p:nvSpPr>
        <p:spPr>
          <a:xfrm>
            <a:off x="1638056" y="2548390"/>
            <a:ext cx="73152" cy="73152"/>
          </a:xfrm>
          <a:prstGeom prst="ellipse">
            <a:avLst/>
          </a:prstGeom>
          <a:solidFill>
            <a:srgbClr val="1B3A6B"/>
          </a:solidFill>
          <a:ln w="12700">
            <a:solidFill>
              <a:srgbClr val="1B3A6B"/>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43" name="Text 41"/>
          <p:cNvSpPr/>
          <p:nvPr/>
        </p:nvSpPr>
        <p:spPr>
          <a:xfrm>
            <a:off x="1766072" y="2475238"/>
            <a:ext cx="3191256" cy="21031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Adult females  |  ECOG PS 0–2</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59" name="Shape 57"/>
          <p:cNvSpPr/>
          <p:nvPr/>
        </p:nvSpPr>
        <p:spPr>
          <a:xfrm>
            <a:off x="5286512" y="1350526"/>
            <a:ext cx="64008" cy="3566160"/>
          </a:xfrm>
          <a:prstGeom prst="rect">
            <a:avLst/>
          </a:prstGeom>
          <a:solidFill>
            <a:srgbClr val="0D7377"/>
          </a:solidFill>
          <a:ln w="12700">
            <a:solidFill>
              <a:srgbClr val="0D737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0" name="Text 58"/>
          <p:cNvSpPr/>
          <p:nvPr/>
        </p:nvSpPr>
        <p:spPr>
          <a:xfrm>
            <a:off x="1525280" y="2879098"/>
            <a:ext cx="344728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D7377"/>
                </a:solidFill>
                <a:effectLst/>
                <a:uLnTx/>
                <a:uFillTx/>
                <a:latin typeface="Calibri" pitchFamily="34" charset="0"/>
                <a:ea typeface="Calibri" pitchFamily="34" charset="-122"/>
                <a:cs typeface="Calibri" pitchFamily="34" charset="-120"/>
              </a:rPr>
              <a:t>Disease Characteristics</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p:txBody>
      </p:sp>
      <p:sp>
        <p:nvSpPr>
          <p:cNvPr id="61" name="Text 59"/>
          <p:cNvSpPr/>
          <p:nvPr/>
        </p:nvSpPr>
        <p:spPr>
          <a:xfrm>
            <a:off x="1525280" y="3199138"/>
            <a:ext cx="3447288" cy="2194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Clinical AJCC Stage at Diagnosis</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62" name="Text 60"/>
          <p:cNvSpPr/>
          <p:nvPr/>
        </p:nvSpPr>
        <p:spPr>
          <a:xfrm>
            <a:off x="1525280" y="3482602"/>
            <a:ext cx="74980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Stage I</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63" name="Shape 61"/>
          <p:cNvSpPr/>
          <p:nvPr/>
        </p:nvSpPr>
        <p:spPr>
          <a:xfrm>
            <a:off x="2302520" y="3537466"/>
            <a:ext cx="2286000" cy="164592"/>
          </a:xfrm>
          <a:prstGeom prst="roundRect">
            <a:avLst>
              <a:gd name="adj" fmla="val 27778"/>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4" name="Shape 62"/>
          <p:cNvSpPr/>
          <p:nvPr/>
        </p:nvSpPr>
        <p:spPr>
          <a:xfrm>
            <a:off x="2302520" y="3537466"/>
            <a:ext cx="905256" cy="164592"/>
          </a:xfrm>
          <a:prstGeom prst="roundRect">
            <a:avLst>
              <a:gd name="adj" fmla="val 27778"/>
            </a:avLst>
          </a:prstGeom>
          <a:solidFill>
            <a:srgbClr val="0D7377"/>
          </a:solidFill>
          <a:ln w="12700">
            <a:solidFill>
              <a:srgbClr val="0D737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5" name="Text 63"/>
          <p:cNvSpPr/>
          <p:nvPr/>
        </p:nvSpPr>
        <p:spPr>
          <a:xfrm>
            <a:off x="3262640" y="3482602"/>
            <a:ext cx="575554" cy="29260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D7377"/>
                </a:solidFill>
                <a:effectLst/>
                <a:uLnTx/>
                <a:uFillTx/>
                <a:latin typeface="Calibri" pitchFamily="34" charset="0"/>
                <a:ea typeface="Calibri" pitchFamily="34" charset="-122"/>
                <a:cs typeface="Calibri" pitchFamily="34" charset="-120"/>
              </a:rPr>
              <a:t>39.6%</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66" name="Text 64"/>
          <p:cNvSpPr/>
          <p:nvPr/>
        </p:nvSpPr>
        <p:spPr>
          <a:xfrm>
            <a:off x="1525280" y="3848362"/>
            <a:ext cx="74980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Stage II</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67" name="Shape 65"/>
          <p:cNvSpPr/>
          <p:nvPr/>
        </p:nvSpPr>
        <p:spPr>
          <a:xfrm>
            <a:off x="2302520" y="3903226"/>
            <a:ext cx="2286000" cy="164592"/>
          </a:xfrm>
          <a:prstGeom prst="roundRect">
            <a:avLst>
              <a:gd name="adj" fmla="val 27778"/>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8" name="Shape 66"/>
          <p:cNvSpPr/>
          <p:nvPr/>
        </p:nvSpPr>
        <p:spPr>
          <a:xfrm>
            <a:off x="2302520" y="3903226"/>
            <a:ext cx="1042416" cy="164592"/>
          </a:xfrm>
          <a:prstGeom prst="roundRect">
            <a:avLst>
              <a:gd name="adj" fmla="val 27778"/>
            </a:avLst>
          </a:prstGeom>
          <a:solidFill>
            <a:srgbClr val="1B3A6B"/>
          </a:solidFill>
          <a:ln w="12700">
            <a:solidFill>
              <a:srgbClr val="1B3A6B"/>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9" name="Text 67"/>
          <p:cNvSpPr/>
          <p:nvPr/>
        </p:nvSpPr>
        <p:spPr>
          <a:xfrm>
            <a:off x="3399800" y="3848362"/>
            <a:ext cx="546354" cy="26186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B3A6B"/>
                </a:solidFill>
                <a:effectLst/>
                <a:uLnTx/>
                <a:uFillTx/>
                <a:latin typeface="Calibri" pitchFamily="34" charset="0"/>
                <a:ea typeface="Calibri" pitchFamily="34" charset="-122"/>
                <a:cs typeface="Calibri" pitchFamily="34" charset="-120"/>
              </a:rPr>
              <a:t>45.6%</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70" name="Text 68"/>
          <p:cNvSpPr/>
          <p:nvPr/>
        </p:nvSpPr>
        <p:spPr>
          <a:xfrm>
            <a:off x="1525280" y="4214122"/>
            <a:ext cx="74980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Stage III</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71" name="Shape 69"/>
          <p:cNvSpPr/>
          <p:nvPr/>
        </p:nvSpPr>
        <p:spPr>
          <a:xfrm>
            <a:off x="2302520" y="4268986"/>
            <a:ext cx="2286000" cy="164592"/>
          </a:xfrm>
          <a:prstGeom prst="roundRect">
            <a:avLst>
              <a:gd name="adj" fmla="val 27778"/>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72" name="Shape 70"/>
          <p:cNvSpPr/>
          <p:nvPr/>
        </p:nvSpPr>
        <p:spPr>
          <a:xfrm>
            <a:off x="2302520" y="4268986"/>
            <a:ext cx="249174" cy="164592"/>
          </a:xfrm>
          <a:prstGeom prst="roundRect">
            <a:avLst>
              <a:gd name="adj" fmla="val 27778"/>
            </a:avLst>
          </a:prstGeom>
          <a:solidFill>
            <a:srgbClr val="B45309"/>
          </a:solidFill>
          <a:ln w="12700">
            <a:solidFill>
              <a:srgbClr val="B4530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73" name="Text 71"/>
          <p:cNvSpPr/>
          <p:nvPr/>
        </p:nvSpPr>
        <p:spPr>
          <a:xfrm>
            <a:off x="2606558" y="4214122"/>
            <a:ext cx="601218" cy="27101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B45309"/>
                </a:solidFill>
                <a:effectLst/>
                <a:uLnTx/>
                <a:uFillTx/>
                <a:latin typeface="Calibri" pitchFamily="34" charset="0"/>
                <a:ea typeface="Calibri" pitchFamily="34" charset="-122"/>
                <a:cs typeface="Calibri" pitchFamily="34" charset="-120"/>
              </a:rPr>
              <a:t>10.9%</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74" name="Text 72"/>
          <p:cNvSpPr/>
          <p:nvPr/>
        </p:nvSpPr>
        <p:spPr>
          <a:xfrm>
            <a:off x="1525280" y="4579882"/>
            <a:ext cx="74980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Other</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75" name="Shape 73"/>
          <p:cNvSpPr/>
          <p:nvPr/>
        </p:nvSpPr>
        <p:spPr>
          <a:xfrm>
            <a:off x="2302520" y="4634746"/>
            <a:ext cx="2286000" cy="164592"/>
          </a:xfrm>
          <a:prstGeom prst="roundRect">
            <a:avLst>
              <a:gd name="adj" fmla="val 27778"/>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76" name="Shape 74"/>
          <p:cNvSpPr/>
          <p:nvPr/>
        </p:nvSpPr>
        <p:spPr>
          <a:xfrm>
            <a:off x="2302520" y="4634746"/>
            <a:ext cx="89154" cy="164592"/>
          </a:xfrm>
          <a:prstGeom prst="roundRect">
            <a:avLst>
              <a:gd name="adj" fmla="val 51282"/>
            </a:avLst>
          </a:prstGeom>
          <a:solidFill>
            <a:srgbClr val="94A3B8"/>
          </a:solidFill>
          <a:ln w="12700">
            <a:solidFill>
              <a:srgbClr val="94A3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77" name="Text 75"/>
          <p:cNvSpPr/>
          <p:nvPr/>
        </p:nvSpPr>
        <p:spPr>
          <a:xfrm>
            <a:off x="2446538" y="4579882"/>
            <a:ext cx="4572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94A3B8"/>
                </a:solidFill>
                <a:effectLst/>
                <a:uLnTx/>
                <a:uFillTx/>
                <a:latin typeface="Calibri" pitchFamily="34" charset="0"/>
                <a:ea typeface="Calibri" pitchFamily="34" charset="-122"/>
                <a:cs typeface="Calibri" pitchFamily="34" charset="-120"/>
              </a:rPr>
              <a:t>3.9%</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90" name="Shape 88"/>
          <p:cNvSpPr/>
          <p:nvPr/>
        </p:nvSpPr>
        <p:spPr>
          <a:xfrm>
            <a:off x="6164580" y="1355884"/>
            <a:ext cx="4233672" cy="3566160"/>
          </a:xfrm>
          <a:prstGeom prst="roundRect">
            <a:avLst>
              <a:gd name="adj" fmla="val 2564"/>
            </a:avLst>
          </a:prstGeom>
          <a:solidFill>
            <a:srgbClr val="FFFFFF"/>
          </a:solidFill>
          <a:ln w="19050">
            <a:solidFill>
              <a:srgbClr val="E2E8F0"/>
            </a:solidFill>
            <a:prstDash val="solid"/>
          </a:ln>
          <a:effectLst>
            <a:outerShdw blurRad="50800" dist="25400" dir="8100000" algn="bl" rotWithShape="0">
              <a:srgbClr val="000000">
                <a:alpha val="9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91" name="Shape 89"/>
          <p:cNvSpPr/>
          <p:nvPr/>
        </p:nvSpPr>
        <p:spPr>
          <a:xfrm>
            <a:off x="6192774" y="1376172"/>
            <a:ext cx="64008" cy="3566160"/>
          </a:xfrm>
          <a:prstGeom prst="rect">
            <a:avLst/>
          </a:prstGeom>
          <a:solidFill>
            <a:srgbClr val="6D28D9"/>
          </a:solidFill>
          <a:ln w="12700">
            <a:solidFill>
              <a:srgbClr val="6D28D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92" name="Text 90"/>
          <p:cNvSpPr/>
          <p:nvPr/>
        </p:nvSpPr>
        <p:spPr>
          <a:xfrm>
            <a:off x="6357366" y="1467612"/>
            <a:ext cx="3447288"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6D28D9"/>
                </a:solidFill>
                <a:effectLst/>
                <a:uLnTx/>
                <a:uFillTx/>
                <a:latin typeface="Calibri" pitchFamily="34" charset="0"/>
                <a:ea typeface="Calibri" pitchFamily="34" charset="-122"/>
                <a:cs typeface="Calibri" pitchFamily="34" charset="-120"/>
              </a:rPr>
              <a:t>Prior Therapies Before Neratinib</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p:txBody>
      </p:sp>
      <p:sp>
        <p:nvSpPr>
          <p:cNvPr id="93" name="Text 91"/>
          <p:cNvSpPr/>
          <p:nvPr/>
        </p:nvSpPr>
        <p:spPr>
          <a:xfrm>
            <a:off x="6357366" y="1787652"/>
            <a:ext cx="3447288" cy="2194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Treatment Setting</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94" name="Text 92"/>
          <p:cNvSpPr/>
          <p:nvPr/>
        </p:nvSpPr>
        <p:spPr>
          <a:xfrm>
            <a:off x="6357366" y="2061972"/>
            <a:ext cx="3447288"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Neoadjuvant → post-neoadjuvant</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95" name="Shape 93"/>
          <p:cNvSpPr/>
          <p:nvPr/>
        </p:nvSpPr>
        <p:spPr>
          <a:xfrm>
            <a:off x="6357366" y="2253996"/>
            <a:ext cx="3383280" cy="155448"/>
          </a:xfrm>
          <a:prstGeom prst="roundRect">
            <a:avLst>
              <a:gd name="adj" fmla="val 23529"/>
            </a:avLst>
          </a:prstGeom>
          <a:solidFill>
            <a:srgbClr val="EDE9FE"/>
          </a:solidFill>
          <a:ln w="12700">
            <a:solidFill>
              <a:srgbClr val="EDE9F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96" name="Shape 94"/>
          <p:cNvSpPr/>
          <p:nvPr/>
        </p:nvSpPr>
        <p:spPr>
          <a:xfrm>
            <a:off x="6357366" y="2253996"/>
            <a:ext cx="2791206" cy="155448"/>
          </a:xfrm>
          <a:prstGeom prst="roundRect">
            <a:avLst>
              <a:gd name="adj" fmla="val 23529"/>
            </a:avLst>
          </a:prstGeom>
          <a:solidFill>
            <a:srgbClr val="6D28D9"/>
          </a:solidFill>
          <a:ln w="12700">
            <a:solidFill>
              <a:srgbClr val="6D28D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97" name="Text 95"/>
          <p:cNvSpPr/>
          <p:nvPr/>
        </p:nvSpPr>
        <p:spPr>
          <a:xfrm>
            <a:off x="9146286" y="2231136"/>
            <a:ext cx="1280160" cy="2194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6D28D9"/>
                </a:solidFill>
                <a:effectLst/>
                <a:uLnTx/>
                <a:uFillTx/>
                <a:latin typeface="Calibri" pitchFamily="34" charset="0"/>
                <a:ea typeface="Calibri" pitchFamily="34" charset="-122"/>
                <a:cs typeface="Calibri" pitchFamily="34" charset="-120"/>
              </a:rPr>
              <a:t>82.5%  (n=235)</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98" name="Text 96"/>
          <p:cNvSpPr/>
          <p:nvPr/>
        </p:nvSpPr>
        <p:spPr>
          <a:xfrm>
            <a:off x="6357366" y="2464308"/>
            <a:ext cx="3447288"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Adjuvant only (no neoadjuvant)</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99" name="Shape 97"/>
          <p:cNvSpPr/>
          <p:nvPr/>
        </p:nvSpPr>
        <p:spPr>
          <a:xfrm>
            <a:off x="6357366" y="2656332"/>
            <a:ext cx="3383280" cy="155448"/>
          </a:xfrm>
          <a:prstGeom prst="roundRect">
            <a:avLst>
              <a:gd name="adj" fmla="val 23529"/>
            </a:avLst>
          </a:prstGeom>
          <a:solidFill>
            <a:srgbClr val="EDE9FE"/>
          </a:solidFill>
          <a:ln w="12700">
            <a:solidFill>
              <a:srgbClr val="EDE9F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00" name="Shape 98"/>
          <p:cNvSpPr/>
          <p:nvPr/>
        </p:nvSpPr>
        <p:spPr>
          <a:xfrm>
            <a:off x="6357366" y="2656332"/>
            <a:ext cx="581924" cy="155448"/>
          </a:xfrm>
          <a:prstGeom prst="roundRect">
            <a:avLst>
              <a:gd name="adj" fmla="val 23529"/>
            </a:avLst>
          </a:prstGeom>
          <a:solidFill>
            <a:srgbClr val="A78BFA"/>
          </a:solidFill>
          <a:ln w="12700">
            <a:solidFill>
              <a:srgbClr val="A78BF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01" name="Text 99"/>
          <p:cNvSpPr/>
          <p:nvPr/>
        </p:nvSpPr>
        <p:spPr>
          <a:xfrm>
            <a:off x="6963674" y="2630424"/>
            <a:ext cx="1280160" cy="2194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A78BFA"/>
                </a:solidFill>
                <a:effectLst/>
                <a:uLnTx/>
                <a:uFillTx/>
                <a:latin typeface="Calibri" pitchFamily="34" charset="0"/>
                <a:ea typeface="Calibri" pitchFamily="34" charset="-122"/>
                <a:cs typeface="Calibri" pitchFamily="34" charset="-120"/>
              </a:rPr>
              <a:t>17.2%  (n=49)</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102" name="Shape 100"/>
          <p:cNvSpPr/>
          <p:nvPr/>
        </p:nvSpPr>
        <p:spPr>
          <a:xfrm>
            <a:off x="6357366" y="2930652"/>
            <a:ext cx="3447288" cy="0"/>
          </a:xfrm>
          <a:prstGeom prst="line">
            <a:avLst/>
          </a:prstGeom>
          <a:no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03" name="Text 101"/>
          <p:cNvSpPr/>
          <p:nvPr/>
        </p:nvSpPr>
        <p:spPr>
          <a:xfrm>
            <a:off x="6357366" y="2985516"/>
            <a:ext cx="3447288" cy="2194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Anti-HER2 Agent Received (MAS)</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104" name="Shape 102"/>
          <p:cNvSpPr/>
          <p:nvPr/>
        </p:nvSpPr>
        <p:spPr>
          <a:xfrm>
            <a:off x="6339078" y="3241548"/>
            <a:ext cx="3483864" cy="283464"/>
          </a:xfrm>
          <a:prstGeom prst="rect">
            <a:avLst/>
          </a:prstGeom>
          <a:solidFill>
            <a:srgbClr val="FAF5FF"/>
          </a:solidFill>
          <a:ln w="12700">
            <a:solidFill>
              <a:srgbClr val="FAF5F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05" name="Text 103"/>
          <p:cNvSpPr/>
          <p:nvPr/>
        </p:nvSpPr>
        <p:spPr>
          <a:xfrm>
            <a:off x="6357366" y="3259836"/>
            <a:ext cx="1664208" cy="2560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Trastuzumab mono</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06" name="Shape 104"/>
          <p:cNvSpPr/>
          <p:nvPr/>
        </p:nvSpPr>
        <p:spPr>
          <a:xfrm>
            <a:off x="8039862" y="3314700"/>
            <a:ext cx="2286000" cy="137160"/>
          </a:xfrm>
          <a:prstGeom prst="roundRect">
            <a:avLst>
              <a:gd name="adj" fmla="val 26667"/>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07" name="Shape 105"/>
          <p:cNvSpPr/>
          <p:nvPr/>
        </p:nvSpPr>
        <p:spPr>
          <a:xfrm>
            <a:off x="8039862" y="3314700"/>
            <a:ext cx="889254" cy="137160"/>
          </a:xfrm>
          <a:prstGeom prst="roundRect">
            <a:avLst>
              <a:gd name="adj" fmla="val 26667"/>
            </a:avLst>
          </a:prstGeom>
          <a:solidFill>
            <a:srgbClr val="1B3A6B"/>
          </a:solidFill>
          <a:ln w="12700">
            <a:solidFill>
              <a:srgbClr val="1B3A6B"/>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08" name="Text 106"/>
          <p:cNvSpPr/>
          <p:nvPr/>
        </p:nvSpPr>
        <p:spPr>
          <a:xfrm>
            <a:off x="8974836" y="3259836"/>
            <a:ext cx="631698" cy="24688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1B3A6B"/>
                </a:solidFill>
                <a:effectLst/>
                <a:uLnTx/>
                <a:uFillTx/>
                <a:latin typeface="Calibri" pitchFamily="34" charset="0"/>
                <a:ea typeface="Calibri" pitchFamily="34" charset="-122"/>
                <a:cs typeface="Calibri" pitchFamily="34" charset="-120"/>
              </a:rPr>
              <a:t>38.9%</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09" name="Text 107"/>
          <p:cNvSpPr/>
          <p:nvPr/>
        </p:nvSpPr>
        <p:spPr>
          <a:xfrm>
            <a:off x="6357366" y="3589020"/>
            <a:ext cx="1664208" cy="2560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Trastuzumab + Pertuzumab</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10" name="Shape 108"/>
          <p:cNvSpPr/>
          <p:nvPr/>
        </p:nvSpPr>
        <p:spPr>
          <a:xfrm>
            <a:off x="8039862" y="3643884"/>
            <a:ext cx="2286000" cy="137160"/>
          </a:xfrm>
          <a:prstGeom prst="roundRect">
            <a:avLst>
              <a:gd name="adj" fmla="val 26667"/>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11" name="Shape 109"/>
          <p:cNvSpPr/>
          <p:nvPr/>
        </p:nvSpPr>
        <p:spPr>
          <a:xfrm>
            <a:off x="8039862" y="3643884"/>
            <a:ext cx="745236" cy="137160"/>
          </a:xfrm>
          <a:prstGeom prst="roundRect">
            <a:avLst>
              <a:gd name="adj" fmla="val 26667"/>
            </a:avLst>
          </a:prstGeom>
          <a:solidFill>
            <a:srgbClr val="0D7377"/>
          </a:solidFill>
          <a:ln w="12700">
            <a:solidFill>
              <a:srgbClr val="0D737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12" name="Text 110"/>
          <p:cNvSpPr/>
          <p:nvPr/>
        </p:nvSpPr>
        <p:spPr>
          <a:xfrm>
            <a:off x="8830818" y="3589020"/>
            <a:ext cx="519684" cy="2194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D7377"/>
                </a:solidFill>
                <a:effectLst/>
                <a:uLnTx/>
                <a:uFillTx/>
                <a:latin typeface="Calibri" pitchFamily="34" charset="0"/>
                <a:ea typeface="Calibri" pitchFamily="34" charset="-122"/>
                <a:cs typeface="Calibri" pitchFamily="34" charset="-120"/>
              </a:rPr>
              <a:t>32.6%</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13" name="Shape 111"/>
          <p:cNvSpPr/>
          <p:nvPr/>
        </p:nvSpPr>
        <p:spPr>
          <a:xfrm>
            <a:off x="6339078" y="3899916"/>
            <a:ext cx="3483864" cy="283464"/>
          </a:xfrm>
          <a:prstGeom prst="rect">
            <a:avLst/>
          </a:prstGeom>
          <a:solidFill>
            <a:srgbClr val="FAF5FF"/>
          </a:solidFill>
          <a:ln w="12700">
            <a:solidFill>
              <a:srgbClr val="FAF5F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14" name="Text 112"/>
          <p:cNvSpPr/>
          <p:nvPr/>
        </p:nvSpPr>
        <p:spPr>
          <a:xfrm>
            <a:off x="6357366" y="3918204"/>
            <a:ext cx="1664208" cy="2560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T-DM1 (post-neoadjuvant)</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15" name="Shape 113"/>
          <p:cNvSpPr/>
          <p:nvPr/>
        </p:nvSpPr>
        <p:spPr>
          <a:xfrm>
            <a:off x="8039862" y="3973068"/>
            <a:ext cx="2286000" cy="137160"/>
          </a:xfrm>
          <a:prstGeom prst="roundRect">
            <a:avLst>
              <a:gd name="adj" fmla="val 26667"/>
            </a:avLst>
          </a:prstGeom>
          <a:solidFill>
            <a:srgbClr val="E2E8F0"/>
          </a:solid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16" name="Shape 114"/>
          <p:cNvSpPr/>
          <p:nvPr/>
        </p:nvSpPr>
        <p:spPr>
          <a:xfrm>
            <a:off x="8039862" y="3973068"/>
            <a:ext cx="537210" cy="137160"/>
          </a:xfrm>
          <a:prstGeom prst="roundRect">
            <a:avLst>
              <a:gd name="adj" fmla="val 26667"/>
            </a:avLst>
          </a:prstGeom>
          <a:solidFill>
            <a:srgbClr val="B45309"/>
          </a:solidFill>
          <a:ln w="12700">
            <a:solidFill>
              <a:srgbClr val="B4530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17" name="Text 115"/>
          <p:cNvSpPr/>
          <p:nvPr/>
        </p:nvSpPr>
        <p:spPr>
          <a:xfrm>
            <a:off x="8622792" y="3918204"/>
            <a:ext cx="537210" cy="2468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B45309"/>
                </a:solidFill>
                <a:effectLst/>
                <a:uLnTx/>
                <a:uFillTx/>
                <a:latin typeface="Calibri" pitchFamily="34" charset="0"/>
                <a:ea typeface="Calibri" pitchFamily="34" charset="-122"/>
                <a:cs typeface="Calibri" pitchFamily="34" charset="-120"/>
              </a:rPr>
              <a:t>23.5%</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18" name="Shape 116"/>
          <p:cNvSpPr/>
          <p:nvPr/>
        </p:nvSpPr>
        <p:spPr>
          <a:xfrm>
            <a:off x="6357366" y="4155948"/>
            <a:ext cx="3447288" cy="0"/>
          </a:xfrm>
          <a:prstGeom prst="line">
            <a:avLst/>
          </a:prstGeom>
          <a:noFill/>
          <a:ln w="12700">
            <a:solidFill>
              <a:srgbClr val="E2E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19" name="Text 117"/>
          <p:cNvSpPr/>
          <p:nvPr/>
        </p:nvSpPr>
        <p:spPr>
          <a:xfrm>
            <a:off x="6357366" y="4192524"/>
            <a:ext cx="3447288"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Pathological Response to Neoadjuvant Tx</a:t>
            </a:r>
            <a:endParaRPr kumimoji="0" lang="en-US" sz="900" b="0" i="0" u="none" strike="noStrike" kern="1200" cap="none" spc="0" normalizeH="0" baseline="0" noProof="0" dirty="0">
              <a:ln>
                <a:noFill/>
              </a:ln>
              <a:solidFill>
                <a:srgbClr val="000000"/>
              </a:solidFill>
              <a:effectLst/>
              <a:uLnTx/>
              <a:uFillTx/>
              <a:latin typeface="Arial"/>
              <a:ea typeface="+mn-ea"/>
              <a:cs typeface="+mn-cs"/>
            </a:endParaRPr>
          </a:p>
        </p:txBody>
      </p:sp>
      <p:sp>
        <p:nvSpPr>
          <p:cNvPr id="120" name="Shape 118"/>
          <p:cNvSpPr/>
          <p:nvPr/>
        </p:nvSpPr>
        <p:spPr>
          <a:xfrm>
            <a:off x="6357366" y="4430268"/>
            <a:ext cx="1609344" cy="329184"/>
          </a:xfrm>
          <a:prstGeom prst="roundRect">
            <a:avLst>
              <a:gd name="adj" fmla="val 19444"/>
            </a:avLst>
          </a:prstGeom>
          <a:solidFill>
            <a:srgbClr val="F0FDF4"/>
          </a:solidFill>
          <a:ln w="12700">
            <a:solidFill>
              <a:srgbClr val="15803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21" name="Text 119"/>
          <p:cNvSpPr/>
          <p:nvPr/>
        </p:nvSpPr>
        <p:spPr>
          <a:xfrm>
            <a:off x="6357366" y="4430268"/>
            <a:ext cx="1609344" cy="32918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15803D"/>
                </a:solidFill>
                <a:effectLst/>
                <a:uLnTx/>
                <a:uFillTx/>
                <a:latin typeface="Calibri" pitchFamily="34" charset="0"/>
                <a:ea typeface="Calibri" pitchFamily="34" charset="-122"/>
                <a:cs typeface="Calibri" pitchFamily="34" charset="-120"/>
              </a:rPr>
              <a:t>pCR:  50.4%</a:t>
            </a:r>
            <a:endParaRPr kumimoji="0" lang="en-US" sz="1050" b="0" i="0" u="none" strike="noStrike" kern="1200" cap="none" spc="0" normalizeH="0" baseline="0" noProof="0" dirty="0">
              <a:ln>
                <a:noFill/>
              </a:ln>
              <a:solidFill>
                <a:srgbClr val="000000"/>
              </a:solidFill>
              <a:effectLst/>
              <a:uLnTx/>
              <a:uFillTx/>
              <a:latin typeface="Arial"/>
              <a:ea typeface="+mn-ea"/>
              <a:cs typeface="+mn-cs"/>
            </a:endParaRPr>
          </a:p>
        </p:txBody>
      </p:sp>
      <p:sp>
        <p:nvSpPr>
          <p:cNvPr id="122" name="Shape 120"/>
          <p:cNvSpPr/>
          <p:nvPr/>
        </p:nvSpPr>
        <p:spPr>
          <a:xfrm>
            <a:off x="8113014" y="4430268"/>
            <a:ext cx="1609344" cy="329184"/>
          </a:xfrm>
          <a:prstGeom prst="roundRect">
            <a:avLst>
              <a:gd name="adj" fmla="val 19444"/>
            </a:avLst>
          </a:prstGeom>
          <a:solidFill>
            <a:srgbClr val="FFFBEB"/>
          </a:solidFill>
          <a:ln w="12700">
            <a:solidFill>
              <a:srgbClr val="B4530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23" name="Text 121"/>
          <p:cNvSpPr/>
          <p:nvPr/>
        </p:nvSpPr>
        <p:spPr>
          <a:xfrm>
            <a:off x="8113014" y="4430268"/>
            <a:ext cx="1609344" cy="32918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B45309"/>
                </a:solidFill>
                <a:effectLst/>
                <a:uLnTx/>
                <a:uFillTx/>
                <a:latin typeface="Calibri" pitchFamily="34" charset="0"/>
                <a:ea typeface="Calibri" pitchFamily="34" charset="-122"/>
                <a:cs typeface="Calibri" pitchFamily="34" charset="-120"/>
              </a:rPr>
              <a:t>non-pCR:  49.2%</a:t>
            </a:r>
            <a:endParaRPr kumimoji="0" lang="en-US" sz="1050" b="0" i="0" u="none" strike="noStrike" kern="1200" cap="none" spc="0" normalizeH="0" baseline="0" noProof="0" dirty="0">
              <a:ln>
                <a:noFill/>
              </a:ln>
              <a:solidFill>
                <a:srgbClr val="000000"/>
              </a:solidFill>
              <a:effectLst/>
              <a:uLnTx/>
              <a:uFillTx/>
              <a:latin typeface="Arial"/>
              <a:ea typeface="+mn-ea"/>
              <a:cs typeface="+mn-cs"/>
            </a:endParaRPr>
          </a:p>
        </p:txBody>
      </p:sp>
      <p:sp>
        <p:nvSpPr>
          <p:cNvPr id="125" name="Text 123"/>
          <p:cNvSpPr/>
          <p:nvPr/>
        </p:nvSpPr>
        <p:spPr>
          <a:xfrm>
            <a:off x="274320" y="6464808"/>
            <a:ext cx="9326880" cy="39319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1168B3">
                    <a:lumMod val="50000"/>
                  </a:srgbClr>
                </a:solidFill>
                <a:effectLst/>
                <a:uLnTx/>
                <a:uFillTx/>
                <a:latin typeface="Calibri" pitchFamily="34" charset="0"/>
                <a:ea typeface="Calibri" pitchFamily="34" charset="-122"/>
                <a:cs typeface="Calibri" pitchFamily="34" charset="-120"/>
              </a:rPr>
              <a:t>MAS = Main Analysis Set (n=285)  |  NST = no special type  |  ILC = invasive lobular carcinoma  |  T-DM1 = trastuzumab emtansine  |  pCR = pathological complete response</a:t>
            </a:r>
            <a:endParaRPr kumimoji="0" lang="en-US" sz="850" b="0" i="0" u="none" strike="noStrike" kern="1200" cap="none" spc="0" normalizeH="0" baseline="0" noProof="0" dirty="0">
              <a:ln>
                <a:noFill/>
              </a:ln>
              <a:solidFill>
                <a:srgbClr val="1168B3">
                  <a:lumMod val="50000"/>
                </a:srgbClr>
              </a:solidFill>
              <a:effectLst/>
              <a:uLnTx/>
              <a:uFillTx/>
              <a:latin typeface="Arial"/>
              <a:ea typeface="+mn-ea"/>
              <a:cs typeface="+mn-cs"/>
            </a:endParaRPr>
          </a:p>
        </p:txBody>
      </p:sp>
      <p:sp>
        <p:nvSpPr>
          <p:cNvPr id="126" name="Text 124"/>
          <p:cNvSpPr/>
          <p:nvPr/>
        </p:nvSpPr>
        <p:spPr>
          <a:xfrm>
            <a:off x="9144000" y="6464808"/>
            <a:ext cx="2788920" cy="393192"/>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err="1">
                <a:ln>
                  <a:noFill/>
                </a:ln>
                <a:solidFill>
                  <a:srgbClr val="000000"/>
                </a:solidFill>
                <a:effectLst/>
                <a:uLnTx/>
                <a:uFillTx/>
                <a:latin typeface="Calibri" pitchFamily="34" charset="0"/>
                <a:ea typeface="Calibri" pitchFamily="34" charset="-122"/>
                <a:cs typeface="Calibri" pitchFamily="34" charset="-120"/>
              </a:rPr>
              <a:t>Lüftner</a:t>
            </a:r>
            <a:r>
              <a:rPr kumimoji="0" lang="en-US" sz="850" b="0" i="0" u="none" strike="noStrike" kern="1200" cap="none" spc="0" normalizeH="0" baseline="0" noProof="0" dirty="0">
                <a:ln>
                  <a:noFill/>
                </a:ln>
                <a:solidFill>
                  <a:srgbClr val="000000"/>
                </a:solidFill>
                <a:effectLst/>
                <a:uLnTx/>
                <a:uFillTx/>
                <a:latin typeface="Calibri" pitchFamily="34" charset="0"/>
                <a:ea typeface="Calibri" pitchFamily="34" charset="-122"/>
                <a:cs typeface="Calibri" pitchFamily="34" charset="-120"/>
              </a:rPr>
              <a:t> et al., ESMO 2025</a:t>
            </a:r>
            <a:endParaRPr kumimoji="0" lang="en-US" sz="850" b="0" i="0" u="none" strike="noStrike" kern="1200" cap="none" spc="0" normalizeH="0" baseline="0" noProof="0" dirty="0">
              <a:ln>
                <a:noFill/>
              </a:ln>
              <a:solidFill>
                <a:srgbClr val="000000"/>
              </a:solidFill>
              <a:effectLst/>
              <a:uLnTx/>
              <a:uFillTx/>
              <a:latin typeface="Arial"/>
              <a:ea typeface="+mn-ea"/>
              <a:cs typeface="+mn-cs"/>
            </a:endParaRPr>
          </a:p>
        </p:txBody>
      </p:sp>
      <p:sp>
        <p:nvSpPr>
          <p:cNvPr id="149" name="Text 86">
            <a:extLst>
              <a:ext uri="{FF2B5EF4-FFF2-40B4-BE49-F238E27FC236}">
                <a16:creationId xmlns:a16="http://schemas.microsoft.com/office/drawing/2014/main" id="{CC0A56AB-9CC3-8DE7-C972-466B4F225C7C}"/>
              </a:ext>
            </a:extLst>
          </p:cNvPr>
          <p:cNvSpPr/>
          <p:nvPr/>
        </p:nvSpPr>
        <p:spPr>
          <a:xfrm>
            <a:off x="1471940" y="4881634"/>
            <a:ext cx="1051560" cy="23774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Node status</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150" name="Text 87">
            <a:extLst>
              <a:ext uri="{FF2B5EF4-FFF2-40B4-BE49-F238E27FC236}">
                <a16:creationId xmlns:a16="http://schemas.microsoft.com/office/drawing/2014/main" id="{324FE62B-8E11-9BA6-9986-3E63AC60BD56}"/>
              </a:ext>
            </a:extLst>
          </p:cNvPr>
          <p:cNvSpPr/>
          <p:nvPr/>
        </p:nvSpPr>
        <p:spPr>
          <a:xfrm>
            <a:off x="2550932" y="4881634"/>
            <a:ext cx="2313432" cy="23774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0"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cN0/N1mi 67.4%  |  </a:t>
            </a:r>
            <a:r>
              <a:rPr kumimoji="0" lang="en-US" sz="95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cN1 24.9%</a:t>
            </a:r>
            <a:endParaRPr kumimoji="0" lang="en-US" sz="950" b="1" i="0" u="none" strike="noStrike" kern="1200" cap="none" spc="0" normalizeH="0" baseline="0" noProof="0" dirty="0">
              <a:ln>
                <a:noFill/>
              </a:ln>
              <a:solidFill>
                <a:srgbClr val="000000"/>
              </a:solidFill>
              <a:effectLst/>
              <a:uLnTx/>
              <a:uFillTx/>
              <a:latin typeface="Arial"/>
              <a:ea typeface="+mn-ea"/>
              <a:cs typeface="+mn-cs"/>
            </a:endParaRPr>
          </a:p>
        </p:txBody>
      </p:sp>
      <p:sp>
        <p:nvSpPr>
          <p:cNvPr id="153" name="TextBox 152">
            <a:extLst>
              <a:ext uri="{FF2B5EF4-FFF2-40B4-BE49-F238E27FC236}">
                <a16:creationId xmlns:a16="http://schemas.microsoft.com/office/drawing/2014/main" id="{6F97F080-4F85-06CD-BE6E-3F5821F41838}"/>
              </a:ext>
            </a:extLst>
          </p:cNvPr>
          <p:cNvSpPr txBox="1"/>
          <p:nvPr/>
        </p:nvSpPr>
        <p:spPr>
          <a:xfrm>
            <a:off x="3101846" y="549140"/>
            <a:ext cx="65004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a:ea typeface="+mn-ea"/>
                <a:cs typeface="+mn-cs"/>
              </a:rPr>
              <a:t>N=285 patients; median follow-up 29.1m; European Countries</a:t>
            </a:r>
          </a:p>
        </p:txBody>
      </p:sp>
      <p:sp>
        <p:nvSpPr>
          <p:cNvPr id="154" name="Rounded Rectangle 153">
            <a:extLst>
              <a:ext uri="{FF2B5EF4-FFF2-40B4-BE49-F238E27FC236}">
                <a16:creationId xmlns:a16="http://schemas.microsoft.com/office/drawing/2014/main" id="{9E2D8C48-A0C0-52A7-7B30-ED6FE09BCFC4}"/>
              </a:ext>
            </a:extLst>
          </p:cNvPr>
          <p:cNvSpPr/>
          <p:nvPr/>
        </p:nvSpPr>
        <p:spPr>
          <a:xfrm>
            <a:off x="6336792" y="3525012"/>
            <a:ext cx="4039362" cy="70408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56" name="Shape 17">
            <a:extLst>
              <a:ext uri="{FF2B5EF4-FFF2-40B4-BE49-F238E27FC236}">
                <a16:creationId xmlns:a16="http://schemas.microsoft.com/office/drawing/2014/main" id="{03FA3A46-50F4-7C9D-2B2E-3CF35580F3D8}"/>
              </a:ext>
            </a:extLst>
          </p:cNvPr>
          <p:cNvSpPr/>
          <p:nvPr/>
        </p:nvSpPr>
        <p:spPr>
          <a:xfrm>
            <a:off x="289560" y="5362956"/>
            <a:ext cx="11612880" cy="804672"/>
          </a:xfrm>
          <a:prstGeom prst="roundRect">
            <a:avLst>
              <a:gd name="adj" fmla="val 11364"/>
            </a:avLst>
          </a:prstGeom>
          <a:solidFill>
            <a:srgbClr val="FFF1F5"/>
          </a:solidFill>
          <a:ln w="15240">
            <a:solidFill>
              <a:srgbClr val="FBCFE8"/>
            </a:solidFill>
            <a:prstDash val="solid"/>
          </a:ln>
          <a:effectLst>
            <a:outerShdw blurRad="50800" dist="25400" dir="8100000" algn="bl" rotWithShape="0">
              <a:srgbClr val="000000">
                <a:alpha val="9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57" name="Shape 18">
            <a:extLst>
              <a:ext uri="{FF2B5EF4-FFF2-40B4-BE49-F238E27FC236}">
                <a16:creationId xmlns:a16="http://schemas.microsoft.com/office/drawing/2014/main" id="{5D8C7540-1135-9B47-1960-3B047C1B9717}"/>
              </a:ext>
            </a:extLst>
          </p:cNvPr>
          <p:cNvSpPr/>
          <p:nvPr/>
        </p:nvSpPr>
        <p:spPr>
          <a:xfrm>
            <a:off x="289560" y="5362956"/>
            <a:ext cx="64008" cy="804672"/>
          </a:xfrm>
          <a:prstGeom prst="rect">
            <a:avLst/>
          </a:prstGeom>
          <a:solidFill>
            <a:srgbClr val="BE185D"/>
          </a:solidFill>
          <a:ln w="12700">
            <a:solidFill>
              <a:srgbClr val="BE185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58" name="Text 19">
            <a:extLst>
              <a:ext uri="{FF2B5EF4-FFF2-40B4-BE49-F238E27FC236}">
                <a16:creationId xmlns:a16="http://schemas.microsoft.com/office/drawing/2014/main" id="{2CD6A815-7294-45CA-BE9E-0FEA3530BAC3}"/>
              </a:ext>
            </a:extLst>
          </p:cNvPr>
          <p:cNvSpPr/>
          <p:nvPr/>
        </p:nvSpPr>
        <p:spPr>
          <a:xfrm>
            <a:off x="454152" y="5417820"/>
            <a:ext cx="100584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BE185D"/>
                </a:solidFill>
                <a:effectLst/>
                <a:uLnTx/>
                <a:uFillTx/>
                <a:latin typeface="Calibri" pitchFamily="34" charset="0"/>
                <a:ea typeface="Calibri" pitchFamily="34" charset="-122"/>
                <a:cs typeface="Calibri" pitchFamily="34" charset="-120"/>
              </a:rPr>
              <a:t>Treatment:</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p:txBody>
      </p:sp>
      <p:sp>
        <p:nvSpPr>
          <p:cNvPr id="159" name="Shape 20">
            <a:extLst>
              <a:ext uri="{FF2B5EF4-FFF2-40B4-BE49-F238E27FC236}">
                <a16:creationId xmlns:a16="http://schemas.microsoft.com/office/drawing/2014/main" id="{73595259-CC72-F6AF-FEF6-7DACD3782FC1}"/>
              </a:ext>
            </a:extLst>
          </p:cNvPr>
          <p:cNvSpPr/>
          <p:nvPr/>
        </p:nvSpPr>
        <p:spPr>
          <a:xfrm>
            <a:off x="1432560" y="5472684"/>
            <a:ext cx="1874520" cy="347472"/>
          </a:xfrm>
          <a:prstGeom prst="roundRect">
            <a:avLst>
              <a:gd name="adj" fmla="val 21053"/>
            </a:avLst>
          </a:prstGeom>
          <a:solidFill>
            <a:srgbClr val="BE185D"/>
          </a:solidFill>
          <a:ln w="12700">
            <a:solidFill>
              <a:srgbClr val="BE185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60" name="Text 21">
            <a:extLst>
              <a:ext uri="{FF2B5EF4-FFF2-40B4-BE49-F238E27FC236}">
                <a16:creationId xmlns:a16="http://schemas.microsoft.com/office/drawing/2014/main" id="{CAF8E6ED-0FDE-14AC-B712-FA0F5230D117}"/>
              </a:ext>
            </a:extLst>
          </p:cNvPr>
          <p:cNvSpPr/>
          <p:nvPr/>
        </p:nvSpPr>
        <p:spPr>
          <a:xfrm>
            <a:off x="1432560" y="5472684"/>
            <a:ext cx="1874520" cy="347472"/>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Neratinib </a:t>
            </a:r>
            <a:endParaRPr kumimoji="0" lang="en-US" sz="1050" b="0" i="0" u="none" strike="noStrike" kern="1200" cap="none" spc="0" normalizeH="0" baseline="0" noProof="0" dirty="0">
              <a:ln>
                <a:noFill/>
              </a:ln>
              <a:solidFill>
                <a:srgbClr val="000000"/>
              </a:solidFill>
              <a:effectLst/>
              <a:uLnTx/>
              <a:uFillTx/>
              <a:latin typeface="Arial"/>
              <a:ea typeface="+mn-ea"/>
              <a:cs typeface="+mn-cs"/>
            </a:endParaRPr>
          </a:p>
        </p:txBody>
      </p:sp>
      <p:sp>
        <p:nvSpPr>
          <p:cNvPr id="161" name="Shape 22">
            <a:extLst>
              <a:ext uri="{FF2B5EF4-FFF2-40B4-BE49-F238E27FC236}">
                <a16:creationId xmlns:a16="http://schemas.microsoft.com/office/drawing/2014/main" id="{CCE48025-6999-825C-F159-09CC76120417}"/>
              </a:ext>
            </a:extLst>
          </p:cNvPr>
          <p:cNvSpPr/>
          <p:nvPr/>
        </p:nvSpPr>
        <p:spPr>
          <a:xfrm>
            <a:off x="3425952" y="5609844"/>
            <a:ext cx="73152" cy="73152"/>
          </a:xfrm>
          <a:prstGeom prst="ellipse">
            <a:avLst/>
          </a:prstGeom>
          <a:solidFill>
            <a:srgbClr val="BE185D"/>
          </a:solidFill>
          <a:ln w="12700">
            <a:solidFill>
              <a:srgbClr val="BE185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62" name="Text 23">
            <a:extLst>
              <a:ext uri="{FF2B5EF4-FFF2-40B4-BE49-F238E27FC236}">
                <a16:creationId xmlns:a16="http://schemas.microsoft.com/office/drawing/2014/main" id="{4DEB9BEB-2A9D-3D6C-409A-54373DBAA9AA}"/>
              </a:ext>
            </a:extLst>
          </p:cNvPr>
          <p:cNvSpPr/>
          <p:nvPr/>
        </p:nvSpPr>
        <p:spPr>
          <a:xfrm>
            <a:off x="3581400" y="5417820"/>
            <a:ext cx="749808" cy="2560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Duration:</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163" name="Text 24">
            <a:extLst>
              <a:ext uri="{FF2B5EF4-FFF2-40B4-BE49-F238E27FC236}">
                <a16:creationId xmlns:a16="http://schemas.microsoft.com/office/drawing/2014/main" id="{841FA186-06A1-7E9F-4DDD-ADB9F06789E6}"/>
              </a:ext>
            </a:extLst>
          </p:cNvPr>
          <p:cNvSpPr/>
          <p:nvPr/>
        </p:nvSpPr>
        <p:spPr>
          <a:xfrm>
            <a:off x="3581400" y="5673852"/>
            <a:ext cx="2286000" cy="23774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12 months  (median actual: 11.9 months)</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164" name="Shape 25">
            <a:extLst>
              <a:ext uri="{FF2B5EF4-FFF2-40B4-BE49-F238E27FC236}">
                <a16:creationId xmlns:a16="http://schemas.microsoft.com/office/drawing/2014/main" id="{92900E92-7C18-0C69-2E73-96DA679E91E3}"/>
              </a:ext>
            </a:extLst>
          </p:cNvPr>
          <p:cNvSpPr/>
          <p:nvPr/>
        </p:nvSpPr>
        <p:spPr>
          <a:xfrm>
            <a:off x="6004560" y="5454396"/>
            <a:ext cx="0" cy="621792"/>
          </a:xfrm>
          <a:prstGeom prst="line">
            <a:avLst/>
          </a:prstGeom>
          <a:noFill/>
          <a:ln w="12700">
            <a:solidFill>
              <a:srgbClr val="FBCFE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65" name="Text 26">
            <a:extLst>
              <a:ext uri="{FF2B5EF4-FFF2-40B4-BE49-F238E27FC236}">
                <a16:creationId xmlns:a16="http://schemas.microsoft.com/office/drawing/2014/main" id="{2B97BBD3-82BB-98E2-1D51-98B335A99B76}"/>
              </a:ext>
            </a:extLst>
          </p:cNvPr>
          <p:cNvSpPr/>
          <p:nvPr/>
        </p:nvSpPr>
        <p:spPr>
          <a:xfrm>
            <a:off x="6160008" y="5417820"/>
            <a:ext cx="658368" cy="2560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Dosing:</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166" name="Text 27">
            <a:extLst>
              <a:ext uri="{FF2B5EF4-FFF2-40B4-BE49-F238E27FC236}">
                <a16:creationId xmlns:a16="http://schemas.microsoft.com/office/drawing/2014/main" id="{9125EC08-210B-882D-1466-22CA4C8471C2}"/>
              </a:ext>
            </a:extLst>
          </p:cNvPr>
          <p:cNvSpPr/>
          <p:nvPr/>
        </p:nvSpPr>
        <p:spPr>
          <a:xfrm>
            <a:off x="6160008" y="5673852"/>
            <a:ext cx="3017520" cy="23774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Standard 240 mg/day  |  44.3% started at reduced dose (&lt;240 mg) with planned up-titration</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
        <p:nvSpPr>
          <p:cNvPr id="167" name="Shape 28">
            <a:extLst>
              <a:ext uri="{FF2B5EF4-FFF2-40B4-BE49-F238E27FC236}">
                <a16:creationId xmlns:a16="http://schemas.microsoft.com/office/drawing/2014/main" id="{DEBBCDA6-7BBB-6DC6-A658-A0D3756F983C}"/>
              </a:ext>
            </a:extLst>
          </p:cNvPr>
          <p:cNvSpPr/>
          <p:nvPr/>
        </p:nvSpPr>
        <p:spPr>
          <a:xfrm>
            <a:off x="9323832" y="5454396"/>
            <a:ext cx="0" cy="621792"/>
          </a:xfrm>
          <a:prstGeom prst="line">
            <a:avLst/>
          </a:prstGeom>
          <a:noFill/>
          <a:ln w="12700">
            <a:solidFill>
              <a:srgbClr val="FBCFE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68" name="Text 29">
            <a:extLst>
              <a:ext uri="{FF2B5EF4-FFF2-40B4-BE49-F238E27FC236}">
                <a16:creationId xmlns:a16="http://schemas.microsoft.com/office/drawing/2014/main" id="{280B5F2C-B987-D0EA-6DF6-DADB78ED4597}"/>
              </a:ext>
            </a:extLst>
          </p:cNvPr>
          <p:cNvSpPr/>
          <p:nvPr/>
        </p:nvSpPr>
        <p:spPr>
          <a:xfrm>
            <a:off x="9479280" y="5417820"/>
            <a:ext cx="1828800" cy="2560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475569"/>
                </a:solidFill>
                <a:effectLst/>
                <a:uLnTx/>
                <a:uFillTx/>
                <a:latin typeface="Calibri" pitchFamily="34" charset="0"/>
                <a:ea typeface="Calibri" pitchFamily="34" charset="-122"/>
                <a:cs typeface="Calibri" pitchFamily="34" charset="-120"/>
              </a:rPr>
              <a:t>Diarrhea prophylaxis:</a:t>
            </a: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169" name="Text 30">
            <a:extLst>
              <a:ext uri="{FF2B5EF4-FFF2-40B4-BE49-F238E27FC236}">
                <a16:creationId xmlns:a16="http://schemas.microsoft.com/office/drawing/2014/main" id="{ACF399C9-20A4-8074-FF94-D307A294AF09}"/>
              </a:ext>
            </a:extLst>
          </p:cNvPr>
          <p:cNvSpPr/>
          <p:nvPr/>
        </p:nvSpPr>
        <p:spPr>
          <a:xfrm>
            <a:off x="9479280" y="5673852"/>
            <a:ext cx="2377440" cy="23774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86.4% of patients received prophylaxis</a:t>
            </a:r>
            <a:endParaRPr kumimoji="0" lang="en-US" sz="1000" b="0" i="0" u="none" strike="noStrike" kern="1200" cap="none" spc="0" normalizeH="0" baseline="0" noProof="0" dirty="0">
              <a:ln>
                <a:noFill/>
              </a:ln>
              <a:solidFill>
                <a:srgbClr val="000000"/>
              </a:solidFill>
              <a:effectLst/>
              <a:uLnTx/>
              <a:uFillTx/>
              <a:latin typeface="Arial"/>
              <a:ea typeface="+mn-ea"/>
              <a:cs typeface="+mn-cs"/>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1"/>
          <p:cNvSpPr/>
          <p:nvPr/>
        </p:nvSpPr>
        <p:spPr>
          <a:xfrm>
            <a:off x="563880" y="100584"/>
            <a:ext cx="10869168" cy="566928"/>
          </a:xfrm>
          <a:prstGeom prst="rect">
            <a:avLst/>
          </a:prstGeom>
          <a:noFill/>
          <a:ln/>
        </p:spPr>
        <p:txBody>
          <a:bodyPr wrap="square"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itchFamily="34" charset="0"/>
                <a:ea typeface="Calibri" pitchFamily="34" charset="-122"/>
                <a:cs typeface="Calibri" pitchFamily="34" charset="-120"/>
              </a:rPr>
              <a:t>ELEANOR Study: Real-World Extended Neratinib in HR+/HER2+ Early Breast Cancer</a:t>
            </a: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7" name="Shape 5"/>
          <p:cNvSpPr/>
          <p:nvPr/>
        </p:nvSpPr>
        <p:spPr>
          <a:xfrm>
            <a:off x="457200" y="4700267"/>
            <a:ext cx="11612880" cy="788193"/>
          </a:xfrm>
          <a:prstGeom prst="roundRect">
            <a:avLst>
              <a:gd name="adj" fmla="val 14286"/>
            </a:avLst>
          </a:prstGeom>
          <a:solidFill>
            <a:srgbClr val="EFF6FF"/>
          </a:solidFill>
          <a:ln w="12700">
            <a:solidFill>
              <a:srgbClr val="BFDBF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p:cNvSpPr/>
          <p:nvPr/>
        </p:nvSpPr>
        <p:spPr>
          <a:xfrm>
            <a:off x="905256" y="4857381"/>
            <a:ext cx="10789920" cy="51206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Successful real-world use of extended adjuvant neratinib after trastuzumab-based therapy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(incl. T+P dual blockade and  T-DM1) in HR+/HER2+ EBC. Mirrors the ExteNET EMA-label population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402336" y="2133862"/>
            <a:ext cx="2651760" cy="1920240"/>
          </a:xfrm>
          <a:prstGeom prst="roundRect">
            <a:avLst>
              <a:gd name="adj" fmla="val 5714"/>
            </a:avLst>
          </a:prstGeom>
          <a:solidFill>
            <a:srgbClr val="F0FDF4"/>
          </a:solidFill>
          <a:ln w="19050">
            <a:solidFill>
              <a:srgbClr val="86EFAC"/>
            </a:solidFill>
            <a:prstDash val="solid"/>
          </a:ln>
          <a:effectLst>
            <a:outerShdw blurRad="63500" dist="25400" dir="8100000" algn="bl" rotWithShape="0">
              <a:srgbClr val="000000">
                <a:alpha val="10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Shape 10"/>
          <p:cNvSpPr/>
          <p:nvPr/>
        </p:nvSpPr>
        <p:spPr>
          <a:xfrm>
            <a:off x="402336" y="2133862"/>
            <a:ext cx="2651760" cy="91440"/>
          </a:xfrm>
          <a:prstGeom prst="rect">
            <a:avLst/>
          </a:prstGeom>
          <a:solidFill>
            <a:srgbClr val="15803D"/>
          </a:solidFill>
          <a:ln w="12700">
            <a:solidFill>
              <a:srgbClr val="15803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 11"/>
          <p:cNvSpPr/>
          <p:nvPr/>
        </p:nvSpPr>
        <p:spPr>
          <a:xfrm>
            <a:off x="539496" y="2271022"/>
            <a:ext cx="2377440" cy="65836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200" b="1" i="0" u="none" strike="noStrike" kern="1200" cap="none" spc="0" normalizeH="0" baseline="0" noProof="0" dirty="0">
                <a:ln>
                  <a:noFill/>
                </a:ln>
                <a:solidFill>
                  <a:srgbClr val="15803D"/>
                </a:solidFill>
                <a:effectLst/>
                <a:uLnTx/>
                <a:uFillTx/>
                <a:latin typeface="Calibri" pitchFamily="34" charset="0"/>
                <a:ea typeface="Calibri" pitchFamily="34" charset="-122"/>
                <a:cs typeface="Calibri" pitchFamily="34" charset="-120"/>
              </a:rPr>
              <a:t>96.8%</a:t>
            </a:r>
            <a:endPar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539496" y="2929390"/>
            <a:ext cx="237744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Adherence Rate</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539496" y="3203710"/>
            <a:ext cx="2377440" cy="42062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Patients with ≥75%</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compliant days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630936" y="3688342"/>
            <a:ext cx="2194560" cy="274320"/>
          </a:xfrm>
          <a:prstGeom prst="roundRect">
            <a:avLst>
              <a:gd name="adj" fmla="val 20000"/>
            </a:avLst>
          </a:prstGeom>
          <a:solidFill>
            <a:srgbClr val="15803D"/>
          </a:solidFill>
          <a:ln w="12700">
            <a:solidFill>
              <a:srgbClr val="15803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Text 15"/>
          <p:cNvSpPr/>
          <p:nvPr/>
        </p:nvSpPr>
        <p:spPr>
          <a:xfrm>
            <a:off x="630936" y="3688342"/>
            <a:ext cx="219456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Primary endpoint met</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6"/>
          <p:cNvSpPr/>
          <p:nvPr/>
        </p:nvSpPr>
        <p:spPr>
          <a:xfrm>
            <a:off x="9086427" y="2118098"/>
            <a:ext cx="2651760" cy="1920240"/>
          </a:xfrm>
          <a:prstGeom prst="roundRect">
            <a:avLst>
              <a:gd name="adj" fmla="val 5714"/>
            </a:avLst>
          </a:prstGeom>
          <a:solidFill>
            <a:srgbClr val="F0FDFA"/>
          </a:solidFill>
          <a:ln w="19050">
            <a:solidFill>
              <a:srgbClr val="99F6E4"/>
            </a:solidFill>
            <a:prstDash val="solid"/>
          </a:ln>
          <a:effectLst>
            <a:outerShdw blurRad="63500" dist="25400" dir="8100000" algn="bl" rotWithShape="0">
              <a:srgbClr val="000000">
                <a:alpha val="10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7"/>
          <p:cNvSpPr/>
          <p:nvPr/>
        </p:nvSpPr>
        <p:spPr>
          <a:xfrm>
            <a:off x="9086427" y="2118098"/>
            <a:ext cx="2651760" cy="91440"/>
          </a:xfrm>
          <a:prstGeom prst="rect">
            <a:avLst/>
          </a:prstGeom>
          <a:solidFill>
            <a:srgbClr val="0D7377"/>
          </a:solidFill>
          <a:ln w="12700">
            <a:solidFill>
              <a:srgbClr val="0D737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8"/>
          <p:cNvSpPr/>
          <p:nvPr/>
        </p:nvSpPr>
        <p:spPr>
          <a:xfrm>
            <a:off x="9223587" y="2255258"/>
            <a:ext cx="2377440" cy="65836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200" b="1" i="0" u="none" strike="noStrike" kern="1200" cap="none" spc="0" normalizeH="0" baseline="0" noProof="0" dirty="0">
                <a:ln>
                  <a:noFill/>
                </a:ln>
                <a:solidFill>
                  <a:srgbClr val="0D7377"/>
                </a:solidFill>
                <a:effectLst/>
                <a:uLnTx/>
                <a:uFillTx/>
                <a:latin typeface="Calibri" pitchFamily="34" charset="0"/>
                <a:ea typeface="Calibri" pitchFamily="34" charset="-122"/>
                <a:cs typeface="Calibri" pitchFamily="34" charset="-120"/>
              </a:rPr>
              <a:t>96.6%</a:t>
            </a:r>
            <a:endPar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9"/>
          <p:cNvSpPr/>
          <p:nvPr/>
        </p:nvSpPr>
        <p:spPr>
          <a:xfrm>
            <a:off x="9223587" y="2913626"/>
            <a:ext cx="237744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24-Month DFS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9223587" y="3187946"/>
            <a:ext cx="2377440" cy="42062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Disease-free survival</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at 2 years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1"/>
          <p:cNvSpPr/>
          <p:nvPr/>
        </p:nvSpPr>
        <p:spPr>
          <a:xfrm>
            <a:off x="9315027" y="3672578"/>
            <a:ext cx="2194560" cy="274320"/>
          </a:xfrm>
          <a:prstGeom prst="roundRect">
            <a:avLst>
              <a:gd name="adj" fmla="val 20000"/>
            </a:avLst>
          </a:prstGeom>
          <a:solidFill>
            <a:srgbClr val="0D7377"/>
          </a:solidFill>
          <a:ln w="12700">
            <a:solidFill>
              <a:srgbClr val="0D737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2"/>
          <p:cNvSpPr/>
          <p:nvPr/>
        </p:nvSpPr>
        <p:spPr>
          <a:xfrm>
            <a:off x="9315027" y="3672578"/>
            <a:ext cx="219456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Consistent with ExteNET</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3"/>
          <p:cNvSpPr/>
          <p:nvPr/>
        </p:nvSpPr>
        <p:spPr>
          <a:xfrm>
            <a:off x="3282696" y="2133862"/>
            <a:ext cx="2651760" cy="1920240"/>
          </a:xfrm>
          <a:prstGeom prst="roundRect">
            <a:avLst>
              <a:gd name="adj" fmla="val 5714"/>
            </a:avLst>
          </a:prstGeom>
          <a:solidFill>
            <a:srgbClr val="FFFBEB"/>
          </a:solidFill>
          <a:ln w="19050">
            <a:solidFill>
              <a:srgbClr val="FDE68A"/>
            </a:solidFill>
            <a:prstDash val="solid"/>
          </a:ln>
          <a:effectLst>
            <a:outerShdw blurRad="63500" dist="25400" dir="8100000" algn="bl" rotWithShape="0">
              <a:srgbClr val="000000">
                <a:alpha val="10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Shape 24"/>
          <p:cNvSpPr/>
          <p:nvPr/>
        </p:nvSpPr>
        <p:spPr>
          <a:xfrm>
            <a:off x="3282696" y="2133862"/>
            <a:ext cx="2651760" cy="91440"/>
          </a:xfrm>
          <a:prstGeom prst="rect">
            <a:avLst/>
          </a:prstGeom>
          <a:solidFill>
            <a:srgbClr val="B45309"/>
          </a:solidFill>
          <a:ln w="12700">
            <a:solidFill>
              <a:srgbClr val="B4530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Text 25"/>
          <p:cNvSpPr/>
          <p:nvPr/>
        </p:nvSpPr>
        <p:spPr>
          <a:xfrm>
            <a:off x="3419856" y="2271022"/>
            <a:ext cx="2377440" cy="65836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200" b="1" i="0" u="none" strike="noStrike" kern="1200" cap="none" spc="0" normalizeH="0" baseline="0" noProof="0" dirty="0">
                <a:ln>
                  <a:noFill/>
                </a:ln>
                <a:solidFill>
                  <a:srgbClr val="B45309"/>
                </a:solidFill>
                <a:effectLst/>
                <a:uLnTx/>
                <a:uFillTx/>
                <a:latin typeface="Calibri" pitchFamily="34" charset="0"/>
                <a:ea typeface="Calibri" pitchFamily="34" charset="-122"/>
                <a:cs typeface="Calibri" pitchFamily="34" charset="-120"/>
              </a:rPr>
              <a:t>20.6%</a:t>
            </a:r>
            <a:endPar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6"/>
          <p:cNvSpPr/>
          <p:nvPr/>
        </p:nvSpPr>
        <p:spPr>
          <a:xfrm>
            <a:off x="3419856" y="2929390"/>
            <a:ext cx="237744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Grade ≥3 Diarrhea</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3419856" y="3203710"/>
            <a:ext cx="2377440" cy="42062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vs. 39% in ExteNET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(no prophylaxis era)</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8"/>
          <p:cNvSpPr/>
          <p:nvPr/>
        </p:nvSpPr>
        <p:spPr>
          <a:xfrm>
            <a:off x="3511296" y="3688342"/>
            <a:ext cx="2194560" cy="274320"/>
          </a:xfrm>
          <a:prstGeom prst="roundRect">
            <a:avLst>
              <a:gd name="adj" fmla="val 20000"/>
            </a:avLst>
          </a:prstGeom>
          <a:solidFill>
            <a:srgbClr val="B45309"/>
          </a:solidFill>
          <a:ln w="12700">
            <a:solidFill>
              <a:srgbClr val="B4530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Text 29"/>
          <p:cNvSpPr/>
          <p:nvPr/>
        </p:nvSpPr>
        <p:spPr>
          <a:xfrm>
            <a:off x="3511296" y="3688342"/>
            <a:ext cx="219456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 47% relative reduction</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Shape 30"/>
          <p:cNvSpPr/>
          <p:nvPr/>
        </p:nvSpPr>
        <p:spPr>
          <a:xfrm>
            <a:off x="6206067" y="2133862"/>
            <a:ext cx="2651760" cy="1920240"/>
          </a:xfrm>
          <a:prstGeom prst="roundRect">
            <a:avLst>
              <a:gd name="adj" fmla="val 5714"/>
            </a:avLst>
          </a:prstGeom>
          <a:solidFill>
            <a:srgbClr val="F5F3FF"/>
          </a:solidFill>
          <a:ln w="19050">
            <a:solidFill>
              <a:srgbClr val="DDD6FE"/>
            </a:solidFill>
            <a:prstDash val="solid"/>
          </a:ln>
          <a:effectLst>
            <a:outerShdw blurRad="63500" dist="25400" dir="8100000" algn="bl" rotWithShape="0">
              <a:srgbClr val="000000">
                <a:alpha val="10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Shape 31"/>
          <p:cNvSpPr/>
          <p:nvPr/>
        </p:nvSpPr>
        <p:spPr>
          <a:xfrm>
            <a:off x="6206067" y="2133862"/>
            <a:ext cx="2651760" cy="91440"/>
          </a:xfrm>
          <a:prstGeom prst="rect">
            <a:avLst/>
          </a:prstGeom>
          <a:solidFill>
            <a:srgbClr val="6D28D9"/>
          </a:solidFill>
          <a:ln w="12700">
            <a:solidFill>
              <a:srgbClr val="6D28D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Text 32"/>
          <p:cNvSpPr/>
          <p:nvPr/>
        </p:nvSpPr>
        <p:spPr>
          <a:xfrm>
            <a:off x="6343227" y="2271022"/>
            <a:ext cx="2377440" cy="65836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200" b="1" i="0" u="none" strike="noStrike" kern="1200" cap="none" spc="0" normalizeH="0" baseline="0" noProof="0" dirty="0">
                <a:ln>
                  <a:noFill/>
                </a:ln>
                <a:solidFill>
                  <a:srgbClr val="6D28D9"/>
                </a:solidFill>
                <a:effectLst/>
                <a:uLnTx/>
                <a:uFillTx/>
                <a:latin typeface="Calibri" pitchFamily="34" charset="0"/>
                <a:ea typeface="Calibri" pitchFamily="34" charset="-122"/>
                <a:cs typeface="Calibri" pitchFamily="34" charset="-120"/>
              </a:rPr>
              <a:t>80.3%</a:t>
            </a:r>
            <a:endPar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6343227" y="2929390"/>
            <a:ext cx="237744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E293B"/>
                </a:solidFill>
                <a:effectLst/>
                <a:uLnTx/>
                <a:uFillTx/>
                <a:latin typeface="Calibri" pitchFamily="34" charset="0"/>
                <a:ea typeface="Calibri" pitchFamily="34" charset="-122"/>
                <a:cs typeface="Calibri" pitchFamily="34" charset="-120"/>
              </a:rPr>
              <a:t>Successfully Up-Titrated</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Text 34"/>
          <p:cNvSpPr/>
          <p:nvPr/>
        </p:nvSpPr>
        <p:spPr>
          <a:xfrm>
            <a:off x="6343227" y="3203710"/>
            <a:ext cx="2377440" cy="420624"/>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Of patients who started low-dose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4748B"/>
                </a:solidFill>
                <a:effectLst/>
                <a:uLnTx/>
                <a:uFillTx/>
                <a:latin typeface="Calibri" pitchFamily="34" charset="0"/>
                <a:ea typeface="Calibri" pitchFamily="34" charset="-122"/>
                <a:cs typeface="Calibri" pitchFamily="34" charset="-120"/>
              </a:rPr>
              <a:t>(&lt;240 mg/day) reached full dose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Shape 35"/>
          <p:cNvSpPr/>
          <p:nvPr/>
        </p:nvSpPr>
        <p:spPr>
          <a:xfrm>
            <a:off x="6434667" y="3688342"/>
            <a:ext cx="2194560" cy="274320"/>
          </a:xfrm>
          <a:prstGeom prst="roundRect">
            <a:avLst>
              <a:gd name="adj" fmla="val 20000"/>
            </a:avLst>
          </a:prstGeom>
          <a:solidFill>
            <a:srgbClr val="6D28D9"/>
          </a:solidFill>
          <a:ln w="12700">
            <a:solidFill>
              <a:srgbClr val="6D28D9"/>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Text 36"/>
          <p:cNvSpPr/>
          <p:nvPr/>
        </p:nvSpPr>
        <p:spPr>
          <a:xfrm>
            <a:off x="6434667" y="3688342"/>
            <a:ext cx="219456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Dose escalation strategy</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2" name="Text 50"/>
          <p:cNvSpPr/>
          <p:nvPr/>
        </p:nvSpPr>
        <p:spPr>
          <a:xfrm>
            <a:off x="274320" y="6464808"/>
            <a:ext cx="9601200" cy="39319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002060"/>
                </a:solidFill>
                <a:effectLst/>
                <a:uLnTx/>
                <a:uFillTx/>
                <a:latin typeface="Calibri" pitchFamily="34" charset="0"/>
                <a:ea typeface="Calibri" pitchFamily="34" charset="-122"/>
                <a:cs typeface="Calibri" pitchFamily="34" charset="-120"/>
              </a:rPr>
              <a:t>DFS = disease-free survival  |  eBC = early breast cancer  |  HR+ = hormone receptor positive  |  T-DM1 = trastuzumab emtansine  |  MAS: n=285  |  CS: n=279  |  SAF: n=287</a:t>
            </a:r>
            <a:endParaRPr kumimoji="0" lang="en-US" sz="85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53" name="Text 51"/>
          <p:cNvSpPr/>
          <p:nvPr/>
        </p:nvSpPr>
        <p:spPr>
          <a:xfrm>
            <a:off x="9144000" y="6464808"/>
            <a:ext cx="2788920" cy="393192"/>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Calibri" pitchFamily="34" charset="0"/>
                <a:ea typeface="Calibri" pitchFamily="34" charset="-122"/>
                <a:cs typeface="Calibri" pitchFamily="34" charset="-120"/>
              </a:rPr>
              <a:t>  Lüftner et al., ESMO 2025</a:t>
            </a:r>
            <a:endParaRPr kumimoji="0" lang="en-US" sz="10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E8E9036-16C9-0B25-F694-A26AF63EC9F1}"/>
              </a:ext>
            </a:extLst>
          </p:cNvPr>
          <p:cNvSpPr txBox="1"/>
          <p:nvPr/>
        </p:nvSpPr>
        <p:spPr>
          <a:xfrm>
            <a:off x="3588743" y="681204"/>
            <a:ext cx="50965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Primary Endpoint: adherence </a:t>
            </a:r>
            <a:r>
              <a:rPr kumimoji="0" lang="en-US" sz="1800" b="1" i="0" u="none" strike="noStrike" kern="1200" cap="none" spc="0" normalizeH="0" baseline="0" noProof="0" dirty="0">
                <a:ln>
                  <a:noFill/>
                </a:ln>
                <a:solidFill>
                  <a:srgbClr val="0070C0"/>
                </a:solidFill>
                <a:effectLst/>
                <a:uLnTx/>
                <a:uFillTx/>
                <a:latin typeface="Calibri" pitchFamily="34" charset="0"/>
                <a:ea typeface="Calibri" pitchFamily="34" charset="-122"/>
                <a:cs typeface="Calibri" pitchFamily="34" charset="-120"/>
              </a:rPr>
              <a:t>≥75% compliant days</a:t>
            </a: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 </a:t>
            </a:r>
          </a:p>
        </p:txBody>
      </p:sp>
      <p:sp>
        <p:nvSpPr>
          <p:cNvPr id="2" name="TextBox 1">
            <a:extLst>
              <a:ext uri="{FF2B5EF4-FFF2-40B4-BE49-F238E27FC236}">
                <a16:creationId xmlns:a16="http://schemas.microsoft.com/office/drawing/2014/main" id="{A68074FA-E21F-8418-499E-DEEBBCDA0EAE}"/>
              </a:ext>
            </a:extLst>
          </p:cNvPr>
          <p:cNvSpPr txBox="1"/>
          <p:nvPr/>
        </p:nvSpPr>
        <p:spPr>
          <a:xfrm>
            <a:off x="4662393" y="5614416"/>
            <a:ext cx="267214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libri" panose="020F0502020204030204"/>
                <a:ea typeface="+mn-ea"/>
                <a:cs typeface="+mn-cs"/>
              </a:rPr>
              <a:t> No data post T-DXD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228F71-527F-D256-C770-60D2B9FD1446}"/>
              </a:ext>
            </a:extLst>
          </p:cNvPr>
          <p:cNvPicPr>
            <a:picLocks noChangeAspect="1"/>
          </p:cNvPicPr>
          <p:nvPr/>
        </p:nvPicPr>
        <p:blipFill>
          <a:blip r:embed="rId3"/>
          <a:stretch>
            <a:fillRect/>
          </a:stretch>
        </p:blipFill>
        <p:spPr>
          <a:xfrm>
            <a:off x="471056" y="1157366"/>
            <a:ext cx="9476508" cy="5265204"/>
          </a:xfrm>
          <a:prstGeom prst="rect">
            <a:avLst/>
          </a:prstGeom>
          <a:solidFill>
            <a:srgbClr val="FFC000"/>
          </a:solidFill>
        </p:spPr>
      </p:pic>
      <p:sp>
        <p:nvSpPr>
          <p:cNvPr id="4" name="TextBox 3">
            <a:extLst>
              <a:ext uri="{FF2B5EF4-FFF2-40B4-BE49-F238E27FC236}">
                <a16:creationId xmlns:a16="http://schemas.microsoft.com/office/drawing/2014/main" id="{E19CA032-8990-6E98-CB19-AA0842CD3E62}"/>
              </a:ext>
            </a:extLst>
          </p:cNvPr>
          <p:cNvSpPr txBox="1"/>
          <p:nvPr/>
        </p:nvSpPr>
        <p:spPr>
          <a:xfrm>
            <a:off x="1586899" y="203258"/>
            <a:ext cx="8190832"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Future Approach To Stage II/III HER2+ EBC</a:t>
            </a:r>
          </a:p>
        </p:txBody>
      </p:sp>
      <p:cxnSp>
        <p:nvCxnSpPr>
          <p:cNvPr id="10" name="Straight Arrow Connector 9">
            <a:extLst>
              <a:ext uri="{FF2B5EF4-FFF2-40B4-BE49-F238E27FC236}">
                <a16:creationId xmlns:a16="http://schemas.microsoft.com/office/drawing/2014/main" id="{826BFAB4-7304-B167-6A7C-1B391D18C0F3}"/>
              </a:ext>
            </a:extLst>
          </p:cNvPr>
          <p:cNvCxnSpPr>
            <a:cxnSpLocks/>
          </p:cNvCxnSpPr>
          <p:nvPr/>
        </p:nvCxnSpPr>
        <p:spPr>
          <a:xfrm>
            <a:off x="6815138" y="2293090"/>
            <a:ext cx="1136082" cy="0"/>
          </a:xfrm>
          <a:prstGeom prst="straightConnector1">
            <a:avLst/>
          </a:prstGeom>
          <a:ln w="1905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8D5AD9A-3780-5549-338E-5F9C55FECF4B}"/>
              </a:ext>
            </a:extLst>
          </p:cNvPr>
          <p:cNvSpPr txBox="1"/>
          <p:nvPr/>
        </p:nvSpPr>
        <p:spPr>
          <a:xfrm>
            <a:off x="7969118" y="2022222"/>
            <a:ext cx="1636874" cy="553998"/>
          </a:xfrm>
          <a:prstGeom prst="rect">
            <a:avLst/>
          </a:prstGeom>
          <a:solidFill>
            <a:srgbClr val="FF0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TDXD-THP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4D159F4F-51A4-41D1-964A-B95D69297E9D}"/>
              </a:ext>
            </a:extLst>
          </p:cNvPr>
          <p:cNvSpPr txBox="1"/>
          <p:nvPr/>
        </p:nvSpPr>
        <p:spPr>
          <a:xfrm>
            <a:off x="6931202" y="2027935"/>
            <a:ext cx="72686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high risk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patients</a:t>
            </a:r>
          </a:p>
        </p:txBody>
      </p:sp>
      <p:sp>
        <p:nvSpPr>
          <p:cNvPr id="23" name="TextBox 22">
            <a:extLst>
              <a:ext uri="{FF2B5EF4-FFF2-40B4-BE49-F238E27FC236}">
                <a16:creationId xmlns:a16="http://schemas.microsoft.com/office/drawing/2014/main" id="{F15EB1C2-6BF7-6BDD-E75E-C53969296F83}"/>
              </a:ext>
            </a:extLst>
          </p:cNvPr>
          <p:cNvSpPr txBox="1"/>
          <p:nvPr/>
        </p:nvSpPr>
        <p:spPr>
          <a:xfrm>
            <a:off x="9777731" y="4444446"/>
            <a:ext cx="1123563" cy="677108"/>
          </a:xfrm>
          <a:prstGeom prst="rect">
            <a:avLst/>
          </a:prstGeom>
          <a:solidFill>
            <a:srgbClr val="FF0000"/>
          </a:solid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800" b="1"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TDXD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2745BA-70D4-36E9-6119-57A2B5555864}"/>
              </a:ext>
            </a:extLst>
          </p:cNvPr>
          <p:cNvSpPr txBox="1"/>
          <p:nvPr/>
        </p:nvSpPr>
        <p:spPr>
          <a:xfrm>
            <a:off x="9392739" y="3755893"/>
            <a:ext cx="72686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high risk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patients</a:t>
            </a:r>
          </a:p>
        </p:txBody>
      </p:sp>
      <p:cxnSp>
        <p:nvCxnSpPr>
          <p:cNvPr id="26" name="Elbow Connector 25">
            <a:extLst>
              <a:ext uri="{FF2B5EF4-FFF2-40B4-BE49-F238E27FC236}">
                <a16:creationId xmlns:a16="http://schemas.microsoft.com/office/drawing/2014/main" id="{9A79B297-B6AB-4F02-5B07-BDBEEFFF1C61}"/>
              </a:ext>
            </a:extLst>
          </p:cNvPr>
          <p:cNvCxnSpPr>
            <a:cxnSpLocks/>
          </p:cNvCxnSpPr>
          <p:nvPr/>
        </p:nvCxnSpPr>
        <p:spPr>
          <a:xfrm>
            <a:off x="9215950" y="4020427"/>
            <a:ext cx="1123563" cy="424019"/>
          </a:xfrm>
          <a:prstGeom prst="bentConnector2">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9169020-6E71-361F-7BE8-72C977D3B76C}"/>
              </a:ext>
            </a:extLst>
          </p:cNvPr>
          <p:cNvSpPr txBox="1"/>
          <p:nvPr/>
        </p:nvSpPr>
        <p:spPr>
          <a:xfrm>
            <a:off x="8137837" y="5812633"/>
            <a:ext cx="2552921" cy="646331"/>
          </a:xfrm>
          <a:prstGeom prst="rect">
            <a:avLst/>
          </a:prstGeom>
          <a:solidFill>
            <a:srgbClr val="FF0000"/>
          </a:solid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Consider Neratinib x 1 yr if HR+</a:t>
            </a:r>
            <a:r>
              <a:rPr kumimoji="0" lang="en-US" sz="800" b="1"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6" name="Straight Arrow Connector 5">
            <a:extLst>
              <a:ext uri="{FF2B5EF4-FFF2-40B4-BE49-F238E27FC236}">
                <a16:creationId xmlns:a16="http://schemas.microsoft.com/office/drawing/2014/main" id="{B3C3EB4C-DE51-5650-91CC-568959246CED}"/>
              </a:ext>
            </a:extLst>
          </p:cNvPr>
          <p:cNvCxnSpPr>
            <a:cxnSpLocks/>
            <a:endCxn id="2" idx="0"/>
          </p:cNvCxnSpPr>
          <p:nvPr/>
        </p:nvCxnSpPr>
        <p:spPr>
          <a:xfrm>
            <a:off x="9414297" y="5516034"/>
            <a:ext cx="1" cy="296599"/>
          </a:xfrm>
          <a:prstGeom prst="straightConnector1">
            <a:avLst/>
          </a:prstGeom>
          <a:ln w="1905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 name="Left Bracket 7">
            <a:extLst>
              <a:ext uri="{FF2B5EF4-FFF2-40B4-BE49-F238E27FC236}">
                <a16:creationId xmlns:a16="http://schemas.microsoft.com/office/drawing/2014/main" id="{36499F7C-5E59-F84F-3EB0-C6742DE236DB}"/>
              </a:ext>
            </a:extLst>
          </p:cNvPr>
          <p:cNvSpPr/>
          <p:nvPr/>
        </p:nvSpPr>
        <p:spPr>
          <a:xfrm rot="16200000">
            <a:off x="9304424" y="4871395"/>
            <a:ext cx="179116" cy="914400"/>
          </a:xfrm>
          <a:prstGeom prst="leftBracket">
            <a:avLst/>
          </a:prstGeom>
          <a:ln w="190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B692EA00-0081-3622-FC54-C478955564BE}"/>
              </a:ext>
            </a:extLst>
          </p:cNvPr>
          <p:cNvSpPr txBox="1"/>
          <p:nvPr/>
        </p:nvSpPr>
        <p:spPr>
          <a:xfrm>
            <a:off x="9050865" y="5198498"/>
            <a:ext cx="72686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high risk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patients</a:t>
            </a:r>
          </a:p>
        </p:txBody>
      </p:sp>
    </p:spTree>
    <p:extLst>
      <p:ext uri="{BB962C8B-B14F-4D97-AF65-F5344CB8AC3E}">
        <p14:creationId xmlns:p14="http://schemas.microsoft.com/office/powerpoint/2010/main" val="412952972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828C9-7A93-C411-E637-829A1FD4C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AB8-F522-AB1E-D1B7-90C2FB07441E}"/>
              </a:ext>
            </a:extLst>
          </p:cNvPr>
          <p:cNvSpPr txBox="1">
            <a:spLocks/>
          </p:cNvSpPr>
          <p:nvPr/>
        </p:nvSpPr>
        <p:spPr>
          <a:xfrm>
            <a:off x="2438400" y="2856706"/>
            <a:ext cx="7315200" cy="1143000"/>
          </a:xfrm>
          <a:prstGeom prst="rect">
            <a:avLst/>
          </a:prstGeom>
          <a:solidFill>
            <a:srgbClr val="367BB9"/>
          </a:solidFill>
          <a:ln w="25400">
            <a:solidFill>
              <a:schemeClr val="tx1"/>
            </a:solidFill>
          </a:ln>
          <a:effectLst>
            <a:glow rad="152400">
              <a:schemeClr val="tx1">
                <a:alpha val="10000"/>
              </a:schemeClr>
            </a:glow>
          </a:effectLst>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a:lstStyle>
          <a:p>
            <a:pPr marL="0" marR="0" lvl="0" indent="0" algn="ctr" defTabSz="914400" rtl="0" eaLnBrk="0" fontAlgn="auto" latinLnBrk="0" hangingPunct="0">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rPr>
              <a:t>QUESTIONS?</a:t>
            </a:r>
            <a:endParaRPr kumimoji="0" lang="en-US" sz="4000" b="1" i="1"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endParaRPr>
          </a:p>
        </p:txBody>
      </p:sp>
    </p:spTree>
    <p:extLst>
      <p:ext uri="{BB962C8B-B14F-4D97-AF65-F5344CB8AC3E}">
        <p14:creationId xmlns:p14="http://schemas.microsoft.com/office/powerpoint/2010/main" val="181965320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11AA3-A3A5-D4D6-CFB1-8715298B9F42}"/>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D4355A3D-FD2A-2E05-2AD1-57F87230E94E}"/>
              </a:ext>
            </a:extLst>
          </p:cNvPr>
          <p:cNvSpPr/>
          <p:nvPr/>
        </p:nvSpPr>
        <p:spPr bwMode="auto">
          <a:xfrm>
            <a:off x="684426" y="2619252"/>
            <a:ext cx="10731324" cy="1154236"/>
          </a:xfrm>
          <a:prstGeom prst="rect">
            <a:avLst/>
          </a:prstGeom>
          <a:solidFill>
            <a:srgbClr val="0432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lvl="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a:pPr>
            <a:endParaRPr kumimoji="0" lang="en-US" sz="2400" b="0" i="0" u="none" strike="noStrike" kern="1200" cap="none" spc="0" normalizeH="0" baseline="0" noProof="0">
              <a:ln>
                <a:noFill/>
              </a:ln>
              <a:solidFill>
                <a:srgbClr val="FFFFFF"/>
              </a:solidFill>
              <a:effectLst/>
              <a:uLnTx/>
              <a:uFillTx/>
              <a:latin typeface="Times New Roman" pitchFamily="18" charset="0"/>
              <a:ea typeface="MS PGothic" charset="0"/>
              <a:cs typeface="+mn-cs"/>
            </a:endParaRPr>
          </a:p>
        </p:txBody>
      </p:sp>
      <p:sp>
        <p:nvSpPr>
          <p:cNvPr id="2" name="Title 1">
            <a:extLst>
              <a:ext uri="{FF2B5EF4-FFF2-40B4-BE49-F238E27FC236}">
                <a16:creationId xmlns:a16="http://schemas.microsoft.com/office/drawing/2014/main" id="{D46FB770-F38F-5B6C-15E2-CE015B32A32D}"/>
              </a:ext>
            </a:extLst>
          </p:cNvPr>
          <p:cNvSpPr>
            <a:spLocks noGrp="1"/>
          </p:cNvSpPr>
          <p:nvPr>
            <p:ph type="title"/>
          </p:nvPr>
        </p:nvSpPr>
        <p:spPr>
          <a:xfrm>
            <a:off x="462987" y="83127"/>
            <a:ext cx="11262167" cy="1061462"/>
          </a:xfrm>
        </p:spPr>
        <p:txBody>
          <a:bodyPr>
            <a:noAutofit/>
          </a:bodyPr>
          <a:lstStyle/>
          <a:p>
            <a:pPr>
              <a:lnSpc>
                <a:spcPct val="100000"/>
              </a:lnSpc>
            </a:pPr>
            <a:r>
              <a:rPr lang="en-US" sz="2800" dirty="0"/>
              <a:t>Module 9: HER2-Positive Breast Cancer</a:t>
            </a:r>
          </a:p>
        </p:txBody>
      </p:sp>
      <p:sp>
        <p:nvSpPr>
          <p:cNvPr id="7" name="Content Placeholder 6">
            <a:extLst>
              <a:ext uri="{FF2B5EF4-FFF2-40B4-BE49-F238E27FC236}">
                <a16:creationId xmlns:a16="http://schemas.microsoft.com/office/drawing/2014/main" id="{230BEDB7-E5F8-AD5D-7577-F3916843F2C9}"/>
              </a:ext>
            </a:extLst>
          </p:cNvPr>
          <p:cNvSpPr>
            <a:spLocks noGrp="1"/>
          </p:cNvSpPr>
          <p:nvPr>
            <p:ph idx="1"/>
          </p:nvPr>
        </p:nvSpPr>
        <p:spPr>
          <a:xfrm>
            <a:off x="462987" y="1144587"/>
            <a:ext cx="11262167" cy="5257800"/>
          </a:xfrm>
        </p:spPr>
        <p:txBody>
          <a:bodyPr lIns="365760" tIns="274320" rIns="365760">
            <a:noAutofit/>
          </a:bodyPr>
          <a:lstStyle/>
          <a:p>
            <a:pPr>
              <a:lnSpc>
                <a:spcPct val="100000"/>
              </a:lnSpc>
              <a:spcBef>
                <a:spcPts val="3000"/>
              </a:spcBef>
            </a:pPr>
            <a:r>
              <a:rPr lang="en-US" sz="3000" dirty="0"/>
              <a:t>Considerations in the Care of Patients with Localized HER2-Positive Breast Cancer — </a:t>
            </a:r>
            <a:r>
              <a:rPr lang="en-US" sz="3000" b="0" dirty="0"/>
              <a:t>Dr Modi</a:t>
            </a:r>
          </a:p>
          <a:p>
            <a:pPr>
              <a:lnSpc>
                <a:spcPct val="100000"/>
              </a:lnSpc>
              <a:spcBef>
                <a:spcPts val="3000"/>
              </a:spcBef>
            </a:pPr>
            <a:r>
              <a:rPr lang="en-US" sz="3000" dirty="0">
                <a:solidFill>
                  <a:schemeClr val="bg1"/>
                </a:solidFill>
              </a:rPr>
              <a:t>Contemporary Management of HER2-Positive Metastatic Breast Cancer — </a:t>
            </a:r>
            <a:r>
              <a:rPr lang="en-US" sz="3000" b="0" dirty="0">
                <a:solidFill>
                  <a:schemeClr val="bg1"/>
                </a:solidFill>
              </a:rPr>
              <a:t>Dr Hamilton</a:t>
            </a:r>
          </a:p>
        </p:txBody>
      </p:sp>
    </p:spTree>
    <p:extLst>
      <p:ext uri="{BB962C8B-B14F-4D97-AF65-F5344CB8AC3E}">
        <p14:creationId xmlns:p14="http://schemas.microsoft.com/office/powerpoint/2010/main" val="192364858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7CE82ED-C978-2715-5CD8-FF2CC2FC579D}"/>
              </a:ext>
            </a:extLst>
          </p:cNvPr>
          <p:cNvSpPr>
            <a:spLocks noGrp="1"/>
          </p:cNvSpPr>
          <p:nvPr>
            <p:ph type="body" sz="quarter" idx="10"/>
          </p:nvPr>
        </p:nvSpPr>
        <p:spPr>
          <a:xfrm>
            <a:off x="290713" y="2251562"/>
            <a:ext cx="8657344" cy="1370636"/>
          </a:xfrm>
        </p:spPr>
        <p:txBody>
          <a:bodyPr/>
          <a:lstStyle/>
          <a:p>
            <a:r>
              <a:rPr lang="en-US" sz="4000" dirty="0"/>
              <a:t>Contemporary Management of HER2-Positive Metastatic BC (</a:t>
            </a:r>
            <a:r>
              <a:rPr lang="en-US" sz="4000" dirty="0" err="1"/>
              <a:t>mBC</a:t>
            </a:r>
            <a:r>
              <a:rPr lang="en-US" sz="4000" dirty="0"/>
              <a:t>) </a:t>
            </a:r>
          </a:p>
        </p:txBody>
      </p:sp>
      <p:sp>
        <p:nvSpPr>
          <p:cNvPr id="3" name="Text Placeholder 2">
            <a:extLst>
              <a:ext uri="{FF2B5EF4-FFF2-40B4-BE49-F238E27FC236}">
                <a16:creationId xmlns:a16="http://schemas.microsoft.com/office/drawing/2014/main" id="{23575676-FBD0-1049-E10B-14DDF74C2045}"/>
              </a:ext>
            </a:extLst>
          </p:cNvPr>
          <p:cNvSpPr>
            <a:spLocks noGrp="1"/>
          </p:cNvSpPr>
          <p:nvPr>
            <p:ph type="body" sz="quarter" idx="11"/>
          </p:nvPr>
        </p:nvSpPr>
        <p:spPr>
          <a:xfrm>
            <a:off x="383240" y="6346776"/>
            <a:ext cx="2985112" cy="442789"/>
          </a:xfrm>
        </p:spPr>
        <p:txBody>
          <a:bodyPr/>
          <a:lstStyle/>
          <a:p>
            <a:r>
              <a:rPr lang="en-US" sz="2000" b="1" dirty="0"/>
              <a:t>April 25, 2026</a:t>
            </a:r>
          </a:p>
        </p:txBody>
      </p:sp>
      <p:sp>
        <p:nvSpPr>
          <p:cNvPr id="4" name="Text Placeholder 3">
            <a:extLst>
              <a:ext uri="{FF2B5EF4-FFF2-40B4-BE49-F238E27FC236}">
                <a16:creationId xmlns:a16="http://schemas.microsoft.com/office/drawing/2014/main" id="{08F1443D-3809-02F2-0D7D-ED98F637DD76}"/>
              </a:ext>
            </a:extLst>
          </p:cNvPr>
          <p:cNvSpPr>
            <a:spLocks noGrp="1"/>
          </p:cNvSpPr>
          <p:nvPr>
            <p:ph type="body" sz="quarter" idx="12"/>
          </p:nvPr>
        </p:nvSpPr>
        <p:spPr>
          <a:xfrm>
            <a:off x="383239" y="3851461"/>
            <a:ext cx="4533215" cy="1243441"/>
          </a:xfrm>
        </p:spPr>
        <p:txBody>
          <a:bodyPr/>
          <a:lstStyle/>
          <a:p>
            <a:r>
              <a:rPr lang="en-US" sz="2000" b="1" dirty="0"/>
              <a:t>Erika Hamilton, MD</a:t>
            </a:r>
          </a:p>
          <a:p>
            <a:r>
              <a:rPr lang="en-US" b="1" dirty="0"/>
              <a:t>Chief Development Officer, Late Phase</a:t>
            </a:r>
          </a:p>
          <a:p>
            <a:r>
              <a:rPr lang="en-US" b="1" dirty="0"/>
              <a:t>Director, Breast Cancer Research Program</a:t>
            </a:r>
          </a:p>
          <a:p>
            <a:r>
              <a:rPr lang="en-US" b="1" dirty="0"/>
              <a:t>Sarah Cannon Research Institute</a:t>
            </a:r>
          </a:p>
          <a:p>
            <a:r>
              <a:rPr lang="en-US" b="1" dirty="0"/>
              <a:t>Nashville, TN, USA </a:t>
            </a:r>
            <a:endParaRPr lang="en-CH" b="1" dirty="0"/>
          </a:p>
          <a:p>
            <a:endParaRPr lang="en-US" b="1" dirty="0"/>
          </a:p>
        </p:txBody>
      </p:sp>
    </p:spTree>
    <p:extLst>
      <p:ext uri="{BB962C8B-B14F-4D97-AF65-F5344CB8AC3E}">
        <p14:creationId xmlns:p14="http://schemas.microsoft.com/office/powerpoint/2010/main" val="113756328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63C6D7-C8A9-AAA1-52EB-07CAD2625281}"/>
              </a:ext>
            </a:extLst>
          </p:cNvPr>
          <p:cNvSpPr>
            <a:spLocks noGrp="1"/>
          </p:cNvSpPr>
          <p:nvPr>
            <p:ph type="title"/>
          </p:nvPr>
        </p:nvSpPr>
        <p:spPr>
          <a:xfrm>
            <a:off x="609600" y="331155"/>
            <a:ext cx="10972800" cy="284665"/>
          </a:xfrm>
        </p:spPr>
        <p:txBody>
          <a:bodyPr/>
          <a:lstStyle/>
          <a:p>
            <a:r>
              <a:rPr lang="en-US" dirty="0"/>
              <a:t>Disclosures</a:t>
            </a:r>
          </a:p>
        </p:txBody>
      </p:sp>
      <p:graphicFrame>
        <p:nvGraphicFramePr>
          <p:cNvPr id="6" name="Table 5">
            <a:extLst>
              <a:ext uri="{FF2B5EF4-FFF2-40B4-BE49-F238E27FC236}">
                <a16:creationId xmlns:a16="http://schemas.microsoft.com/office/drawing/2014/main" id="{276B048A-8756-3861-85F5-8BA38BEB9CAE}"/>
              </a:ext>
            </a:extLst>
          </p:cNvPr>
          <p:cNvGraphicFramePr>
            <a:graphicFrameLocks noGrp="1"/>
          </p:cNvGraphicFramePr>
          <p:nvPr/>
        </p:nvGraphicFramePr>
        <p:xfrm>
          <a:off x="429658" y="959202"/>
          <a:ext cx="11479576" cy="5155160"/>
        </p:xfrm>
        <a:graphic>
          <a:graphicData uri="http://schemas.openxmlformats.org/drawingml/2006/table">
            <a:tbl>
              <a:tblPr firstRow="1" bandRow="1">
                <a:tableStyleId>{5C22544A-7EE6-4342-B048-85BDC9FD1C3A}</a:tableStyleId>
              </a:tblPr>
              <a:tblGrid>
                <a:gridCol w="1927952">
                  <a:extLst>
                    <a:ext uri="{9D8B030D-6E8A-4147-A177-3AD203B41FA5}">
                      <a16:colId xmlns:a16="http://schemas.microsoft.com/office/drawing/2014/main" val="3498467246"/>
                    </a:ext>
                  </a:extLst>
                </a:gridCol>
                <a:gridCol w="9551624">
                  <a:extLst>
                    <a:ext uri="{9D8B030D-6E8A-4147-A177-3AD203B41FA5}">
                      <a16:colId xmlns:a16="http://schemas.microsoft.com/office/drawing/2014/main" val="2546099281"/>
                    </a:ext>
                  </a:extLst>
                </a:gridCol>
              </a:tblGrid>
              <a:tr h="989374">
                <a:tc>
                  <a:txBody>
                    <a:bodyPr/>
                    <a:lstStyle/>
                    <a:p>
                      <a:r>
                        <a:rPr lang="en-US" sz="1200" b="1" dirty="0">
                          <a:solidFill>
                            <a:srgbClr val="000000"/>
                          </a:solidFill>
                        </a:rPr>
                        <a:t>Consulting/Advisory Roles (All Payments to Institution)</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200" b="0" dirty="0" err="1">
                          <a:solidFill>
                            <a:srgbClr val="000000"/>
                          </a:solidFill>
                        </a:rPr>
                        <a:t>Accutar</a:t>
                      </a:r>
                      <a:r>
                        <a:rPr lang="en-US" sz="1200" b="0" dirty="0">
                          <a:solidFill>
                            <a:srgbClr val="000000"/>
                          </a:solidFill>
                        </a:rPr>
                        <a:t> Biotechnology Inc, </a:t>
                      </a:r>
                      <a:r>
                        <a:rPr lang="en-US" sz="1200" b="0" dirty="0" err="1">
                          <a:solidFill>
                            <a:srgbClr val="000000"/>
                          </a:solidFill>
                        </a:rPr>
                        <a:t>Arvinas</a:t>
                      </a:r>
                      <a:r>
                        <a:rPr lang="en-US" sz="1200" b="0" dirty="0">
                          <a:solidFill>
                            <a:srgbClr val="000000"/>
                          </a:solidFill>
                        </a:rPr>
                        <a:t>, AstraZeneca Pharmaceuticals LP, </a:t>
                      </a:r>
                      <a:r>
                        <a:rPr lang="en-US" sz="1200" b="0" dirty="0" err="1">
                          <a:solidFill>
                            <a:srgbClr val="000000"/>
                          </a:solidFill>
                        </a:rPr>
                        <a:t>BeOne</a:t>
                      </a:r>
                      <a:r>
                        <a:rPr lang="en-US" sz="1200" b="0" dirty="0">
                          <a:solidFill>
                            <a:srgbClr val="000000"/>
                          </a:solidFill>
                        </a:rPr>
                        <a:t>, Circle Pharma, Daiichi Sankyo Inc, </a:t>
                      </a:r>
                      <a:r>
                        <a:rPr lang="en-US" sz="1200" b="0" dirty="0" err="1">
                          <a:solidFill>
                            <a:srgbClr val="000000"/>
                          </a:solidFill>
                        </a:rPr>
                        <a:t>Entos</a:t>
                      </a:r>
                      <a:r>
                        <a:rPr lang="en-US" sz="1200" b="0" dirty="0">
                          <a:solidFill>
                            <a:srgbClr val="000000"/>
                          </a:solidFill>
                        </a:rPr>
                        <a:t> Pharmaceuticals, Genentech, a member of the Roche Group, Gilead Sciences Inc, Halda Therapeutics, </a:t>
                      </a:r>
                      <a:r>
                        <a:rPr lang="en-US" sz="1200" b="0" dirty="0" err="1">
                          <a:solidFill>
                            <a:srgbClr val="000000"/>
                          </a:solidFill>
                        </a:rPr>
                        <a:t>Incyclix</a:t>
                      </a:r>
                      <a:r>
                        <a:rPr lang="en-US" sz="1200" b="0" dirty="0">
                          <a:solidFill>
                            <a:srgbClr val="000000"/>
                          </a:solidFill>
                        </a:rPr>
                        <a:t> Bio, IQVIA, Janssen Biotech Inc, Jazz Pharmaceuticals Inc, Jefferies LLC, Johnson &amp; Johnson, Lilly, Medical Pharma Services SRO, Mersana Therapeutics Inc, Novartis, Pfizer Inc, Pyxis Oncology, Samsung </a:t>
                      </a:r>
                      <a:r>
                        <a:rPr lang="en-US" sz="1200" b="0" dirty="0" err="1">
                          <a:solidFill>
                            <a:srgbClr val="000000"/>
                          </a:solidFill>
                        </a:rPr>
                        <a:t>Bioepis</a:t>
                      </a:r>
                      <a:r>
                        <a:rPr lang="en-US" sz="1200" b="0" dirty="0">
                          <a:solidFill>
                            <a:srgbClr val="000000"/>
                          </a:solidFill>
                        </a:rPr>
                        <a:t>, </a:t>
                      </a:r>
                      <a:r>
                        <a:rPr lang="en-US" sz="1200" b="0" dirty="0" err="1">
                          <a:solidFill>
                            <a:srgbClr val="000000"/>
                          </a:solidFill>
                        </a:rPr>
                        <a:t>Shorla</a:t>
                      </a:r>
                      <a:r>
                        <a:rPr lang="en-US" sz="1200" b="0" dirty="0">
                          <a:solidFill>
                            <a:srgbClr val="000000"/>
                          </a:solidFill>
                        </a:rPr>
                        <a:t> Oncology, </a:t>
                      </a:r>
                      <a:r>
                        <a:rPr lang="en-US" sz="1200" b="0" dirty="0" err="1">
                          <a:solidFill>
                            <a:srgbClr val="000000"/>
                          </a:solidFill>
                        </a:rPr>
                        <a:t>Stemline</a:t>
                      </a:r>
                      <a:r>
                        <a:rPr lang="en-US" sz="1200" b="0" dirty="0">
                          <a:solidFill>
                            <a:srgbClr val="000000"/>
                          </a:solidFill>
                        </a:rPr>
                        <a:t> Therapeutics Inc, Tempus, </a:t>
                      </a:r>
                      <a:r>
                        <a:rPr lang="en-US" sz="1200" b="0" dirty="0" err="1">
                          <a:solidFill>
                            <a:srgbClr val="000000"/>
                          </a:solidFill>
                        </a:rPr>
                        <a:t>Zentalis</a:t>
                      </a:r>
                      <a:r>
                        <a:rPr lang="en-US" sz="1200" b="0" dirty="0">
                          <a:solidFill>
                            <a:srgbClr val="000000"/>
                          </a:solidFill>
                        </a:rPr>
                        <a:t> Pharmaceuticals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8840359"/>
                  </a:ext>
                </a:extLst>
              </a:tr>
              <a:tr h="3540918">
                <a:tc>
                  <a:txBody>
                    <a:bodyPr/>
                    <a:lstStyle/>
                    <a:p>
                      <a:r>
                        <a:rPr lang="en-US" sz="1200" b="1" dirty="0">
                          <a:solidFill>
                            <a:srgbClr val="000000"/>
                          </a:solidFill>
                        </a:rPr>
                        <a:t>Research Funding (All Payments to Institution)</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200" b="0" dirty="0">
                          <a:solidFill>
                            <a:srgbClr val="000000"/>
                          </a:solidFill>
                        </a:rPr>
                        <a:t>AbbVie Inc, </a:t>
                      </a:r>
                      <a:r>
                        <a:rPr lang="en-US" sz="1200" b="0" dirty="0" err="1">
                          <a:solidFill>
                            <a:srgbClr val="000000"/>
                          </a:solidFill>
                        </a:rPr>
                        <a:t>Acerta</a:t>
                      </a:r>
                      <a:r>
                        <a:rPr lang="en-US" sz="1200" b="0" dirty="0">
                          <a:solidFill>
                            <a:srgbClr val="000000"/>
                          </a:solidFill>
                        </a:rPr>
                        <a:t> Pharma — A member of the AstraZeneca Group, </a:t>
                      </a:r>
                      <a:r>
                        <a:rPr lang="en-US" sz="1200" b="0" dirty="0" err="1">
                          <a:solidFill>
                            <a:srgbClr val="000000"/>
                          </a:solidFill>
                        </a:rPr>
                        <a:t>Accutar</a:t>
                      </a:r>
                      <a:r>
                        <a:rPr lang="en-US" sz="1200" b="0" dirty="0">
                          <a:solidFill>
                            <a:srgbClr val="000000"/>
                          </a:solidFill>
                        </a:rPr>
                        <a:t> Biotechnology Inc, ADC Therapeutics, </a:t>
                      </a:r>
                      <a:r>
                        <a:rPr lang="en-US" sz="1200" b="0" dirty="0" err="1">
                          <a:solidFill>
                            <a:srgbClr val="000000"/>
                          </a:solidFill>
                        </a:rPr>
                        <a:t>Akesobio</a:t>
                      </a:r>
                      <a:r>
                        <a:rPr lang="en-US" sz="1200" b="0" dirty="0">
                          <a:solidFill>
                            <a:srgbClr val="000000"/>
                          </a:solidFill>
                        </a:rPr>
                        <a:t> Australia Pty Ltd, Amgen Inc, </a:t>
                      </a:r>
                      <a:r>
                        <a:rPr lang="en-US" sz="1200" b="0" dirty="0" err="1">
                          <a:solidFill>
                            <a:srgbClr val="000000"/>
                          </a:solidFill>
                        </a:rPr>
                        <a:t>Aravive</a:t>
                      </a:r>
                      <a:r>
                        <a:rPr lang="en-US" sz="1200" b="0" dirty="0">
                          <a:solidFill>
                            <a:srgbClr val="000000"/>
                          </a:solidFill>
                        </a:rPr>
                        <a:t> Inc, ARS Pharmaceuticals, Artios Pharma Limited, </a:t>
                      </a:r>
                      <a:r>
                        <a:rPr lang="en-US" sz="1200" b="0" dirty="0" err="1">
                          <a:solidFill>
                            <a:srgbClr val="000000"/>
                          </a:solidFill>
                        </a:rPr>
                        <a:t>Arvinas</a:t>
                      </a:r>
                      <a:r>
                        <a:rPr lang="en-US" sz="1200" b="0" dirty="0">
                          <a:solidFill>
                            <a:srgbClr val="000000"/>
                          </a:solidFill>
                        </a:rPr>
                        <a:t>, AstraZeneca Pharmaceuticals LP, </a:t>
                      </a:r>
                      <a:r>
                        <a:rPr lang="en-US" sz="1200" b="0" dirty="0" err="1">
                          <a:solidFill>
                            <a:srgbClr val="000000"/>
                          </a:solidFill>
                        </a:rPr>
                        <a:t>AtlasMedx</a:t>
                      </a:r>
                      <a:r>
                        <a:rPr lang="en-US" sz="1200" b="0" dirty="0">
                          <a:solidFill>
                            <a:srgbClr val="000000"/>
                          </a:solidFill>
                        </a:rPr>
                        <a:t> Inc, </a:t>
                      </a:r>
                      <a:r>
                        <a:rPr lang="en-US" sz="1200" b="0" dirty="0" err="1">
                          <a:solidFill>
                            <a:srgbClr val="000000"/>
                          </a:solidFill>
                        </a:rPr>
                        <a:t>BeOne</a:t>
                      </a:r>
                      <a:r>
                        <a:rPr lang="en-US" sz="1200" b="0" dirty="0">
                          <a:solidFill>
                            <a:srgbClr val="000000"/>
                          </a:solidFill>
                        </a:rPr>
                        <a:t>, Black Diamond Therapeutics Inc, Bliss Biopharmaceutical (Hangzhou) Co Ltd, Boehringer Ingelheim Pharmaceuticals Inc, Bristol Myers Squibb, Compugen, Context Therapeutics, Cullinan Therapeutics, Curis Inc, </a:t>
                      </a:r>
                      <a:r>
                        <a:rPr lang="en-US" sz="1200" b="0" dirty="0" err="1">
                          <a:solidFill>
                            <a:srgbClr val="000000"/>
                          </a:solidFill>
                        </a:rPr>
                        <a:t>CytomX</a:t>
                      </a:r>
                      <a:r>
                        <a:rPr lang="en-US" sz="1200" b="0" dirty="0">
                          <a:solidFill>
                            <a:srgbClr val="000000"/>
                          </a:solidFill>
                        </a:rPr>
                        <a:t> Therapeutics, Daiichi Sankyo Inc, </a:t>
                      </a:r>
                      <a:r>
                        <a:rPr lang="en-US" sz="1200" b="0" dirty="0" err="1">
                          <a:solidFill>
                            <a:srgbClr val="000000"/>
                          </a:solidFill>
                        </a:rPr>
                        <a:t>Dantari</a:t>
                      </a:r>
                      <a:r>
                        <a:rPr lang="en-US" sz="1200" b="0" dirty="0">
                          <a:solidFill>
                            <a:srgbClr val="000000"/>
                          </a:solidFill>
                        </a:rPr>
                        <a:t>, </a:t>
                      </a:r>
                      <a:r>
                        <a:rPr lang="en-US" sz="1200" b="0" dirty="0" err="1">
                          <a:solidFill>
                            <a:srgbClr val="000000"/>
                          </a:solidFill>
                        </a:rPr>
                        <a:t>Deciphera</a:t>
                      </a:r>
                      <a:r>
                        <a:rPr lang="en-US" sz="1200" b="0" dirty="0">
                          <a:solidFill>
                            <a:srgbClr val="000000"/>
                          </a:solidFill>
                        </a:rPr>
                        <a:t> Pharmaceuticals Inc, Duality Biologics, </a:t>
                      </a:r>
                      <a:r>
                        <a:rPr lang="en-US" sz="1200" b="0" dirty="0" err="1">
                          <a:solidFill>
                            <a:srgbClr val="000000"/>
                          </a:solidFill>
                        </a:rPr>
                        <a:t>eFFECTOR</a:t>
                      </a:r>
                      <a:r>
                        <a:rPr lang="en-US" sz="1200" b="0" dirty="0">
                          <a:solidFill>
                            <a:srgbClr val="000000"/>
                          </a:solidFill>
                        </a:rPr>
                        <a:t> Therapeutics Inc, Eisai Inc, Ellipses Pharma, </a:t>
                      </a:r>
                      <a:r>
                        <a:rPr lang="en-US" sz="1200" b="0" dirty="0" err="1">
                          <a:solidFill>
                            <a:srgbClr val="000000"/>
                          </a:solidFill>
                        </a:rPr>
                        <a:t>Elucida</a:t>
                      </a:r>
                      <a:r>
                        <a:rPr lang="en-US" sz="1200" b="0" dirty="0">
                          <a:solidFill>
                            <a:srgbClr val="000000"/>
                          </a:solidFill>
                        </a:rPr>
                        <a:t> Oncology Inc, EMD Serono Inc, </a:t>
                      </a:r>
                      <a:r>
                        <a:rPr lang="en-US" sz="1200" b="0" dirty="0" err="1">
                          <a:solidFill>
                            <a:srgbClr val="000000"/>
                          </a:solidFill>
                        </a:rPr>
                        <a:t>Fochon</a:t>
                      </a:r>
                      <a:r>
                        <a:rPr lang="en-US" sz="1200" b="0" dirty="0">
                          <a:solidFill>
                            <a:srgbClr val="000000"/>
                          </a:solidFill>
                        </a:rPr>
                        <a:t> Pharmaceuticals, FUJIFILM Pharmaceuticals USA Inc, G1 Therapeutics Inc, Genentech, a member of the Roche Group, Gilead Sciences Inc, Harpoon Therapeutics, Hutchison </a:t>
                      </a:r>
                      <a:r>
                        <a:rPr lang="en-US" sz="1200" b="0" dirty="0" err="1">
                          <a:solidFill>
                            <a:srgbClr val="000000"/>
                          </a:solidFill>
                        </a:rPr>
                        <a:t>MediPharma</a:t>
                      </a:r>
                      <a:r>
                        <a:rPr lang="en-US" sz="1200" b="0" dirty="0">
                          <a:solidFill>
                            <a:srgbClr val="000000"/>
                          </a:solidFill>
                        </a:rPr>
                        <a:t>, </a:t>
                      </a:r>
                      <a:r>
                        <a:rPr lang="en-US" sz="1200" b="0" dirty="0" err="1">
                          <a:solidFill>
                            <a:srgbClr val="000000"/>
                          </a:solidFill>
                        </a:rPr>
                        <a:t>ImmunoGen</a:t>
                      </a:r>
                      <a:r>
                        <a:rPr lang="en-US" sz="1200" b="0" dirty="0">
                          <a:solidFill>
                            <a:srgbClr val="000000"/>
                          </a:solidFill>
                        </a:rPr>
                        <a:t> Inc, Incyte Corporation, Infinity Pharmaceuticals Inc, </a:t>
                      </a:r>
                      <a:r>
                        <a:rPr lang="en-US" sz="1200" b="0" dirty="0" err="1">
                          <a:solidFill>
                            <a:srgbClr val="000000"/>
                          </a:solidFill>
                        </a:rPr>
                        <a:t>Inspirna</a:t>
                      </a:r>
                      <a:r>
                        <a:rPr lang="en-US" sz="1200" b="0" dirty="0">
                          <a:solidFill>
                            <a:srgbClr val="000000"/>
                          </a:solidFill>
                        </a:rPr>
                        <a:t>, </a:t>
                      </a:r>
                      <a:r>
                        <a:rPr lang="en-US" sz="1200" b="0" dirty="0" err="1">
                          <a:solidFill>
                            <a:srgbClr val="000000"/>
                          </a:solidFill>
                        </a:rPr>
                        <a:t>InventisBio</a:t>
                      </a:r>
                      <a:r>
                        <a:rPr lang="en-US" sz="1200" b="0" dirty="0">
                          <a:solidFill>
                            <a:srgbClr val="000000"/>
                          </a:solidFill>
                        </a:rPr>
                        <a:t>, </a:t>
                      </a:r>
                      <a:r>
                        <a:rPr lang="en-US" sz="1200" b="0" dirty="0" err="1">
                          <a:solidFill>
                            <a:srgbClr val="000000"/>
                          </a:solidFill>
                        </a:rPr>
                        <a:t>Jacobio</a:t>
                      </a:r>
                      <a:r>
                        <a:rPr lang="en-US" sz="1200" b="0" dirty="0">
                          <a:solidFill>
                            <a:srgbClr val="000000"/>
                          </a:solidFill>
                        </a:rPr>
                        <a:t> Pharmaceuticals Group Co Ltd, </a:t>
                      </a:r>
                      <a:r>
                        <a:rPr lang="en-US" sz="1200" b="0" dirty="0" err="1">
                          <a:solidFill>
                            <a:srgbClr val="000000"/>
                          </a:solidFill>
                        </a:rPr>
                        <a:t>Karyopharm</a:t>
                      </a:r>
                      <a:r>
                        <a:rPr lang="en-US" sz="1200" b="0" dirty="0">
                          <a:solidFill>
                            <a:srgbClr val="000000"/>
                          </a:solidFill>
                        </a:rPr>
                        <a:t> Therapeutics, K-Group Beta, Kind Pharmaceuticals LLC, Leap Therapeutics Inc, Lilly, </a:t>
                      </a:r>
                      <a:r>
                        <a:rPr lang="en-US" sz="1200" b="0" dirty="0" err="1">
                          <a:solidFill>
                            <a:srgbClr val="000000"/>
                          </a:solidFill>
                        </a:rPr>
                        <a:t>Loxo</a:t>
                      </a:r>
                      <a:r>
                        <a:rPr lang="en-US" sz="1200" b="0" dirty="0">
                          <a:solidFill>
                            <a:srgbClr val="000000"/>
                          </a:solidFill>
                        </a:rPr>
                        <a:t> Oncology Inc, a wholly owned subsidiary of Eli Lilly &amp; Company, </a:t>
                      </a:r>
                      <a:r>
                        <a:rPr lang="en-US" sz="1200" b="0" dirty="0" err="1">
                          <a:solidFill>
                            <a:srgbClr val="000000"/>
                          </a:solidFill>
                        </a:rPr>
                        <a:t>Lycera</a:t>
                      </a:r>
                      <a:r>
                        <a:rPr lang="en-US" sz="1200" b="0" dirty="0">
                          <a:solidFill>
                            <a:srgbClr val="000000"/>
                          </a:solidFill>
                        </a:rPr>
                        <a:t>, </a:t>
                      </a:r>
                      <a:r>
                        <a:rPr lang="en-US" sz="1200" b="0" dirty="0" err="1">
                          <a:solidFill>
                            <a:srgbClr val="000000"/>
                          </a:solidFill>
                        </a:rPr>
                        <a:t>MacroGenics</a:t>
                      </a:r>
                      <a:r>
                        <a:rPr lang="en-US" sz="1200" b="0" dirty="0">
                          <a:solidFill>
                            <a:srgbClr val="000000"/>
                          </a:solidFill>
                        </a:rPr>
                        <a:t> Inc, Marker Therapeutics Inc, Merck, Mereo BioPharma, Mersana Therapeutics Inc, Merus, Molecular Templates, Myriad Genetic Laboratories Inc, Novartis, </a:t>
                      </a:r>
                      <a:r>
                        <a:rPr lang="en-US" sz="1200" b="0" dirty="0" err="1">
                          <a:solidFill>
                            <a:srgbClr val="000000"/>
                          </a:solidFill>
                        </a:rPr>
                        <a:t>NuCana</a:t>
                      </a:r>
                      <a:r>
                        <a:rPr lang="en-US" sz="1200" b="0" dirty="0">
                          <a:solidFill>
                            <a:srgbClr val="000000"/>
                          </a:solidFill>
                        </a:rPr>
                        <a:t>, Olema Oncology, </a:t>
                      </a:r>
                      <a:r>
                        <a:rPr lang="en-US" sz="1200" b="0" dirty="0" err="1">
                          <a:solidFill>
                            <a:srgbClr val="000000"/>
                          </a:solidFill>
                        </a:rPr>
                        <a:t>Oncothyreon</a:t>
                      </a:r>
                      <a:r>
                        <a:rPr lang="en-US" sz="1200" b="0" dirty="0">
                          <a:solidFill>
                            <a:srgbClr val="000000"/>
                          </a:solidFill>
                        </a:rPr>
                        <a:t>, ORIC Pharmaceuticals, </a:t>
                      </a:r>
                      <a:r>
                        <a:rPr lang="en-US" sz="1200" b="0" dirty="0" err="1">
                          <a:solidFill>
                            <a:srgbClr val="000000"/>
                          </a:solidFill>
                        </a:rPr>
                        <a:t>Orinove</a:t>
                      </a:r>
                      <a:r>
                        <a:rPr lang="en-US" sz="1200" b="0" dirty="0">
                          <a:solidFill>
                            <a:srgbClr val="000000"/>
                          </a:solidFill>
                        </a:rPr>
                        <a:t> Inc, Orum Therapeutics, Pfizer Inc, </a:t>
                      </a:r>
                      <a:r>
                        <a:rPr lang="en-US" sz="1200" b="0" dirty="0" err="1">
                          <a:solidFill>
                            <a:srgbClr val="000000"/>
                          </a:solidFill>
                        </a:rPr>
                        <a:t>pharmaand</a:t>
                      </a:r>
                      <a:r>
                        <a:rPr lang="en-US" sz="1200" b="0" dirty="0">
                          <a:solidFill>
                            <a:srgbClr val="000000"/>
                          </a:solidFill>
                        </a:rPr>
                        <a:t> GmbH, PharmaMar, Pieris Pharmaceuticals Inc, </a:t>
                      </a:r>
                      <a:r>
                        <a:rPr lang="en-US" sz="1200" b="0" dirty="0" err="1">
                          <a:solidFill>
                            <a:srgbClr val="000000"/>
                          </a:solidFill>
                        </a:rPr>
                        <a:t>Pionyr</a:t>
                      </a:r>
                      <a:r>
                        <a:rPr lang="en-US" sz="1200" b="0" dirty="0">
                          <a:solidFill>
                            <a:srgbClr val="000000"/>
                          </a:solidFill>
                        </a:rPr>
                        <a:t> Immunotherapeutics, </a:t>
                      </a:r>
                      <a:r>
                        <a:rPr lang="en-US" sz="1200" b="0" dirty="0" err="1">
                          <a:solidFill>
                            <a:srgbClr val="000000"/>
                          </a:solidFill>
                        </a:rPr>
                        <a:t>Plexxikon</a:t>
                      </a:r>
                      <a:r>
                        <a:rPr lang="en-US" sz="1200" b="0" dirty="0">
                          <a:solidFill>
                            <a:srgbClr val="000000"/>
                          </a:solidFill>
                        </a:rPr>
                        <a:t> Inc, Prelude Therapeutics, </a:t>
                      </a:r>
                      <a:r>
                        <a:rPr lang="en-US" sz="1200" b="0" dirty="0" err="1">
                          <a:solidFill>
                            <a:srgbClr val="000000"/>
                          </a:solidFill>
                        </a:rPr>
                        <a:t>ProFound</a:t>
                      </a:r>
                      <a:r>
                        <a:rPr lang="en-US" sz="1200" b="0" dirty="0">
                          <a:solidFill>
                            <a:srgbClr val="000000"/>
                          </a:solidFill>
                        </a:rPr>
                        <a:t> Therapeutics, Radius Health Inc, Regeneron Pharmaceuticals Inc, Relay Therapeutics, Repertoire Immune Medicines, </a:t>
                      </a:r>
                      <a:r>
                        <a:rPr lang="en-US" sz="1200" b="0" dirty="0" err="1">
                          <a:solidFill>
                            <a:srgbClr val="000000"/>
                          </a:solidFill>
                        </a:rPr>
                        <a:t>Seagen</a:t>
                      </a:r>
                      <a:r>
                        <a:rPr lang="en-US" sz="1200" b="0" dirty="0">
                          <a:solidFill>
                            <a:srgbClr val="000000"/>
                          </a:solidFill>
                        </a:rPr>
                        <a:t> Inc, </a:t>
                      </a:r>
                      <a:r>
                        <a:rPr lang="en-US" sz="1200" b="0" dirty="0" err="1">
                          <a:solidFill>
                            <a:srgbClr val="000000"/>
                          </a:solidFill>
                        </a:rPr>
                        <a:t>Sermonix</a:t>
                      </a:r>
                      <a:r>
                        <a:rPr lang="en-US" sz="1200" b="0" dirty="0">
                          <a:solidFill>
                            <a:srgbClr val="000000"/>
                          </a:solidFill>
                        </a:rPr>
                        <a:t> Pharmaceuticals, Shattuck Labs, </a:t>
                      </a:r>
                      <a:r>
                        <a:rPr lang="en-US" sz="1200" b="0" dirty="0" err="1">
                          <a:solidFill>
                            <a:srgbClr val="000000"/>
                          </a:solidFill>
                        </a:rPr>
                        <a:t>Stemline</a:t>
                      </a:r>
                      <a:r>
                        <a:rPr lang="en-US" sz="1200" b="0" dirty="0">
                          <a:solidFill>
                            <a:srgbClr val="000000"/>
                          </a:solidFill>
                        </a:rPr>
                        <a:t> Therapeutics Inc, Sutro Biopharma, </a:t>
                      </a:r>
                      <a:r>
                        <a:rPr lang="en-US" sz="1200" b="0" dirty="0" err="1">
                          <a:solidFill>
                            <a:srgbClr val="000000"/>
                          </a:solidFill>
                        </a:rPr>
                        <a:t>Syndax</a:t>
                      </a:r>
                      <a:r>
                        <a:rPr lang="en-US" sz="1200" b="0" dirty="0">
                          <a:solidFill>
                            <a:srgbClr val="000000"/>
                          </a:solidFill>
                        </a:rPr>
                        <a:t> Pharmaceuticals, Syros Pharmaceuticals Inc, Taiho Oncology Inc, Takeda Pharmaceuticals USA Inc, </a:t>
                      </a:r>
                      <a:r>
                        <a:rPr lang="en-US" sz="1200" b="0" dirty="0" err="1">
                          <a:solidFill>
                            <a:srgbClr val="000000"/>
                          </a:solidFill>
                        </a:rPr>
                        <a:t>Tesaro</a:t>
                      </a:r>
                      <a:r>
                        <a:rPr lang="en-US" sz="1200" b="0" dirty="0">
                          <a:solidFill>
                            <a:srgbClr val="000000"/>
                          </a:solidFill>
                        </a:rPr>
                        <a:t>, A GSK Company, </a:t>
                      </a:r>
                      <a:r>
                        <a:rPr lang="en-US" sz="1200" b="0" dirty="0" err="1">
                          <a:solidFill>
                            <a:srgbClr val="000000"/>
                          </a:solidFill>
                        </a:rPr>
                        <a:t>Tolmar</a:t>
                      </a:r>
                      <a:r>
                        <a:rPr lang="en-US" sz="1200" b="0" dirty="0">
                          <a:solidFill>
                            <a:srgbClr val="000000"/>
                          </a:solidFill>
                        </a:rPr>
                        <a:t>, </a:t>
                      </a:r>
                      <a:r>
                        <a:rPr lang="en-US" sz="1200" b="0" dirty="0" err="1">
                          <a:solidFill>
                            <a:srgbClr val="000000"/>
                          </a:solidFill>
                        </a:rPr>
                        <a:t>Transcenta</a:t>
                      </a:r>
                      <a:r>
                        <a:rPr lang="en-US" sz="1200" b="0" dirty="0">
                          <a:solidFill>
                            <a:srgbClr val="000000"/>
                          </a:solidFill>
                        </a:rPr>
                        <a:t>, Treadwell Therapeutics, </a:t>
                      </a:r>
                      <a:r>
                        <a:rPr lang="en-US" sz="1200" b="0" dirty="0" err="1">
                          <a:solidFill>
                            <a:srgbClr val="000000"/>
                          </a:solidFill>
                        </a:rPr>
                        <a:t>Verastem</a:t>
                      </a:r>
                      <a:r>
                        <a:rPr lang="en-US" sz="1200" b="0" dirty="0">
                          <a:solidFill>
                            <a:srgbClr val="000000"/>
                          </a:solidFill>
                        </a:rPr>
                        <a:t> Inc, Zenith Epigenetics, </a:t>
                      </a:r>
                      <a:r>
                        <a:rPr lang="en-US" sz="1200" b="0" dirty="0" err="1">
                          <a:solidFill>
                            <a:srgbClr val="000000"/>
                          </a:solidFill>
                        </a:rPr>
                        <a:t>Zymeworks</a:t>
                      </a:r>
                      <a:r>
                        <a:rPr lang="en-US" sz="1200" b="0" dirty="0">
                          <a:solidFill>
                            <a:srgbClr val="000000"/>
                          </a:solidFill>
                        </a:rPr>
                        <a:t> Inc</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284277"/>
                  </a:ext>
                </a:extLst>
              </a:tr>
              <a:tr h="624868">
                <a:tc>
                  <a:txBody>
                    <a:bodyPr/>
                    <a:lstStyle/>
                    <a:p>
                      <a:r>
                        <a:rPr lang="en-US" sz="1200" b="1" dirty="0">
                          <a:solidFill>
                            <a:srgbClr val="000000"/>
                          </a:solidFill>
                        </a:rPr>
                        <a:t>Nonrelevant Financial Relationships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sz="1200" b="0" dirty="0">
                          <a:solidFill>
                            <a:srgbClr val="000000"/>
                          </a:solidFill>
                        </a:rPr>
                        <a:t>Dana-Farber Cancer Institute</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407795"/>
                  </a:ext>
                </a:extLst>
              </a:tr>
            </a:tbl>
          </a:graphicData>
        </a:graphic>
      </p:graphicFrame>
    </p:spTree>
    <p:extLst>
      <p:ext uri="{BB962C8B-B14F-4D97-AF65-F5344CB8AC3E}">
        <p14:creationId xmlns:p14="http://schemas.microsoft.com/office/powerpoint/2010/main" val="37982938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18246-FECC-E1DC-F6EF-94F16C408FEF}"/>
              </a:ext>
            </a:extLst>
          </p:cNvPr>
          <p:cNvSpPr>
            <a:spLocks noGrp="1"/>
          </p:cNvSpPr>
          <p:nvPr>
            <p:ph type="title"/>
          </p:nvPr>
        </p:nvSpPr>
        <p:spPr/>
        <p:txBody>
          <a:bodyPr/>
          <a:lstStyle/>
          <a:p>
            <a:r>
              <a:rPr lang="en-US" dirty="0"/>
              <a:t>Agenda</a:t>
            </a:r>
          </a:p>
        </p:txBody>
      </p:sp>
      <p:sp>
        <p:nvSpPr>
          <p:cNvPr id="6" name="TextBox 5">
            <a:extLst>
              <a:ext uri="{FF2B5EF4-FFF2-40B4-BE49-F238E27FC236}">
                <a16:creationId xmlns:a16="http://schemas.microsoft.com/office/drawing/2014/main" id="{E9C28DE1-E79D-681A-A5D6-551DE65E6EE8}"/>
              </a:ext>
            </a:extLst>
          </p:cNvPr>
          <p:cNvSpPr txBox="1"/>
          <p:nvPr/>
        </p:nvSpPr>
        <p:spPr>
          <a:xfrm>
            <a:off x="339012" y="1345923"/>
            <a:ext cx="5054082" cy="507831"/>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9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95698"/>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1CC3B249-D442-7442-92F0-6C21EC891AAD}"/>
              </a:ext>
            </a:extLst>
          </p:cNvPr>
          <p:cNvSpPr txBox="1"/>
          <p:nvPr/>
        </p:nvSpPr>
        <p:spPr>
          <a:xfrm>
            <a:off x="544286" y="1098891"/>
            <a:ext cx="6752253" cy="510909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FDA approved therapies for HER2+ breast cancer</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Recent trial data for HER2+ MBC</a:t>
            </a:r>
          </a:p>
          <a:p>
            <a:pPr marL="742950" marR="0" lvl="1"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DESTINY-Breast09</a:t>
            </a:r>
          </a:p>
          <a:p>
            <a:pPr marL="742950" marR="0" lvl="1"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HER2CLIMB-05</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Data from evidence-based treatment options</a:t>
            </a:r>
          </a:p>
          <a:p>
            <a:pPr marL="742950" marR="0" lvl="1"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NALA</a:t>
            </a:r>
          </a:p>
          <a:p>
            <a:pPr marL="742950" marR="0" lvl="1"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SOPHIA</a:t>
            </a: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Treatment for HER2+ brain metastases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Novel therapies under investigation for HER2+ MBC</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HER2 mutant MBC</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Current treatment algorithm for HER2+ MBC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206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44532366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A16F6-B720-714C-DB9D-E1D9AD49E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E25353-A49F-4126-516C-56D2DF05967A}"/>
              </a:ext>
            </a:extLst>
          </p:cNvPr>
          <p:cNvSpPr>
            <a:spLocks noGrp="1"/>
          </p:cNvSpPr>
          <p:nvPr>
            <p:ph type="title"/>
          </p:nvPr>
        </p:nvSpPr>
        <p:spPr>
          <a:xfrm>
            <a:off x="272750" y="33216"/>
            <a:ext cx="11344835" cy="704257"/>
          </a:xfrm>
        </p:spPr>
        <p:txBody>
          <a:bodyPr/>
          <a:lstStyle/>
          <a:p>
            <a:r>
              <a:rPr lang="en-US" sz="3200" dirty="0"/>
              <a:t>FDA approved therapies for HER2+ breast cancer</a:t>
            </a:r>
          </a:p>
        </p:txBody>
      </p:sp>
      <p:pic>
        <p:nvPicPr>
          <p:cNvPr id="3" name="Picture 2">
            <a:extLst>
              <a:ext uri="{FF2B5EF4-FFF2-40B4-BE49-F238E27FC236}">
                <a16:creationId xmlns:a16="http://schemas.microsoft.com/office/drawing/2014/main" id="{E9CE33DA-5D21-ECED-8FE2-7204B2D25F96}"/>
              </a:ext>
            </a:extLst>
          </p:cNvPr>
          <p:cNvPicPr>
            <a:picLocks noChangeAspect="1"/>
          </p:cNvPicPr>
          <p:nvPr/>
        </p:nvPicPr>
        <p:blipFill>
          <a:blip r:embed="rId3"/>
          <a:stretch>
            <a:fillRect/>
          </a:stretch>
        </p:blipFill>
        <p:spPr>
          <a:xfrm>
            <a:off x="539874" y="6604927"/>
            <a:ext cx="2979432" cy="219857"/>
          </a:xfrm>
          <a:prstGeom prst="rect">
            <a:avLst/>
          </a:prstGeom>
        </p:spPr>
      </p:pic>
      <p:sp>
        <p:nvSpPr>
          <p:cNvPr id="11" name="TextBox 10">
            <a:extLst>
              <a:ext uri="{FF2B5EF4-FFF2-40B4-BE49-F238E27FC236}">
                <a16:creationId xmlns:a16="http://schemas.microsoft.com/office/drawing/2014/main" id="{C53B61A4-7C93-8CC5-B46F-BF0E60745C1F}"/>
              </a:ext>
            </a:extLst>
          </p:cNvPr>
          <p:cNvSpPr txBox="1"/>
          <p:nvPr/>
        </p:nvSpPr>
        <p:spPr>
          <a:xfrm>
            <a:off x="9420840" y="6593952"/>
            <a:ext cx="2691763"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2060"/>
                </a:solidFill>
                <a:effectLst/>
                <a:uLnTx/>
                <a:uFillTx/>
                <a:latin typeface="Arial" panose="020B0604020202020204"/>
                <a:ea typeface="+mn-ea"/>
                <a:cs typeface="+mn-cs"/>
              </a:rPr>
              <a:t>Swain S et al. Nat Reviews Drug Discovery 2022 </a:t>
            </a:r>
          </a:p>
        </p:txBody>
      </p:sp>
      <p:sp>
        <p:nvSpPr>
          <p:cNvPr id="6" name="TextBox 5">
            <a:extLst>
              <a:ext uri="{FF2B5EF4-FFF2-40B4-BE49-F238E27FC236}">
                <a16:creationId xmlns:a16="http://schemas.microsoft.com/office/drawing/2014/main" id="{931A3B54-B8A6-067D-6A45-986A57A70678}"/>
              </a:ext>
            </a:extLst>
          </p:cNvPr>
          <p:cNvSpPr txBox="1"/>
          <p:nvPr/>
        </p:nvSpPr>
        <p:spPr>
          <a:xfrm>
            <a:off x="6671952" y="5477762"/>
            <a:ext cx="1223412"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2340"/>
                </a:solidFill>
                <a:effectLst/>
                <a:uLnTx/>
                <a:uFillTx/>
                <a:latin typeface="Arial" panose="020B0604020202020204"/>
                <a:ea typeface="+mn-ea"/>
                <a:cs typeface="+mn-cs"/>
              </a:rPr>
              <a:t>A- adjuvant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2340"/>
                </a:solidFill>
                <a:effectLst/>
                <a:uLnTx/>
                <a:uFillTx/>
                <a:latin typeface="Arial" panose="020B0604020202020204"/>
                <a:ea typeface="+mn-ea"/>
                <a:cs typeface="+mn-cs"/>
              </a:rPr>
              <a:t>M- metastatic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C2340"/>
                </a:solidFill>
                <a:effectLst/>
                <a:uLnTx/>
                <a:uFillTx/>
                <a:latin typeface="Arial" panose="020B0604020202020204"/>
                <a:ea typeface="+mn-ea"/>
                <a:cs typeface="+mn-cs"/>
              </a:rPr>
              <a:t>N- neoadjuvant</a:t>
            </a:r>
          </a:p>
        </p:txBody>
      </p:sp>
      <p:grpSp>
        <p:nvGrpSpPr>
          <p:cNvPr id="22" name="Group 21">
            <a:extLst>
              <a:ext uri="{FF2B5EF4-FFF2-40B4-BE49-F238E27FC236}">
                <a16:creationId xmlns:a16="http://schemas.microsoft.com/office/drawing/2014/main" id="{45E0A267-FF9A-A871-B9F3-1E06D792DD9A}"/>
              </a:ext>
            </a:extLst>
          </p:cNvPr>
          <p:cNvGrpSpPr/>
          <p:nvPr/>
        </p:nvGrpSpPr>
        <p:grpSpPr>
          <a:xfrm>
            <a:off x="251481" y="802698"/>
            <a:ext cx="11653945" cy="4675064"/>
            <a:chOff x="97243" y="802698"/>
            <a:chExt cx="11653945" cy="4675064"/>
          </a:xfrm>
        </p:grpSpPr>
        <p:pic>
          <p:nvPicPr>
            <p:cNvPr id="5" name="Picture 4">
              <a:extLst>
                <a:ext uri="{FF2B5EF4-FFF2-40B4-BE49-F238E27FC236}">
                  <a16:creationId xmlns:a16="http://schemas.microsoft.com/office/drawing/2014/main" id="{EA84CF19-D64B-9099-99C8-B6D9BDF5A6DC}"/>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97243" y="802698"/>
              <a:ext cx="11653945" cy="4675064"/>
            </a:xfrm>
            <a:prstGeom prst="rect">
              <a:avLst/>
            </a:prstGeom>
          </p:spPr>
        </p:pic>
        <p:sp>
          <p:nvSpPr>
            <p:cNvPr id="4" name="Star: 5 Points 3">
              <a:extLst>
                <a:ext uri="{FF2B5EF4-FFF2-40B4-BE49-F238E27FC236}">
                  <a16:creationId xmlns:a16="http://schemas.microsoft.com/office/drawing/2014/main" id="{BF71D6F3-E581-7F48-E737-21FD31A148A8}"/>
                </a:ext>
              </a:extLst>
            </p:cNvPr>
            <p:cNvSpPr/>
            <p:nvPr/>
          </p:nvSpPr>
          <p:spPr>
            <a:xfrm>
              <a:off x="9616273" y="1108930"/>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7" name="Star: 5 Points 6">
              <a:extLst>
                <a:ext uri="{FF2B5EF4-FFF2-40B4-BE49-F238E27FC236}">
                  <a16:creationId xmlns:a16="http://schemas.microsoft.com/office/drawing/2014/main" id="{ED2A8779-D09A-8C86-F7D2-219947246968}"/>
                </a:ext>
              </a:extLst>
            </p:cNvPr>
            <p:cNvSpPr/>
            <p:nvPr/>
          </p:nvSpPr>
          <p:spPr>
            <a:xfrm>
              <a:off x="8995459" y="1733083"/>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8" name="Star: 5 Points 7">
              <a:extLst>
                <a:ext uri="{FF2B5EF4-FFF2-40B4-BE49-F238E27FC236}">
                  <a16:creationId xmlns:a16="http://schemas.microsoft.com/office/drawing/2014/main" id="{466394A1-8FED-9966-D487-E1ECD73AC045}"/>
                </a:ext>
              </a:extLst>
            </p:cNvPr>
            <p:cNvSpPr/>
            <p:nvPr/>
          </p:nvSpPr>
          <p:spPr>
            <a:xfrm>
              <a:off x="9229921" y="2969408"/>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9" name="Star: 5 Points 8">
              <a:extLst>
                <a:ext uri="{FF2B5EF4-FFF2-40B4-BE49-F238E27FC236}">
                  <a16:creationId xmlns:a16="http://schemas.microsoft.com/office/drawing/2014/main" id="{89986EF4-A0BC-C089-BA12-CC5739FB095B}"/>
                </a:ext>
              </a:extLst>
            </p:cNvPr>
            <p:cNvSpPr/>
            <p:nvPr/>
          </p:nvSpPr>
          <p:spPr>
            <a:xfrm>
              <a:off x="5064369" y="1108930"/>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0" name="Star: 5 Points 9">
              <a:extLst>
                <a:ext uri="{FF2B5EF4-FFF2-40B4-BE49-F238E27FC236}">
                  <a16:creationId xmlns:a16="http://schemas.microsoft.com/office/drawing/2014/main" id="{4253261C-502D-04DA-0F90-508E6C990E67}"/>
                </a:ext>
              </a:extLst>
            </p:cNvPr>
            <p:cNvSpPr/>
            <p:nvPr/>
          </p:nvSpPr>
          <p:spPr>
            <a:xfrm>
              <a:off x="1728316" y="2912729"/>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2" name="Star: 5 Points 11">
              <a:extLst>
                <a:ext uri="{FF2B5EF4-FFF2-40B4-BE49-F238E27FC236}">
                  <a16:creationId xmlns:a16="http://schemas.microsoft.com/office/drawing/2014/main" id="{545CAA28-4AD0-B548-8E12-3A7472C412EA}"/>
                </a:ext>
              </a:extLst>
            </p:cNvPr>
            <p:cNvSpPr/>
            <p:nvPr/>
          </p:nvSpPr>
          <p:spPr>
            <a:xfrm>
              <a:off x="4568123" y="2916340"/>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3" name="Star: 5 Points 12">
              <a:extLst>
                <a:ext uri="{FF2B5EF4-FFF2-40B4-BE49-F238E27FC236}">
                  <a16:creationId xmlns:a16="http://schemas.microsoft.com/office/drawing/2014/main" id="{F762886A-0BA7-4956-3FAB-4A5699D18AE4}"/>
                </a:ext>
              </a:extLst>
            </p:cNvPr>
            <p:cNvSpPr/>
            <p:nvPr/>
          </p:nvSpPr>
          <p:spPr>
            <a:xfrm>
              <a:off x="6899022" y="2912729"/>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4" name="Star: 5 Points 13">
              <a:extLst>
                <a:ext uri="{FF2B5EF4-FFF2-40B4-BE49-F238E27FC236}">
                  <a16:creationId xmlns:a16="http://schemas.microsoft.com/office/drawing/2014/main" id="{4F637826-32D0-04C3-A6D3-C0B9FE5F9734}"/>
                </a:ext>
              </a:extLst>
            </p:cNvPr>
            <p:cNvSpPr/>
            <p:nvPr/>
          </p:nvSpPr>
          <p:spPr>
            <a:xfrm>
              <a:off x="7799904" y="3525304"/>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5" name="Star: 5 Points 14">
              <a:extLst>
                <a:ext uri="{FF2B5EF4-FFF2-40B4-BE49-F238E27FC236}">
                  <a16:creationId xmlns:a16="http://schemas.microsoft.com/office/drawing/2014/main" id="{1E8174FE-806C-609D-BD8B-3B0A77475BE2}"/>
                </a:ext>
              </a:extLst>
            </p:cNvPr>
            <p:cNvSpPr/>
            <p:nvPr/>
          </p:nvSpPr>
          <p:spPr>
            <a:xfrm>
              <a:off x="7455877" y="4330711"/>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6" name="Star: 5 Points 15">
              <a:extLst>
                <a:ext uri="{FF2B5EF4-FFF2-40B4-BE49-F238E27FC236}">
                  <a16:creationId xmlns:a16="http://schemas.microsoft.com/office/drawing/2014/main" id="{6001C751-97C6-E6AC-AAAD-CFDC437E54C4}"/>
                </a:ext>
              </a:extLst>
            </p:cNvPr>
            <p:cNvSpPr/>
            <p:nvPr/>
          </p:nvSpPr>
          <p:spPr>
            <a:xfrm>
              <a:off x="9807192" y="4360728"/>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7" name="Star: 5 Points 16">
              <a:extLst>
                <a:ext uri="{FF2B5EF4-FFF2-40B4-BE49-F238E27FC236}">
                  <a16:creationId xmlns:a16="http://schemas.microsoft.com/office/drawing/2014/main" id="{A14D7A36-9143-19FF-5DAD-0AE91254521F}"/>
                </a:ext>
              </a:extLst>
            </p:cNvPr>
            <p:cNvSpPr/>
            <p:nvPr/>
          </p:nvSpPr>
          <p:spPr>
            <a:xfrm>
              <a:off x="9807192" y="4903007"/>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8" name="Star: 5 Points 17">
              <a:extLst>
                <a:ext uri="{FF2B5EF4-FFF2-40B4-BE49-F238E27FC236}">
                  <a16:creationId xmlns:a16="http://schemas.microsoft.com/office/drawing/2014/main" id="{954EE5F5-00D2-F858-69D8-B3E3D28B4FF7}"/>
                </a:ext>
              </a:extLst>
            </p:cNvPr>
            <p:cNvSpPr/>
            <p:nvPr/>
          </p:nvSpPr>
          <p:spPr>
            <a:xfrm>
              <a:off x="11376425" y="4274856"/>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9" name="Star: 5 Points 18">
              <a:extLst>
                <a:ext uri="{FF2B5EF4-FFF2-40B4-BE49-F238E27FC236}">
                  <a16:creationId xmlns:a16="http://schemas.microsoft.com/office/drawing/2014/main" id="{563ECC50-A90E-DB14-D8FB-5F01027F7B5C}"/>
                </a:ext>
              </a:extLst>
            </p:cNvPr>
            <p:cNvSpPr/>
            <p:nvPr/>
          </p:nvSpPr>
          <p:spPr>
            <a:xfrm>
              <a:off x="11388164" y="2917036"/>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0" name="Star: 5 Points 19">
              <a:extLst>
                <a:ext uri="{FF2B5EF4-FFF2-40B4-BE49-F238E27FC236}">
                  <a16:creationId xmlns:a16="http://schemas.microsoft.com/office/drawing/2014/main" id="{F37B75BE-3EAD-24FC-E987-695C22488442}"/>
                </a:ext>
              </a:extLst>
            </p:cNvPr>
            <p:cNvSpPr/>
            <p:nvPr/>
          </p:nvSpPr>
          <p:spPr>
            <a:xfrm>
              <a:off x="4203577" y="5149061"/>
              <a:ext cx="190919" cy="170822"/>
            </a:xfrm>
            <a:prstGeom prst="star5">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1" name="TextBox 20">
              <a:extLst>
                <a:ext uri="{FF2B5EF4-FFF2-40B4-BE49-F238E27FC236}">
                  <a16:creationId xmlns:a16="http://schemas.microsoft.com/office/drawing/2014/main" id="{614CB368-1C74-56E4-E1AA-15D98B37B761}"/>
                </a:ext>
              </a:extLst>
            </p:cNvPr>
            <p:cNvSpPr txBox="1"/>
            <p:nvPr/>
          </p:nvSpPr>
          <p:spPr>
            <a:xfrm>
              <a:off x="4467135" y="5095972"/>
              <a:ext cx="61266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C2340"/>
                  </a:solidFill>
                  <a:effectLst/>
                  <a:uLnTx/>
                  <a:uFillTx/>
                  <a:latin typeface="Arial" panose="020B0604020202020204"/>
                  <a:ea typeface="+mn-ea"/>
                  <a:cs typeface="+mn-cs"/>
                </a:rPr>
                <a:t>China</a:t>
              </a:r>
            </a:p>
          </p:txBody>
        </p:sp>
      </p:grpSp>
    </p:spTree>
    <p:extLst>
      <p:ext uri="{BB962C8B-B14F-4D97-AF65-F5344CB8AC3E}">
        <p14:creationId xmlns:p14="http://schemas.microsoft.com/office/powerpoint/2010/main" val="267282975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13D68-26F6-2C4E-097E-E1E4E4D26B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D90F2-52B2-39B0-521B-89C098B590D2}"/>
              </a:ext>
            </a:extLst>
          </p:cNvPr>
          <p:cNvSpPr>
            <a:spLocks noGrp="1"/>
          </p:cNvSpPr>
          <p:nvPr>
            <p:ph type="title"/>
          </p:nvPr>
        </p:nvSpPr>
        <p:spPr>
          <a:xfrm>
            <a:off x="221464" y="75823"/>
            <a:ext cx="11501144" cy="704257"/>
          </a:xfrm>
        </p:spPr>
        <p:txBody>
          <a:bodyPr/>
          <a:lstStyle/>
          <a:p>
            <a:pPr algn="l"/>
            <a:r>
              <a:rPr lang="en-US" sz="3200" b="1" dirty="0">
                <a:solidFill>
                  <a:schemeClr val="accent1">
                    <a:lumMod val="50000"/>
                  </a:schemeClr>
                </a:solidFill>
              </a:rPr>
              <a:t>Historical treatment algorithm for HER2+ MBC</a:t>
            </a:r>
          </a:p>
        </p:txBody>
      </p:sp>
      <p:pic>
        <p:nvPicPr>
          <p:cNvPr id="3" name="Picture 2">
            <a:extLst>
              <a:ext uri="{FF2B5EF4-FFF2-40B4-BE49-F238E27FC236}">
                <a16:creationId xmlns:a16="http://schemas.microsoft.com/office/drawing/2014/main" id="{D87A4B78-4645-FDD8-05E3-8BC57DC92F38}"/>
              </a:ext>
            </a:extLst>
          </p:cNvPr>
          <p:cNvPicPr>
            <a:picLocks noChangeAspect="1"/>
          </p:cNvPicPr>
          <p:nvPr/>
        </p:nvPicPr>
        <p:blipFill>
          <a:blip r:embed="rId3"/>
          <a:stretch>
            <a:fillRect/>
          </a:stretch>
        </p:blipFill>
        <p:spPr>
          <a:xfrm>
            <a:off x="543598" y="6624549"/>
            <a:ext cx="2979432" cy="219857"/>
          </a:xfrm>
          <a:prstGeom prst="rect">
            <a:avLst/>
          </a:prstGeom>
        </p:spPr>
      </p:pic>
      <p:sp>
        <p:nvSpPr>
          <p:cNvPr id="4" name="Rectangle: Rounded Corners 3">
            <a:extLst>
              <a:ext uri="{FF2B5EF4-FFF2-40B4-BE49-F238E27FC236}">
                <a16:creationId xmlns:a16="http://schemas.microsoft.com/office/drawing/2014/main" id="{AB4718AD-07F4-DA80-496D-791FF60589FA}"/>
              </a:ext>
            </a:extLst>
          </p:cNvPr>
          <p:cNvSpPr/>
          <p:nvPr/>
        </p:nvSpPr>
        <p:spPr>
          <a:xfrm>
            <a:off x="1073596" y="669252"/>
            <a:ext cx="1991159" cy="399421"/>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1st line</a:t>
            </a:r>
          </a:p>
        </p:txBody>
      </p:sp>
      <p:sp>
        <p:nvSpPr>
          <p:cNvPr id="8" name="Rectangle: Rounded Corners 7">
            <a:extLst>
              <a:ext uri="{FF2B5EF4-FFF2-40B4-BE49-F238E27FC236}">
                <a16:creationId xmlns:a16="http://schemas.microsoft.com/office/drawing/2014/main" id="{9B56B258-729C-532F-A2A7-3E5A49CB6584}"/>
              </a:ext>
            </a:extLst>
          </p:cNvPr>
          <p:cNvSpPr/>
          <p:nvPr/>
        </p:nvSpPr>
        <p:spPr>
          <a:xfrm>
            <a:off x="1037734" y="1977307"/>
            <a:ext cx="1991161" cy="399421"/>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2nd line</a:t>
            </a:r>
          </a:p>
        </p:txBody>
      </p:sp>
      <p:sp>
        <p:nvSpPr>
          <p:cNvPr id="9" name="Rectangle: Rounded Corners 8">
            <a:extLst>
              <a:ext uri="{FF2B5EF4-FFF2-40B4-BE49-F238E27FC236}">
                <a16:creationId xmlns:a16="http://schemas.microsoft.com/office/drawing/2014/main" id="{11E5BCA0-50ED-771D-B72C-387A3FDEC90D}"/>
              </a:ext>
            </a:extLst>
          </p:cNvPr>
          <p:cNvSpPr/>
          <p:nvPr/>
        </p:nvSpPr>
        <p:spPr>
          <a:xfrm>
            <a:off x="1073592" y="3256073"/>
            <a:ext cx="1991163" cy="399421"/>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3rd line</a:t>
            </a:r>
          </a:p>
        </p:txBody>
      </p:sp>
      <p:sp>
        <p:nvSpPr>
          <p:cNvPr id="12" name="Rectangle 11">
            <a:extLst>
              <a:ext uri="{FF2B5EF4-FFF2-40B4-BE49-F238E27FC236}">
                <a16:creationId xmlns:a16="http://schemas.microsoft.com/office/drawing/2014/main" id="{89354A99-D2C6-36EE-3D77-6F4AD60DEF80}"/>
              </a:ext>
            </a:extLst>
          </p:cNvPr>
          <p:cNvSpPr/>
          <p:nvPr/>
        </p:nvSpPr>
        <p:spPr>
          <a:xfrm>
            <a:off x="4706245" y="4433996"/>
            <a:ext cx="3867556" cy="430549"/>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Trastuzumab emtansine (T-DM1)</a:t>
            </a:r>
          </a:p>
        </p:txBody>
      </p:sp>
      <p:sp>
        <p:nvSpPr>
          <p:cNvPr id="13" name="Rectangle 12">
            <a:extLst>
              <a:ext uri="{FF2B5EF4-FFF2-40B4-BE49-F238E27FC236}">
                <a16:creationId xmlns:a16="http://schemas.microsoft.com/office/drawing/2014/main" id="{085CA12C-861A-9D00-1A9D-D378624C0116}"/>
              </a:ext>
            </a:extLst>
          </p:cNvPr>
          <p:cNvSpPr/>
          <p:nvPr/>
        </p:nvSpPr>
        <p:spPr>
          <a:xfrm>
            <a:off x="4717429" y="6133939"/>
            <a:ext cx="3845188" cy="430549"/>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Capecitabine + lapatinib </a:t>
            </a:r>
          </a:p>
        </p:txBody>
      </p:sp>
      <p:sp>
        <p:nvSpPr>
          <p:cNvPr id="14" name="Rectangle 13">
            <a:extLst>
              <a:ext uri="{FF2B5EF4-FFF2-40B4-BE49-F238E27FC236}">
                <a16:creationId xmlns:a16="http://schemas.microsoft.com/office/drawing/2014/main" id="{008DB1B8-E1F3-D2DC-37FC-945AC2839722}"/>
              </a:ext>
            </a:extLst>
          </p:cNvPr>
          <p:cNvSpPr/>
          <p:nvPr/>
        </p:nvSpPr>
        <p:spPr>
          <a:xfrm>
            <a:off x="4706245" y="4982671"/>
            <a:ext cx="3867567" cy="430549"/>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Capecitabine + neratinib</a:t>
            </a:r>
          </a:p>
        </p:txBody>
      </p:sp>
      <p:sp>
        <p:nvSpPr>
          <p:cNvPr id="15" name="Rectangle 14">
            <a:extLst>
              <a:ext uri="{FF2B5EF4-FFF2-40B4-BE49-F238E27FC236}">
                <a16:creationId xmlns:a16="http://schemas.microsoft.com/office/drawing/2014/main" id="{7ED58854-28E6-F1BA-0D9C-D582AFD6ACA7}"/>
              </a:ext>
            </a:extLst>
          </p:cNvPr>
          <p:cNvSpPr/>
          <p:nvPr/>
        </p:nvSpPr>
        <p:spPr>
          <a:xfrm>
            <a:off x="4330775" y="1936788"/>
            <a:ext cx="4243023" cy="430989"/>
          </a:xfrm>
          <a:prstGeom prst="rect">
            <a:avLst/>
          </a:prstGeom>
          <a:solidFill>
            <a:srgbClr val="E05929"/>
          </a:solidFill>
          <a:ln w="25400" cap="flat" cmpd="sng" algn="ctr">
            <a:solidFill>
              <a:srgbClr val="E05929">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Trastuzumab deruxtecan (T-DXd)</a:t>
            </a:r>
          </a:p>
        </p:txBody>
      </p:sp>
      <p:sp>
        <p:nvSpPr>
          <p:cNvPr id="16" name="Rectangle 15">
            <a:extLst>
              <a:ext uri="{FF2B5EF4-FFF2-40B4-BE49-F238E27FC236}">
                <a16:creationId xmlns:a16="http://schemas.microsoft.com/office/drawing/2014/main" id="{4721083B-A7DE-8BAE-9EB4-DD7443B20E29}"/>
              </a:ext>
            </a:extLst>
          </p:cNvPr>
          <p:cNvSpPr/>
          <p:nvPr/>
        </p:nvSpPr>
        <p:spPr>
          <a:xfrm>
            <a:off x="4330777" y="3286814"/>
            <a:ext cx="4243024" cy="398827"/>
          </a:xfrm>
          <a:prstGeom prst="rect">
            <a:avLst/>
          </a:prstGeom>
          <a:solidFill>
            <a:srgbClr val="0087CA"/>
          </a:solidFill>
          <a:ln w="25400" cap="flat" cmpd="sng" algn="ctr">
            <a:solidFill>
              <a:srgbClr val="0087CA">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Tucatinib +  trastuzumab + capecitabine</a:t>
            </a:r>
          </a:p>
        </p:txBody>
      </p:sp>
      <p:sp>
        <p:nvSpPr>
          <p:cNvPr id="17" name="Rectangle: Rounded Corners 16">
            <a:extLst>
              <a:ext uri="{FF2B5EF4-FFF2-40B4-BE49-F238E27FC236}">
                <a16:creationId xmlns:a16="http://schemas.microsoft.com/office/drawing/2014/main" id="{9ACE39D2-E2CE-3B76-B84D-0851B035DFC2}"/>
              </a:ext>
            </a:extLst>
          </p:cNvPr>
          <p:cNvSpPr/>
          <p:nvPr/>
        </p:nvSpPr>
        <p:spPr>
          <a:xfrm>
            <a:off x="1073596" y="4534839"/>
            <a:ext cx="1991163" cy="488719"/>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4th line &amp;</a:t>
            </a:r>
          </a:p>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later</a:t>
            </a:r>
          </a:p>
        </p:txBody>
      </p:sp>
      <p:cxnSp>
        <p:nvCxnSpPr>
          <p:cNvPr id="18" name="Straight Arrow Connector 17">
            <a:extLst>
              <a:ext uri="{FF2B5EF4-FFF2-40B4-BE49-F238E27FC236}">
                <a16:creationId xmlns:a16="http://schemas.microsoft.com/office/drawing/2014/main" id="{02EA0651-11EC-A3B4-327C-4ED3D3F762CF}"/>
              </a:ext>
            </a:extLst>
          </p:cNvPr>
          <p:cNvCxnSpPr>
            <a:cxnSpLocks/>
          </p:cNvCxnSpPr>
          <p:nvPr/>
        </p:nvCxnSpPr>
        <p:spPr>
          <a:xfrm>
            <a:off x="6465577" y="3857999"/>
            <a:ext cx="0" cy="480194"/>
          </a:xfrm>
          <a:prstGeom prst="straightConnector1">
            <a:avLst/>
          </a:prstGeom>
          <a:noFill/>
          <a:ln w="38100" cap="flat" cmpd="sng" algn="ctr">
            <a:solidFill>
              <a:srgbClr val="002060"/>
            </a:solidFill>
            <a:prstDash val="solid"/>
            <a:tailEnd type="triangle"/>
          </a:ln>
          <a:effectLst/>
        </p:spPr>
      </p:cxnSp>
      <p:sp>
        <p:nvSpPr>
          <p:cNvPr id="19" name="Rectangle 18">
            <a:extLst>
              <a:ext uri="{FF2B5EF4-FFF2-40B4-BE49-F238E27FC236}">
                <a16:creationId xmlns:a16="http://schemas.microsoft.com/office/drawing/2014/main" id="{186B58F3-49AB-49FF-63E7-3F5DBD094C63}"/>
              </a:ext>
            </a:extLst>
          </p:cNvPr>
          <p:cNvSpPr/>
          <p:nvPr/>
        </p:nvSpPr>
        <p:spPr>
          <a:xfrm>
            <a:off x="4706245" y="5558305"/>
            <a:ext cx="3867556" cy="430549"/>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prstClr val="white"/>
                </a:solidFill>
                <a:effectLst/>
                <a:uLnTx/>
                <a:uFillTx/>
                <a:latin typeface="Calibri" panose="020F0502020204030204"/>
                <a:ea typeface="+mn-ea"/>
                <a:cs typeface="+mn-cs"/>
              </a:rPr>
              <a:t>Margetuximab</a:t>
            </a: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 + chemo</a:t>
            </a:r>
          </a:p>
        </p:txBody>
      </p:sp>
      <p:cxnSp>
        <p:nvCxnSpPr>
          <p:cNvPr id="20" name="Straight Arrow Connector 19">
            <a:extLst>
              <a:ext uri="{FF2B5EF4-FFF2-40B4-BE49-F238E27FC236}">
                <a16:creationId xmlns:a16="http://schemas.microsoft.com/office/drawing/2014/main" id="{0C19E3F5-CBEC-3F60-E0FA-353D6FA3C50F}"/>
              </a:ext>
            </a:extLst>
          </p:cNvPr>
          <p:cNvCxnSpPr>
            <a:cxnSpLocks/>
          </p:cNvCxnSpPr>
          <p:nvPr/>
        </p:nvCxnSpPr>
        <p:spPr>
          <a:xfrm>
            <a:off x="6457769" y="2702709"/>
            <a:ext cx="0" cy="333365"/>
          </a:xfrm>
          <a:prstGeom prst="straightConnector1">
            <a:avLst/>
          </a:prstGeom>
          <a:noFill/>
          <a:ln w="38100" cap="flat" cmpd="sng" algn="ctr">
            <a:solidFill>
              <a:srgbClr val="002060"/>
            </a:solidFill>
            <a:prstDash val="solid"/>
            <a:tailEnd type="triangle"/>
          </a:ln>
          <a:effectLst/>
        </p:spPr>
      </p:cxnSp>
      <p:cxnSp>
        <p:nvCxnSpPr>
          <p:cNvPr id="21" name="Straight Arrow Connector 20">
            <a:extLst>
              <a:ext uri="{FF2B5EF4-FFF2-40B4-BE49-F238E27FC236}">
                <a16:creationId xmlns:a16="http://schemas.microsoft.com/office/drawing/2014/main" id="{0C7431E0-DA37-BD76-BCD2-3C69ADBB990F}"/>
              </a:ext>
            </a:extLst>
          </p:cNvPr>
          <p:cNvCxnSpPr>
            <a:cxnSpLocks/>
          </p:cNvCxnSpPr>
          <p:nvPr/>
        </p:nvCxnSpPr>
        <p:spPr>
          <a:xfrm>
            <a:off x="6457769" y="1274045"/>
            <a:ext cx="0" cy="333365"/>
          </a:xfrm>
          <a:prstGeom prst="straightConnector1">
            <a:avLst/>
          </a:prstGeom>
          <a:noFill/>
          <a:ln w="38100" cap="flat" cmpd="sng" algn="ctr">
            <a:solidFill>
              <a:srgbClr val="002060"/>
            </a:solidFill>
            <a:prstDash val="solid"/>
            <a:tailEnd type="triangle"/>
          </a:ln>
          <a:effectLst/>
        </p:spPr>
      </p:cxnSp>
      <p:sp>
        <p:nvSpPr>
          <p:cNvPr id="31" name="TextBox 30">
            <a:extLst>
              <a:ext uri="{FF2B5EF4-FFF2-40B4-BE49-F238E27FC236}">
                <a16:creationId xmlns:a16="http://schemas.microsoft.com/office/drawing/2014/main" id="{42F6E507-65A2-7AC9-727B-5A9E4DC0D186}"/>
              </a:ext>
            </a:extLst>
          </p:cNvPr>
          <p:cNvSpPr txBox="1"/>
          <p:nvPr/>
        </p:nvSpPr>
        <p:spPr>
          <a:xfrm>
            <a:off x="9501569" y="345067"/>
            <a:ext cx="209063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C2340"/>
                </a:solidFill>
                <a:effectLst/>
                <a:uLnTx/>
                <a:uFillTx/>
                <a:latin typeface="Arial" panose="020B0604020202020204"/>
                <a:ea typeface="+mn-ea"/>
                <a:cs typeface="+mn-cs"/>
              </a:rPr>
              <a:t>Overall survival</a:t>
            </a:r>
          </a:p>
        </p:txBody>
      </p:sp>
      <p:sp>
        <p:nvSpPr>
          <p:cNvPr id="32" name="TextBox 31">
            <a:extLst>
              <a:ext uri="{FF2B5EF4-FFF2-40B4-BE49-F238E27FC236}">
                <a16:creationId xmlns:a16="http://schemas.microsoft.com/office/drawing/2014/main" id="{F7270BFA-4565-0C57-2519-2AB68730F5A4}"/>
              </a:ext>
            </a:extLst>
          </p:cNvPr>
          <p:cNvSpPr txBox="1"/>
          <p:nvPr/>
        </p:nvSpPr>
        <p:spPr>
          <a:xfrm>
            <a:off x="9792887" y="780080"/>
            <a:ext cx="1228221" cy="307777"/>
          </a:xfrm>
          <a:prstGeom prst="rect">
            <a:avLst/>
          </a:prstGeom>
          <a:solidFill>
            <a:schemeClr val="accent3">
              <a:lumMod val="60000"/>
              <a:lumOff val="4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57.1 months</a:t>
            </a:r>
          </a:p>
        </p:txBody>
      </p:sp>
      <p:sp>
        <p:nvSpPr>
          <p:cNvPr id="33" name="TextBox 32">
            <a:extLst>
              <a:ext uri="{FF2B5EF4-FFF2-40B4-BE49-F238E27FC236}">
                <a16:creationId xmlns:a16="http://schemas.microsoft.com/office/drawing/2014/main" id="{E9895A76-D8B9-EDC9-814B-667BF23F2D3E}"/>
              </a:ext>
            </a:extLst>
          </p:cNvPr>
          <p:cNvSpPr txBox="1"/>
          <p:nvPr/>
        </p:nvSpPr>
        <p:spPr>
          <a:xfrm>
            <a:off x="9792887" y="2010532"/>
            <a:ext cx="1228221" cy="307777"/>
          </a:xfrm>
          <a:prstGeom prst="rect">
            <a:avLst/>
          </a:prstGeom>
          <a:solidFill>
            <a:schemeClr val="accent3">
              <a:lumMod val="60000"/>
              <a:lumOff val="4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52.6 months</a:t>
            </a:r>
          </a:p>
        </p:txBody>
      </p:sp>
      <p:sp>
        <p:nvSpPr>
          <p:cNvPr id="34" name="TextBox 33">
            <a:extLst>
              <a:ext uri="{FF2B5EF4-FFF2-40B4-BE49-F238E27FC236}">
                <a16:creationId xmlns:a16="http://schemas.microsoft.com/office/drawing/2014/main" id="{BD89D13C-4A41-6517-CA4D-A3F843BFC1BC}"/>
              </a:ext>
            </a:extLst>
          </p:cNvPr>
          <p:cNvSpPr txBox="1"/>
          <p:nvPr/>
        </p:nvSpPr>
        <p:spPr>
          <a:xfrm>
            <a:off x="9792887" y="3285697"/>
            <a:ext cx="1228221" cy="307777"/>
          </a:xfrm>
          <a:prstGeom prst="rect">
            <a:avLst/>
          </a:prstGeom>
          <a:solidFill>
            <a:schemeClr val="accent3">
              <a:lumMod val="60000"/>
              <a:lumOff val="4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24.7 months</a:t>
            </a:r>
          </a:p>
        </p:txBody>
      </p:sp>
      <p:sp>
        <p:nvSpPr>
          <p:cNvPr id="35" name="Rectangle 34">
            <a:extLst>
              <a:ext uri="{FF2B5EF4-FFF2-40B4-BE49-F238E27FC236}">
                <a16:creationId xmlns:a16="http://schemas.microsoft.com/office/drawing/2014/main" id="{C8A40DFA-431F-384A-F106-2A77FB508652}"/>
              </a:ext>
            </a:extLst>
          </p:cNvPr>
          <p:cNvSpPr/>
          <p:nvPr/>
        </p:nvSpPr>
        <p:spPr>
          <a:xfrm>
            <a:off x="9371166" y="237350"/>
            <a:ext cx="2221039" cy="3526948"/>
          </a:xfrm>
          <a:custGeom>
            <a:avLst/>
            <a:gdLst>
              <a:gd name="csX0" fmla="*/ 0 w 2221039"/>
              <a:gd name="csY0" fmla="*/ 0 h 3526948"/>
              <a:gd name="csX1" fmla="*/ 2221039 w 2221039"/>
              <a:gd name="csY1" fmla="*/ 0 h 3526948"/>
              <a:gd name="csX2" fmla="*/ 2221039 w 2221039"/>
              <a:gd name="csY2" fmla="*/ 3526948 h 3526948"/>
              <a:gd name="csX3" fmla="*/ 0 w 2221039"/>
              <a:gd name="csY3" fmla="*/ 3526948 h 3526948"/>
              <a:gd name="csX4" fmla="*/ 0 w 2221039"/>
              <a:gd name="csY4" fmla="*/ 0 h 3526948"/>
            </a:gdLst>
            <a:ahLst/>
            <a:cxnLst>
              <a:cxn ang="0">
                <a:pos x="csX0" y="csY0"/>
              </a:cxn>
              <a:cxn ang="0">
                <a:pos x="csX1" y="csY1"/>
              </a:cxn>
              <a:cxn ang="0">
                <a:pos x="csX2" y="csY2"/>
              </a:cxn>
              <a:cxn ang="0">
                <a:pos x="csX3" y="csY3"/>
              </a:cxn>
              <a:cxn ang="0">
                <a:pos x="csX4" y="csY4"/>
              </a:cxn>
            </a:cxnLst>
            <a:rect l="l" t="t" r="r" b="b"/>
            <a:pathLst>
              <a:path w="2221039" h="3526948" extrusionOk="0">
                <a:moveTo>
                  <a:pt x="0" y="0"/>
                </a:moveTo>
                <a:cubicBezTo>
                  <a:pt x="507808" y="43426"/>
                  <a:pt x="1120427" y="97782"/>
                  <a:pt x="2221039" y="0"/>
                </a:cubicBezTo>
                <a:cubicBezTo>
                  <a:pt x="2101870" y="463295"/>
                  <a:pt x="2225084" y="2944963"/>
                  <a:pt x="2221039" y="3526948"/>
                </a:cubicBezTo>
                <a:cubicBezTo>
                  <a:pt x="1472756" y="3430051"/>
                  <a:pt x="264870" y="3561263"/>
                  <a:pt x="0" y="3526948"/>
                </a:cubicBezTo>
                <a:cubicBezTo>
                  <a:pt x="114112" y="2270111"/>
                  <a:pt x="-89507" y="1167200"/>
                  <a:pt x="0" y="0"/>
                </a:cubicBezTo>
                <a:close/>
              </a:path>
            </a:pathLst>
          </a:custGeom>
          <a:noFill/>
          <a:ln w="19050">
            <a:solidFill>
              <a:srgbClr val="FF3399"/>
            </a:solidFill>
            <a:extLst>
              <a:ext uri="{C807C97D-BFC1-408E-A445-0C87EB9F89A2}">
                <ask:lineSketchStyleProps xmlns:ask="http://schemas.microsoft.com/office/drawing/2018/sketchyshapes" sd="1747036903">
                  <a:prstGeom prst="rect">
                    <a:avLst/>
                  </a:prstGeom>
                  <ask:type>
                    <ask:lineSketchCurved/>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5698"/>
              </a:solidFill>
              <a:effectLst/>
              <a:uLnTx/>
              <a:uFillTx/>
              <a:latin typeface="Arial" panose="020B0604020202020204"/>
              <a:ea typeface="+mn-ea"/>
              <a:cs typeface="+mn-cs"/>
            </a:endParaRPr>
          </a:p>
        </p:txBody>
      </p:sp>
      <p:sp>
        <p:nvSpPr>
          <p:cNvPr id="5" name="Rectangle 4">
            <a:extLst>
              <a:ext uri="{FF2B5EF4-FFF2-40B4-BE49-F238E27FC236}">
                <a16:creationId xmlns:a16="http://schemas.microsoft.com/office/drawing/2014/main" id="{56AA2ED2-5A57-88AF-8358-2D8A4D5B7C59}"/>
              </a:ext>
            </a:extLst>
          </p:cNvPr>
          <p:cNvSpPr/>
          <p:nvPr/>
        </p:nvSpPr>
        <p:spPr>
          <a:xfrm>
            <a:off x="4344065" y="641358"/>
            <a:ext cx="4243023" cy="398827"/>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Taxane + trastuzumab + pertuzumab</a:t>
            </a:r>
          </a:p>
        </p:txBody>
      </p:sp>
    </p:spTree>
    <p:extLst>
      <p:ext uri="{BB962C8B-B14F-4D97-AF65-F5344CB8AC3E}">
        <p14:creationId xmlns:p14="http://schemas.microsoft.com/office/powerpoint/2010/main" val="57624485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9E28A-C3BF-44E2-EEFF-FB0409E167B1}"/>
              </a:ext>
            </a:extLst>
          </p:cNvPr>
          <p:cNvSpPr>
            <a:spLocks noGrp="1"/>
          </p:cNvSpPr>
          <p:nvPr>
            <p:ph type="title"/>
          </p:nvPr>
        </p:nvSpPr>
        <p:spPr>
          <a:xfrm>
            <a:off x="340359" y="138310"/>
            <a:ext cx="11344835" cy="704257"/>
          </a:xfrm>
        </p:spPr>
        <p:txBody>
          <a:bodyPr/>
          <a:lstStyle/>
          <a:p>
            <a:r>
              <a:rPr lang="en-US" sz="3200" dirty="0"/>
              <a:t>DESTINY-Breast09: 1L T-</a:t>
            </a:r>
            <a:r>
              <a:rPr lang="en-US" sz="3200" dirty="0" err="1"/>
              <a:t>DXd</a:t>
            </a:r>
            <a:r>
              <a:rPr lang="en-US" sz="3200" dirty="0"/>
              <a:t> + pertuzumab vs taxane/trastuzumab/pertuzumab for HER2+ MBC</a:t>
            </a:r>
          </a:p>
        </p:txBody>
      </p:sp>
      <p:sp>
        <p:nvSpPr>
          <p:cNvPr id="6" name="TextBox 5">
            <a:extLst>
              <a:ext uri="{FF2B5EF4-FFF2-40B4-BE49-F238E27FC236}">
                <a16:creationId xmlns:a16="http://schemas.microsoft.com/office/drawing/2014/main" id="{991F412D-8728-D5B1-6259-852ADD03E106}"/>
              </a:ext>
            </a:extLst>
          </p:cNvPr>
          <p:cNvSpPr txBox="1"/>
          <p:nvPr/>
        </p:nvSpPr>
        <p:spPr>
          <a:xfrm>
            <a:off x="8675048" y="1161091"/>
            <a:ext cx="2249334" cy="276999"/>
          </a:xfrm>
          <a:prstGeom prst="rect">
            <a:avLst/>
          </a:prstGeom>
          <a:solidFill>
            <a:schemeClr val="accent2">
              <a:lumMod val="40000"/>
              <a:lumOff val="6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C2340"/>
                </a:solidFill>
                <a:effectLst/>
                <a:uLnTx/>
                <a:uFillTx/>
                <a:latin typeface="Arial" panose="020B0604020202020204"/>
                <a:ea typeface="+mn-ea"/>
                <a:cs typeface="+mn-cs"/>
              </a:rPr>
              <a:t>Key baseline characteristics</a:t>
            </a:r>
          </a:p>
        </p:txBody>
      </p:sp>
      <p:grpSp>
        <p:nvGrpSpPr>
          <p:cNvPr id="11" name="Group 10">
            <a:extLst>
              <a:ext uri="{FF2B5EF4-FFF2-40B4-BE49-F238E27FC236}">
                <a16:creationId xmlns:a16="http://schemas.microsoft.com/office/drawing/2014/main" id="{EAD67B8A-72F9-C056-44DB-0E89BC368185}"/>
              </a:ext>
            </a:extLst>
          </p:cNvPr>
          <p:cNvGrpSpPr/>
          <p:nvPr/>
        </p:nvGrpSpPr>
        <p:grpSpPr>
          <a:xfrm>
            <a:off x="341027" y="1299591"/>
            <a:ext cx="6147068" cy="3230525"/>
            <a:chOff x="458938" y="1011732"/>
            <a:chExt cx="6147068" cy="3230525"/>
          </a:xfrm>
        </p:grpSpPr>
        <p:pic>
          <p:nvPicPr>
            <p:cNvPr id="5" name="Picture 4">
              <a:extLst>
                <a:ext uri="{FF2B5EF4-FFF2-40B4-BE49-F238E27FC236}">
                  <a16:creationId xmlns:a16="http://schemas.microsoft.com/office/drawing/2014/main" id="{5BB794B0-E58B-F7DB-BB74-81C55E5918F6}"/>
                </a:ext>
              </a:extLst>
            </p:cNvPr>
            <p:cNvPicPr>
              <a:picLocks noChangeAspect="1"/>
            </p:cNvPicPr>
            <p:nvPr/>
          </p:nvPicPr>
          <p:blipFill>
            <a:blip r:embed="rId3"/>
            <a:stretch>
              <a:fillRect/>
            </a:stretch>
          </p:blipFill>
          <p:spPr>
            <a:xfrm>
              <a:off x="458938" y="1011732"/>
              <a:ext cx="6147068" cy="3230525"/>
            </a:xfrm>
            <a:prstGeom prst="rect">
              <a:avLst/>
            </a:prstGeom>
          </p:spPr>
        </p:pic>
        <p:sp>
          <p:nvSpPr>
            <p:cNvPr id="7" name="Rectangle 6">
              <a:extLst>
                <a:ext uri="{FF2B5EF4-FFF2-40B4-BE49-F238E27FC236}">
                  <a16:creationId xmlns:a16="http://schemas.microsoft.com/office/drawing/2014/main" id="{D27533DA-F206-7DE1-9488-BDB03F25205D}"/>
                </a:ext>
              </a:extLst>
            </p:cNvPr>
            <p:cNvSpPr/>
            <p:nvPr/>
          </p:nvSpPr>
          <p:spPr>
            <a:xfrm>
              <a:off x="4469198" y="3564923"/>
              <a:ext cx="2136808" cy="677334"/>
            </a:xfrm>
            <a:prstGeom prst="rect">
              <a:avLst/>
            </a:prstGeom>
            <a:ln>
              <a:noFill/>
            </a:ln>
          </p:spPr>
          <p:style>
            <a:lnRef idx="2">
              <a:schemeClr val="accent2"/>
            </a:lnRef>
            <a:fillRef idx="1">
              <a:schemeClr val="lt1"/>
            </a:fillRef>
            <a:effectRef idx="0">
              <a:schemeClr val="accent2"/>
            </a:effectRef>
            <a:fontRef idx="minor">
              <a:schemeClr val="dk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a:ea typeface="+mn-ea"/>
                <a:cs typeface="+mn-cs"/>
              </a:endParaRPr>
            </a:p>
          </p:txBody>
        </p:sp>
      </p:grpSp>
      <p:sp>
        <p:nvSpPr>
          <p:cNvPr id="9" name="TextBox 8">
            <a:extLst>
              <a:ext uri="{FF2B5EF4-FFF2-40B4-BE49-F238E27FC236}">
                <a16:creationId xmlns:a16="http://schemas.microsoft.com/office/drawing/2014/main" id="{99AE758F-43FF-4D05-1015-F946412D7CEA}"/>
              </a:ext>
            </a:extLst>
          </p:cNvPr>
          <p:cNvSpPr txBox="1"/>
          <p:nvPr/>
        </p:nvSpPr>
        <p:spPr>
          <a:xfrm>
            <a:off x="3440496" y="3803852"/>
            <a:ext cx="3958389" cy="1015663"/>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
                <a:srgbClr val="A271B0"/>
              </a:buClr>
              <a:buSzTx/>
              <a:buFont typeface="Arial" panose="020B0604020202020204" pitchFamily="34" charset="0"/>
              <a:buChar char="•"/>
              <a:tabLst/>
              <a:defRPr/>
            </a:pPr>
            <a:r>
              <a:rPr kumimoji="0" lang="en-GB" sz="1200" b="0" i="0" u="none" strike="noStrike" kern="1200" cap="none" spc="0" normalizeH="0" baseline="0" noProof="0" dirty="0">
                <a:ln>
                  <a:noFill/>
                </a:ln>
                <a:solidFill>
                  <a:srgbClr val="0C2340"/>
                </a:solidFill>
                <a:effectLst/>
                <a:uLnTx/>
                <a:uFillTx/>
                <a:latin typeface="Calibri" panose="020F0502020204030204"/>
                <a:ea typeface="+mn-ea"/>
                <a:cs typeface="+mn-cs"/>
              </a:rPr>
              <a:t>If T-</a:t>
            </a:r>
            <a:r>
              <a:rPr kumimoji="0" lang="en-GB" sz="1200" b="0" i="0" u="none" strike="noStrike" kern="1200" cap="none" spc="0" normalizeH="0" baseline="0" noProof="0" dirty="0" err="1">
                <a:ln>
                  <a:noFill/>
                </a:ln>
                <a:solidFill>
                  <a:srgbClr val="0C2340"/>
                </a:solidFill>
                <a:effectLst/>
                <a:uLnTx/>
                <a:uFillTx/>
                <a:latin typeface="Calibri" panose="020F0502020204030204"/>
                <a:ea typeface="+mn-ea"/>
                <a:cs typeface="+mn-cs"/>
              </a:rPr>
              <a:t>DXd</a:t>
            </a:r>
            <a:r>
              <a:rPr kumimoji="0" lang="en-GB" sz="1200" b="0" i="0" u="none" strike="noStrike" kern="1200" cap="none" spc="0" normalizeH="0" baseline="0" noProof="0" dirty="0">
                <a:ln>
                  <a:noFill/>
                </a:ln>
                <a:solidFill>
                  <a:srgbClr val="0C2340"/>
                </a:solidFill>
                <a:effectLst/>
                <a:uLnTx/>
                <a:uFillTx/>
                <a:latin typeface="Calibri" panose="020F0502020204030204"/>
                <a:ea typeface="+mn-ea"/>
                <a:cs typeface="+mn-cs"/>
              </a:rPr>
              <a:t> was discontinued due to AEs (except Grade &gt;2 ILD), patients could switch to trastuzumab</a:t>
            </a:r>
          </a:p>
          <a:p>
            <a:pPr marL="285750" marR="0" lvl="0" indent="-285750" algn="l" defTabSz="914400" rtl="0" eaLnBrk="1" fontAlgn="auto" latinLnBrk="0" hangingPunct="1">
              <a:lnSpc>
                <a:spcPct val="100000"/>
              </a:lnSpc>
              <a:spcBef>
                <a:spcPts val="0"/>
              </a:spcBef>
              <a:spcAft>
                <a:spcPts val="0"/>
              </a:spcAft>
              <a:buClr>
                <a:srgbClr val="A271B0"/>
              </a:buClr>
              <a:buSzTx/>
              <a:buFont typeface="Arial" panose="020B0604020202020204" pitchFamily="34" charset="0"/>
              <a:buChar char="•"/>
              <a:tabLst/>
              <a:defRPr/>
            </a:pPr>
            <a:r>
              <a:rPr kumimoji="0" lang="en-GB" sz="1200" b="0" i="0" u="none" strike="noStrike" kern="1200" cap="none" spc="0" normalizeH="0" baseline="0" noProof="0" dirty="0">
                <a:ln>
                  <a:noFill/>
                </a:ln>
                <a:solidFill>
                  <a:srgbClr val="0C2340"/>
                </a:solidFill>
                <a:effectLst/>
                <a:uLnTx/>
                <a:uFillTx/>
                <a:latin typeface="Calibri" panose="020F0502020204030204"/>
                <a:ea typeface="+mn-ea"/>
                <a:cs typeface="+mn-cs"/>
              </a:rPr>
              <a:t>Concurrent use of ET (AI or tamoxifen) allowed for HR+ disease after 6 cycles of T-</a:t>
            </a:r>
            <a:r>
              <a:rPr kumimoji="0" lang="en-GB" sz="1200" b="0" i="0" u="none" strike="noStrike" kern="1200" cap="none" spc="0" normalizeH="0" baseline="0" noProof="0" dirty="0" err="1">
                <a:ln>
                  <a:noFill/>
                </a:ln>
                <a:solidFill>
                  <a:srgbClr val="0C2340"/>
                </a:solidFill>
                <a:effectLst/>
                <a:uLnTx/>
                <a:uFillTx/>
                <a:latin typeface="Calibri" panose="020F0502020204030204"/>
                <a:ea typeface="+mn-ea"/>
                <a:cs typeface="+mn-cs"/>
              </a:rPr>
              <a:t>DXd</a:t>
            </a:r>
            <a:r>
              <a:rPr kumimoji="0" lang="en-GB" sz="1200" b="0" i="0" u="none" strike="noStrike" kern="1200" cap="none" spc="0" normalizeH="0" baseline="0" noProof="0" dirty="0">
                <a:ln>
                  <a:noFill/>
                </a:ln>
                <a:solidFill>
                  <a:srgbClr val="0C2340"/>
                </a:solidFill>
                <a:effectLst/>
                <a:uLnTx/>
                <a:uFillTx/>
                <a:latin typeface="Calibri" panose="020F0502020204030204"/>
                <a:ea typeface="+mn-ea"/>
                <a:cs typeface="+mn-cs"/>
              </a:rPr>
              <a:t> or after stopping </a:t>
            </a:r>
            <a:r>
              <a:rPr kumimoji="0" lang="en-GB" sz="1200" b="0" i="0" u="none" strike="noStrike" kern="1200" cap="none" spc="0" normalizeH="0" baseline="0" noProof="0" dirty="0" err="1">
                <a:ln>
                  <a:noFill/>
                </a:ln>
                <a:solidFill>
                  <a:srgbClr val="0C2340"/>
                </a:solidFill>
                <a:effectLst/>
                <a:uLnTx/>
                <a:uFillTx/>
                <a:latin typeface="Calibri" panose="020F0502020204030204"/>
                <a:ea typeface="+mn-ea"/>
                <a:cs typeface="+mn-cs"/>
              </a:rPr>
              <a:t>taxane</a:t>
            </a:r>
            <a:r>
              <a:rPr kumimoji="0" lang="en-GB" sz="1200" b="0" i="0" u="none" strike="noStrike" kern="1200" cap="none" spc="0" normalizeH="0" baseline="0" noProof="0" dirty="0">
                <a:ln>
                  <a:noFill/>
                </a:ln>
                <a:solidFill>
                  <a:srgbClr val="0C2340"/>
                </a:solidFill>
                <a:effectLst/>
                <a:uLnTx/>
                <a:uFillTx/>
                <a:latin typeface="Calibri" panose="020F0502020204030204"/>
                <a:ea typeface="+mn-ea"/>
                <a:cs typeface="+mn-cs"/>
              </a:rPr>
              <a:t> in the THP arm</a:t>
            </a:r>
          </a:p>
        </p:txBody>
      </p:sp>
      <p:graphicFrame>
        <p:nvGraphicFramePr>
          <p:cNvPr id="10" name="Table 9">
            <a:extLst>
              <a:ext uri="{FF2B5EF4-FFF2-40B4-BE49-F238E27FC236}">
                <a16:creationId xmlns:a16="http://schemas.microsoft.com/office/drawing/2014/main" id="{BF73DD91-2663-C4BD-AEF3-EA3D6CB6B1C4}"/>
              </a:ext>
            </a:extLst>
          </p:cNvPr>
          <p:cNvGraphicFramePr>
            <a:graphicFrameLocks noGrp="1"/>
          </p:cNvGraphicFramePr>
          <p:nvPr/>
        </p:nvGraphicFramePr>
        <p:xfrm>
          <a:off x="7799957" y="1438090"/>
          <a:ext cx="3791399" cy="4947093"/>
        </p:xfrm>
        <a:graphic>
          <a:graphicData uri="http://schemas.openxmlformats.org/drawingml/2006/table">
            <a:tbl>
              <a:tblPr firstRow="1" bandRow="1">
                <a:tableStyleId>{5C22544A-7EE6-4342-B048-85BDC9FD1C3A}</a:tableStyleId>
              </a:tblPr>
              <a:tblGrid>
                <a:gridCol w="1830536">
                  <a:extLst>
                    <a:ext uri="{9D8B030D-6E8A-4147-A177-3AD203B41FA5}">
                      <a16:colId xmlns:a16="http://schemas.microsoft.com/office/drawing/2014/main" val="20000"/>
                    </a:ext>
                  </a:extLst>
                </a:gridCol>
                <a:gridCol w="975975">
                  <a:extLst>
                    <a:ext uri="{9D8B030D-6E8A-4147-A177-3AD203B41FA5}">
                      <a16:colId xmlns:a16="http://schemas.microsoft.com/office/drawing/2014/main" val="20001"/>
                    </a:ext>
                  </a:extLst>
                </a:gridCol>
                <a:gridCol w="984888">
                  <a:extLst>
                    <a:ext uri="{9D8B030D-6E8A-4147-A177-3AD203B41FA5}">
                      <a16:colId xmlns:a16="http://schemas.microsoft.com/office/drawing/2014/main" val="20002"/>
                    </a:ext>
                  </a:extLst>
                </a:gridCol>
              </a:tblGrid>
              <a:tr h="454371">
                <a:tc>
                  <a:txBody>
                    <a:bodyPr/>
                    <a:lstStyle/>
                    <a:p>
                      <a:pPr algn="ctr">
                        <a:lnSpc>
                          <a:spcPts val="1400"/>
                        </a:lnSpc>
                      </a:pPr>
                      <a:endParaRPr sz="1200" dirty="0"/>
                    </a:p>
                  </a:txBody>
                  <a:tcPr>
                    <a:solidFill>
                      <a:srgbClr val="53335C"/>
                    </a:solidFill>
                  </a:tcPr>
                </a:tc>
                <a:tc>
                  <a:txBody>
                    <a:bodyPr/>
                    <a:lstStyle/>
                    <a:p>
                      <a:pPr algn="ctr">
                        <a:lnSpc>
                          <a:spcPts val="1400"/>
                        </a:lnSpc>
                      </a:pPr>
                      <a:r>
                        <a:rPr sz="1200" b="1" dirty="0">
                          <a:solidFill>
                            <a:srgbClr val="FFFFFF"/>
                          </a:solidFill>
                          <a:latin typeface="Calibri"/>
                        </a:rPr>
                        <a:t>T-</a:t>
                      </a:r>
                      <a:r>
                        <a:rPr sz="1200" b="1" dirty="0" err="1">
                          <a:solidFill>
                            <a:srgbClr val="FFFFFF"/>
                          </a:solidFill>
                          <a:latin typeface="Calibri"/>
                        </a:rPr>
                        <a:t>DXd</a:t>
                      </a:r>
                      <a:r>
                        <a:rPr sz="1200" b="1" dirty="0">
                          <a:solidFill>
                            <a:srgbClr val="FFFFFF"/>
                          </a:solidFill>
                          <a:latin typeface="Calibri"/>
                        </a:rPr>
                        <a:t> + P </a:t>
                      </a:r>
                      <a:endParaRPr lang="en-GB" sz="1200" b="1" dirty="0">
                        <a:solidFill>
                          <a:srgbClr val="FFFFFF"/>
                        </a:solidFill>
                        <a:latin typeface="Calibri"/>
                      </a:endParaRPr>
                    </a:p>
                    <a:p>
                      <a:pPr algn="ctr">
                        <a:lnSpc>
                          <a:spcPts val="1400"/>
                        </a:lnSpc>
                      </a:pPr>
                      <a:r>
                        <a:rPr sz="1200" b="1" dirty="0">
                          <a:solidFill>
                            <a:srgbClr val="FFFFFF"/>
                          </a:solidFill>
                          <a:latin typeface="Calibri"/>
                        </a:rPr>
                        <a:t>(n = 383)</a:t>
                      </a:r>
                    </a:p>
                  </a:txBody>
                  <a:tcPr>
                    <a:solidFill>
                      <a:srgbClr val="093484"/>
                    </a:solidFill>
                  </a:tcPr>
                </a:tc>
                <a:tc>
                  <a:txBody>
                    <a:bodyPr/>
                    <a:lstStyle/>
                    <a:p>
                      <a:pPr algn="ctr">
                        <a:lnSpc>
                          <a:spcPts val="1400"/>
                        </a:lnSpc>
                      </a:pPr>
                      <a:r>
                        <a:rPr sz="1200" b="1" dirty="0">
                          <a:solidFill>
                            <a:srgbClr val="FFFFFF"/>
                          </a:solidFill>
                          <a:latin typeface="Calibri"/>
                        </a:rPr>
                        <a:t>THP </a:t>
                      </a:r>
                      <a:endParaRPr lang="en-GB" sz="1200" b="1" dirty="0">
                        <a:solidFill>
                          <a:srgbClr val="FFFFFF"/>
                        </a:solidFill>
                        <a:latin typeface="Calibri"/>
                      </a:endParaRPr>
                    </a:p>
                    <a:p>
                      <a:pPr algn="ctr">
                        <a:lnSpc>
                          <a:spcPts val="1400"/>
                        </a:lnSpc>
                      </a:pPr>
                      <a:r>
                        <a:rPr sz="1200" b="1" dirty="0">
                          <a:solidFill>
                            <a:srgbClr val="FFFFFF"/>
                          </a:solidFill>
                          <a:latin typeface="Calibri"/>
                        </a:rPr>
                        <a:t>(n = 387)</a:t>
                      </a:r>
                    </a:p>
                  </a:txBody>
                  <a:tcPr>
                    <a:solidFill>
                      <a:srgbClr val="545754"/>
                    </a:solidFill>
                  </a:tcPr>
                </a:tc>
                <a:extLst>
                  <a:ext uri="{0D108BD9-81ED-4DB2-BD59-A6C34878D82A}">
                    <a16:rowId xmlns:a16="http://schemas.microsoft.com/office/drawing/2014/main" val="10000"/>
                  </a:ext>
                </a:extLst>
              </a:tr>
              <a:tr h="996518">
                <a:tc>
                  <a:txBody>
                    <a:bodyPr/>
                    <a:lstStyle/>
                    <a:p>
                      <a:pPr algn="l">
                        <a:lnSpc>
                          <a:spcPts val="1400"/>
                        </a:lnSpc>
                      </a:pPr>
                      <a:r>
                        <a:rPr sz="1200" b="1" dirty="0">
                          <a:solidFill>
                            <a:srgbClr val="000000"/>
                          </a:solidFill>
                          <a:latin typeface="Calibri"/>
                        </a:rPr>
                        <a:t>HER2 score by central test, n (%)</a:t>
                      </a:r>
                    </a:p>
                    <a:p>
                      <a:pPr algn="l">
                        <a:lnSpc>
                          <a:spcPts val="1400"/>
                        </a:lnSpc>
                      </a:pPr>
                      <a:r>
                        <a:rPr sz="1200" dirty="0">
                          <a:solidFill>
                            <a:srgbClr val="000000"/>
                          </a:solidFill>
                          <a:latin typeface="Calibri"/>
                        </a:rPr>
                        <a:t>  IHC 3+</a:t>
                      </a:r>
                    </a:p>
                    <a:p>
                      <a:pPr algn="l">
                        <a:lnSpc>
                          <a:spcPts val="1400"/>
                        </a:lnSpc>
                      </a:pPr>
                      <a:r>
                        <a:rPr sz="1200" dirty="0">
                          <a:solidFill>
                            <a:srgbClr val="000000"/>
                          </a:solidFill>
                          <a:latin typeface="Calibri"/>
                        </a:rPr>
                        <a:t>  IHC &lt;3 / ISH+</a:t>
                      </a:r>
                    </a:p>
                    <a:p>
                      <a:pPr algn="l">
                        <a:lnSpc>
                          <a:spcPts val="1400"/>
                        </a:lnSpc>
                      </a:pPr>
                      <a:r>
                        <a:rPr sz="1200" dirty="0">
                          <a:solidFill>
                            <a:srgbClr val="000000"/>
                          </a:solidFill>
                          <a:latin typeface="Calibri"/>
                        </a:rPr>
                        <a:t>  IHC NR / ISH+</a:t>
                      </a:r>
                    </a:p>
                  </a:txBody>
                  <a:tcPr>
                    <a:solidFill>
                      <a:srgbClr val="E9EAED"/>
                    </a:solidFill>
                  </a:tcPr>
                </a:tc>
                <a:tc>
                  <a:txBody>
                    <a:bodyPr/>
                    <a:lstStyle/>
                    <a:p>
                      <a:pPr algn="ctr">
                        <a:lnSpc>
                          <a:spcPts val="1400"/>
                        </a:lnSpc>
                      </a:pPr>
                      <a:endParaRPr lang="en-GB" sz="1200" dirty="0">
                        <a:solidFill>
                          <a:srgbClr val="000000"/>
                        </a:solidFill>
                        <a:latin typeface="Calibri"/>
                      </a:endParaRPr>
                    </a:p>
                    <a:p>
                      <a:pPr algn="ctr">
                        <a:lnSpc>
                          <a:spcPts val="1400"/>
                        </a:lnSpc>
                      </a:pPr>
                      <a:r>
                        <a:rPr sz="1200" dirty="0">
                          <a:solidFill>
                            <a:srgbClr val="000000"/>
                          </a:solidFill>
                          <a:latin typeface="Calibri"/>
                        </a:rPr>
                        <a:t>318 (83.0)</a:t>
                      </a:r>
                    </a:p>
                    <a:p>
                      <a:pPr algn="ctr">
                        <a:lnSpc>
                          <a:spcPts val="1400"/>
                        </a:lnSpc>
                      </a:pPr>
                      <a:r>
                        <a:rPr sz="1200" dirty="0">
                          <a:solidFill>
                            <a:srgbClr val="000000"/>
                          </a:solidFill>
                          <a:latin typeface="Calibri"/>
                        </a:rPr>
                        <a:t>62 (16.2)</a:t>
                      </a:r>
                    </a:p>
                    <a:p>
                      <a:pPr algn="ctr">
                        <a:lnSpc>
                          <a:spcPts val="1400"/>
                        </a:lnSpc>
                      </a:pPr>
                      <a:r>
                        <a:rPr sz="1200" dirty="0">
                          <a:solidFill>
                            <a:srgbClr val="000000"/>
                          </a:solidFill>
                          <a:latin typeface="Calibri"/>
                        </a:rPr>
                        <a:t>3 (0.8)</a:t>
                      </a:r>
                    </a:p>
                  </a:txBody>
                  <a:tcPr>
                    <a:solidFill>
                      <a:srgbClr val="E9EAED"/>
                    </a:solidFill>
                  </a:tcPr>
                </a:tc>
                <a:tc>
                  <a:txBody>
                    <a:bodyPr/>
                    <a:lstStyle/>
                    <a:p>
                      <a:pPr algn="ctr">
                        <a:lnSpc>
                          <a:spcPts val="1400"/>
                        </a:lnSpc>
                      </a:pPr>
                      <a:endParaRPr lang="en-GB" sz="1200" dirty="0">
                        <a:solidFill>
                          <a:srgbClr val="000000"/>
                        </a:solidFill>
                        <a:latin typeface="Calibri"/>
                      </a:endParaRPr>
                    </a:p>
                    <a:p>
                      <a:pPr algn="ctr">
                        <a:lnSpc>
                          <a:spcPts val="1400"/>
                        </a:lnSpc>
                      </a:pPr>
                      <a:r>
                        <a:rPr sz="1200" dirty="0">
                          <a:solidFill>
                            <a:srgbClr val="000000"/>
                          </a:solidFill>
                          <a:latin typeface="Calibri"/>
                        </a:rPr>
                        <a:t>315 (81.4)</a:t>
                      </a:r>
                    </a:p>
                    <a:p>
                      <a:pPr algn="ctr">
                        <a:lnSpc>
                          <a:spcPts val="1400"/>
                        </a:lnSpc>
                      </a:pPr>
                      <a:r>
                        <a:rPr sz="1200" dirty="0">
                          <a:solidFill>
                            <a:srgbClr val="000000"/>
                          </a:solidFill>
                          <a:latin typeface="Calibri"/>
                        </a:rPr>
                        <a:t>71 (18.3)</a:t>
                      </a:r>
                    </a:p>
                    <a:p>
                      <a:pPr algn="ctr">
                        <a:lnSpc>
                          <a:spcPts val="1400"/>
                        </a:lnSpc>
                      </a:pPr>
                      <a:r>
                        <a:rPr sz="1200" dirty="0">
                          <a:solidFill>
                            <a:srgbClr val="000000"/>
                          </a:solidFill>
                          <a:latin typeface="Calibri"/>
                        </a:rPr>
                        <a:t>1 (0.3)</a:t>
                      </a:r>
                    </a:p>
                  </a:txBody>
                  <a:tcPr>
                    <a:solidFill>
                      <a:srgbClr val="E9EAED"/>
                    </a:solidFill>
                  </a:tcPr>
                </a:tc>
                <a:extLst>
                  <a:ext uri="{0D108BD9-81ED-4DB2-BD59-A6C34878D82A}">
                    <a16:rowId xmlns:a16="http://schemas.microsoft.com/office/drawing/2014/main" val="10010"/>
                  </a:ext>
                </a:extLst>
              </a:tr>
              <a:tr h="635086">
                <a:tc>
                  <a:txBody>
                    <a:bodyPr/>
                    <a:lstStyle/>
                    <a:p>
                      <a:pPr algn="l">
                        <a:lnSpc>
                          <a:spcPts val="1400"/>
                        </a:lnSpc>
                      </a:pPr>
                      <a:r>
                        <a:rPr sz="1200" b="1" dirty="0">
                          <a:solidFill>
                            <a:srgbClr val="000000"/>
                          </a:solidFill>
                          <a:latin typeface="Calibri"/>
                        </a:rPr>
                        <a:t>HR status, n (%)</a:t>
                      </a:r>
                    </a:p>
                    <a:p>
                      <a:pPr algn="l">
                        <a:lnSpc>
                          <a:spcPts val="1400"/>
                        </a:lnSpc>
                      </a:pPr>
                      <a:r>
                        <a:rPr sz="1200" dirty="0">
                          <a:solidFill>
                            <a:srgbClr val="000000"/>
                          </a:solidFill>
                          <a:latin typeface="Calibri"/>
                        </a:rPr>
                        <a:t>  Positive*</a:t>
                      </a:r>
                    </a:p>
                    <a:p>
                      <a:pPr algn="l">
                        <a:lnSpc>
                          <a:spcPts val="1400"/>
                        </a:lnSpc>
                      </a:pPr>
                      <a:r>
                        <a:rPr sz="1200" dirty="0">
                          <a:solidFill>
                            <a:srgbClr val="000000"/>
                          </a:solidFill>
                          <a:latin typeface="Calibri"/>
                        </a:rPr>
                        <a:t>  Negative</a:t>
                      </a:r>
                    </a:p>
                  </a:txBody>
                  <a:tcPr>
                    <a:solidFill>
                      <a:srgbClr val="E9EAED"/>
                    </a:solidFill>
                  </a:tcPr>
                </a:tc>
                <a:tc>
                  <a:txBody>
                    <a:bodyPr/>
                    <a:lstStyle/>
                    <a:p>
                      <a:pPr algn="ctr">
                        <a:lnSpc>
                          <a:spcPts val="1400"/>
                        </a:lnSpc>
                      </a:pPr>
                      <a:endParaRPr lang="en-GB" sz="1200" dirty="0">
                        <a:solidFill>
                          <a:srgbClr val="000000"/>
                        </a:solidFill>
                        <a:latin typeface="Calibri"/>
                      </a:endParaRPr>
                    </a:p>
                    <a:p>
                      <a:pPr algn="ctr">
                        <a:lnSpc>
                          <a:spcPts val="1400"/>
                        </a:lnSpc>
                      </a:pPr>
                      <a:r>
                        <a:rPr sz="1200" dirty="0">
                          <a:solidFill>
                            <a:srgbClr val="000000"/>
                          </a:solidFill>
                          <a:latin typeface="Calibri"/>
                        </a:rPr>
                        <a:t>207 (54.0)</a:t>
                      </a:r>
                    </a:p>
                    <a:p>
                      <a:pPr algn="ctr">
                        <a:lnSpc>
                          <a:spcPts val="1400"/>
                        </a:lnSpc>
                      </a:pPr>
                      <a:r>
                        <a:rPr sz="1200" dirty="0">
                          <a:solidFill>
                            <a:srgbClr val="000000"/>
                          </a:solidFill>
                          <a:latin typeface="Calibri"/>
                        </a:rPr>
                        <a:t>176 (46.0)</a:t>
                      </a:r>
                    </a:p>
                  </a:txBody>
                  <a:tcPr>
                    <a:solidFill>
                      <a:srgbClr val="E9EAED"/>
                    </a:solidFill>
                  </a:tcPr>
                </a:tc>
                <a:tc>
                  <a:txBody>
                    <a:bodyPr/>
                    <a:lstStyle/>
                    <a:p>
                      <a:pPr algn="ctr">
                        <a:lnSpc>
                          <a:spcPts val="1400"/>
                        </a:lnSpc>
                      </a:pPr>
                      <a:endParaRPr lang="en-GB" sz="1200" dirty="0">
                        <a:solidFill>
                          <a:srgbClr val="000000"/>
                        </a:solidFill>
                        <a:latin typeface="Calibri"/>
                      </a:endParaRPr>
                    </a:p>
                    <a:p>
                      <a:pPr algn="ctr">
                        <a:lnSpc>
                          <a:spcPts val="1400"/>
                        </a:lnSpc>
                      </a:pPr>
                      <a:r>
                        <a:rPr sz="1200" dirty="0">
                          <a:solidFill>
                            <a:srgbClr val="000000"/>
                          </a:solidFill>
                          <a:latin typeface="Calibri"/>
                        </a:rPr>
                        <a:t>209 (54.0)</a:t>
                      </a:r>
                    </a:p>
                    <a:p>
                      <a:pPr algn="ctr">
                        <a:lnSpc>
                          <a:spcPts val="1400"/>
                        </a:lnSpc>
                      </a:pPr>
                      <a:r>
                        <a:rPr sz="1200" dirty="0">
                          <a:solidFill>
                            <a:srgbClr val="000000"/>
                          </a:solidFill>
                          <a:latin typeface="Calibri"/>
                        </a:rPr>
                        <a:t>178 (46.0)</a:t>
                      </a:r>
                    </a:p>
                  </a:txBody>
                  <a:tcPr>
                    <a:solidFill>
                      <a:srgbClr val="E9EAED"/>
                    </a:solidFill>
                  </a:tcPr>
                </a:tc>
                <a:extLst>
                  <a:ext uri="{0D108BD9-81ED-4DB2-BD59-A6C34878D82A}">
                    <a16:rowId xmlns:a16="http://schemas.microsoft.com/office/drawing/2014/main" val="10014"/>
                  </a:ext>
                </a:extLst>
              </a:tr>
              <a:tr h="454371">
                <a:tc>
                  <a:txBody>
                    <a:bodyPr/>
                    <a:lstStyle/>
                    <a:p>
                      <a:pPr algn="l">
                        <a:lnSpc>
                          <a:spcPts val="1400"/>
                        </a:lnSpc>
                      </a:pPr>
                      <a:r>
                        <a:rPr sz="1200" b="1" dirty="0">
                          <a:solidFill>
                            <a:srgbClr val="000000"/>
                          </a:solidFill>
                          <a:latin typeface="Calibri"/>
                        </a:rPr>
                        <a:t>De-novo disease at diagnosis, n (%)</a:t>
                      </a:r>
                    </a:p>
                  </a:txBody>
                  <a:tcPr>
                    <a:solidFill>
                      <a:srgbClr val="D1CDD2"/>
                    </a:solidFill>
                  </a:tcPr>
                </a:tc>
                <a:tc>
                  <a:txBody>
                    <a:bodyPr/>
                    <a:lstStyle/>
                    <a:p>
                      <a:pPr algn="ctr">
                        <a:lnSpc>
                          <a:spcPts val="1400"/>
                        </a:lnSpc>
                      </a:pPr>
                      <a:r>
                        <a:rPr sz="1200" dirty="0">
                          <a:solidFill>
                            <a:srgbClr val="000000"/>
                          </a:solidFill>
                          <a:latin typeface="Calibri"/>
                        </a:rPr>
                        <a:t>200 (52.2)</a:t>
                      </a:r>
                    </a:p>
                  </a:txBody>
                  <a:tcPr>
                    <a:solidFill>
                      <a:srgbClr val="D1CDD2"/>
                    </a:solidFill>
                  </a:tcPr>
                </a:tc>
                <a:tc>
                  <a:txBody>
                    <a:bodyPr/>
                    <a:lstStyle/>
                    <a:p>
                      <a:pPr algn="ctr">
                        <a:lnSpc>
                          <a:spcPts val="1400"/>
                        </a:lnSpc>
                      </a:pPr>
                      <a:r>
                        <a:rPr sz="1200" dirty="0">
                          <a:solidFill>
                            <a:srgbClr val="000000"/>
                          </a:solidFill>
                          <a:latin typeface="Calibri"/>
                        </a:rPr>
                        <a:t>200 (51.7)</a:t>
                      </a:r>
                    </a:p>
                  </a:txBody>
                  <a:tcPr>
                    <a:solidFill>
                      <a:srgbClr val="D1CDD2"/>
                    </a:solidFill>
                  </a:tcPr>
                </a:tc>
                <a:extLst>
                  <a:ext uri="{0D108BD9-81ED-4DB2-BD59-A6C34878D82A}">
                    <a16:rowId xmlns:a16="http://schemas.microsoft.com/office/drawing/2014/main" val="10017"/>
                  </a:ext>
                </a:extLst>
              </a:tr>
              <a:tr h="454371">
                <a:tc>
                  <a:txBody>
                    <a:bodyPr/>
                    <a:lstStyle/>
                    <a:p>
                      <a:pPr algn="l">
                        <a:lnSpc>
                          <a:spcPts val="1400"/>
                        </a:lnSpc>
                      </a:pPr>
                      <a:r>
                        <a:rPr sz="1200" b="1" dirty="0">
                          <a:solidFill>
                            <a:srgbClr val="000000"/>
                          </a:solidFill>
                          <a:latin typeface="Calibri"/>
                        </a:rPr>
                        <a:t>PIK3CA mutations detected, n (%)</a:t>
                      </a:r>
                    </a:p>
                  </a:txBody>
                  <a:tcPr>
                    <a:solidFill>
                      <a:srgbClr val="E9EAED"/>
                    </a:solidFill>
                  </a:tcPr>
                </a:tc>
                <a:tc>
                  <a:txBody>
                    <a:bodyPr/>
                    <a:lstStyle/>
                    <a:p>
                      <a:pPr algn="ctr">
                        <a:lnSpc>
                          <a:spcPts val="1400"/>
                        </a:lnSpc>
                      </a:pPr>
                      <a:r>
                        <a:rPr sz="1200" dirty="0">
                          <a:solidFill>
                            <a:srgbClr val="000000"/>
                          </a:solidFill>
                          <a:latin typeface="Calibri"/>
                        </a:rPr>
                        <a:t>116 (30.3)</a:t>
                      </a:r>
                    </a:p>
                  </a:txBody>
                  <a:tcPr>
                    <a:solidFill>
                      <a:srgbClr val="E9EAED"/>
                    </a:solidFill>
                  </a:tcPr>
                </a:tc>
                <a:tc>
                  <a:txBody>
                    <a:bodyPr/>
                    <a:lstStyle/>
                    <a:p>
                      <a:pPr algn="ctr">
                        <a:lnSpc>
                          <a:spcPts val="1400"/>
                        </a:lnSpc>
                      </a:pPr>
                      <a:r>
                        <a:rPr sz="1200" dirty="0">
                          <a:solidFill>
                            <a:srgbClr val="000000"/>
                          </a:solidFill>
                          <a:latin typeface="Calibri"/>
                        </a:rPr>
                        <a:t>121 (31.3)</a:t>
                      </a:r>
                    </a:p>
                  </a:txBody>
                  <a:tcPr>
                    <a:solidFill>
                      <a:srgbClr val="E9EAED"/>
                    </a:solidFill>
                  </a:tcPr>
                </a:tc>
                <a:extLst>
                  <a:ext uri="{0D108BD9-81ED-4DB2-BD59-A6C34878D82A}">
                    <a16:rowId xmlns:a16="http://schemas.microsoft.com/office/drawing/2014/main" val="10018"/>
                  </a:ext>
                </a:extLst>
              </a:tr>
              <a:tr h="273655">
                <a:tc>
                  <a:txBody>
                    <a:bodyPr/>
                    <a:lstStyle/>
                    <a:p>
                      <a:pPr algn="l">
                        <a:lnSpc>
                          <a:spcPts val="1400"/>
                        </a:lnSpc>
                      </a:pPr>
                      <a:r>
                        <a:rPr sz="1200" b="1" dirty="0">
                          <a:solidFill>
                            <a:srgbClr val="000000"/>
                          </a:solidFill>
                          <a:latin typeface="Calibri"/>
                        </a:rPr>
                        <a:t>Brain metastases, n (%)†</a:t>
                      </a:r>
                    </a:p>
                  </a:txBody>
                  <a:tcPr>
                    <a:solidFill>
                      <a:srgbClr val="D1CDD2"/>
                    </a:solidFill>
                  </a:tcPr>
                </a:tc>
                <a:tc>
                  <a:txBody>
                    <a:bodyPr/>
                    <a:lstStyle/>
                    <a:p>
                      <a:pPr algn="ctr">
                        <a:lnSpc>
                          <a:spcPts val="1400"/>
                        </a:lnSpc>
                      </a:pPr>
                      <a:r>
                        <a:rPr sz="1200">
                          <a:solidFill>
                            <a:srgbClr val="000000"/>
                          </a:solidFill>
                          <a:latin typeface="Calibri"/>
                        </a:rPr>
                        <a:t>25 (6.5)</a:t>
                      </a:r>
                    </a:p>
                  </a:txBody>
                  <a:tcPr>
                    <a:solidFill>
                      <a:srgbClr val="D1CDD2"/>
                    </a:solidFill>
                  </a:tcPr>
                </a:tc>
                <a:tc>
                  <a:txBody>
                    <a:bodyPr/>
                    <a:lstStyle/>
                    <a:p>
                      <a:pPr algn="ctr">
                        <a:lnSpc>
                          <a:spcPts val="1400"/>
                        </a:lnSpc>
                      </a:pPr>
                      <a:r>
                        <a:rPr sz="1200" dirty="0">
                          <a:solidFill>
                            <a:srgbClr val="000000"/>
                          </a:solidFill>
                          <a:latin typeface="Calibri"/>
                        </a:rPr>
                        <a:t>22 (5.7)</a:t>
                      </a:r>
                    </a:p>
                  </a:txBody>
                  <a:tcPr>
                    <a:solidFill>
                      <a:srgbClr val="D1CDD2"/>
                    </a:solidFill>
                  </a:tcPr>
                </a:tc>
                <a:extLst>
                  <a:ext uri="{0D108BD9-81ED-4DB2-BD59-A6C34878D82A}">
                    <a16:rowId xmlns:a16="http://schemas.microsoft.com/office/drawing/2014/main" val="10019"/>
                  </a:ext>
                </a:extLst>
              </a:tr>
              <a:tr h="337176">
                <a:tc>
                  <a:txBody>
                    <a:bodyPr/>
                    <a:lstStyle/>
                    <a:p>
                      <a:pPr algn="l">
                        <a:lnSpc>
                          <a:spcPts val="1400"/>
                        </a:lnSpc>
                      </a:pPr>
                      <a:r>
                        <a:rPr sz="1200" b="1" dirty="0">
                          <a:solidFill>
                            <a:srgbClr val="000000"/>
                          </a:solidFill>
                          <a:latin typeface="Calibri"/>
                        </a:rPr>
                        <a:t>Visceral metastases, n (%)</a:t>
                      </a:r>
                    </a:p>
                  </a:txBody>
                  <a:tcPr>
                    <a:solidFill>
                      <a:srgbClr val="E9EAED"/>
                    </a:solidFill>
                  </a:tcPr>
                </a:tc>
                <a:tc>
                  <a:txBody>
                    <a:bodyPr/>
                    <a:lstStyle/>
                    <a:p>
                      <a:pPr algn="ctr">
                        <a:lnSpc>
                          <a:spcPts val="1400"/>
                        </a:lnSpc>
                      </a:pPr>
                      <a:r>
                        <a:rPr sz="1200">
                          <a:solidFill>
                            <a:srgbClr val="000000"/>
                          </a:solidFill>
                          <a:latin typeface="Calibri"/>
                        </a:rPr>
                        <a:t>281 (73.4)</a:t>
                      </a:r>
                    </a:p>
                  </a:txBody>
                  <a:tcPr>
                    <a:solidFill>
                      <a:srgbClr val="E9EAED"/>
                    </a:solidFill>
                  </a:tcPr>
                </a:tc>
                <a:tc>
                  <a:txBody>
                    <a:bodyPr/>
                    <a:lstStyle/>
                    <a:p>
                      <a:pPr algn="ctr">
                        <a:lnSpc>
                          <a:spcPts val="1400"/>
                        </a:lnSpc>
                      </a:pPr>
                      <a:r>
                        <a:rPr sz="1200" dirty="0">
                          <a:solidFill>
                            <a:srgbClr val="000000"/>
                          </a:solidFill>
                          <a:latin typeface="Calibri"/>
                        </a:rPr>
                        <a:t>268 (69.3)</a:t>
                      </a:r>
                    </a:p>
                  </a:txBody>
                  <a:tcPr>
                    <a:solidFill>
                      <a:srgbClr val="E9EAED"/>
                    </a:solidFill>
                  </a:tcPr>
                </a:tc>
                <a:extLst>
                  <a:ext uri="{0D108BD9-81ED-4DB2-BD59-A6C34878D82A}">
                    <a16:rowId xmlns:a16="http://schemas.microsoft.com/office/drawing/2014/main" val="10020"/>
                  </a:ext>
                </a:extLst>
              </a:tr>
              <a:tr h="446046">
                <a:tc gridSpan="3">
                  <a:txBody>
                    <a:bodyPr/>
                    <a:lstStyle/>
                    <a:p>
                      <a:pPr algn="l">
                        <a:lnSpc>
                          <a:spcPts val="1400"/>
                        </a:lnSpc>
                      </a:pPr>
                      <a:r>
                        <a:rPr lang="en-US" sz="1400" b="1" dirty="0">
                          <a:solidFill>
                            <a:schemeClr val="tx2"/>
                          </a:solidFill>
                          <a:latin typeface="Calibri"/>
                        </a:rPr>
                        <a:t>Prior therapies</a:t>
                      </a:r>
                    </a:p>
                    <a:p>
                      <a:pPr algn="l">
                        <a:lnSpc>
                          <a:spcPts val="1400"/>
                        </a:lnSpc>
                      </a:pPr>
                      <a:r>
                        <a:rPr lang="en-US" sz="1400" b="1" dirty="0">
                          <a:solidFill>
                            <a:schemeClr val="tx2"/>
                          </a:solidFill>
                          <a:latin typeface="Calibri"/>
                        </a:rPr>
                        <a:t>(neo)adjuvant setting</a:t>
                      </a:r>
                      <a:endParaRPr sz="1400" b="1" dirty="0">
                        <a:solidFill>
                          <a:schemeClr val="tx2"/>
                        </a:solidFill>
                        <a:latin typeface="Calibri"/>
                      </a:endParaRPr>
                    </a:p>
                  </a:txBody>
                  <a:tcPr anchor="ctr">
                    <a:solidFill>
                      <a:srgbClr val="E9EAED"/>
                    </a:solidFill>
                  </a:tcPr>
                </a:tc>
                <a:tc hMerge="1">
                  <a:txBody>
                    <a:bodyPr/>
                    <a:lstStyle/>
                    <a:p>
                      <a:pPr algn="ctr">
                        <a:lnSpc>
                          <a:spcPts val="1400"/>
                        </a:lnSpc>
                      </a:pPr>
                      <a:endParaRPr sz="1200" dirty="0">
                        <a:solidFill>
                          <a:srgbClr val="000000"/>
                        </a:solidFill>
                        <a:latin typeface="Calibri"/>
                      </a:endParaRPr>
                    </a:p>
                  </a:txBody>
                  <a:tcPr>
                    <a:solidFill>
                      <a:srgbClr val="E9EAED"/>
                    </a:solidFill>
                  </a:tcPr>
                </a:tc>
                <a:tc hMerge="1">
                  <a:txBody>
                    <a:bodyPr/>
                    <a:lstStyle/>
                    <a:p>
                      <a:pPr algn="ctr">
                        <a:lnSpc>
                          <a:spcPts val="1400"/>
                        </a:lnSpc>
                      </a:pPr>
                      <a:endParaRPr sz="1200" dirty="0">
                        <a:solidFill>
                          <a:srgbClr val="000000"/>
                        </a:solidFill>
                        <a:latin typeface="Calibri"/>
                      </a:endParaRPr>
                    </a:p>
                  </a:txBody>
                  <a:tcPr>
                    <a:solidFill>
                      <a:srgbClr val="E9EAED"/>
                    </a:solidFill>
                  </a:tcPr>
                </a:tc>
                <a:extLst>
                  <a:ext uri="{0D108BD9-81ED-4DB2-BD59-A6C34878D82A}">
                    <a16:rowId xmlns:a16="http://schemas.microsoft.com/office/drawing/2014/main" val="2242477839"/>
                  </a:ext>
                </a:extLst>
              </a:tr>
              <a:tr h="446046">
                <a:tc>
                  <a:txBody>
                    <a:bodyPr/>
                    <a:lstStyle/>
                    <a:p>
                      <a:pPr algn="l">
                        <a:lnSpc>
                          <a:spcPts val="1400"/>
                        </a:lnSpc>
                      </a:pPr>
                      <a:r>
                        <a:rPr lang="en-US" sz="1200" b="1" dirty="0">
                          <a:solidFill>
                            <a:srgbClr val="000000"/>
                          </a:solidFill>
                          <a:latin typeface="Calibri"/>
                        </a:rPr>
                        <a:t>Prior chemotherapy</a:t>
                      </a:r>
                      <a:endParaRPr sz="1200" b="1" dirty="0">
                        <a:solidFill>
                          <a:srgbClr val="000000"/>
                        </a:solidFill>
                        <a:latin typeface="Calibri"/>
                      </a:endParaRPr>
                    </a:p>
                  </a:txBody>
                  <a:tcPr anchor="ctr">
                    <a:solidFill>
                      <a:srgbClr val="E9EAED"/>
                    </a:solidFill>
                  </a:tcPr>
                </a:tc>
                <a:tc>
                  <a:txBody>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lang="en-US" sz="1200" dirty="0">
                          <a:solidFill>
                            <a:srgbClr val="000000"/>
                          </a:solidFill>
                          <a:latin typeface="Calibri"/>
                        </a:rPr>
                        <a:t>159 (41.5%)</a:t>
                      </a:r>
                    </a:p>
                  </a:txBody>
                  <a:tcPr anchor="ctr">
                    <a:solidFill>
                      <a:srgbClr val="E9EAED"/>
                    </a:solidFill>
                  </a:tcPr>
                </a:tc>
                <a:tc>
                  <a:txBody>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lang="en-US" sz="1200" dirty="0">
                          <a:solidFill>
                            <a:srgbClr val="000000"/>
                          </a:solidFill>
                          <a:latin typeface="Calibri"/>
                        </a:rPr>
                        <a:t>152 (39.3%)</a:t>
                      </a:r>
                    </a:p>
                  </a:txBody>
                  <a:tcPr anchor="ctr">
                    <a:solidFill>
                      <a:srgbClr val="E9EAED"/>
                    </a:solidFill>
                  </a:tcPr>
                </a:tc>
                <a:extLst>
                  <a:ext uri="{0D108BD9-81ED-4DB2-BD59-A6C34878D82A}">
                    <a16:rowId xmlns:a16="http://schemas.microsoft.com/office/drawing/2014/main" val="536073763"/>
                  </a:ext>
                </a:extLst>
              </a:tr>
              <a:tr h="446046">
                <a:tc>
                  <a:txBody>
                    <a:bodyPr/>
                    <a:lstStyle/>
                    <a:p>
                      <a:pPr algn="l">
                        <a:lnSpc>
                          <a:spcPts val="1400"/>
                        </a:lnSpc>
                      </a:pPr>
                      <a:r>
                        <a:rPr lang="en-US" sz="1200" b="1" dirty="0">
                          <a:solidFill>
                            <a:srgbClr val="000000"/>
                          </a:solidFill>
                          <a:latin typeface="Calibri"/>
                        </a:rPr>
                        <a:t>Prior targeted therapy</a:t>
                      </a:r>
                      <a:endParaRPr sz="1200" b="1" dirty="0">
                        <a:solidFill>
                          <a:srgbClr val="000000"/>
                        </a:solidFill>
                        <a:latin typeface="Calibri"/>
                      </a:endParaRPr>
                    </a:p>
                  </a:txBody>
                  <a:tcPr anchor="ctr">
                    <a:solidFill>
                      <a:srgbClr val="E9EAED"/>
                    </a:solidFill>
                  </a:tcPr>
                </a:tc>
                <a:tc>
                  <a:txBody>
                    <a:bodyPr/>
                    <a:lstStyle/>
                    <a:p>
                      <a:pPr algn="ctr">
                        <a:lnSpc>
                          <a:spcPts val="1400"/>
                        </a:lnSpc>
                      </a:pPr>
                      <a:r>
                        <a:rPr lang="en-US" sz="1200" dirty="0">
                          <a:solidFill>
                            <a:srgbClr val="000000"/>
                          </a:solidFill>
                          <a:latin typeface="Calibri"/>
                        </a:rPr>
                        <a:t>112 (29.2)</a:t>
                      </a:r>
                      <a:endParaRPr sz="1200" dirty="0">
                        <a:solidFill>
                          <a:srgbClr val="000000"/>
                        </a:solidFill>
                        <a:latin typeface="Calibri"/>
                      </a:endParaRPr>
                    </a:p>
                  </a:txBody>
                  <a:tcPr anchor="ctr">
                    <a:solidFill>
                      <a:srgbClr val="E9EAED"/>
                    </a:solidFill>
                  </a:tcPr>
                </a:tc>
                <a:tc>
                  <a:txBody>
                    <a:bodyPr/>
                    <a:lstStyle/>
                    <a:p>
                      <a:pPr algn="ctr">
                        <a:lnSpc>
                          <a:spcPts val="1400"/>
                        </a:lnSpc>
                      </a:pPr>
                      <a:r>
                        <a:rPr lang="en-US" sz="1200" dirty="0">
                          <a:solidFill>
                            <a:srgbClr val="000000"/>
                          </a:solidFill>
                          <a:latin typeface="Calibri"/>
                        </a:rPr>
                        <a:t>108 (27.9)</a:t>
                      </a:r>
                      <a:endParaRPr sz="1200" dirty="0">
                        <a:solidFill>
                          <a:srgbClr val="000000"/>
                        </a:solidFill>
                        <a:latin typeface="Calibri"/>
                      </a:endParaRPr>
                    </a:p>
                  </a:txBody>
                  <a:tcPr anchor="ctr">
                    <a:solidFill>
                      <a:srgbClr val="E9EAED"/>
                    </a:solidFill>
                  </a:tcPr>
                </a:tc>
                <a:extLst>
                  <a:ext uri="{0D108BD9-81ED-4DB2-BD59-A6C34878D82A}">
                    <a16:rowId xmlns:a16="http://schemas.microsoft.com/office/drawing/2014/main" val="768703444"/>
                  </a:ext>
                </a:extLst>
              </a:tr>
            </a:tbl>
          </a:graphicData>
        </a:graphic>
      </p:graphicFrame>
      <p:sp>
        <p:nvSpPr>
          <p:cNvPr id="12" name="Rectangle 11">
            <a:extLst>
              <a:ext uri="{FF2B5EF4-FFF2-40B4-BE49-F238E27FC236}">
                <a16:creationId xmlns:a16="http://schemas.microsoft.com/office/drawing/2014/main" id="{90F09D26-50DA-5F83-7AAD-66CF2519680A}"/>
              </a:ext>
            </a:extLst>
          </p:cNvPr>
          <p:cNvSpPr/>
          <p:nvPr/>
        </p:nvSpPr>
        <p:spPr>
          <a:xfrm>
            <a:off x="701105" y="4530116"/>
            <a:ext cx="1897379" cy="1263394"/>
          </a:xfrm>
          <a:prstGeom prst="rect">
            <a:avLst/>
          </a:prstGeom>
          <a:solidFill>
            <a:schemeClr val="accent2">
              <a:lumMod val="20000"/>
              <a:lumOff val="8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t"/>
          <a:lstStyle/>
          <a:p>
            <a:pPr marL="0" marR="0" lvl="0" indent="0" algn="l" defTabSz="914400" rtl="0" eaLnBrk="1" fontAlgn="base" latinLnBrk="0" hangingPunct="1">
              <a:lnSpc>
                <a:spcPts val="1940"/>
              </a:lnSpc>
              <a:spcBef>
                <a:spcPct val="0"/>
              </a:spcBef>
              <a:spcAft>
                <a:spcPts val="200"/>
              </a:spcAft>
              <a:buClrTx/>
              <a:buSzTx/>
              <a:buFontTx/>
              <a:buNone/>
              <a:tabLst/>
              <a:defRPr/>
            </a:pPr>
            <a:r>
              <a:rPr kumimoji="0" lang="en-US" sz="1200" b="1" i="0" u="none" strike="noStrike" kern="1200" cap="none" spc="0" normalizeH="0" baseline="0" noProof="0" dirty="0">
                <a:ln>
                  <a:noFill/>
                </a:ln>
                <a:solidFill>
                  <a:srgbClr val="223341"/>
                </a:solidFill>
                <a:effectLst/>
                <a:uLnTx/>
                <a:uFillTx/>
                <a:latin typeface="Calibri" panose="020F0502020204030204"/>
                <a:ea typeface="+mn-ea"/>
                <a:cs typeface="+mn-cs"/>
              </a:rPr>
              <a:t>Primary Endpoint:</a:t>
            </a:r>
          </a:p>
          <a:p>
            <a:pPr marL="285750" marR="0" lvl="0" indent="-285750"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23341"/>
                </a:solidFill>
                <a:effectLst/>
                <a:uLnTx/>
                <a:uFillTx/>
                <a:latin typeface="Calibri" panose="020F0502020204030204"/>
                <a:ea typeface="+mn-ea"/>
                <a:cs typeface="+mn-cs"/>
              </a:rPr>
              <a:t>PFS by BICR</a:t>
            </a:r>
          </a:p>
          <a:p>
            <a:pPr marL="0" marR="0" lvl="0" indent="0" algn="l" defTabSz="914400" rtl="0" eaLnBrk="1" fontAlgn="base" latinLnBrk="0" hangingPunct="1">
              <a:lnSpc>
                <a:spcPts val="1940"/>
              </a:lnSpc>
              <a:spcBef>
                <a:spcPct val="0"/>
              </a:spcBef>
              <a:spcAft>
                <a:spcPts val="200"/>
              </a:spcAft>
              <a:buClrTx/>
              <a:buSzTx/>
              <a:buFontTx/>
              <a:buNone/>
              <a:tabLst/>
              <a:defRPr/>
            </a:pPr>
            <a:r>
              <a:rPr kumimoji="0" lang="en-US" sz="1200" b="1" i="0" u="none" strike="noStrike" kern="1200" cap="none" spc="0" normalizeH="0" baseline="0" noProof="0" dirty="0">
                <a:ln>
                  <a:noFill/>
                </a:ln>
                <a:solidFill>
                  <a:srgbClr val="223341"/>
                </a:solidFill>
                <a:effectLst/>
                <a:uLnTx/>
                <a:uFillTx/>
                <a:latin typeface="Calibri" panose="020F0502020204030204"/>
                <a:ea typeface="+mn-ea"/>
                <a:cs typeface="+mn-cs"/>
              </a:rPr>
              <a:t>Key Secondary Endpoint:</a:t>
            </a:r>
          </a:p>
          <a:p>
            <a:pPr marL="285750" marR="0" lvl="0" indent="-285750" algn="l" defTabSz="914400" rtl="0" eaLnBrk="1" fontAlgn="base" latinLnBrk="0" hangingPunct="1">
              <a:lnSpc>
                <a:spcPts val="1940"/>
              </a:lnSpc>
              <a:spcBef>
                <a:spcPct val="0"/>
              </a:spcBef>
              <a:spcAft>
                <a:spcPts val="2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23341"/>
                </a:solidFill>
                <a:effectLst/>
                <a:uLnTx/>
                <a:uFillTx/>
                <a:latin typeface="Calibri" panose="020F0502020204030204"/>
                <a:ea typeface="+mn-ea"/>
                <a:cs typeface="+mn-cs"/>
              </a:rPr>
              <a:t>OS (Overall Survival)</a:t>
            </a:r>
          </a:p>
        </p:txBody>
      </p:sp>
      <p:sp>
        <p:nvSpPr>
          <p:cNvPr id="13" name="Rectangle 12">
            <a:extLst>
              <a:ext uri="{FF2B5EF4-FFF2-40B4-BE49-F238E27FC236}">
                <a16:creationId xmlns:a16="http://schemas.microsoft.com/office/drawing/2014/main" id="{F59E091E-22CA-4303-2F0F-20813696981A}"/>
              </a:ext>
            </a:extLst>
          </p:cNvPr>
          <p:cNvSpPr/>
          <p:nvPr/>
        </p:nvSpPr>
        <p:spPr>
          <a:xfrm>
            <a:off x="4609475" y="2156060"/>
            <a:ext cx="1878620" cy="147905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4" name="TextBox 13">
            <a:extLst>
              <a:ext uri="{FF2B5EF4-FFF2-40B4-BE49-F238E27FC236}">
                <a16:creationId xmlns:a16="http://schemas.microsoft.com/office/drawing/2014/main" id="{5FE605C8-3171-2458-A6D7-15F7A9F1943D}"/>
              </a:ext>
            </a:extLst>
          </p:cNvPr>
          <p:cNvSpPr txBox="1"/>
          <p:nvPr/>
        </p:nvSpPr>
        <p:spPr>
          <a:xfrm>
            <a:off x="9985216" y="6604274"/>
            <a:ext cx="192713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C2340"/>
                </a:solidFill>
                <a:effectLst/>
                <a:uLnTx/>
                <a:uFillTx/>
                <a:latin typeface="Arial" panose="020B0604020202020204"/>
                <a:ea typeface="+mn-ea"/>
                <a:cs typeface="+mn-cs"/>
              </a:rPr>
              <a:t>Tolaney</a:t>
            </a:r>
            <a:r>
              <a:rPr kumimoji="0" lang="en-US" sz="1000" b="0" i="0" u="none" strike="noStrike" kern="1200" cap="none" spc="0" normalizeH="0" baseline="0" noProof="0" dirty="0">
                <a:ln>
                  <a:noFill/>
                </a:ln>
                <a:solidFill>
                  <a:srgbClr val="0C2340"/>
                </a:solidFill>
                <a:effectLst/>
                <a:uLnTx/>
                <a:uFillTx/>
                <a:latin typeface="Arial" panose="020B0604020202020204"/>
                <a:ea typeface="+mn-ea"/>
                <a:cs typeface="+mn-cs"/>
              </a:rPr>
              <a:t> SM et al. ASCO 2025 </a:t>
            </a:r>
          </a:p>
        </p:txBody>
      </p:sp>
      <p:pic>
        <p:nvPicPr>
          <p:cNvPr id="15" name="Picture 14">
            <a:extLst>
              <a:ext uri="{FF2B5EF4-FFF2-40B4-BE49-F238E27FC236}">
                <a16:creationId xmlns:a16="http://schemas.microsoft.com/office/drawing/2014/main" id="{0DA1B77E-C8D9-985E-ED0D-2DE4704469C7}"/>
              </a:ext>
            </a:extLst>
          </p:cNvPr>
          <p:cNvPicPr>
            <a:picLocks noChangeAspect="1"/>
          </p:cNvPicPr>
          <p:nvPr/>
        </p:nvPicPr>
        <p:blipFill>
          <a:blip r:embed="rId4"/>
          <a:stretch>
            <a:fillRect/>
          </a:stretch>
        </p:blipFill>
        <p:spPr>
          <a:xfrm>
            <a:off x="520158" y="6609761"/>
            <a:ext cx="2979432" cy="219857"/>
          </a:xfrm>
          <a:prstGeom prst="rect">
            <a:avLst/>
          </a:prstGeom>
        </p:spPr>
      </p:pic>
    </p:spTree>
    <p:extLst>
      <p:ext uri="{BB962C8B-B14F-4D97-AF65-F5344CB8AC3E}">
        <p14:creationId xmlns:p14="http://schemas.microsoft.com/office/powerpoint/2010/main" val="318426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47E92-1876-EC02-DD4C-A4E8AAC7BCF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2A5F4C3-4AE4-4659-CF06-5A7524708B1B}"/>
              </a:ext>
            </a:extLst>
          </p:cNvPr>
          <p:cNvSpPr>
            <a:spLocks noGrp="1"/>
          </p:cNvSpPr>
          <p:nvPr>
            <p:ph type="title"/>
          </p:nvPr>
        </p:nvSpPr>
        <p:spPr>
          <a:xfrm>
            <a:off x="354194" y="227246"/>
            <a:ext cx="11668539" cy="1082439"/>
          </a:xfrm>
        </p:spPr>
        <p:txBody>
          <a:bodyPr/>
          <a:lstStyle/>
          <a:p>
            <a:r>
              <a:rPr lang="en-US" sz="3200"/>
              <a:t>DESTINY-Breast09: PFS </a:t>
            </a:r>
            <a:r>
              <a:rPr lang="en-US" sz="3200" dirty="0"/>
              <a:t>(BICR) Primary endpoint</a:t>
            </a:r>
          </a:p>
        </p:txBody>
      </p:sp>
      <p:sp>
        <p:nvSpPr>
          <p:cNvPr id="6" name="TextBox 5">
            <a:extLst>
              <a:ext uri="{FF2B5EF4-FFF2-40B4-BE49-F238E27FC236}">
                <a16:creationId xmlns:a16="http://schemas.microsoft.com/office/drawing/2014/main" id="{44190584-4822-4B94-FC2D-6367A86549BE}"/>
              </a:ext>
            </a:extLst>
          </p:cNvPr>
          <p:cNvSpPr txBox="1"/>
          <p:nvPr/>
        </p:nvSpPr>
        <p:spPr>
          <a:xfrm>
            <a:off x="8009263" y="6630754"/>
            <a:ext cx="4182737"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Tolaney</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S et al. ASCO 2025;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Tolaney</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SM et al. N Engl J Med 2025.</a:t>
            </a:r>
          </a:p>
        </p:txBody>
      </p:sp>
      <p:grpSp>
        <p:nvGrpSpPr>
          <p:cNvPr id="7" name="Group 6">
            <a:extLst>
              <a:ext uri="{FF2B5EF4-FFF2-40B4-BE49-F238E27FC236}">
                <a16:creationId xmlns:a16="http://schemas.microsoft.com/office/drawing/2014/main" id="{08DBCB88-FC27-5B40-D695-EEF29BE4370C}"/>
              </a:ext>
            </a:extLst>
          </p:cNvPr>
          <p:cNvGrpSpPr/>
          <p:nvPr/>
        </p:nvGrpSpPr>
        <p:grpSpPr>
          <a:xfrm>
            <a:off x="354194" y="839755"/>
            <a:ext cx="10627937" cy="4819403"/>
            <a:chOff x="365913" y="849086"/>
            <a:chExt cx="11460174" cy="5318733"/>
          </a:xfrm>
        </p:grpSpPr>
        <p:pic>
          <p:nvPicPr>
            <p:cNvPr id="4" name="Picture 3">
              <a:extLst>
                <a:ext uri="{FF2B5EF4-FFF2-40B4-BE49-F238E27FC236}">
                  <a16:creationId xmlns:a16="http://schemas.microsoft.com/office/drawing/2014/main" id="{FA92756A-7594-E589-9DD7-621E92F1771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t="2901"/>
            <a:stretch>
              <a:fillRect/>
            </a:stretch>
          </p:blipFill>
          <p:spPr>
            <a:xfrm>
              <a:off x="365913" y="849086"/>
              <a:ext cx="11460174" cy="5318733"/>
            </a:xfrm>
            <a:prstGeom prst="rect">
              <a:avLst/>
            </a:prstGeom>
          </p:spPr>
        </p:pic>
        <p:sp>
          <p:nvSpPr>
            <p:cNvPr id="5" name="Rectangle 4">
              <a:extLst>
                <a:ext uri="{FF2B5EF4-FFF2-40B4-BE49-F238E27FC236}">
                  <a16:creationId xmlns:a16="http://schemas.microsoft.com/office/drawing/2014/main" id="{494F3C39-A78D-F23D-B2A1-1D80F8492C12}"/>
                </a:ext>
              </a:extLst>
            </p:cNvPr>
            <p:cNvSpPr/>
            <p:nvPr/>
          </p:nvSpPr>
          <p:spPr>
            <a:xfrm>
              <a:off x="365914" y="849086"/>
              <a:ext cx="4887222" cy="29857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grpSp>
      <p:sp>
        <p:nvSpPr>
          <p:cNvPr id="8" name="TextBox 7">
            <a:extLst>
              <a:ext uri="{FF2B5EF4-FFF2-40B4-BE49-F238E27FC236}">
                <a16:creationId xmlns:a16="http://schemas.microsoft.com/office/drawing/2014/main" id="{E610BE7E-EF23-9526-F6A3-5DF5A6AD41A5}"/>
              </a:ext>
            </a:extLst>
          </p:cNvPr>
          <p:cNvSpPr txBox="1"/>
          <p:nvPr/>
        </p:nvSpPr>
        <p:spPr>
          <a:xfrm>
            <a:off x="1624567" y="5659158"/>
            <a:ext cx="7626255" cy="338554"/>
          </a:xfrm>
          <a:prstGeom prst="rect">
            <a:avLst/>
          </a:prstGeom>
          <a:solidFill>
            <a:schemeClr val="tx2">
              <a:lumMod val="20000"/>
              <a:lumOff val="80000"/>
            </a:schemeClr>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PFS Inv assessment: T-</a:t>
            </a:r>
            <a:r>
              <a:rPr kumimoji="0" lang="en-US" sz="1600" b="1" i="0" u="none" strike="noStrike" kern="1200" cap="none" spc="0" normalizeH="0" baseline="0" noProof="0" dirty="0" err="1">
                <a:ln>
                  <a:noFill/>
                </a:ln>
                <a:solidFill>
                  <a:srgbClr val="002060"/>
                </a:solidFill>
                <a:effectLst/>
                <a:uLnTx/>
                <a:uFillTx/>
                <a:latin typeface="Arial" panose="020B0604020202020204"/>
                <a:ea typeface="+mn-ea"/>
                <a:cs typeface="+mn-cs"/>
              </a:rPr>
              <a:t>DXd</a:t>
            </a: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 + P 40.7 </a:t>
            </a:r>
            <a:r>
              <a:rPr kumimoji="0" lang="en-US" sz="1600" b="1" i="0" u="none" strike="noStrike" kern="1200" cap="none" spc="0" normalizeH="0" baseline="0" noProof="0" dirty="0" err="1">
                <a:ln>
                  <a:noFill/>
                </a:ln>
                <a:solidFill>
                  <a:srgbClr val="002060"/>
                </a:solidFill>
                <a:effectLst/>
                <a:uLnTx/>
                <a:uFillTx/>
                <a:latin typeface="Arial" panose="020B0604020202020204"/>
                <a:ea typeface="+mn-ea"/>
                <a:cs typeface="+mn-cs"/>
              </a:rPr>
              <a:t>mo</a:t>
            </a: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 vs THP 20.7 </a:t>
            </a:r>
            <a:r>
              <a:rPr kumimoji="0" lang="en-US" sz="1600" b="1" i="0" u="none" strike="noStrike" kern="1200" cap="none" spc="0" normalizeH="0" baseline="0" noProof="0" dirty="0" err="1">
                <a:ln>
                  <a:noFill/>
                </a:ln>
                <a:solidFill>
                  <a:srgbClr val="002060"/>
                </a:solidFill>
                <a:effectLst/>
                <a:uLnTx/>
                <a:uFillTx/>
                <a:latin typeface="Arial" panose="020B0604020202020204"/>
                <a:ea typeface="+mn-ea"/>
                <a:cs typeface="+mn-cs"/>
              </a:rPr>
              <a:t>mo</a:t>
            </a: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 (HR 0.49, p&lt;0.00001)</a:t>
            </a:r>
          </a:p>
        </p:txBody>
      </p:sp>
      <p:pic>
        <p:nvPicPr>
          <p:cNvPr id="11" name="Picture 10">
            <a:extLst>
              <a:ext uri="{FF2B5EF4-FFF2-40B4-BE49-F238E27FC236}">
                <a16:creationId xmlns:a16="http://schemas.microsoft.com/office/drawing/2014/main" id="{E7CBD10F-93E8-B619-920A-582E016737FE}"/>
              </a:ext>
            </a:extLst>
          </p:cNvPr>
          <p:cNvPicPr>
            <a:picLocks noChangeAspect="1"/>
          </p:cNvPicPr>
          <p:nvPr/>
        </p:nvPicPr>
        <p:blipFill>
          <a:blip r:embed="rId5"/>
          <a:stretch>
            <a:fillRect/>
          </a:stretch>
        </p:blipFill>
        <p:spPr>
          <a:xfrm>
            <a:off x="6096000" y="2346631"/>
            <a:ext cx="460443" cy="444853"/>
          </a:xfrm>
          <a:prstGeom prst="rect">
            <a:avLst/>
          </a:prstGeom>
        </p:spPr>
      </p:pic>
      <p:pic>
        <p:nvPicPr>
          <p:cNvPr id="12" name="Picture 11">
            <a:extLst>
              <a:ext uri="{FF2B5EF4-FFF2-40B4-BE49-F238E27FC236}">
                <a16:creationId xmlns:a16="http://schemas.microsoft.com/office/drawing/2014/main" id="{8DE168EE-ABBD-AD64-6C75-9DD88CB3490F}"/>
              </a:ext>
            </a:extLst>
          </p:cNvPr>
          <p:cNvPicPr>
            <a:picLocks noChangeAspect="1"/>
          </p:cNvPicPr>
          <p:nvPr/>
        </p:nvPicPr>
        <p:blipFill>
          <a:blip r:embed="rId5"/>
          <a:stretch>
            <a:fillRect/>
          </a:stretch>
        </p:blipFill>
        <p:spPr>
          <a:xfrm>
            <a:off x="6556443" y="2375460"/>
            <a:ext cx="460443" cy="444853"/>
          </a:xfrm>
          <a:prstGeom prst="rect">
            <a:avLst/>
          </a:prstGeom>
        </p:spPr>
      </p:pic>
      <p:pic>
        <p:nvPicPr>
          <p:cNvPr id="2" name="Picture 1">
            <a:extLst>
              <a:ext uri="{FF2B5EF4-FFF2-40B4-BE49-F238E27FC236}">
                <a16:creationId xmlns:a16="http://schemas.microsoft.com/office/drawing/2014/main" id="{C1E7D119-DB0E-2954-FE49-601324A8335B}"/>
              </a:ext>
            </a:extLst>
          </p:cNvPr>
          <p:cNvPicPr>
            <a:picLocks noChangeAspect="1"/>
          </p:cNvPicPr>
          <p:nvPr/>
        </p:nvPicPr>
        <p:blipFill>
          <a:blip r:embed="rId6"/>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08818711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271F0-BEC5-5A8A-2735-7C06C0184BB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098EAD0-7527-D431-C1EA-8985AF78440E}"/>
              </a:ext>
            </a:extLst>
          </p:cNvPr>
          <p:cNvSpPr>
            <a:spLocks noGrp="1"/>
          </p:cNvSpPr>
          <p:nvPr>
            <p:ph type="title"/>
          </p:nvPr>
        </p:nvSpPr>
        <p:spPr>
          <a:xfrm>
            <a:off x="354194" y="227246"/>
            <a:ext cx="11668539" cy="1082439"/>
          </a:xfrm>
        </p:spPr>
        <p:txBody>
          <a:bodyPr/>
          <a:lstStyle/>
          <a:p>
            <a:r>
              <a:rPr lang="en-US" sz="3200" dirty="0"/>
              <a:t>DESTINY-Breast09: PFS by HR status</a:t>
            </a:r>
          </a:p>
        </p:txBody>
      </p:sp>
      <p:sp>
        <p:nvSpPr>
          <p:cNvPr id="6" name="TextBox 5">
            <a:extLst>
              <a:ext uri="{FF2B5EF4-FFF2-40B4-BE49-F238E27FC236}">
                <a16:creationId xmlns:a16="http://schemas.microsoft.com/office/drawing/2014/main" id="{32AC0CC3-6FCA-8BE2-DBA2-351BA18551C2}"/>
              </a:ext>
            </a:extLst>
          </p:cNvPr>
          <p:cNvSpPr txBox="1"/>
          <p:nvPr/>
        </p:nvSpPr>
        <p:spPr>
          <a:xfrm>
            <a:off x="9887339" y="6630754"/>
            <a:ext cx="230466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Loibl S et al. ESMO 2025</a:t>
            </a:r>
          </a:p>
        </p:txBody>
      </p:sp>
      <p:pic>
        <p:nvPicPr>
          <p:cNvPr id="11" name="Picture 10">
            <a:extLst>
              <a:ext uri="{FF2B5EF4-FFF2-40B4-BE49-F238E27FC236}">
                <a16:creationId xmlns:a16="http://schemas.microsoft.com/office/drawing/2014/main" id="{13148DE9-79D5-7F2D-9C89-3660D4FF444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l="1677"/>
          <a:stretch>
            <a:fillRect/>
          </a:stretch>
        </p:blipFill>
        <p:spPr>
          <a:xfrm>
            <a:off x="422951" y="904386"/>
            <a:ext cx="11346097" cy="5049228"/>
          </a:xfrm>
          <a:prstGeom prst="rect">
            <a:avLst/>
          </a:prstGeom>
        </p:spPr>
      </p:pic>
      <p:pic>
        <p:nvPicPr>
          <p:cNvPr id="2" name="Picture 1">
            <a:extLst>
              <a:ext uri="{FF2B5EF4-FFF2-40B4-BE49-F238E27FC236}">
                <a16:creationId xmlns:a16="http://schemas.microsoft.com/office/drawing/2014/main" id="{B3BF9BAA-B90B-8EC8-AA60-039290A3DA56}"/>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53825627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40486-F9C4-9B52-177C-FC102EE4E6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B63E6D7-8FDC-6BCB-CE18-B89F0FC6A9C5}"/>
              </a:ext>
            </a:extLst>
          </p:cNvPr>
          <p:cNvSpPr>
            <a:spLocks noGrp="1"/>
          </p:cNvSpPr>
          <p:nvPr>
            <p:ph type="title"/>
          </p:nvPr>
        </p:nvSpPr>
        <p:spPr>
          <a:xfrm>
            <a:off x="354192" y="177254"/>
            <a:ext cx="11668539" cy="1082439"/>
          </a:xfrm>
        </p:spPr>
        <p:txBody>
          <a:bodyPr/>
          <a:lstStyle/>
          <a:p>
            <a:r>
              <a:rPr lang="en-US" sz="3200" dirty="0"/>
              <a:t>DESTINY-Breast09: Safety </a:t>
            </a:r>
          </a:p>
        </p:txBody>
      </p:sp>
      <p:pic>
        <p:nvPicPr>
          <p:cNvPr id="7" name="Picture 6">
            <a:extLst>
              <a:ext uri="{FF2B5EF4-FFF2-40B4-BE49-F238E27FC236}">
                <a16:creationId xmlns:a16="http://schemas.microsoft.com/office/drawing/2014/main" id="{171E830B-293B-0506-A7D0-4FFD563A31C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l="2363"/>
          <a:stretch>
            <a:fillRect/>
          </a:stretch>
        </p:blipFill>
        <p:spPr>
          <a:xfrm>
            <a:off x="66386" y="1373993"/>
            <a:ext cx="7581991" cy="3123575"/>
          </a:xfrm>
          <a:prstGeom prst="rect">
            <a:avLst/>
          </a:prstGeom>
        </p:spPr>
      </p:pic>
      <p:sp>
        <p:nvSpPr>
          <p:cNvPr id="10" name="TextBox 9">
            <a:extLst>
              <a:ext uri="{FF2B5EF4-FFF2-40B4-BE49-F238E27FC236}">
                <a16:creationId xmlns:a16="http://schemas.microsoft.com/office/drawing/2014/main" id="{2851F90F-AC33-6267-AEA9-75AE9CE3B29B}"/>
              </a:ext>
            </a:extLst>
          </p:cNvPr>
          <p:cNvSpPr txBox="1"/>
          <p:nvPr/>
        </p:nvSpPr>
        <p:spPr>
          <a:xfrm>
            <a:off x="2742375" y="892852"/>
            <a:ext cx="2491273" cy="307777"/>
          </a:xfrm>
          <a:prstGeom prst="rect">
            <a:avLst/>
          </a:prstGeom>
          <a:solidFill>
            <a:schemeClr val="tx2">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TEAEs in </a:t>
            </a:r>
            <a:r>
              <a:rPr kumimoji="0" lang="en-US" sz="1400" b="1" i="0" u="sng" strike="noStrike" kern="1200" cap="none" spc="0" normalizeH="0" baseline="0" noProof="0" dirty="0">
                <a:ln>
                  <a:noFill/>
                </a:ln>
                <a:solidFill>
                  <a:srgbClr val="002060"/>
                </a:solidFill>
                <a:effectLst/>
                <a:uLnTx/>
                <a:uFillTx/>
                <a:latin typeface="Arial" panose="020B0604020202020204"/>
                <a:ea typeface="+mn-ea"/>
                <a:cs typeface="+mn-cs"/>
              </a:rPr>
              <a:t>&gt;</a:t>
            </a: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20% of patients</a:t>
            </a:r>
          </a:p>
        </p:txBody>
      </p:sp>
      <p:pic>
        <p:nvPicPr>
          <p:cNvPr id="16" name="Picture 15">
            <a:extLst>
              <a:ext uri="{FF2B5EF4-FFF2-40B4-BE49-F238E27FC236}">
                <a16:creationId xmlns:a16="http://schemas.microsoft.com/office/drawing/2014/main" id="{5DB68B35-256B-85E4-1E8E-5C32C02E5A2E}"/>
              </a:ext>
            </a:extLst>
          </p:cNvPr>
          <p:cNvPicPr>
            <a:picLocks noChangeAspect="1"/>
          </p:cNvPicPr>
          <p:nvPr/>
        </p:nvPicPr>
        <p:blipFill>
          <a:blip r:embed="rId5"/>
          <a:stretch>
            <a:fillRect/>
          </a:stretch>
        </p:blipFill>
        <p:spPr>
          <a:xfrm>
            <a:off x="461187" y="5020259"/>
            <a:ext cx="5822268" cy="992558"/>
          </a:xfrm>
          <a:prstGeom prst="rect">
            <a:avLst/>
          </a:prstGeom>
        </p:spPr>
      </p:pic>
      <p:grpSp>
        <p:nvGrpSpPr>
          <p:cNvPr id="8" name="Group 7">
            <a:extLst>
              <a:ext uri="{FF2B5EF4-FFF2-40B4-BE49-F238E27FC236}">
                <a16:creationId xmlns:a16="http://schemas.microsoft.com/office/drawing/2014/main" id="{2EEEC2DE-1808-466F-1038-D4175DE3DC82}"/>
              </a:ext>
            </a:extLst>
          </p:cNvPr>
          <p:cNvGrpSpPr/>
          <p:nvPr/>
        </p:nvGrpSpPr>
        <p:grpSpPr>
          <a:xfrm>
            <a:off x="6513240" y="3204377"/>
            <a:ext cx="5478389" cy="1384995"/>
            <a:chOff x="6469697" y="2902059"/>
            <a:chExt cx="5478389" cy="1384995"/>
          </a:xfrm>
          <a:solidFill>
            <a:schemeClr val="accent3">
              <a:lumMod val="20000"/>
              <a:lumOff val="80000"/>
            </a:schemeClr>
          </a:solidFill>
        </p:grpSpPr>
        <p:sp>
          <p:nvSpPr>
            <p:cNvPr id="17" name="TextBox 16">
              <a:extLst>
                <a:ext uri="{FF2B5EF4-FFF2-40B4-BE49-F238E27FC236}">
                  <a16:creationId xmlns:a16="http://schemas.microsoft.com/office/drawing/2014/main" id="{D6173E86-04AD-5975-CB1E-22A2A54D3C7D}"/>
                </a:ext>
              </a:extLst>
            </p:cNvPr>
            <p:cNvSpPr txBox="1"/>
            <p:nvPr/>
          </p:nvSpPr>
          <p:spPr>
            <a:xfrm>
              <a:off x="6469697" y="2902059"/>
              <a:ext cx="5478389" cy="1384995"/>
            </a:xfrm>
            <a:prstGeom prst="rect">
              <a:avLst/>
            </a:prstGeom>
            <a:grpFill/>
            <a:ln w="19050">
              <a:solidFill>
                <a:schemeClr val="tx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Nausea and ILD with T-</a:t>
              </a:r>
              <a:r>
                <a:rPr kumimoji="0" lang="en-US" sz="1400" b="0" i="0" u="none" strike="noStrike" kern="1200" cap="none" spc="0" normalizeH="0" baseline="0" noProof="0" dirty="0" err="1">
                  <a:ln>
                    <a:noFill/>
                  </a:ln>
                  <a:solidFill>
                    <a:srgbClr val="002060"/>
                  </a:solidFill>
                  <a:effectLst/>
                  <a:uLnTx/>
                  <a:uFillTx/>
                  <a:latin typeface="Arial" panose="020B0604020202020204"/>
                  <a:ea typeface="+mn-ea"/>
                  <a:cs typeface="+mn-cs"/>
                </a:rPr>
                <a:t>DXd</a:t>
              </a: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 + 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Neuropathy and G</a:t>
              </a:r>
              <a:r>
                <a:rPr kumimoji="0" lang="en-US" sz="1400" b="0" i="0" u="sng" strike="noStrike" kern="1200" cap="none" spc="0" normalizeH="0" baseline="0" noProof="0" dirty="0">
                  <a:ln>
                    <a:noFill/>
                  </a:ln>
                  <a:solidFill>
                    <a:srgbClr val="002060"/>
                  </a:solidFill>
                  <a:effectLst/>
                  <a:uLnTx/>
                  <a:uFillTx/>
                  <a:latin typeface="Arial" panose="020B0604020202020204"/>
                  <a:ea typeface="+mn-ea"/>
                  <a:cs typeface="+mn-cs"/>
                </a:rPr>
                <a:t>&gt;</a:t>
              </a: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3 neutropenia with T-</a:t>
              </a:r>
              <a:r>
                <a:rPr kumimoji="0" lang="en-US" sz="1400" b="0" i="0" u="none" strike="noStrike" kern="1200" cap="none" spc="0" normalizeH="0" baseline="0" noProof="0" dirty="0" err="1">
                  <a:ln>
                    <a:noFill/>
                  </a:ln>
                  <a:solidFill>
                    <a:srgbClr val="002060"/>
                  </a:solidFill>
                  <a:effectLst/>
                  <a:uLnTx/>
                  <a:uFillTx/>
                  <a:latin typeface="Arial" panose="020B0604020202020204"/>
                  <a:ea typeface="+mn-ea"/>
                  <a:cs typeface="+mn-cs"/>
                </a:rPr>
                <a:t>DXd</a:t>
              </a: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 + 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Safety data consistent with known profiles of T-</a:t>
              </a:r>
              <a:r>
                <a:rPr kumimoji="0" lang="en-US" sz="1400" b="0" i="0" u="none" strike="noStrike" kern="1200" cap="none" spc="0" normalizeH="0" baseline="0" noProof="0" dirty="0" err="1">
                  <a:ln>
                    <a:noFill/>
                  </a:ln>
                  <a:solidFill>
                    <a:srgbClr val="002060"/>
                  </a:solidFill>
                  <a:effectLst/>
                  <a:uLnTx/>
                  <a:uFillTx/>
                  <a:latin typeface="Arial" panose="020B0604020202020204"/>
                  <a:ea typeface="+mn-ea"/>
                  <a:cs typeface="+mn-cs"/>
                </a:rPr>
                <a:t>DXd</a:t>
              </a: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 and P individually</a:t>
              </a:r>
            </a:p>
          </p:txBody>
        </p:sp>
        <p:cxnSp>
          <p:nvCxnSpPr>
            <p:cNvPr id="4" name="Straight Arrow Connector 3">
              <a:extLst>
                <a:ext uri="{FF2B5EF4-FFF2-40B4-BE49-F238E27FC236}">
                  <a16:creationId xmlns:a16="http://schemas.microsoft.com/office/drawing/2014/main" id="{41A7844F-063B-C52B-0248-38FCB20C4B0F}"/>
                </a:ext>
              </a:extLst>
            </p:cNvPr>
            <p:cNvCxnSpPr/>
            <p:nvPr/>
          </p:nvCxnSpPr>
          <p:spPr>
            <a:xfrm flipV="1">
              <a:off x="6736702" y="2976465"/>
              <a:ext cx="0" cy="223935"/>
            </a:xfrm>
            <a:prstGeom prst="straightConnector1">
              <a:avLst/>
            </a:prstGeom>
            <a:grpFill/>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DAC997D-0C8D-6520-FB37-527B51626B44}"/>
                </a:ext>
              </a:extLst>
            </p:cNvPr>
            <p:cNvCxnSpPr>
              <a:cxnSpLocks/>
            </p:cNvCxnSpPr>
            <p:nvPr/>
          </p:nvCxnSpPr>
          <p:spPr>
            <a:xfrm>
              <a:off x="6736702" y="3429000"/>
              <a:ext cx="0" cy="223935"/>
            </a:xfrm>
            <a:prstGeom prst="straightConnector1">
              <a:avLst/>
            </a:prstGeom>
            <a:grpFill/>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grpSp>
      <p:pic>
        <p:nvPicPr>
          <p:cNvPr id="2" name="Picture 1">
            <a:extLst>
              <a:ext uri="{FF2B5EF4-FFF2-40B4-BE49-F238E27FC236}">
                <a16:creationId xmlns:a16="http://schemas.microsoft.com/office/drawing/2014/main" id="{CF3969B7-445B-0857-9737-E997BEA9B610}"/>
              </a:ext>
            </a:extLst>
          </p:cNvPr>
          <p:cNvPicPr>
            <a:picLocks noChangeAspect="1"/>
          </p:cNvPicPr>
          <p:nvPr/>
        </p:nvPicPr>
        <p:blipFill>
          <a:blip r:embed="rId6"/>
          <a:stretch>
            <a:fillRect/>
          </a:stretch>
        </p:blipFill>
        <p:spPr>
          <a:xfrm>
            <a:off x="543598" y="6624549"/>
            <a:ext cx="2979432" cy="219857"/>
          </a:xfrm>
          <a:prstGeom prst="rect">
            <a:avLst/>
          </a:prstGeom>
        </p:spPr>
      </p:pic>
      <p:sp>
        <p:nvSpPr>
          <p:cNvPr id="9" name="TextBox 8">
            <a:extLst>
              <a:ext uri="{FF2B5EF4-FFF2-40B4-BE49-F238E27FC236}">
                <a16:creationId xmlns:a16="http://schemas.microsoft.com/office/drawing/2014/main" id="{FBDC0C64-033B-4CAC-3593-BD512CA79002}"/>
              </a:ext>
            </a:extLst>
          </p:cNvPr>
          <p:cNvSpPr txBox="1"/>
          <p:nvPr/>
        </p:nvSpPr>
        <p:spPr>
          <a:xfrm>
            <a:off x="8009263" y="6630754"/>
            <a:ext cx="4182737"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Tolaney</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S et al. ASCO 2025;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Tolaney</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SM et al. N Engl J Med 2025.</a:t>
            </a:r>
          </a:p>
        </p:txBody>
      </p:sp>
    </p:spTree>
    <p:extLst>
      <p:ext uri="{BB962C8B-B14F-4D97-AF65-F5344CB8AC3E}">
        <p14:creationId xmlns:p14="http://schemas.microsoft.com/office/powerpoint/2010/main" val="32978015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BED5E-193A-4A2C-9F52-DD4CAA492E5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C8A85C2-ACB4-EB63-E47F-99F377AC8D3C}"/>
              </a:ext>
            </a:extLst>
          </p:cNvPr>
          <p:cNvSpPr>
            <a:spLocks noGrp="1"/>
          </p:cNvSpPr>
          <p:nvPr>
            <p:ph type="title"/>
          </p:nvPr>
        </p:nvSpPr>
        <p:spPr>
          <a:xfrm>
            <a:off x="309969" y="105948"/>
            <a:ext cx="11668539" cy="1082439"/>
          </a:xfrm>
        </p:spPr>
        <p:txBody>
          <a:bodyPr/>
          <a:lstStyle/>
          <a:p>
            <a:r>
              <a:rPr lang="en-US" dirty="0"/>
              <a:t>Evolution of T-</a:t>
            </a:r>
            <a:r>
              <a:rPr lang="en-US" dirty="0" err="1"/>
              <a:t>DXd</a:t>
            </a:r>
            <a:r>
              <a:rPr lang="en-US" dirty="0"/>
              <a:t> in HER2+ MBC</a:t>
            </a:r>
          </a:p>
        </p:txBody>
      </p:sp>
      <p:pic>
        <p:nvPicPr>
          <p:cNvPr id="7" name="Picture 6">
            <a:extLst>
              <a:ext uri="{FF2B5EF4-FFF2-40B4-BE49-F238E27FC236}">
                <a16:creationId xmlns:a16="http://schemas.microsoft.com/office/drawing/2014/main" id="{45F6368E-5867-00C9-0D06-243861CE65C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309969" y="1066615"/>
            <a:ext cx="11765017" cy="5144218"/>
          </a:xfrm>
          <a:prstGeom prst="rect">
            <a:avLst/>
          </a:prstGeom>
        </p:spPr>
      </p:pic>
      <p:sp>
        <p:nvSpPr>
          <p:cNvPr id="8" name="TextBox 7">
            <a:extLst>
              <a:ext uri="{FF2B5EF4-FFF2-40B4-BE49-F238E27FC236}">
                <a16:creationId xmlns:a16="http://schemas.microsoft.com/office/drawing/2014/main" id="{E4432976-F6CE-8433-DA6C-2C8E70394E24}"/>
              </a:ext>
            </a:extLst>
          </p:cNvPr>
          <p:cNvSpPr txBox="1"/>
          <p:nvPr/>
        </p:nvSpPr>
        <p:spPr>
          <a:xfrm>
            <a:off x="9887339" y="6630754"/>
            <a:ext cx="230466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Slide credit: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Tolaney</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S. ASCO 2025</a:t>
            </a:r>
          </a:p>
        </p:txBody>
      </p:sp>
      <p:sp>
        <p:nvSpPr>
          <p:cNvPr id="9" name="TextBox 8">
            <a:extLst>
              <a:ext uri="{FF2B5EF4-FFF2-40B4-BE49-F238E27FC236}">
                <a16:creationId xmlns:a16="http://schemas.microsoft.com/office/drawing/2014/main" id="{0973A65A-0601-32BE-F833-A949817D1B11}"/>
              </a:ext>
            </a:extLst>
          </p:cNvPr>
          <p:cNvSpPr txBox="1"/>
          <p:nvPr/>
        </p:nvSpPr>
        <p:spPr>
          <a:xfrm>
            <a:off x="309969" y="647167"/>
            <a:ext cx="313419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9390">
                    <a:lumMod val="75000"/>
                  </a:srgbClr>
                </a:solidFill>
                <a:effectLst/>
                <a:uLnTx/>
                <a:uFillTx/>
                <a:latin typeface="Arial" panose="020B0604020202020204"/>
                <a:ea typeface="+mn-ea"/>
                <a:cs typeface="+mn-cs"/>
              </a:rPr>
              <a:t>Observed </a:t>
            </a:r>
            <a:r>
              <a:rPr kumimoji="0" lang="en-US" sz="1800" b="1" i="0" u="none" strike="noStrike" kern="1200" cap="none" spc="0" normalizeH="0" baseline="0" noProof="0" dirty="0" err="1">
                <a:ln>
                  <a:noFill/>
                </a:ln>
                <a:solidFill>
                  <a:srgbClr val="009390">
                    <a:lumMod val="75000"/>
                  </a:srgbClr>
                </a:solidFill>
                <a:effectLst/>
                <a:uLnTx/>
                <a:uFillTx/>
                <a:latin typeface="Arial" panose="020B0604020202020204"/>
                <a:ea typeface="+mn-ea"/>
                <a:cs typeface="+mn-cs"/>
              </a:rPr>
              <a:t>mPFS</a:t>
            </a:r>
            <a:r>
              <a:rPr kumimoji="0" lang="en-US" sz="1800" b="1" i="0" u="none" strike="noStrike" kern="1200" cap="none" spc="0" normalizeH="0" baseline="0" noProof="0" dirty="0">
                <a:ln>
                  <a:noFill/>
                </a:ln>
                <a:solidFill>
                  <a:srgbClr val="009390">
                    <a:lumMod val="75000"/>
                  </a:srgbClr>
                </a:solidFill>
                <a:effectLst/>
                <a:uLnTx/>
                <a:uFillTx/>
                <a:latin typeface="Arial" panose="020B0604020202020204"/>
                <a:ea typeface="+mn-ea"/>
                <a:cs typeface="+mn-cs"/>
              </a:rPr>
              <a:t> in months</a:t>
            </a:r>
          </a:p>
        </p:txBody>
      </p:sp>
      <p:sp>
        <p:nvSpPr>
          <p:cNvPr id="2" name="TextBox 1">
            <a:extLst>
              <a:ext uri="{FF2B5EF4-FFF2-40B4-BE49-F238E27FC236}">
                <a16:creationId xmlns:a16="http://schemas.microsoft.com/office/drawing/2014/main" id="{745C5C09-68BD-0613-46F2-D7D84B691814}"/>
              </a:ext>
            </a:extLst>
          </p:cNvPr>
          <p:cNvSpPr txBox="1"/>
          <p:nvPr/>
        </p:nvSpPr>
        <p:spPr>
          <a:xfrm>
            <a:off x="9657559" y="1679159"/>
            <a:ext cx="138211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EAD922">
                    <a:lumMod val="60000"/>
                    <a:lumOff val="40000"/>
                  </a:srgbClr>
                </a:solidFill>
                <a:effectLst/>
                <a:uLnTx/>
                <a:uFillTx/>
                <a:latin typeface="Arial" panose="020B0604020202020204"/>
                <a:ea typeface="+mn-ea"/>
                <a:cs typeface="+mn-cs"/>
              </a:rPr>
              <a:t>40.7 months</a:t>
            </a:r>
          </a:p>
        </p:txBody>
      </p:sp>
      <p:pic>
        <p:nvPicPr>
          <p:cNvPr id="4" name="Picture 3">
            <a:extLst>
              <a:ext uri="{FF2B5EF4-FFF2-40B4-BE49-F238E27FC236}">
                <a16:creationId xmlns:a16="http://schemas.microsoft.com/office/drawing/2014/main" id="{6ECA3885-E872-C2A1-54D3-EFB9F2DA8F18}"/>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36318059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552E-C8A3-DE88-B1E5-EC874614CD41}"/>
              </a:ext>
            </a:extLst>
          </p:cNvPr>
          <p:cNvSpPr>
            <a:spLocks noGrp="1"/>
          </p:cNvSpPr>
          <p:nvPr>
            <p:ph type="title"/>
          </p:nvPr>
        </p:nvSpPr>
        <p:spPr>
          <a:xfrm>
            <a:off x="425302" y="75165"/>
            <a:ext cx="10281685" cy="1117600"/>
          </a:xfrm>
        </p:spPr>
        <p:txBody>
          <a:bodyPr/>
          <a:lstStyle/>
          <a:p>
            <a:r>
              <a:rPr lang="en-US" dirty="0"/>
              <a:t>HER2CLIMB-05: </a:t>
            </a:r>
            <a:r>
              <a:rPr lang="en-US" sz="3200" dirty="0"/>
              <a:t>1L maintenance therapy with tucatinib/placebo + HP for HER2+ MBC</a:t>
            </a:r>
          </a:p>
        </p:txBody>
      </p:sp>
      <p:pic>
        <p:nvPicPr>
          <p:cNvPr id="5" name="Picture 4">
            <a:extLst>
              <a:ext uri="{FF2B5EF4-FFF2-40B4-BE49-F238E27FC236}">
                <a16:creationId xmlns:a16="http://schemas.microsoft.com/office/drawing/2014/main" id="{7B8897F2-22E3-2BBB-CE7D-CCB9E956851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03512" y="1919700"/>
            <a:ext cx="6799779" cy="3297380"/>
          </a:xfrm>
          <a:prstGeom prst="rect">
            <a:avLst/>
          </a:prstGeom>
        </p:spPr>
      </p:pic>
      <p:grpSp>
        <p:nvGrpSpPr>
          <p:cNvPr id="12" name="Group 11">
            <a:extLst>
              <a:ext uri="{FF2B5EF4-FFF2-40B4-BE49-F238E27FC236}">
                <a16:creationId xmlns:a16="http://schemas.microsoft.com/office/drawing/2014/main" id="{72E4D123-8071-12C7-BBB4-8AC068CC68B9}"/>
              </a:ext>
            </a:extLst>
          </p:cNvPr>
          <p:cNvGrpSpPr/>
          <p:nvPr/>
        </p:nvGrpSpPr>
        <p:grpSpPr>
          <a:xfrm>
            <a:off x="7273438" y="1591681"/>
            <a:ext cx="4839540" cy="4195660"/>
            <a:chOff x="7138315" y="1331170"/>
            <a:chExt cx="4839540" cy="4195660"/>
          </a:xfrm>
        </p:grpSpPr>
        <p:pic>
          <p:nvPicPr>
            <p:cNvPr id="7" name="Picture 6">
              <a:extLst>
                <a:ext uri="{FF2B5EF4-FFF2-40B4-BE49-F238E27FC236}">
                  <a16:creationId xmlns:a16="http://schemas.microsoft.com/office/drawing/2014/main" id="{12DC3D21-82C2-9D28-9353-5C5D51A738BB}"/>
                </a:ext>
              </a:extLst>
            </p:cNvPr>
            <p:cNvPicPr>
              <a:picLocks noChangeAspect="1"/>
            </p:cNvPicPr>
            <p:nvPr/>
          </p:nvPicPr>
          <p:blipFill>
            <a:blip r:embed="rId5"/>
            <a:srcRect t="59323"/>
            <a:stretch>
              <a:fillRect/>
            </a:stretch>
          </p:blipFill>
          <p:spPr>
            <a:xfrm>
              <a:off x="7167059" y="1857930"/>
              <a:ext cx="4810796" cy="1646889"/>
            </a:xfrm>
            <a:prstGeom prst="rect">
              <a:avLst/>
            </a:prstGeom>
          </p:spPr>
        </p:pic>
        <p:pic>
          <p:nvPicPr>
            <p:cNvPr id="10" name="Picture 9">
              <a:extLst>
                <a:ext uri="{FF2B5EF4-FFF2-40B4-BE49-F238E27FC236}">
                  <a16:creationId xmlns:a16="http://schemas.microsoft.com/office/drawing/2014/main" id="{28CF26C1-59D6-6FF1-B5A5-396D8CE4E1FC}"/>
                </a:ext>
              </a:extLst>
            </p:cNvPr>
            <p:cNvPicPr>
              <a:picLocks noChangeAspect="1"/>
            </p:cNvPicPr>
            <p:nvPr/>
          </p:nvPicPr>
          <p:blipFill>
            <a:blip r:embed="rId5"/>
            <a:srcRect b="85904"/>
            <a:stretch>
              <a:fillRect/>
            </a:stretch>
          </p:blipFill>
          <p:spPr>
            <a:xfrm>
              <a:off x="7138315" y="1331170"/>
              <a:ext cx="4810796" cy="570701"/>
            </a:xfrm>
            <a:prstGeom prst="rect">
              <a:avLst/>
            </a:prstGeom>
          </p:spPr>
        </p:pic>
        <p:pic>
          <p:nvPicPr>
            <p:cNvPr id="9" name="Picture 8">
              <a:extLst>
                <a:ext uri="{FF2B5EF4-FFF2-40B4-BE49-F238E27FC236}">
                  <a16:creationId xmlns:a16="http://schemas.microsoft.com/office/drawing/2014/main" id="{6C0DD240-F90E-5BF9-4B7F-30027EB685BA}"/>
                </a:ext>
              </a:extLst>
            </p:cNvPr>
            <p:cNvPicPr>
              <a:picLocks noChangeAspect="1"/>
            </p:cNvPicPr>
            <p:nvPr/>
          </p:nvPicPr>
          <p:blipFill>
            <a:blip r:embed="rId6"/>
            <a:srcRect t="12700" b="31575"/>
            <a:stretch>
              <a:fillRect/>
            </a:stretch>
          </p:blipFill>
          <p:spPr>
            <a:xfrm>
              <a:off x="7167059" y="3307879"/>
              <a:ext cx="4810796" cy="2218951"/>
            </a:xfrm>
            <a:prstGeom prst="rect">
              <a:avLst/>
            </a:prstGeom>
          </p:spPr>
        </p:pic>
      </p:grpSp>
      <p:sp>
        <p:nvSpPr>
          <p:cNvPr id="13" name="TextBox 12">
            <a:extLst>
              <a:ext uri="{FF2B5EF4-FFF2-40B4-BE49-F238E27FC236}">
                <a16:creationId xmlns:a16="http://schemas.microsoft.com/office/drawing/2014/main" id="{CB1F4F4D-7E05-42DE-AF03-516030B059F4}"/>
              </a:ext>
            </a:extLst>
          </p:cNvPr>
          <p:cNvSpPr txBox="1"/>
          <p:nvPr/>
        </p:nvSpPr>
        <p:spPr>
          <a:xfrm>
            <a:off x="8364904" y="1222349"/>
            <a:ext cx="2685351" cy="369332"/>
          </a:xfrm>
          <a:prstGeom prst="rect">
            <a:avLst/>
          </a:prstGeom>
          <a:solidFill>
            <a:schemeClr val="accent2">
              <a:lumMod val="20000"/>
              <a:lumOff val="8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Patient Characteristics</a:t>
            </a:r>
          </a:p>
        </p:txBody>
      </p:sp>
      <p:sp>
        <p:nvSpPr>
          <p:cNvPr id="14" name="TextBox 13">
            <a:extLst>
              <a:ext uri="{FF2B5EF4-FFF2-40B4-BE49-F238E27FC236}">
                <a16:creationId xmlns:a16="http://schemas.microsoft.com/office/drawing/2014/main" id="{217CF1D4-14C8-0E38-FB33-E8C7CB87C11B}"/>
              </a:ext>
            </a:extLst>
          </p:cNvPr>
          <p:cNvSpPr txBox="1"/>
          <p:nvPr/>
        </p:nvSpPr>
        <p:spPr>
          <a:xfrm>
            <a:off x="2895781" y="1333984"/>
            <a:ext cx="1069524" cy="369332"/>
          </a:xfrm>
          <a:prstGeom prst="rect">
            <a:avLst/>
          </a:prstGeom>
          <a:solidFill>
            <a:schemeClr val="accent2">
              <a:lumMod val="20000"/>
              <a:lumOff val="8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Schema</a:t>
            </a:r>
          </a:p>
        </p:txBody>
      </p:sp>
      <p:sp>
        <p:nvSpPr>
          <p:cNvPr id="15" name="TextBox 14">
            <a:extLst>
              <a:ext uri="{FF2B5EF4-FFF2-40B4-BE49-F238E27FC236}">
                <a16:creationId xmlns:a16="http://schemas.microsoft.com/office/drawing/2014/main" id="{C3E23BC3-4F06-E9EE-F5E9-4DCB8884B6B6}"/>
              </a:ext>
            </a:extLst>
          </p:cNvPr>
          <p:cNvSpPr txBox="1"/>
          <p:nvPr/>
        </p:nvSpPr>
        <p:spPr>
          <a:xfrm>
            <a:off x="9887339" y="6630754"/>
            <a:ext cx="230466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Hamilton E et al. SABCS 2025</a:t>
            </a:r>
          </a:p>
        </p:txBody>
      </p:sp>
      <p:sp>
        <p:nvSpPr>
          <p:cNvPr id="16" name="TextBox 15">
            <a:extLst>
              <a:ext uri="{FF2B5EF4-FFF2-40B4-BE49-F238E27FC236}">
                <a16:creationId xmlns:a16="http://schemas.microsoft.com/office/drawing/2014/main" id="{16F720FE-37D7-0497-DD86-FB597E31C826}"/>
              </a:ext>
            </a:extLst>
          </p:cNvPr>
          <p:cNvSpPr txBox="1"/>
          <p:nvPr/>
        </p:nvSpPr>
        <p:spPr>
          <a:xfrm>
            <a:off x="203512" y="5248798"/>
            <a:ext cx="181492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C2340"/>
                </a:solidFill>
                <a:effectLst/>
                <a:uLnTx/>
                <a:uFillTx/>
                <a:latin typeface="Arial" panose="020B0604020202020204"/>
                <a:ea typeface="+mn-ea"/>
                <a:cs typeface="+mn-cs"/>
              </a:rPr>
              <a:t>*HP: Herceptin/Perjeta</a:t>
            </a:r>
          </a:p>
        </p:txBody>
      </p:sp>
      <p:pic>
        <p:nvPicPr>
          <p:cNvPr id="3" name="Picture 2">
            <a:extLst>
              <a:ext uri="{FF2B5EF4-FFF2-40B4-BE49-F238E27FC236}">
                <a16:creationId xmlns:a16="http://schemas.microsoft.com/office/drawing/2014/main" id="{241D3C45-5122-8367-1085-229EE6CB65F9}"/>
              </a:ext>
            </a:extLst>
          </p:cNvPr>
          <p:cNvPicPr>
            <a:picLocks noChangeAspect="1"/>
          </p:cNvPicPr>
          <p:nvPr/>
        </p:nvPicPr>
        <p:blipFill>
          <a:blip r:embed="rId7"/>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14541134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CF974-45FA-C6D7-FAC0-FFC3827782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F5E5AC-CB4F-8873-13D5-E7CF15CD5EE0}"/>
              </a:ext>
            </a:extLst>
          </p:cNvPr>
          <p:cNvSpPr>
            <a:spLocks noGrp="1"/>
          </p:cNvSpPr>
          <p:nvPr>
            <p:ph type="title"/>
          </p:nvPr>
        </p:nvSpPr>
        <p:spPr>
          <a:xfrm>
            <a:off x="165252" y="121186"/>
            <a:ext cx="11947725" cy="996414"/>
          </a:xfrm>
        </p:spPr>
        <p:txBody>
          <a:bodyPr/>
          <a:lstStyle/>
          <a:p>
            <a:r>
              <a:rPr lang="en-US" dirty="0"/>
              <a:t>HER2CLIMB-05: </a:t>
            </a:r>
            <a:r>
              <a:rPr lang="en-US" sz="3200" dirty="0"/>
              <a:t>Primary EP- Investigator assessed PFS</a:t>
            </a:r>
          </a:p>
        </p:txBody>
      </p:sp>
      <p:sp>
        <p:nvSpPr>
          <p:cNvPr id="15" name="TextBox 14">
            <a:extLst>
              <a:ext uri="{FF2B5EF4-FFF2-40B4-BE49-F238E27FC236}">
                <a16:creationId xmlns:a16="http://schemas.microsoft.com/office/drawing/2014/main" id="{9E90BE3C-C8C8-EF32-F399-58CCF3EE4691}"/>
              </a:ext>
            </a:extLst>
          </p:cNvPr>
          <p:cNvSpPr txBox="1"/>
          <p:nvPr/>
        </p:nvSpPr>
        <p:spPr>
          <a:xfrm>
            <a:off x="8317735" y="6630754"/>
            <a:ext cx="387426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Hamilton E et al. SABCS 2025;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Dieras</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V et al. J Clin Oncol 2025.</a:t>
            </a:r>
          </a:p>
        </p:txBody>
      </p:sp>
      <p:pic>
        <p:nvPicPr>
          <p:cNvPr id="4" name="Picture 3">
            <a:extLst>
              <a:ext uri="{FF2B5EF4-FFF2-40B4-BE49-F238E27FC236}">
                <a16:creationId xmlns:a16="http://schemas.microsoft.com/office/drawing/2014/main" id="{2F360D67-47E5-8536-2AA3-F45BAFEEA2F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85097" y="1133822"/>
            <a:ext cx="10605495" cy="4590355"/>
          </a:xfrm>
          <a:prstGeom prst="rect">
            <a:avLst/>
          </a:prstGeom>
        </p:spPr>
      </p:pic>
      <p:pic>
        <p:nvPicPr>
          <p:cNvPr id="3" name="Picture 2">
            <a:extLst>
              <a:ext uri="{FF2B5EF4-FFF2-40B4-BE49-F238E27FC236}">
                <a16:creationId xmlns:a16="http://schemas.microsoft.com/office/drawing/2014/main" id="{90B7D739-A81B-AC01-7F21-F14FD0714288}"/>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343189020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3E6EC-C360-4C62-A77F-9D4BA4D739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AE5203-D842-CEE8-35B5-EDF491B1DD3A}"/>
              </a:ext>
            </a:extLst>
          </p:cNvPr>
          <p:cNvSpPr>
            <a:spLocks noGrp="1"/>
          </p:cNvSpPr>
          <p:nvPr>
            <p:ph type="title"/>
          </p:nvPr>
        </p:nvSpPr>
        <p:spPr>
          <a:xfrm>
            <a:off x="79022" y="88944"/>
            <a:ext cx="12112978" cy="715091"/>
          </a:xfrm>
        </p:spPr>
        <p:txBody>
          <a:bodyPr/>
          <a:lstStyle/>
          <a:p>
            <a:r>
              <a:rPr lang="en-US" dirty="0"/>
              <a:t>HER2CLIMB-05: PFS by HR status</a:t>
            </a:r>
            <a:endParaRPr lang="en-US" sz="3200" dirty="0"/>
          </a:p>
        </p:txBody>
      </p:sp>
      <p:pic>
        <p:nvPicPr>
          <p:cNvPr id="5" name="Picture 4">
            <a:extLst>
              <a:ext uri="{FF2B5EF4-FFF2-40B4-BE49-F238E27FC236}">
                <a16:creationId xmlns:a16="http://schemas.microsoft.com/office/drawing/2014/main" id="{3ED9C908-4150-2F46-04ED-D9E6E632BF8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398872" y="1338683"/>
            <a:ext cx="9394256" cy="3583000"/>
          </a:xfrm>
          <a:prstGeom prst="rect">
            <a:avLst/>
          </a:prstGeom>
          <a:ln>
            <a:solidFill>
              <a:srgbClr val="002060"/>
            </a:solidFill>
          </a:ln>
        </p:spPr>
      </p:pic>
      <p:sp>
        <p:nvSpPr>
          <p:cNvPr id="10" name="TextBox 9">
            <a:extLst>
              <a:ext uri="{FF2B5EF4-FFF2-40B4-BE49-F238E27FC236}">
                <a16:creationId xmlns:a16="http://schemas.microsoft.com/office/drawing/2014/main" id="{9896A9FB-895C-0E3D-C060-C26AF2617C35}"/>
              </a:ext>
            </a:extLst>
          </p:cNvPr>
          <p:cNvSpPr txBox="1"/>
          <p:nvPr/>
        </p:nvSpPr>
        <p:spPr>
          <a:xfrm>
            <a:off x="5041865" y="886693"/>
            <a:ext cx="2108269" cy="369332"/>
          </a:xfrm>
          <a:prstGeom prst="rect">
            <a:avLst/>
          </a:prstGeom>
          <a:solidFill>
            <a:schemeClr val="accent2">
              <a:lumMod val="20000"/>
              <a:lumOff val="8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PFS by HR status</a:t>
            </a:r>
          </a:p>
        </p:txBody>
      </p:sp>
      <p:sp>
        <p:nvSpPr>
          <p:cNvPr id="3" name="TextBox 2">
            <a:extLst>
              <a:ext uri="{FF2B5EF4-FFF2-40B4-BE49-F238E27FC236}">
                <a16:creationId xmlns:a16="http://schemas.microsoft.com/office/drawing/2014/main" id="{3E2C65DC-CFF6-6B85-2C9D-8183DD0373CB}"/>
              </a:ext>
            </a:extLst>
          </p:cNvPr>
          <p:cNvSpPr txBox="1"/>
          <p:nvPr/>
        </p:nvSpPr>
        <p:spPr>
          <a:xfrm>
            <a:off x="811763" y="5140310"/>
            <a:ext cx="10189028" cy="830997"/>
          </a:xfrm>
          <a:prstGeom prst="rect">
            <a:avLst/>
          </a:prstGeom>
          <a:solidFill>
            <a:schemeClr val="accent4">
              <a:lumMod val="20000"/>
              <a:lumOff val="80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C2340"/>
                </a:solidFill>
                <a:effectLst/>
                <a:uLnTx/>
                <a:uFillTx/>
                <a:latin typeface="Arial" panose="020B0604020202020204"/>
                <a:ea typeface="+mn-ea"/>
                <a:cs typeface="+mn-cs"/>
              </a:rPr>
              <a:t>PFS benefit was demonstrated regardless of HR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C2340"/>
                </a:solidFill>
                <a:effectLst/>
                <a:uLnTx/>
                <a:uFillTx/>
                <a:latin typeface="Arial" panose="020B0604020202020204"/>
                <a:ea typeface="+mn-ea"/>
                <a:cs typeface="+mn-cs"/>
              </a:rPr>
              <a:t>In patients with CNS </a:t>
            </a:r>
            <a:r>
              <a:rPr kumimoji="0" lang="en-US" sz="1600" b="0" i="0" u="none" strike="noStrike" kern="1200" cap="none" spc="0" normalizeH="0" baseline="0" noProof="0" dirty="0" err="1">
                <a:ln>
                  <a:noFill/>
                </a:ln>
                <a:solidFill>
                  <a:srgbClr val="0C2340"/>
                </a:solidFill>
                <a:effectLst/>
                <a:uLnTx/>
                <a:uFillTx/>
                <a:latin typeface="Arial" panose="020B0604020202020204"/>
                <a:ea typeface="+mn-ea"/>
                <a:cs typeface="+mn-cs"/>
              </a:rPr>
              <a:t>mets</a:t>
            </a:r>
            <a:r>
              <a:rPr kumimoji="0" lang="en-US" sz="1600" b="0" i="0" u="none" strike="noStrike" kern="1200" cap="none" spc="0" normalizeH="0" baseline="0" noProof="0" dirty="0">
                <a:ln>
                  <a:noFill/>
                </a:ln>
                <a:solidFill>
                  <a:srgbClr val="0C2340"/>
                </a:solidFill>
                <a:effectLst/>
                <a:uLnTx/>
                <a:uFillTx/>
                <a:latin typeface="Arial" panose="020B0604020202020204"/>
                <a:ea typeface="+mn-ea"/>
                <a:cs typeface="+mn-cs"/>
              </a:rPr>
              <a:t> at baseline, PFS doubled from 4.3 months </a:t>
            </a:r>
            <a:r>
              <a:rPr kumimoji="0" lang="en-US" sz="1600" b="0" i="0" u="none" strike="noStrike" kern="1200" cap="none" spc="0" normalizeH="0" baseline="0" noProof="0" dirty="0">
                <a:ln>
                  <a:noFill/>
                </a:ln>
                <a:solidFill>
                  <a:srgbClr val="0C2340"/>
                </a:solidFill>
                <a:effectLst/>
                <a:uLnTx/>
                <a:uFillTx/>
                <a:latin typeface="Arial" panose="020B0604020202020204"/>
                <a:ea typeface="+mn-ea"/>
                <a:cs typeface="+mn-cs"/>
                <a:sym typeface="Wingdings" panose="05000000000000000000" pitchFamily="2" charset="2"/>
              </a:rPr>
              <a:t></a:t>
            </a:r>
            <a:r>
              <a:rPr kumimoji="0" lang="en-US" sz="1600" b="0" i="0" u="none" strike="noStrike" kern="1200" cap="none" spc="0" normalizeH="0" baseline="0" noProof="0" dirty="0">
                <a:ln>
                  <a:noFill/>
                </a:ln>
                <a:solidFill>
                  <a:srgbClr val="0C2340"/>
                </a:solidFill>
                <a:effectLst/>
                <a:uLnTx/>
                <a:uFillTx/>
                <a:latin typeface="Arial" panose="020B0604020202020204"/>
                <a:ea typeface="+mn-ea"/>
                <a:cs typeface="+mn-cs"/>
              </a:rPr>
              <a:t> 8.5 months, HR .719 (0.406, 1.272)</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C2340"/>
                </a:solidFill>
                <a:effectLst/>
                <a:uLnTx/>
                <a:uFillTx/>
                <a:latin typeface="Arial" panose="020B0604020202020204"/>
                <a:ea typeface="+mn-ea"/>
                <a:cs typeface="+mn-cs"/>
              </a:rPr>
              <a:t>OS data are immature</a:t>
            </a:r>
          </a:p>
        </p:txBody>
      </p:sp>
      <p:pic>
        <p:nvPicPr>
          <p:cNvPr id="4" name="Picture 3">
            <a:extLst>
              <a:ext uri="{FF2B5EF4-FFF2-40B4-BE49-F238E27FC236}">
                <a16:creationId xmlns:a16="http://schemas.microsoft.com/office/drawing/2014/main" id="{7639D059-8503-71D2-4606-BED1F6B1AD2C}"/>
              </a:ext>
            </a:extLst>
          </p:cNvPr>
          <p:cNvPicPr>
            <a:picLocks noChangeAspect="1"/>
          </p:cNvPicPr>
          <p:nvPr/>
        </p:nvPicPr>
        <p:blipFill>
          <a:blip r:embed="rId5"/>
          <a:stretch>
            <a:fillRect/>
          </a:stretch>
        </p:blipFill>
        <p:spPr>
          <a:xfrm>
            <a:off x="543598" y="6624549"/>
            <a:ext cx="2979432" cy="219857"/>
          </a:xfrm>
          <a:prstGeom prst="rect">
            <a:avLst/>
          </a:prstGeom>
        </p:spPr>
      </p:pic>
      <p:sp>
        <p:nvSpPr>
          <p:cNvPr id="6" name="TextBox 5">
            <a:extLst>
              <a:ext uri="{FF2B5EF4-FFF2-40B4-BE49-F238E27FC236}">
                <a16:creationId xmlns:a16="http://schemas.microsoft.com/office/drawing/2014/main" id="{B49D3373-BF29-CC45-A5E8-9861A6979A3F}"/>
              </a:ext>
            </a:extLst>
          </p:cNvPr>
          <p:cNvSpPr txBox="1"/>
          <p:nvPr/>
        </p:nvSpPr>
        <p:spPr>
          <a:xfrm>
            <a:off x="8317735" y="6630754"/>
            <a:ext cx="387426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Hamilton E et al. SABCS 2025;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Dieras</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V et al. J Clin Oncol 2025.</a:t>
            </a:r>
          </a:p>
        </p:txBody>
      </p:sp>
    </p:spTree>
    <p:extLst>
      <p:ext uri="{BB962C8B-B14F-4D97-AF65-F5344CB8AC3E}">
        <p14:creationId xmlns:p14="http://schemas.microsoft.com/office/powerpoint/2010/main" val="186614104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6121E-0F25-7F78-0C0B-B07182934C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A87C28-1209-5E60-75EA-78F1600AB9EC}"/>
              </a:ext>
            </a:extLst>
          </p:cNvPr>
          <p:cNvSpPr>
            <a:spLocks noGrp="1"/>
          </p:cNvSpPr>
          <p:nvPr>
            <p:ph type="title"/>
          </p:nvPr>
        </p:nvSpPr>
        <p:spPr>
          <a:xfrm>
            <a:off x="200258" y="127861"/>
            <a:ext cx="12112978" cy="715091"/>
          </a:xfrm>
        </p:spPr>
        <p:txBody>
          <a:bodyPr/>
          <a:lstStyle/>
          <a:p>
            <a:r>
              <a:rPr lang="en-US" dirty="0"/>
              <a:t>HER2CLIMB-05: Safety summary &amp; TEAEs</a:t>
            </a:r>
            <a:endParaRPr lang="en-US" sz="3200" dirty="0"/>
          </a:p>
        </p:txBody>
      </p:sp>
      <p:pic>
        <p:nvPicPr>
          <p:cNvPr id="4" name="Picture 3">
            <a:extLst>
              <a:ext uri="{FF2B5EF4-FFF2-40B4-BE49-F238E27FC236}">
                <a16:creationId xmlns:a16="http://schemas.microsoft.com/office/drawing/2014/main" id="{A241D322-FEB1-7A8C-B71A-FA81B14C1EB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069225" y="3446761"/>
            <a:ext cx="6922517" cy="3077429"/>
          </a:xfrm>
          <a:prstGeom prst="rect">
            <a:avLst/>
          </a:prstGeom>
        </p:spPr>
      </p:pic>
      <p:sp>
        <p:nvSpPr>
          <p:cNvPr id="9" name="TextBox 8">
            <a:extLst>
              <a:ext uri="{FF2B5EF4-FFF2-40B4-BE49-F238E27FC236}">
                <a16:creationId xmlns:a16="http://schemas.microsoft.com/office/drawing/2014/main" id="{3A94C0CA-F138-C3A1-4496-A1E981E7BD43}"/>
              </a:ext>
            </a:extLst>
          </p:cNvPr>
          <p:cNvSpPr txBox="1"/>
          <p:nvPr/>
        </p:nvSpPr>
        <p:spPr>
          <a:xfrm>
            <a:off x="7475535" y="3077429"/>
            <a:ext cx="3089307" cy="369332"/>
          </a:xfrm>
          <a:prstGeom prst="rect">
            <a:avLst/>
          </a:prstGeom>
          <a:solidFill>
            <a:schemeClr val="accent2">
              <a:lumMod val="20000"/>
              <a:lumOff val="8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TEAEs in </a:t>
            </a:r>
            <a:r>
              <a:rPr kumimoji="0" lang="en-US" sz="1800" b="1" i="0" u="sng" strike="noStrike" kern="1200" cap="none" spc="0" normalizeH="0" baseline="0" noProof="0" dirty="0">
                <a:ln>
                  <a:noFill/>
                </a:ln>
                <a:solidFill>
                  <a:srgbClr val="0C2340"/>
                </a:solidFill>
                <a:effectLst/>
                <a:uLnTx/>
                <a:uFillTx/>
                <a:latin typeface="Arial" panose="020B0604020202020204"/>
                <a:ea typeface="+mn-ea"/>
                <a:cs typeface="+mn-cs"/>
              </a:rPr>
              <a:t>&gt;</a:t>
            </a: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20% of patients</a:t>
            </a:r>
          </a:p>
        </p:txBody>
      </p:sp>
      <p:pic>
        <p:nvPicPr>
          <p:cNvPr id="7" name="Picture 6">
            <a:extLst>
              <a:ext uri="{FF2B5EF4-FFF2-40B4-BE49-F238E27FC236}">
                <a16:creationId xmlns:a16="http://schemas.microsoft.com/office/drawing/2014/main" id="{BA4D15C0-F6FE-6E32-D0D2-09097B4E0E09}"/>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200259" y="608518"/>
            <a:ext cx="6620420" cy="2740675"/>
          </a:xfrm>
          <a:prstGeom prst="rect">
            <a:avLst/>
          </a:prstGeom>
        </p:spPr>
      </p:pic>
      <p:sp>
        <p:nvSpPr>
          <p:cNvPr id="3" name="TextBox 2">
            <a:extLst>
              <a:ext uri="{FF2B5EF4-FFF2-40B4-BE49-F238E27FC236}">
                <a16:creationId xmlns:a16="http://schemas.microsoft.com/office/drawing/2014/main" id="{D72C86E7-38F6-BF32-1A44-2A300E2FEDBC}"/>
              </a:ext>
            </a:extLst>
          </p:cNvPr>
          <p:cNvSpPr txBox="1"/>
          <p:nvPr/>
        </p:nvSpPr>
        <p:spPr>
          <a:xfrm>
            <a:off x="200258" y="3756110"/>
            <a:ext cx="3273653"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2060"/>
                </a:solidFill>
                <a:effectLst/>
                <a:uLnTx/>
                <a:uFillTx/>
                <a:latin typeface="Arial" panose="020B0604020202020204"/>
                <a:ea typeface="+mn-ea"/>
                <a:cs typeface="+mn-cs"/>
              </a:rPr>
              <a:t>TEAE: treatment emergent adverse events</a:t>
            </a:r>
          </a:p>
        </p:txBody>
      </p:sp>
      <p:pic>
        <p:nvPicPr>
          <p:cNvPr id="5" name="Picture 4">
            <a:extLst>
              <a:ext uri="{FF2B5EF4-FFF2-40B4-BE49-F238E27FC236}">
                <a16:creationId xmlns:a16="http://schemas.microsoft.com/office/drawing/2014/main" id="{4FD24D49-3EF0-BED4-70A0-A59B7B255254}"/>
              </a:ext>
            </a:extLst>
          </p:cNvPr>
          <p:cNvPicPr>
            <a:picLocks noChangeAspect="1"/>
          </p:cNvPicPr>
          <p:nvPr/>
        </p:nvPicPr>
        <p:blipFill>
          <a:blip r:embed="rId7"/>
          <a:stretch>
            <a:fillRect/>
          </a:stretch>
        </p:blipFill>
        <p:spPr>
          <a:xfrm>
            <a:off x="543598" y="6624549"/>
            <a:ext cx="2979432" cy="219857"/>
          </a:xfrm>
          <a:prstGeom prst="rect">
            <a:avLst/>
          </a:prstGeom>
        </p:spPr>
      </p:pic>
      <p:sp>
        <p:nvSpPr>
          <p:cNvPr id="6" name="TextBox 5">
            <a:extLst>
              <a:ext uri="{FF2B5EF4-FFF2-40B4-BE49-F238E27FC236}">
                <a16:creationId xmlns:a16="http://schemas.microsoft.com/office/drawing/2014/main" id="{DE177922-18D6-558D-85AC-A68AC35D1656}"/>
              </a:ext>
            </a:extLst>
          </p:cNvPr>
          <p:cNvSpPr txBox="1"/>
          <p:nvPr/>
        </p:nvSpPr>
        <p:spPr>
          <a:xfrm>
            <a:off x="200258" y="2665141"/>
            <a:ext cx="6820680" cy="167269"/>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95698"/>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0BB3AAC8-F16C-A003-02CB-7891CF3EB09A}"/>
              </a:ext>
            </a:extLst>
          </p:cNvPr>
          <p:cNvSpPr txBox="1"/>
          <p:nvPr/>
        </p:nvSpPr>
        <p:spPr>
          <a:xfrm>
            <a:off x="200258" y="2505972"/>
            <a:ext cx="6820680" cy="167269"/>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95698"/>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DFE0849A-FE81-5FFF-6492-40F41D304D6C}"/>
              </a:ext>
            </a:extLst>
          </p:cNvPr>
          <p:cNvSpPr txBox="1"/>
          <p:nvPr/>
        </p:nvSpPr>
        <p:spPr>
          <a:xfrm>
            <a:off x="8317735" y="6630754"/>
            <a:ext cx="387426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Hamilton E et al. SABCS 2025;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Dieras</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V et al. J Clin Oncol 2025.</a:t>
            </a:r>
          </a:p>
        </p:txBody>
      </p:sp>
    </p:spTree>
    <p:extLst>
      <p:ext uri="{BB962C8B-B14F-4D97-AF65-F5344CB8AC3E}">
        <p14:creationId xmlns:p14="http://schemas.microsoft.com/office/powerpoint/2010/main" val="173005177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E529-C85E-AEF4-0EB5-3C51CDEC1111}"/>
              </a:ext>
            </a:extLst>
          </p:cNvPr>
          <p:cNvSpPr>
            <a:spLocks noGrp="1"/>
          </p:cNvSpPr>
          <p:nvPr>
            <p:ph type="title"/>
          </p:nvPr>
        </p:nvSpPr>
        <p:spPr>
          <a:xfrm>
            <a:off x="158837" y="42497"/>
            <a:ext cx="11344835" cy="704257"/>
          </a:xfrm>
        </p:spPr>
        <p:txBody>
          <a:bodyPr/>
          <a:lstStyle/>
          <a:p>
            <a:r>
              <a:rPr lang="en-US" dirty="0"/>
              <a:t>NALA: Neratinib + capecitabine for pretreated HER2+ MBC</a:t>
            </a:r>
          </a:p>
        </p:txBody>
      </p:sp>
      <p:pic>
        <p:nvPicPr>
          <p:cNvPr id="5" name="Picture 4">
            <a:extLst>
              <a:ext uri="{FF2B5EF4-FFF2-40B4-BE49-F238E27FC236}">
                <a16:creationId xmlns:a16="http://schemas.microsoft.com/office/drawing/2014/main" id="{DE859989-D931-03D0-8BCC-48420C2A765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344553" y="1716653"/>
            <a:ext cx="6122966" cy="2132612"/>
          </a:xfrm>
          <a:prstGeom prst="rect">
            <a:avLst/>
          </a:prstGeom>
        </p:spPr>
      </p:pic>
      <p:sp>
        <p:nvSpPr>
          <p:cNvPr id="8" name="TextBox 7">
            <a:extLst>
              <a:ext uri="{FF2B5EF4-FFF2-40B4-BE49-F238E27FC236}">
                <a16:creationId xmlns:a16="http://schemas.microsoft.com/office/drawing/2014/main" id="{D4539E89-1F77-A624-0324-DC55CAB7F19A}"/>
              </a:ext>
            </a:extLst>
          </p:cNvPr>
          <p:cNvSpPr txBox="1"/>
          <p:nvPr/>
        </p:nvSpPr>
        <p:spPr>
          <a:xfrm>
            <a:off x="7189590" y="746754"/>
            <a:ext cx="4314082" cy="326571"/>
          </a:xfrm>
          <a:prstGeom prst="rect">
            <a:avLst/>
          </a:prstGeom>
          <a:solidFill>
            <a:schemeClr val="accent2">
              <a:lumMod val="40000"/>
              <a:lumOff val="60000"/>
            </a:schemeClr>
          </a:solidFill>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Co primary EPs: Centrally confirmed PFS &amp; OS</a:t>
            </a:r>
          </a:p>
        </p:txBody>
      </p:sp>
      <p:grpSp>
        <p:nvGrpSpPr>
          <p:cNvPr id="12" name="Group 11">
            <a:extLst>
              <a:ext uri="{FF2B5EF4-FFF2-40B4-BE49-F238E27FC236}">
                <a16:creationId xmlns:a16="http://schemas.microsoft.com/office/drawing/2014/main" id="{74E994B1-AC8D-41D0-F4D8-DA1FBEBBDB9A}"/>
              </a:ext>
            </a:extLst>
          </p:cNvPr>
          <p:cNvGrpSpPr/>
          <p:nvPr/>
        </p:nvGrpSpPr>
        <p:grpSpPr>
          <a:xfrm>
            <a:off x="6780148" y="1187388"/>
            <a:ext cx="4829849" cy="5392651"/>
            <a:chOff x="6677366" y="1301451"/>
            <a:chExt cx="4829849" cy="5392651"/>
          </a:xfrm>
        </p:grpSpPr>
        <p:pic>
          <p:nvPicPr>
            <p:cNvPr id="10" name="Picture 9">
              <a:extLst>
                <a:ext uri="{FF2B5EF4-FFF2-40B4-BE49-F238E27FC236}">
                  <a16:creationId xmlns:a16="http://schemas.microsoft.com/office/drawing/2014/main" id="{AAD7258A-7575-9A03-874B-51B21FE35221}"/>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rcRect t="1351" b="53474"/>
            <a:stretch>
              <a:fillRect/>
            </a:stretch>
          </p:blipFill>
          <p:spPr>
            <a:xfrm>
              <a:off x="6677366" y="1301451"/>
              <a:ext cx="4829849" cy="2650965"/>
            </a:xfrm>
            <a:prstGeom prst="rect">
              <a:avLst/>
            </a:prstGeom>
          </p:spPr>
        </p:pic>
        <p:pic>
          <p:nvPicPr>
            <p:cNvPr id="11" name="Picture 10">
              <a:extLst>
                <a:ext uri="{FF2B5EF4-FFF2-40B4-BE49-F238E27FC236}">
                  <a16:creationId xmlns:a16="http://schemas.microsoft.com/office/drawing/2014/main" id="{C66B9520-BF2E-207F-A604-D5A066ED27CC}"/>
                </a:ext>
              </a:extLst>
            </p:cNvPr>
            <p:cNvPicPr>
              <a:picLocks noChangeAspect="1"/>
            </p:cNvPicPr>
            <p:nvPr/>
          </p:nvPicPr>
          <p:blipFill>
            <a:blip r:embed="rId5">
              <a:extLst>
                <a:ext uri="{BEBA8EAE-BF5A-486C-A8C5-ECC9F3942E4B}">
                  <a14:imgProps xmlns:a14="http://schemas.microsoft.com/office/drawing/2010/main">
                    <a14:imgLayer r:embed="rId7">
                      <a14:imgEffect>
                        <a14:sharpenSoften amount="25000"/>
                      </a14:imgEffect>
                    </a14:imgLayer>
                  </a14:imgProps>
                </a:ext>
              </a:extLst>
            </a:blip>
            <a:srcRect t="53279"/>
            <a:stretch>
              <a:fillRect/>
            </a:stretch>
          </p:blipFill>
          <p:spPr>
            <a:xfrm>
              <a:off x="6677366" y="3952416"/>
              <a:ext cx="4829849" cy="2741686"/>
            </a:xfrm>
            <a:prstGeom prst="rect">
              <a:avLst/>
            </a:prstGeom>
          </p:spPr>
        </p:pic>
      </p:grpSp>
      <p:sp>
        <p:nvSpPr>
          <p:cNvPr id="13" name="TextBox 12">
            <a:extLst>
              <a:ext uri="{FF2B5EF4-FFF2-40B4-BE49-F238E27FC236}">
                <a16:creationId xmlns:a16="http://schemas.microsoft.com/office/drawing/2014/main" id="{F4711CAD-8712-908B-22AB-97A1AD385FEE}"/>
              </a:ext>
            </a:extLst>
          </p:cNvPr>
          <p:cNvSpPr txBox="1"/>
          <p:nvPr/>
        </p:nvSpPr>
        <p:spPr>
          <a:xfrm>
            <a:off x="10619134" y="6611779"/>
            <a:ext cx="157286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Saura C et al. JCO 2020</a:t>
            </a:r>
          </a:p>
        </p:txBody>
      </p:sp>
      <p:sp>
        <p:nvSpPr>
          <p:cNvPr id="14" name="TextBox 13">
            <a:extLst>
              <a:ext uri="{FF2B5EF4-FFF2-40B4-BE49-F238E27FC236}">
                <a16:creationId xmlns:a16="http://schemas.microsoft.com/office/drawing/2014/main" id="{BDEA5F8E-057C-D978-A2CB-301194FF7FD0}"/>
              </a:ext>
            </a:extLst>
          </p:cNvPr>
          <p:cNvSpPr txBox="1"/>
          <p:nvPr/>
        </p:nvSpPr>
        <p:spPr>
          <a:xfrm>
            <a:off x="594237" y="4421567"/>
            <a:ext cx="5808920" cy="1077218"/>
          </a:xfrm>
          <a:prstGeom prst="rect">
            <a:avLst/>
          </a:prstGeom>
          <a:solidFill>
            <a:schemeClr val="accent2">
              <a:lumMod val="20000"/>
              <a:lumOff val="80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Significant improvement in </a:t>
            </a:r>
            <a:r>
              <a:rPr kumimoji="0" lang="en-US" sz="1600" b="0" i="0" u="none" strike="noStrike" kern="1200" cap="none" spc="0" normalizeH="0" baseline="0" noProof="0" dirty="0" err="1">
                <a:ln>
                  <a:noFill/>
                </a:ln>
                <a:solidFill>
                  <a:srgbClr val="002060"/>
                </a:solidFill>
                <a:effectLst/>
                <a:uLnTx/>
                <a:uFillTx/>
                <a:latin typeface="Arial" panose="020B0604020202020204"/>
                <a:ea typeface="+mn-ea"/>
                <a:cs typeface="+mn-cs"/>
              </a:rPr>
              <a:t>mPFS</a:t>
            </a: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 with </a:t>
            </a:r>
            <a:r>
              <a:rPr kumimoji="0" lang="en-US" sz="1600" b="0" i="0" u="none" strike="noStrike" kern="1200" cap="none" spc="0" normalizeH="0" baseline="0" noProof="0" dirty="0" err="1">
                <a:ln>
                  <a:noFill/>
                </a:ln>
                <a:solidFill>
                  <a:srgbClr val="002060"/>
                </a:solidFill>
                <a:effectLst/>
                <a:uLnTx/>
                <a:uFillTx/>
                <a:latin typeface="Arial" panose="020B0604020202020204"/>
                <a:ea typeface="+mn-ea"/>
                <a:cs typeface="+mn-cs"/>
              </a:rPr>
              <a:t>neratinib+cape</a:t>
            </a: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     vs </a:t>
            </a:r>
            <a:r>
              <a:rPr kumimoji="0" lang="en-US" sz="1600" b="0" i="0" u="none" strike="noStrike" kern="1200" cap="none" spc="0" normalizeH="0" baseline="0" noProof="0" dirty="0" err="1">
                <a:ln>
                  <a:noFill/>
                </a:ln>
                <a:solidFill>
                  <a:srgbClr val="002060"/>
                </a:solidFill>
                <a:effectLst/>
                <a:uLnTx/>
                <a:uFillTx/>
                <a:latin typeface="Arial" panose="020B0604020202020204"/>
                <a:ea typeface="+mn-ea"/>
                <a:cs typeface="+mn-cs"/>
              </a:rPr>
              <a:t>lapatinib+cape</a:t>
            </a: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rPr>
              <a:t>Numerical improvement in OS with </a:t>
            </a:r>
            <a:r>
              <a:rPr kumimoji="0" lang="en-US" sz="1600" b="0" i="0" u="none" strike="noStrike" kern="1200" cap="none" spc="0" normalizeH="0" baseline="0" noProof="0" dirty="0" err="1">
                <a:ln>
                  <a:noFill/>
                </a:ln>
                <a:solidFill>
                  <a:srgbClr val="002060"/>
                </a:solidFill>
                <a:effectLst/>
                <a:uLnTx/>
                <a:uFillTx/>
                <a:latin typeface="Arial" panose="020B0604020202020204"/>
                <a:ea typeface="+mn-ea"/>
                <a:cs typeface="+mn-cs"/>
              </a:rPr>
              <a:t>neratinib+cape</a:t>
            </a:r>
            <a:endParaRPr kumimoji="0" lang="en-US" sz="1600" b="0" i="0" u="none" strike="noStrike" kern="1200" cap="none" spc="0" normalizeH="0" baseline="0" noProof="0" dirty="0">
              <a:ln>
                <a:noFill/>
              </a:ln>
              <a:solidFill>
                <a:srgbClr val="002060"/>
              </a:solidFill>
              <a:effectLst/>
              <a:uLnTx/>
              <a:uFillTx/>
              <a:latin typeface="Arial" panose="020B0604020202020204"/>
              <a:ea typeface="+mn-ea"/>
              <a:cs typeface="+mn-cs"/>
            </a:endParaRPr>
          </a:p>
        </p:txBody>
      </p:sp>
      <p:sp>
        <p:nvSpPr>
          <p:cNvPr id="3" name="TextBox 2">
            <a:extLst>
              <a:ext uri="{FF2B5EF4-FFF2-40B4-BE49-F238E27FC236}">
                <a16:creationId xmlns:a16="http://schemas.microsoft.com/office/drawing/2014/main" id="{704538BA-4FDB-86E6-1FD1-2405A7F41C9F}"/>
              </a:ext>
            </a:extLst>
          </p:cNvPr>
          <p:cNvSpPr txBox="1"/>
          <p:nvPr/>
        </p:nvSpPr>
        <p:spPr>
          <a:xfrm>
            <a:off x="41813" y="1189788"/>
            <a:ext cx="6913767" cy="369332"/>
          </a:xfrm>
          <a:prstGeom prst="rect">
            <a:avLst/>
          </a:prstGeom>
          <a:solidFill>
            <a:schemeClr val="accent2">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Neratinib is an irreversible HER2 targeting tyrosine kinase inhibitor</a:t>
            </a:r>
          </a:p>
        </p:txBody>
      </p:sp>
      <p:pic>
        <p:nvPicPr>
          <p:cNvPr id="4" name="Picture 3">
            <a:extLst>
              <a:ext uri="{FF2B5EF4-FFF2-40B4-BE49-F238E27FC236}">
                <a16:creationId xmlns:a16="http://schemas.microsoft.com/office/drawing/2014/main" id="{0DF14B1B-B151-FD14-A1E1-35B401698C50}"/>
              </a:ext>
            </a:extLst>
          </p:cNvPr>
          <p:cNvPicPr>
            <a:picLocks noChangeAspect="1"/>
          </p:cNvPicPr>
          <p:nvPr/>
        </p:nvPicPr>
        <p:blipFill>
          <a:blip r:embed="rId8"/>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147596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DC269-1DC7-711D-23BD-2DA5A88B7B1B}"/>
              </a:ext>
            </a:extLst>
          </p:cNvPr>
          <p:cNvSpPr>
            <a:spLocks noGrp="1"/>
          </p:cNvSpPr>
          <p:nvPr>
            <p:ph type="title"/>
          </p:nvPr>
        </p:nvSpPr>
        <p:spPr>
          <a:xfrm>
            <a:off x="101706" y="52585"/>
            <a:ext cx="11933693" cy="704257"/>
          </a:xfrm>
        </p:spPr>
        <p:txBody>
          <a:bodyPr/>
          <a:lstStyle/>
          <a:p>
            <a:r>
              <a:rPr lang="en-US" sz="3200" dirty="0">
                <a:solidFill>
                  <a:schemeClr val="tx2"/>
                </a:solidFill>
              </a:rPr>
              <a:t>SOPHIA: Ph 3 trial of </a:t>
            </a:r>
            <a:r>
              <a:rPr lang="en-US" sz="3200" dirty="0" err="1">
                <a:solidFill>
                  <a:schemeClr val="tx2"/>
                </a:solidFill>
              </a:rPr>
              <a:t>Margetuximab</a:t>
            </a:r>
            <a:r>
              <a:rPr lang="en-US" sz="3200" dirty="0">
                <a:solidFill>
                  <a:schemeClr val="tx2"/>
                </a:solidFill>
              </a:rPr>
              <a:t> + chemotherapy for pretreated HER2+ MBC</a:t>
            </a:r>
          </a:p>
        </p:txBody>
      </p:sp>
      <p:pic>
        <p:nvPicPr>
          <p:cNvPr id="8" name="Picture 7">
            <a:extLst>
              <a:ext uri="{FF2B5EF4-FFF2-40B4-BE49-F238E27FC236}">
                <a16:creationId xmlns:a16="http://schemas.microsoft.com/office/drawing/2014/main" id="{48A4C575-341A-1228-6BAA-214E0C062AA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023733" y="3143846"/>
            <a:ext cx="5033588" cy="3574701"/>
          </a:xfrm>
          <a:prstGeom prst="rect">
            <a:avLst/>
          </a:prstGeom>
        </p:spPr>
      </p:pic>
      <p:grpSp>
        <p:nvGrpSpPr>
          <p:cNvPr id="10" name="Group 9">
            <a:extLst>
              <a:ext uri="{FF2B5EF4-FFF2-40B4-BE49-F238E27FC236}">
                <a16:creationId xmlns:a16="http://schemas.microsoft.com/office/drawing/2014/main" id="{B68B280C-BFE0-6942-EA9E-DC2DD9917B71}"/>
              </a:ext>
            </a:extLst>
          </p:cNvPr>
          <p:cNvGrpSpPr/>
          <p:nvPr/>
        </p:nvGrpSpPr>
        <p:grpSpPr>
          <a:xfrm>
            <a:off x="233916" y="1447519"/>
            <a:ext cx="7076509" cy="2497160"/>
            <a:chOff x="287079" y="1107277"/>
            <a:chExt cx="7076509" cy="2497160"/>
          </a:xfrm>
        </p:grpSpPr>
        <p:pic>
          <p:nvPicPr>
            <p:cNvPr id="5" name="Picture 4">
              <a:extLst>
                <a:ext uri="{FF2B5EF4-FFF2-40B4-BE49-F238E27FC236}">
                  <a16:creationId xmlns:a16="http://schemas.microsoft.com/office/drawing/2014/main" id="{9567A53A-D26A-CCE7-E6A7-352E1B226883}"/>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293749" y="1107277"/>
              <a:ext cx="7069839" cy="2486887"/>
            </a:xfrm>
            <a:prstGeom prst="rect">
              <a:avLst/>
            </a:prstGeom>
          </p:spPr>
        </p:pic>
        <p:sp>
          <p:nvSpPr>
            <p:cNvPr id="9" name="Rectangle 8">
              <a:extLst>
                <a:ext uri="{FF2B5EF4-FFF2-40B4-BE49-F238E27FC236}">
                  <a16:creationId xmlns:a16="http://schemas.microsoft.com/office/drawing/2014/main" id="{921C29A2-A259-7E61-28DE-1A9BE8A15E62}"/>
                </a:ext>
              </a:extLst>
            </p:cNvPr>
            <p:cNvSpPr/>
            <p:nvPr/>
          </p:nvSpPr>
          <p:spPr>
            <a:xfrm>
              <a:off x="287079" y="3189767"/>
              <a:ext cx="4746510" cy="4146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grpSp>
      <p:sp>
        <p:nvSpPr>
          <p:cNvPr id="11" name="TextBox 10">
            <a:extLst>
              <a:ext uri="{FF2B5EF4-FFF2-40B4-BE49-F238E27FC236}">
                <a16:creationId xmlns:a16="http://schemas.microsoft.com/office/drawing/2014/main" id="{F0EEF56A-D408-5EEC-5F2D-884B4CAA856E}"/>
              </a:ext>
            </a:extLst>
          </p:cNvPr>
          <p:cNvSpPr txBox="1"/>
          <p:nvPr/>
        </p:nvSpPr>
        <p:spPr>
          <a:xfrm>
            <a:off x="4697854" y="920128"/>
            <a:ext cx="7494146" cy="369332"/>
          </a:xfrm>
          <a:prstGeom prst="rect">
            <a:avLst/>
          </a:prstGeom>
          <a:solidFill>
            <a:schemeClr val="accent2">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srgbClr val="002060"/>
                </a:solidFill>
                <a:effectLst/>
                <a:uLnTx/>
                <a:uFillTx/>
                <a:latin typeface="Arial" panose="020B0604020202020204"/>
                <a:ea typeface="+mn-ea"/>
                <a:cs typeface="+mn-cs"/>
              </a:rPr>
              <a:t>Margetuximab</a:t>
            </a: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 is a Fc-engineered, HER2-targeted monoclonal antibody</a:t>
            </a:r>
          </a:p>
        </p:txBody>
      </p:sp>
      <p:sp>
        <p:nvSpPr>
          <p:cNvPr id="12" name="TextBox 11">
            <a:extLst>
              <a:ext uri="{FF2B5EF4-FFF2-40B4-BE49-F238E27FC236}">
                <a16:creationId xmlns:a16="http://schemas.microsoft.com/office/drawing/2014/main" id="{3FDA0AD8-66C1-32C4-9F11-282B02AB67D5}"/>
              </a:ext>
            </a:extLst>
          </p:cNvPr>
          <p:cNvSpPr txBox="1"/>
          <p:nvPr/>
        </p:nvSpPr>
        <p:spPr>
          <a:xfrm>
            <a:off x="8712265" y="2817275"/>
            <a:ext cx="2458955" cy="326571"/>
          </a:xfrm>
          <a:prstGeom prst="rect">
            <a:avLst/>
          </a:prstGeom>
          <a:solidFill>
            <a:schemeClr val="accent2">
              <a:lumMod val="40000"/>
              <a:lumOff val="60000"/>
            </a:schemeClr>
          </a:solidFill>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a:ea typeface="+mn-ea"/>
                <a:cs typeface="+mn-cs"/>
              </a:rPr>
              <a:t>Primary EP: PFS by CIBR</a:t>
            </a:r>
            <a:endParaRPr kumimoji="0" lang="en-US" sz="14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D0C20759-FF32-84CC-4A83-05B88B487214}"/>
              </a:ext>
            </a:extLst>
          </p:cNvPr>
          <p:cNvSpPr txBox="1"/>
          <p:nvPr/>
        </p:nvSpPr>
        <p:spPr>
          <a:xfrm>
            <a:off x="10307041" y="6611779"/>
            <a:ext cx="172835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Rugo HS et al. ASCO 2019</a:t>
            </a:r>
          </a:p>
        </p:txBody>
      </p:sp>
      <p:pic>
        <p:nvPicPr>
          <p:cNvPr id="4" name="Picture 3">
            <a:extLst>
              <a:ext uri="{FF2B5EF4-FFF2-40B4-BE49-F238E27FC236}">
                <a16:creationId xmlns:a16="http://schemas.microsoft.com/office/drawing/2014/main" id="{5D98BC6E-8217-8D2B-6855-DCCDE6B35F6B}"/>
              </a:ext>
            </a:extLst>
          </p:cNvPr>
          <p:cNvPicPr>
            <a:picLocks noChangeAspect="1"/>
          </p:cNvPicPr>
          <p:nvPr/>
        </p:nvPicPr>
        <p:blipFill>
          <a:blip r:embed="rId7"/>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14596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9028D-4CC6-5525-5E5F-87639E8EA55E}"/>
              </a:ext>
            </a:extLst>
          </p:cNvPr>
          <p:cNvSpPr>
            <a:spLocks noGrp="1"/>
          </p:cNvSpPr>
          <p:nvPr>
            <p:ph type="title"/>
          </p:nvPr>
        </p:nvSpPr>
        <p:spPr>
          <a:xfrm>
            <a:off x="423582" y="151700"/>
            <a:ext cx="11344835" cy="1010614"/>
          </a:xfrm>
        </p:spPr>
        <p:txBody>
          <a:bodyPr/>
          <a:lstStyle/>
          <a:p>
            <a:r>
              <a:rPr lang="en-US" dirty="0"/>
              <a:t>Breast cancer and Brain Metastases</a:t>
            </a:r>
          </a:p>
        </p:txBody>
      </p:sp>
      <p:sp>
        <p:nvSpPr>
          <p:cNvPr id="3" name="Content Placeholder 2">
            <a:extLst>
              <a:ext uri="{FF2B5EF4-FFF2-40B4-BE49-F238E27FC236}">
                <a16:creationId xmlns:a16="http://schemas.microsoft.com/office/drawing/2014/main" id="{F9113C4B-D336-AACA-803A-9D60C7B084C2}"/>
              </a:ext>
            </a:extLst>
          </p:cNvPr>
          <p:cNvSpPr>
            <a:spLocks noGrp="1"/>
          </p:cNvSpPr>
          <p:nvPr>
            <p:ph idx="1"/>
          </p:nvPr>
        </p:nvSpPr>
        <p:spPr>
          <a:xfrm>
            <a:off x="283115" y="1162313"/>
            <a:ext cx="11344835" cy="1323863"/>
          </a:xfrm>
        </p:spPr>
        <p:txBody>
          <a:bodyPr/>
          <a:lstStyle/>
          <a:p>
            <a:pPr marL="342900" indent="-342900">
              <a:buFont typeface="Arial" panose="020B0604020202020204" pitchFamily="34" charset="0"/>
              <a:buChar char="•"/>
            </a:pPr>
            <a:r>
              <a:rPr lang="en-US" sz="1800" b="0" dirty="0">
                <a:solidFill>
                  <a:srgbClr val="002060"/>
                </a:solidFill>
              </a:rPr>
              <a:t>Breast cancer has 2</a:t>
            </a:r>
            <a:r>
              <a:rPr lang="en-US" sz="1800" b="0" baseline="30000" dirty="0">
                <a:solidFill>
                  <a:srgbClr val="002060"/>
                </a:solidFill>
              </a:rPr>
              <a:t>nd</a:t>
            </a:r>
            <a:r>
              <a:rPr lang="en-US" sz="1800" b="0" dirty="0">
                <a:solidFill>
                  <a:srgbClr val="002060"/>
                </a:solidFill>
              </a:rPr>
              <a:t> highest incidence of brain metastasis among all cancers</a:t>
            </a:r>
          </a:p>
          <a:p>
            <a:pPr marL="342900" indent="-342900">
              <a:buFont typeface="Arial" panose="020B0604020202020204" pitchFamily="34" charset="0"/>
              <a:buChar char="•"/>
            </a:pPr>
            <a:r>
              <a:rPr lang="en-US" sz="1800" b="0" dirty="0">
                <a:solidFill>
                  <a:srgbClr val="002060"/>
                </a:solidFill>
              </a:rPr>
              <a:t>The brain is frequently the 1</a:t>
            </a:r>
            <a:r>
              <a:rPr lang="en-US" sz="1800" b="0" baseline="30000" dirty="0">
                <a:solidFill>
                  <a:srgbClr val="002060"/>
                </a:solidFill>
              </a:rPr>
              <a:t>st</a:t>
            </a:r>
            <a:r>
              <a:rPr lang="en-US" sz="1800" b="0" dirty="0">
                <a:solidFill>
                  <a:srgbClr val="002060"/>
                </a:solidFill>
              </a:rPr>
              <a:t> site of relapse in HER2+ BC treated with trastuzumab, whether administered in the adjuvant or metastatic setting</a:t>
            </a:r>
          </a:p>
          <a:p>
            <a:endParaRPr lang="en-US" sz="2000" b="0" dirty="0">
              <a:solidFill>
                <a:srgbClr val="002060"/>
              </a:solidFill>
            </a:endParaRPr>
          </a:p>
          <a:p>
            <a:endParaRPr lang="en-US" sz="2000" b="0" dirty="0">
              <a:solidFill>
                <a:srgbClr val="002060"/>
              </a:solidFill>
            </a:endParaRPr>
          </a:p>
          <a:p>
            <a:endParaRPr lang="en-US" sz="2000" b="0" dirty="0">
              <a:solidFill>
                <a:srgbClr val="002060"/>
              </a:solidFill>
            </a:endParaRPr>
          </a:p>
        </p:txBody>
      </p:sp>
      <p:pic>
        <p:nvPicPr>
          <p:cNvPr id="4" name="Picture 3">
            <a:extLst>
              <a:ext uri="{FF2B5EF4-FFF2-40B4-BE49-F238E27FC236}">
                <a16:creationId xmlns:a16="http://schemas.microsoft.com/office/drawing/2014/main" id="{3EA5C8D9-8617-2597-DB5D-F7DB500AE625}"/>
              </a:ext>
            </a:extLst>
          </p:cNvPr>
          <p:cNvPicPr>
            <a:picLocks noChangeAspect="1"/>
          </p:cNvPicPr>
          <p:nvPr/>
        </p:nvPicPr>
        <p:blipFill rotWithShape="1">
          <a:blip r:embed="rId3"/>
          <a:srcRect b="7299"/>
          <a:stretch/>
        </p:blipFill>
        <p:spPr>
          <a:xfrm>
            <a:off x="98504" y="2534241"/>
            <a:ext cx="5873323" cy="3169572"/>
          </a:xfrm>
          <a:prstGeom prst="rect">
            <a:avLst/>
          </a:prstGeom>
        </p:spPr>
      </p:pic>
      <p:sp>
        <p:nvSpPr>
          <p:cNvPr id="6" name="TextBox 5">
            <a:extLst>
              <a:ext uri="{FF2B5EF4-FFF2-40B4-BE49-F238E27FC236}">
                <a16:creationId xmlns:a16="http://schemas.microsoft.com/office/drawing/2014/main" id="{B92B4F95-636E-374C-686C-FA4F3B82E910}"/>
              </a:ext>
            </a:extLst>
          </p:cNvPr>
          <p:cNvSpPr txBox="1"/>
          <p:nvPr/>
        </p:nvSpPr>
        <p:spPr>
          <a:xfrm>
            <a:off x="8757757" y="6233563"/>
            <a:ext cx="3094117"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Darlix</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A, </a:t>
            </a:r>
            <a:r>
              <a:rPr kumimoji="0" lang="en-US" sz="1000" b="0" i="1" u="none" strike="noStrike" kern="1200" cap="none" spc="0" normalizeH="0" baseline="0" noProof="0" dirty="0">
                <a:ln>
                  <a:noFill/>
                </a:ln>
                <a:solidFill>
                  <a:srgbClr val="002060"/>
                </a:solidFill>
                <a:effectLst/>
                <a:uLnTx/>
                <a:uFillTx/>
                <a:latin typeface="Arial" panose="020B0604020202020204"/>
                <a:ea typeface="+mn-ea"/>
                <a:cs typeface="+mn-cs"/>
              </a:rPr>
              <a:t>et al</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Br J Cancer 2019;121:991-1000;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Pasquier</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D, </a:t>
            </a:r>
            <a:r>
              <a:rPr kumimoji="0" lang="en-US" sz="1000" b="0" i="1" u="none" strike="noStrike" kern="1200" cap="none" spc="0" normalizeH="0" baseline="0" noProof="0" dirty="0">
                <a:ln>
                  <a:noFill/>
                </a:ln>
                <a:solidFill>
                  <a:srgbClr val="002060"/>
                </a:solidFill>
                <a:effectLst/>
                <a:uLnTx/>
                <a:uFillTx/>
                <a:latin typeface="Arial" panose="020B0604020202020204"/>
                <a:ea typeface="+mn-ea"/>
                <a:cs typeface="+mn-cs"/>
              </a:rPr>
              <a:t>et al. </a:t>
            </a: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Eur</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J Cancer 2020;125:22e30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Devanaboyina</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M. et al. ASCO 2021 Abstract 1031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a:t>
            </a:r>
          </a:p>
        </p:txBody>
      </p:sp>
      <p:pic>
        <p:nvPicPr>
          <p:cNvPr id="7" name="Picture 6">
            <a:extLst>
              <a:ext uri="{FF2B5EF4-FFF2-40B4-BE49-F238E27FC236}">
                <a16:creationId xmlns:a16="http://schemas.microsoft.com/office/drawing/2014/main" id="{13A49738-E695-8EDD-C6F5-8F2695E64A75}"/>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Layer>
                </a14:imgProps>
              </a:ext>
            </a:extLst>
          </a:blip>
          <a:srcRect t="1986" r="703" b="4582"/>
          <a:stretch/>
        </p:blipFill>
        <p:spPr>
          <a:xfrm>
            <a:off x="6123630" y="3784077"/>
            <a:ext cx="5323515" cy="1578686"/>
          </a:xfrm>
          <a:prstGeom prst="rect">
            <a:avLst/>
          </a:prstGeom>
          <a:ln w="12700">
            <a:solidFill>
              <a:schemeClr val="tx1"/>
            </a:solidFill>
          </a:ln>
        </p:spPr>
      </p:pic>
      <p:sp>
        <p:nvSpPr>
          <p:cNvPr id="8" name="TextBox 7">
            <a:extLst>
              <a:ext uri="{FF2B5EF4-FFF2-40B4-BE49-F238E27FC236}">
                <a16:creationId xmlns:a16="http://schemas.microsoft.com/office/drawing/2014/main" id="{6BA69618-6A4C-92B5-C3F7-79F11229B928}"/>
              </a:ext>
            </a:extLst>
          </p:cNvPr>
          <p:cNvSpPr txBox="1"/>
          <p:nvPr/>
        </p:nvSpPr>
        <p:spPr>
          <a:xfrm>
            <a:off x="6874626" y="2794865"/>
            <a:ext cx="3613083" cy="606997"/>
          </a:xfrm>
          <a:prstGeom prst="rect">
            <a:avLst/>
          </a:prstGeom>
        </p:spPr>
        <p:txBody>
          <a:bodyPr vert="horz" wrap="none" lIns="91440" tIns="45720" rIns="91440" bIns="45720" rtlCol="0">
            <a:noAutofit/>
          </a:bodyPr>
          <a:lstStyle/>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NCI SEER registry</a:t>
            </a:r>
          </a:p>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6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BCBM cohort (n=1268)</a:t>
            </a:r>
          </a:p>
        </p:txBody>
      </p:sp>
      <p:sp>
        <p:nvSpPr>
          <p:cNvPr id="9" name="TextBox 8">
            <a:extLst>
              <a:ext uri="{FF2B5EF4-FFF2-40B4-BE49-F238E27FC236}">
                <a16:creationId xmlns:a16="http://schemas.microsoft.com/office/drawing/2014/main" id="{9A6F9933-C2CE-6FAF-CF65-4C2B473ADC4C}"/>
              </a:ext>
            </a:extLst>
          </p:cNvPr>
          <p:cNvSpPr txBox="1"/>
          <p:nvPr/>
        </p:nvSpPr>
        <p:spPr>
          <a:xfrm>
            <a:off x="7321566" y="3353236"/>
            <a:ext cx="2872383" cy="91440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5-year percent survival analysis</a:t>
            </a:r>
          </a:p>
        </p:txBody>
      </p:sp>
      <p:sp>
        <p:nvSpPr>
          <p:cNvPr id="10" name="TextBox 9">
            <a:extLst>
              <a:ext uri="{FF2B5EF4-FFF2-40B4-BE49-F238E27FC236}">
                <a16:creationId xmlns:a16="http://schemas.microsoft.com/office/drawing/2014/main" id="{91641B37-724E-4B77-C370-BCF409B2E334}"/>
              </a:ext>
            </a:extLst>
          </p:cNvPr>
          <p:cNvSpPr txBox="1"/>
          <p:nvPr/>
        </p:nvSpPr>
        <p:spPr>
          <a:xfrm>
            <a:off x="9032568" y="5483509"/>
            <a:ext cx="2544493" cy="424353"/>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200" b="1" i="0" u="none" strike="noStrike" kern="120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rPr>
              <a:t>BCBM= breast cancer brain mets</a:t>
            </a:r>
          </a:p>
        </p:txBody>
      </p:sp>
      <p:pic>
        <p:nvPicPr>
          <p:cNvPr id="5" name="Picture 4">
            <a:extLst>
              <a:ext uri="{FF2B5EF4-FFF2-40B4-BE49-F238E27FC236}">
                <a16:creationId xmlns:a16="http://schemas.microsoft.com/office/drawing/2014/main" id="{52111F5F-F857-1E4A-A408-BE358A539182}"/>
              </a:ext>
            </a:extLst>
          </p:cNvPr>
          <p:cNvPicPr>
            <a:picLocks noChangeAspect="1"/>
          </p:cNvPicPr>
          <p:nvPr/>
        </p:nvPicPr>
        <p:blipFill>
          <a:blip r:embed="rId6"/>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399779811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B28DA-AC0F-0364-2D9F-D44AEEC2E0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032C10-398E-737C-0C10-898B7DF83BB3}"/>
              </a:ext>
            </a:extLst>
          </p:cNvPr>
          <p:cNvSpPr>
            <a:spLocks noGrp="1"/>
          </p:cNvSpPr>
          <p:nvPr>
            <p:ph type="title"/>
          </p:nvPr>
        </p:nvSpPr>
        <p:spPr>
          <a:xfrm>
            <a:off x="155524" y="52524"/>
            <a:ext cx="11344835" cy="704257"/>
          </a:xfrm>
        </p:spPr>
        <p:txBody>
          <a:bodyPr/>
          <a:lstStyle/>
          <a:p>
            <a:r>
              <a:rPr lang="en-US" sz="3200" dirty="0"/>
              <a:t>HER2CLIMB: 1</a:t>
            </a:r>
            <a:r>
              <a:rPr lang="en-US" sz="3200" baseline="30000" dirty="0"/>
              <a:t>st</a:t>
            </a:r>
            <a:r>
              <a:rPr lang="en-US" sz="3200" dirty="0"/>
              <a:t> phase III trial </a:t>
            </a:r>
            <a:r>
              <a:rPr lang="en-US" sz="3200" dirty="0">
                <a:solidFill>
                  <a:schemeClr val="tx2"/>
                </a:solidFill>
              </a:rPr>
              <a:t>to enroll patients with active brain </a:t>
            </a:r>
            <a:r>
              <a:rPr lang="en-US" sz="3200" dirty="0" err="1">
                <a:solidFill>
                  <a:schemeClr val="tx2"/>
                </a:solidFill>
              </a:rPr>
              <a:t>mets</a:t>
            </a:r>
            <a:endParaRPr lang="en-US" sz="3200" dirty="0">
              <a:solidFill>
                <a:schemeClr val="tx2"/>
              </a:solidFill>
            </a:endParaRPr>
          </a:p>
        </p:txBody>
      </p:sp>
      <p:pic>
        <p:nvPicPr>
          <p:cNvPr id="3" name="Picture 2">
            <a:extLst>
              <a:ext uri="{FF2B5EF4-FFF2-40B4-BE49-F238E27FC236}">
                <a16:creationId xmlns:a16="http://schemas.microsoft.com/office/drawing/2014/main" id="{8E71FBF4-514A-951E-F226-3A582136F9F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324947" y="2562346"/>
            <a:ext cx="9142418" cy="4068088"/>
          </a:xfrm>
          <a:prstGeom prst="rect">
            <a:avLst/>
          </a:prstGeom>
        </p:spPr>
      </p:pic>
      <p:sp>
        <p:nvSpPr>
          <p:cNvPr id="7" name="TextBox 6">
            <a:extLst>
              <a:ext uri="{FF2B5EF4-FFF2-40B4-BE49-F238E27FC236}">
                <a16:creationId xmlns:a16="http://schemas.microsoft.com/office/drawing/2014/main" id="{6E9525BD-3D5C-EBAC-07A8-1757ACBB6273}"/>
              </a:ext>
            </a:extLst>
          </p:cNvPr>
          <p:cNvSpPr txBox="1"/>
          <p:nvPr/>
        </p:nvSpPr>
        <p:spPr>
          <a:xfrm>
            <a:off x="728466" y="1972418"/>
            <a:ext cx="9254290" cy="369332"/>
          </a:xfrm>
          <a:prstGeom prst="rect">
            <a:avLst/>
          </a:prstGeom>
          <a:solidFill>
            <a:schemeClr val="accent2">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rPr>
              <a:t>HER2CLIMB: Tucatinib/placebo with </a:t>
            </a:r>
            <a:r>
              <a:rPr kumimoji="0" lang="en-US" sz="1800" b="1" i="0" u="none" strike="noStrike" kern="1200" cap="none" spc="0" normalizeH="0" baseline="0" noProof="0" dirty="0" err="1">
                <a:ln>
                  <a:noFill/>
                </a:ln>
                <a:solidFill>
                  <a:srgbClr val="002060"/>
                </a:solidFill>
                <a:effectLst/>
                <a:uLnTx/>
                <a:uFillTx/>
                <a:latin typeface="Arial" panose="020B0604020202020204"/>
                <a:ea typeface="+mn-ea"/>
                <a:cs typeface="+mn-cs"/>
              </a:rPr>
              <a:t>trastuzumab+cape</a:t>
            </a:r>
            <a:r>
              <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rPr>
              <a:t> for pretreated HER2+ MBC</a:t>
            </a:r>
          </a:p>
        </p:txBody>
      </p:sp>
      <p:sp>
        <p:nvSpPr>
          <p:cNvPr id="8" name="TextBox 7">
            <a:extLst>
              <a:ext uri="{FF2B5EF4-FFF2-40B4-BE49-F238E27FC236}">
                <a16:creationId xmlns:a16="http://schemas.microsoft.com/office/drawing/2014/main" id="{07FD1908-B173-25EF-F592-FB1A76125529}"/>
              </a:ext>
            </a:extLst>
          </p:cNvPr>
          <p:cNvSpPr txBox="1"/>
          <p:nvPr/>
        </p:nvSpPr>
        <p:spPr>
          <a:xfrm>
            <a:off x="10467365" y="6588996"/>
            <a:ext cx="1566454"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rPr>
              <a:t>Lin NU et al ASCO 2020</a:t>
            </a:r>
          </a:p>
        </p:txBody>
      </p:sp>
      <p:sp>
        <p:nvSpPr>
          <p:cNvPr id="13" name="TextBox 12">
            <a:extLst>
              <a:ext uri="{FF2B5EF4-FFF2-40B4-BE49-F238E27FC236}">
                <a16:creationId xmlns:a16="http://schemas.microsoft.com/office/drawing/2014/main" id="{4055905A-E76F-0427-4EDB-58ABC31CBC71}"/>
              </a:ext>
            </a:extLst>
          </p:cNvPr>
          <p:cNvSpPr txBox="1"/>
          <p:nvPr/>
        </p:nvSpPr>
        <p:spPr>
          <a:xfrm>
            <a:off x="3846328" y="2377680"/>
            <a:ext cx="2249672" cy="369332"/>
          </a:xfrm>
          <a:prstGeom prst="rect">
            <a:avLst/>
          </a:prstGeom>
          <a:solidFill>
            <a:schemeClr val="accent2">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rPr>
              <a:t>CNS </a:t>
            </a:r>
            <a:r>
              <a:rPr kumimoji="0" lang="en-US" sz="1800" b="1" i="0" u="none" strike="noStrike" kern="1200" cap="none" spc="0" normalizeH="0" baseline="0" noProof="0" dirty="0" err="1">
                <a:ln>
                  <a:noFill/>
                </a:ln>
                <a:solidFill>
                  <a:srgbClr val="002060"/>
                </a:solidFill>
                <a:effectLst/>
                <a:uLnTx/>
                <a:uFillTx/>
                <a:latin typeface="Arial" panose="020B0604020202020204"/>
                <a:ea typeface="+mn-ea"/>
                <a:cs typeface="+mn-cs"/>
              </a:rPr>
              <a:t>mets</a:t>
            </a:r>
            <a:r>
              <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rPr>
              <a:t> subset</a:t>
            </a:r>
          </a:p>
        </p:txBody>
      </p:sp>
      <p:sp>
        <p:nvSpPr>
          <p:cNvPr id="14" name="TextBox 13">
            <a:extLst>
              <a:ext uri="{FF2B5EF4-FFF2-40B4-BE49-F238E27FC236}">
                <a16:creationId xmlns:a16="http://schemas.microsoft.com/office/drawing/2014/main" id="{00C15689-0F0A-3E45-5E6C-8434512E3874}"/>
              </a:ext>
            </a:extLst>
          </p:cNvPr>
          <p:cNvSpPr txBox="1"/>
          <p:nvPr/>
        </p:nvSpPr>
        <p:spPr>
          <a:xfrm>
            <a:off x="155524" y="1151732"/>
            <a:ext cx="11382283" cy="646331"/>
          </a:xfrm>
          <a:prstGeom prst="rect">
            <a:avLst/>
          </a:prstGeom>
          <a:solidFill>
            <a:schemeClr val="accent3">
              <a:lumMod val="20000"/>
              <a:lumOff val="8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CNS penetrant TKIs (lapatinib, neratinib) had previously demonstrated activity in HER2+ MBC with brain </a:t>
            </a:r>
            <a:r>
              <a:rPr kumimoji="0" lang="en-US" sz="1800" b="0" i="0" u="none" strike="noStrike" kern="1200" cap="none" spc="0" normalizeH="0" baseline="0" noProof="0" dirty="0" err="1">
                <a:ln>
                  <a:noFill/>
                </a:ln>
                <a:solidFill>
                  <a:srgbClr val="002060"/>
                </a:solidFill>
                <a:effectLst/>
                <a:uLnTx/>
                <a:uFillTx/>
                <a:latin typeface="Arial" panose="020B0604020202020204"/>
                <a:ea typeface="+mn-ea"/>
                <a:cs typeface="+mn-cs"/>
              </a:rPr>
              <a:t>mets</a:t>
            </a: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Tucatinib is HER2-specific TKI with the ability to cross the BBB</a:t>
            </a:r>
          </a:p>
        </p:txBody>
      </p:sp>
      <p:pic>
        <p:nvPicPr>
          <p:cNvPr id="4" name="Picture 3">
            <a:extLst>
              <a:ext uri="{FF2B5EF4-FFF2-40B4-BE49-F238E27FC236}">
                <a16:creationId xmlns:a16="http://schemas.microsoft.com/office/drawing/2014/main" id="{185C3A98-51D6-9E44-F199-AB73AAE470E8}"/>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147721874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290" y="138785"/>
            <a:ext cx="11803223" cy="524929"/>
          </a:xfrm>
        </p:spPr>
        <p:txBody>
          <a:bodyPr>
            <a:normAutofit/>
          </a:bodyPr>
          <a:lstStyle/>
          <a:p>
            <a:r>
              <a:rPr lang="en-US" sz="2800" dirty="0"/>
              <a:t>HER2CLIMB: </a:t>
            </a:r>
            <a:r>
              <a:rPr lang="en-US" sz="2800" dirty="0">
                <a:latin typeface="Arial" panose="020B0604020202020204" pitchFamily="34" charset="0"/>
                <a:cs typeface="Arial" panose="020B0604020202020204" pitchFamily="34" charset="0"/>
              </a:rPr>
              <a:t>CNS data in patients with brain mets</a:t>
            </a:r>
            <a:endParaRPr lang="en-US" sz="2800" dirty="0"/>
          </a:p>
        </p:txBody>
      </p:sp>
      <p:sp>
        <p:nvSpPr>
          <p:cNvPr id="5" name="TextBox 4"/>
          <p:cNvSpPr txBox="1"/>
          <p:nvPr/>
        </p:nvSpPr>
        <p:spPr>
          <a:xfrm>
            <a:off x="10315254" y="6476492"/>
            <a:ext cx="1848583" cy="55399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rPr>
              <a:t>Lin NU et al. JCO 2020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rPr>
              <a:t>*</a:t>
            </a:r>
            <a:r>
              <a:rPr kumimoji="0" lang="en-US" sz="1000" b="0" i="0" u="none" strike="noStrike" kern="1200" cap="none" spc="0" normalizeH="0" baseline="0" noProof="0" dirty="0" err="1">
                <a:ln>
                  <a:noFill/>
                </a:ln>
                <a:solidFill>
                  <a:srgbClr val="295698"/>
                </a:solidFill>
                <a:effectLst/>
                <a:uLnTx/>
                <a:uFillTx/>
                <a:latin typeface="Arial" panose="020B0604020202020204"/>
                <a:ea typeface="+mn-ea"/>
                <a:cs typeface="+mn-cs"/>
              </a:rPr>
              <a:t>Bachelot</a:t>
            </a:r>
            <a:r>
              <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rPr>
              <a:t> T et al ESMO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endParaRPr>
          </a:p>
        </p:txBody>
      </p:sp>
      <p:sp>
        <p:nvSpPr>
          <p:cNvPr id="13" name="TextBox 12"/>
          <p:cNvSpPr txBox="1"/>
          <p:nvPr/>
        </p:nvSpPr>
        <p:spPr>
          <a:xfrm>
            <a:off x="1315616" y="1498029"/>
            <a:ext cx="382555" cy="181481"/>
          </a:xfrm>
          <a:prstGeom prst="rect">
            <a:avLst/>
          </a:prstGeom>
        </p:spPr>
        <p:txBody>
          <a:bodyPr vert="horz" wrap="squar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2400" b="1" i="0" u="none" strike="noStrike" kern="120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endParaRPr>
          </a:p>
        </p:txBody>
      </p:sp>
      <p:graphicFrame>
        <p:nvGraphicFramePr>
          <p:cNvPr id="10" name="Table 9"/>
          <p:cNvGraphicFramePr>
            <a:graphicFrameLocks noGrp="1"/>
          </p:cNvGraphicFramePr>
          <p:nvPr/>
        </p:nvGraphicFramePr>
        <p:xfrm>
          <a:off x="871097" y="4019561"/>
          <a:ext cx="3458937" cy="1145428"/>
        </p:xfrm>
        <a:graphic>
          <a:graphicData uri="http://schemas.openxmlformats.org/drawingml/2006/table">
            <a:tbl>
              <a:tblPr/>
              <a:tblGrid>
                <a:gridCol w="1533964">
                  <a:extLst>
                    <a:ext uri="{9D8B030D-6E8A-4147-A177-3AD203B41FA5}">
                      <a16:colId xmlns:a16="http://schemas.microsoft.com/office/drawing/2014/main" val="2962137242"/>
                    </a:ext>
                  </a:extLst>
                </a:gridCol>
                <a:gridCol w="1924973">
                  <a:extLst>
                    <a:ext uri="{9D8B030D-6E8A-4147-A177-3AD203B41FA5}">
                      <a16:colId xmlns:a16="http://schemas.microsoft.com/office/drawing/2014/main" val="2280446095"/>
                    </a:ext>
                  </a:extLst>
                </a:gridCol>
              </a:tblGrid>
              <a:tr h="379990">
                <a:tc>
                  <a:txBody>
                    <a:bodyPr/>
                    <a:lstStyle/>
                    <a:p>
                      <a:pPr algn="l" fontAlgn="b"/>
                      <a:endParaRPr lang="en-US" sz="1600" b="1" i="0" u="none" strike="noStrike" dirty="0">
                        <a:solidFill>
                          <a:srgbClr val="000000"/>
                        </a:solidFill>
                        <a:effectLst/>
                        <a:latin typeface="Calibri" panose="020F0502020204030204" pitchFamily="34" charset="0"/>
                      </a:endParaRPr>
                    </a:p>
                  </a:txBody>
                  <a:tcPr marL="9525" marR="9525" marT="9525"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600" b="1" i="0" u="none" strike="noStrike" dirty="0">
                          <a:solidFill>
                            <a:srgbClr val="000000"/>
                          </a:solidFill>
                          <a:effectLst/>
                          <a:latin typeface="Calibri" panose="020F0502020204030204" pitchFamily="34" charset="0"/>
                        </a:rPr>
                        <a:t>Median PFS (months)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280991800"/>
                  </a:ext>
                </a:extLst>
              </a:tr>
              <a:tr h="255146">
                <a:tc>
                  <a:txBody>
                    <a:bodyPr/>
                    <a:lstStyle/>
                    <a:p>
                      <a:pPr algn="ctr" fontAlgn="b"/>
                      <a:r>
                        <a:rPr lang="en-US" sz="1600" b="1" i="0" u="none" strike="noStrike" dirty="0" err="1">
                          <a:solidFill>
                            <a:srgbClr val="000000"/>
                          </a:solidFill>
                          <a:effectLst/>
                          <a:latin typeface="Calibri" panose="020F0502020204030204" pitchFamily="34" charset="0"/>
                        </a:rPr>
                        <a:t>Tucatinib</a:t>
                      </a:r>
                      <a:r>
                        <a:rPr lang="en-US" sz="1600" b="1" i="0" u="none" strike="noStrike" dirty="0">
                          <a:solidFill>
                            <a:srgbClr val="000000"/>
                          </a:solidFill>
                          <a:effectLst/>
                          <a:latin typeface="Calibri" panose="020F0502020204030204" pitchFamily="34" charset="0"/>
                        </a:rPr>
                        <a:t> arm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600" b="1" i="0" u="none" strike="noStrike" dirty="0">
                          <a:solidFill>
                            <a:srgbClr val="000000"/>
                          </a:solidFill>
                          <a:effectLst/>
                          <a:latin typeface="Calibri" panose="020F0502020204030204" pitchFamily="34" charset="0"/>
                        </a:rPr>
                        <a:t>9.5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6785571"/>
                  </a:ext>
                </a:extLst>
              </a:tr>
              <a:tr h="255146">
                <a:tc>
                  <a:txBody>
                    <a:bodyPr/>
                    <a:lstStyle/>
                    <a:p>
                      <a:pPr algn="ctr" fontAlgn="b"/>
                      <a:r>
                        <a:rPr lang="en-US" sz="1600" b="1" i="0" u="none" strike="noStrike" dirty="0">
                          <a:solidFill>
                            <a:srgbClr val="000000"/>
                          </a:solidFill>
                          <a:effectLst/>
                          <a:latin typeface="Calibri" panose="020F0502020204030204" pitchFamily="34" charset="0"/>
                        </a:rPr>
                        <a:t>Placebo arm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600" b="1" i="0" u="none" strike="noStrike" dirty="0">
                          <a:solidFill>
                            <a:srgbClr val="000000"/>
                          </a:solidFill>
                          <a:effectLst/>
                          <a:latin typeface="Calibri" panose="020F0502020204030204" pitchFamily="34" charset="0"/>
                        </a:rPr>
                        <a:t>4.1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2452616"/>
                  </a:ext>
                </a:extLst>
              </a:tr>
              <a:tr h="255146">
                <a:tc>
                  <a:txBody>
                    <a:bodyPr/>
                    <a:lstStyle/>
                    <a:p>
                      <a:pPr algn="l" fontAlgn="b"/>
                      <a:endParaRPr lang="en-US" sz="1600" b="1" i="0" u="none" strike="noStrike">
                        <a:solidFill>
                          <a:srgbClr val="000000"/>
                        </a:solidFill>
                        <a:effectLst/>
                        <a:latin typeface="Calibri" panose="020F0502020204030204" pitchFamily="34" charset="0"/>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600" b="1" i="0" u="none" strike="noStrike" dirty="0">
                          <a:solidFill>
                            <a:srgbClr val="000000"/>
                          </a:solidFill>
                          <a:effectLst/>
                          <a:latin typeface="Calibri" panose="020F0502020204030204" pitchFamily="34" charset="0"/>
                        </a:rPr>
                        <a:t>HR 0.36 p &lt;0.00001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4251701410"/>
                  </a:ext>
                </a:extLst>
              </a:tr>
            </a:tbl>
          </a:graphicData>
        </a:graphic>
      </p:graphicFrame>
      <p:sp>
        <p:nvSpPr>
          <p:cNvPr id="11" name="TextBox 10"/>
          <p:cNvSpPr txBox="1"/>
          <p:nvPr/>
        </p:nvSpPr>
        <p:spPr>
          <a:xfrm>
            <a:off x="233792" y="5186325"/>
            <a:ext cx="4863336" cy="914400"/>
          </a:xfrm>
          <a:prstGeom prst="rect">
            <a:avLst/>
          </a:prstGeom>
        </p:spPr>
        <p:txBody>
          <a:bodyPr vert="horz" wrap="none" lIns="91440" tIns="45720" rIns="91440" bIns="45720" rtlCol="0">
            <a:noAutofit/>
          </a:bodyPr>
          <a:lstStyle/>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Risk of progression or death in patients with </a:t>
            </a:r>
          </a:p>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active brain mets was reduced by 64%</a:t>
            </a:r>
          </a:p>
        </p:txBody>
      </p:sp>
      <p:grpSp>
        <p:nvGrpSpPr>
          <p:cNvPr id="15" name="Group 14"/>
          <p:cNvGrpSpPr/>
          <p:nvPr/>
        </p:nvGrpSpPr>
        <p:grpSpPr>
          <a:xfrm>
            <a:off x="863488" y="584392"/>
            <a:ext cx="3652448" cy="3173257"/>
            <a:chOff x="649180" y="1356689"/>
            <a:chExt cx="4921196" cy="4076700"/>
          </a:xfrm>
        </p:grpSpPr>
        <p:pic>
          <p:nvPicPr>
            <p:cNvPr id="12" name="Picture 11"/>
            <p:cNvPicPr>
              <a:picLocks noChangeAspect="1"/>
            </p:cNvPicPr>
            <p:nvPr/>
          </p:nvPicPr>
          <p:blipFill>
            <a:blip r:embed="rId3"/>
            <a:stretch>
              <a:fillRect/>
            </a:stretch>
          </p:blipFill>
          <p:spPr>
            <a:xfrm>
              <a:off x="649180" y="1356689"/>
              <a:ext cx="4822136" cy="4076700"/>
            </a:xfrm>
            <a:prstGeom prst="rect">
              <a:avLst/>
            </a:prstGeom>
          </p:spPr>
        </p:pic>
        <p:sp>
          <p:nvSpPr>
            <p:cNvPr id="26" name="Rectangle 25"/>
            <p:cNvSpPr/>
            <p:nvPr/>
          </p:nvSpPr>
          <p:spPr>
            <a:xfrm>
              <a:off x="2382990" y="1377627"/>
              <a:ext cx="3187386" cy="115242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698"/>
                </a:solidFill>
                <a:effectLst/>
                <a:uLnTx/>
                <a:uFillTx/>
                <a:latin typeface="Arial" panose="020B0604020202020204"/>
                <a:ea typeface="+mn-ea"/>
                <a:cs typeface="+mn-cs"/>
              </a:endParaRPr>
            </a:p>
          </p:txBody>
        </p:sp>
        <p:sp>
          <p:nvSpPr>
            <p:cNvPr id="27" name="TextBox 26"/>
            <p:cNvSpPr txBox="1"/>
            <p:nvPr/>
          </p:nvSpPr>
          <p:spPr>
            <a:xfrm>
              <a:off x="3216610" y="2520725"/>
              <a:ext cx="2034073" cy="410547"/>
            </a:xfrm>
            <a:prstGeom prst="rect">
              <a:avLst/>
            </a:prstGeom>
            <a:solidFill>
              <a:schemeClr val="bg1"/>
            </a:solidFill>
          </p:spPr>
          <p:txBody>
            <a:bodyPr vert="horz" wrap="squar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2400" b="1" i="0" u="none" strike="noStrike" kern="1200" cap="none" spc="0" normalizeH="0" baseline="0" noProof="0" dirty="0">
                <a:ln>
                  <a:noFill/>
                </a:ln>
                <a:solidFill>
                  <a:srgbClr val="001641"/>
                </a:solidFill>
                <a:effectLst/>
                <a:uLnTx/>
                <a:uFillTx/>
                <a:latin typeface="Arial" panose="020B0604020202020204" pitchFamily="34" charset="0"/>
                <a:ea typeface="+mn-ea"/>
                <a:cs typeface="Arial" panose="020B0604020202020204" pitchFamily="34" charset="0"/>
              </a:endParaRPr>
            </a:p>
          </p:txBody>
        </p:sp>
      </p:grpSp>
      <p:grpSp>
        <p:nvGrpSpPr>
          <p:cNvPr id="14" name="Group 13">
            <a:extLst>
              <a:ext uri="{FF2B5EF4-FFF2-40B4-BE49-F238E27FC236}">
                <a16:creationId xmlns:a16="http://schemas.microsoft.com/office/drawing/2014/main" id="{E36705CD-BD76-48CA-9BA1-0306A66450E4}"/>
              </a:ext>
            </a:extLst>
          </p:cNvPr>
          <p:cNvGrpSpPr/>
          <p:nvPr/>
        </p:nvGrpSpPr>
        <p:grpSpPr>
          <a:xfrm>
            <a:off x="6796038" y="542910"/>
            <a:ext cx="3753653" cy="3526806"/>
            <a:chOff x="190768" y="1140899"/>
            <a:chExt cx="5606161" cy="4365818"/>
          </a:xfrm>
        </p:grpSpPr>
        <p:pic>
          <p:nvPicPr>
            <p:cNvPr id="16" name="Picture 15">
              <a:extLst>
                <a:ext uri="{FF2B5EF4-FFF2-40B4-BE49-F238E27FC236}">
                  <a16:creationId xmlns:a16="http://schemas.microsoft.com/office/drawing/2014/main" id="{1C36066A-114D-4600-8E6A-4531AACA2DC3}"/>
                </a:ext>
              </a:extLst>
            </p:cNvPr>
            <p:cNvPicPr>
              <a:picLocks noChangeAspect="1"/>
            </p:cNvPicPr>
            <p:nvPr/>
          </p:nvPicPr>
          <p:blipFill>
            <a:blip r:embed="rId4"/>
            <a:stretch>
              <a:fillRect/>
            </a:stretch>
          </p:blipFill>
          <p:spPr>
            <a:xfrm>
              <a:off x="190768" y="1178587"/>
              <a:ext cx="5606161" cy="4328130"/>
            </a:xfrm>
            <a:prstGeom prst="rect">
              <a:avLst/>
            </a:prstGeom>
          </p:spPr>
        </p:pic>
        <p:sp>
          <p:nvSpPr>
            <p:cNvPr id="17" name="Rectangle 16">
              <a:extLst>
                <a:ext uri="{FF2B5EF4-FFF2-40B4-BE49-F238E27FC236}">
                  <a16:creationId xmlns:a16="http://schemas.microsoft.com/office/drawing/2014/main" id="{4AB31135-58AF-4BA8-A088-CFC7FE291FE9}"/>
                </a:ext>
              </a:extLst>
            </p:cNvPr>
            <p:cNvSpPr/>
            <p:nvPr/>
          </p:nvSpPr>
          <p:spPr>
            <a:xfrm>
              <a:off x="2411227" y="1140899"/>
              <a:ext cx="3385702" cy="894044"/>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698"/>
                </a:solidFill>
                <a:effectLst/>
                <a:uLnTx/>
                <a:uFillTx/>
                <a:latin typeface="Arial" panose="020B0604020202020204"/>
                <a:ea typeface="+mn-ea"/>
                <a:cs typeface="+mn-cs"/>
              </a:endParaRPr>
            </a:p>
          </p:txBody>
        </p:sp>
        <p:sp>
          <p:nvSpPr>
            <p:cNvPr id="18" name="Rectangle 17">
              <a:extLst>
                <a:ext uri="{FF2B5EF4-FFF2-40B4-BE49-F238E27FC236}">
                  <a16:creationId xmlns:a16="http://schemas.microsoft.com/office/drawing/2014/main" id="{31741A37-8679-43FF-A977-546927AA2971}"/>
                </a:ext>
              </a:extLst>
            </p:cNvPr>
            <p:cNvSpPr/>
            <p:nvPr/>
          </p:nvSpPr>
          <p:spPr>
            <a:xfrm>
              <a:off x="3517982" y="2234155"/>
              <a:ext cx="1763486" cy="363894"/>
            </a:xfrm>
            <a:prstGeom prst="rect">
              <a:avLst/>
            </a:prstGeom>
            <a:solidFill>
              <a:schemeClr val="bg1"/>
            </a:solidFill>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698"/>
                </a:solidFill>
                <a:effectLst/>
                <a:uLnTx/>
                <a:uFillTx/>
                <a:latin typeface="Arial" panose="020B0604020202020204"/>
                <a:ea typeface="+mn-ea"/>
                <a:cs typeface="+mn-cs"/>
              </a:endParaRPr>
            </a:p>
          </p:txBody>
        </p:sp>
      </p:grpSp>
      <p:graphicFrame>
        <p:nvGraphicFramePr>
          <p:cNvPr id="19" name="Table 18">
            <a:extLst>
              <a:ext uri="{FF2B5EF4-FFF2-40B4-BE49-F238E27FC236}">
                <a16:creationId xmlns:a16="http://schemas.microsoft.com/office/drawing/2014/main" id="{ADA870ED-E636-4A5E-AFEB-A95E7DDE1078}"/>
              </a:ext>
            </a:extLst>
          </p:cNvPr>
          <p:cNvGraphicFramePr>
            <a:graphicFrameLocks noGrp="1"/>
          </p:cNvGraphicFramePr>
          <p:nvPr/>
        </p:nvGraphicFramePr>
        <p:xfrm>
          <a:off x="6943397" y="4111927"/>
          <a:ext cx="3458937" cy="1145428"/>
        </p:xfrm>
        <a:graphic>
          <a:graphicData uri="http://schemas.openxmlformats.org/drawingml/2006/table">
            <a:tbl>
              <a:tblPr/>
              <a:tblGrid>
                <a:gridCol w="1533964">
                  <a:extLst>
                    <a:ext uri="{9D8B030D-6E8A-4147-A177-3AD203B41FA5}">
                      <a16:colId xmlns:a16="http://schemas.microsoft.com/office/drawing/2014/main" val="2962137242"/>
                    </a:ext>
                  </a:extLst>
                </a:gridCol>
                <a:gridCol w="1924973">
                  <a:extLst>
                    <a:ext uri="{9D8B030D-6E8A-4147-A177-3AD203B41FA5}">
                      <a16:colId xmlns:a16="http://schemas.microsoft.com/office/drawing/2014/main" val="2280446095"/>
                    </a:ext>
                  </a:extLst>
                </a:gridCol>
              </a:tblGrid>
              <a:tr h="379990">
                <a:tc>
                  <a:txBody>
                    <a:bodyPr/>
                    <a:lstStyle/>
                    <a:p>
                      <a:pPr algn="l" fontAlgn="b"/>
                      <a:endParaRPr lang="en-US" sz="1600" b="1" i="0" u="none" strike="noStrike" dirty="0">
                        <a:solidFill>
                          <a:srgbClr val="000000"/>
                        </a:solidFill>
                        <a:effectLst/>
                        <a:latin typeface="Calibri" panose="020F0502020204030204" pitchFamily="34" charset="0"/>
                      </a:endParaRPr>
                    </a:p>
                  </a:txBody>
                  <a:tcPr marL="9525" marR="9525" marT="9525"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600" b="1" i="0" u="none" strike="noStrike" dirty="0">
                          <a:solidFill>
                            <a:srgbClr val="000000"/>
                          </a:solidFill>
                          <a:effectLst/>
                          <a:latin typeface="Calibri" panose="020F0502020204030204" pitchFamily="34" charset="0"/>
                        </a:rPr>
                        <a:t>Median OS (months)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280991800"/>
                  </a:ext>
                </a:extLst>
              </a:tr>
              <a:tr h="255146">
                <a:tc>
                  <a:txBody>
                    <a:bodyPr/>
                    <a:lstStyle/>
                    <a:p>
                      <a:pPr algn="ctr" fontAlgn="b"/>
                      <a:r>
                        <a:rPr lang="en-US" sz="1600" b="1" i="0" u="none" strike="noStrike" dirty="0" err="1">
                          <a:solidFill>
                            <a:srgbClr val="000000"/>
                          </a:solidFill>
                          <a:effectLst/>
                          <a:latin typeface="Calibri" panose="020F0502020204030204" pitchFamily="34" charset="0"/>
                        </a:rPr>
                        <a:t>Tucatinib</a:t>
                      </a:r>
                      <a:r>
                        <a:rPr lang="en-US" sz="1600" b="1" i="0" u="none" strike="noStrike" dirty="0">
                          <a:solidFill>
                            <a:srgbClr val="000000"/>
                          </a:solidFill>
                          <a:effectLst/>
                          <a:latin typeface="Calibri" panose="020F0502020204030204" pitchFamily="34" charset="0"/>
                        </a:rPr>
                        <a:t> arm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600" b="1" i="0" u="none" strike="noStrike" dirty="0">
                          <a:solidFill>
                            <a:srgbClr val="000000"/>
                          </a:solidFill>
                          <a:effectLst/>
                          <a:latin typeface="Calibri" panose="020F0502020204030204" pitchFamily="34" charset="0"/>
                        </a:rPr>
                        <a:t>20.7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6785571"/>
                  </a:ext>
                </a:extLst>
              </a:tr>
              <a:tr h="255146">
                <a:tc>
                  <a:txBody>
                    <a:bodyPr/>
                    <a:lstStyle/>
                    <a:p>
                      <a:pPr algn="ctr" fontAlgn="b"/>
                      <a:r>
                        <a:rPr lang="en-US" sz="1600" b="1" i="0" u="none" strike="noStrike" dirty="0">
                          <a:solidFill>
                            <a:srgbClr val="000000"/>
                          </a:solidFill>
                          <a:effectLst/>
                          <a:latin typeface="Calibri" panose="020F0502020204030204" pitchFamily="34" charset="0"/>
                        </a:rPr>
                        <a:t>Placebo arm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600" b="1" i="0" u="none" strike="noStrike" dirty="0">
                          <a:solidFill>
                            <a:srgbClr val="000000"/>
                          </a:solidFill>
                          <a:effectLst/>
                          <a:latin typeface="Calibri" panose="020F0502020204030204" pitchFamily="34" charset="0"/>
                        </a:rPr>
                        <a:t>11.6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2452616"/>
                  </a:ext>
                </a:extLst>
              </a:tr>
              <a:tr h="255146">
                <a:tc>
                  <a:txBody>
                    <a:bodyPr/>
                    <a:lstStyle/>
                    <a:p>
                      <a:pPr algn="l" fontAlgn="b"/>
                      <a:endParaRPr lang="en-US" sz="1600" b="1" i="0" u="none" strike="noStrike">
                        <a:solidFill>
                          <a:srgbClr val="000000"/>
                        </a:solidFill>
                        <a:effectLst/>
                        <a:latin typeface="Calibri" panose="020F0502020204030204" pitchFamily="34" charset="0"/>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600" b="1" i="0" u="none" strike="noStrike" dirty="0">
                          <a:solidFill>
                            <a:srgbClr val="000000"/>
                          </a:solidFill>
                          <a:effectLst/>
                          <a:latin typeface="Calibri" panose="020F0502020204030204" pitchFamily="34" charset="0"/>
                        </a:rPr>
                        <a:t>HR 0.49</a:t>
                      </a:r>
                      <a:r>
                        <a:rPr lang="en-US" sz="1600" b="1" i="0" u="none" strike="noStrike" baseline="0" dirty="0">
                          <a:solidFill>
                            <a:srgbClr val="000000"/>
                          </a:solidFill>
                          <a:effectLst/>
                          <a:latin typeface="Calibri" panose="020F0502020204030204" pitchFamily="34" charset="0"/>
                        </a:rPr>
                        <a:t> </a:t>
                      </a:r>
                      <a:r>
                        <a:rPr lang="en-US" sz="1600" b="1" i="0" u="none" strike="noStrike" dirty="0">
                          <a:solidFill>
                            <a:srgbClr val="000000"/>
                          </a:solidFill>
                          <a:effectLst/>
                          <a:latin typeface="Calibri" panose="020F0502020204030204" pitchFamily="34" charset="0"/>
                        </a:rPr>
                        <a:t> p 0.004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4251701410"/>
                  </a:ext>
                </a:extLst>
              </a:tr>
            </a:tbl>
          </a:graphicData>
        </a:graphic>
      </p:graphicFrame>
      <p:sp>
        <p:nvSpPr>
          <p:cNvPr id="3" name="Rectangle 2">
            <a:extLst>
              <a:ext uri="{FF2B5EF4-FFF2-40B4-BE49-F238E27FC236}">
                <a16:creationId xmlns:a16="http://schemas.microsoft.com/office/drawing/2014/main" id="{5528CDD5-BA09-4A65-9F72-B8D6067FE98E}"/>
              </a:ext>
            </a:extLst>
          </p:cNvPr>
          <p:cNvSpPr/>
          <p:nvPr/>
        </p:nvSpPr>
        <p:spPr>
          <a:xfrm>
            <a:off x="2054070" y="558784"/>
            <a:ext cx="1197764" cy="369332"/>
          </a:xfrm>
          <a:prstGeom prst="rect">
            <a:avLst/>
          </a:prstGeom>
          <a:solidFill>
            <a:schemeClr val="accent2">
              <a:lumMod val="20000"/>
              <a:lumOff val="80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CNS-PFS</a:t>
            </a:r>
            <a:endPar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endParaRPr>
          </a:p>
        </p:txBody>
      </p:sp>
      <p:sp>
        <p:nvSpPr>
          <p:cNvPr id="20" name="Rectangle 19">
            <a:extLst>
              <a:ext uri="{FF2B5EF4-FFF2-40B4-BE49-F238E27FC236}">
                <a16:creationId xmlns:a16="http://schemas.microsoft.com/office/drawing/2014/main" id="{CFF87FCA-ECFA-4E9D-B67C-BC39C592F78D}"/>
              </a:ext>
            </a:extLst>
          </p:cNvPr>
          <p:cNvSpPr/>
          <p:nvPr/>
        </p:nvSpPr>
        <p:spPr>
          <a:xfrm>
            <a:off x="8282765" y="555051"/>
            <a:ext cx="1082348" cy="369332"/>
          </a:xfrm>
          <a:prstGeom prst="rect">
            <a:avLst/>
          </a:prstGeom>
          <a:solidFill>
            <a:schemeClr val="accent2">
              <a:lumMod val="20000"/>
              <a:lumOff val="80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CNS-OS</a:t>
            </a:r>
            <a:endPar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endParaRPr>
          </a:p>
        </p:txBody>
      </p:sp>
      <p:sp>
        <p:nvSpPr>
          <p:cNvPr id="21" name="TextBox 20">
            <a:extLst>
              <a:ext uri="{FF2B5EF4-FFF2-40B4-BE49-F238E27FC236}">
                <a16:creationId xmlns:a16="http://schemas.microsoft.com/office/drawing/2014/main" id="{B1829238-E452-42B7-924A-2CDAA51AA763}"/>
              </a:ext>
            </a:extLst>
          </p:cNvPr>
          <p:cNvSpPr txBox="1"/>
          <p:nvPr/>
        </p:nvSpPr>
        <p:spPr>
          <a:xfrm>
            <a:off x="6151302" y="5257355"/>
            <a:ext cx="5345273" cy="545477"/>
          </a:xfrm>
          <a:prstGeom prst="rect">
            <a:avLst/>
          </a:prstGeom>
        </p:spPr>
        <p:txBody>
          <a:bodyPr vert="horz" wrap="none" lIns="91440" tIns="45720" rIns="91440" bIns="45720" rtlCol="0">
            <a:noAutofit/>
          </a:bodyPr>
          <a:lstStyle/>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Risk of death in patients with active brain mets </a:t>
            </a:r>
          </a:p>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was reduced by 51%</a:t>
            </a:r>
          </a:p>
        </p:txBody>
      </p:sp>
      <p:sp>
        <p:nvSpPr>
          <p:cNvPr id="4" name="Oval 3">
            <a:extLst>
              <a:ext uri="{FF2B5EF4-FFF2-40B4-BE49-F238E27FC236}">
                <a16:creationId xmlns:a16="http://schemas.microsoft.com/office/drawing/2014/main" id="{45A58EE8-B1D1-41BB-A384-D1FB54F062E1}"/>
              </a:ext>
            </a:extLst>
          </p:cNvPr>
          <p:cNvSpPr/>
          <p:nvPr/>
        </p:nvSpPr>
        <p:spPr>
          <a:xfrm>
            <a:off x="722514" y="4139285"/>
            <a:ext cx="3607520" cy="615596"/>
          </a:xfrm>
          <a:prstGeom prst="ellipse">
            <a:avLst/>
          </a:prstGeom>
          <a:noFill/>
          <a:ln>
            <a:solidFill>
              <a:srgbClr val="0000FF"/>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Arial" panose="020B0604020202020204"/>
              <a:ea typeface="+mn-ea"/>
              <a:cs typeface="+mn-cs"/>
            </a:endParaRPr>
          </a:p>
        </p:txBody>
      </p:sp>
      <p:sp>
        <p:nvSpPr>
          <p:cNvPr id="22" name="Oval 21">
            <a:extLst>
              <a:ext uri="{FF2B5EF4-FFF2-40B4-BE49-F238E27FC236}">
                <a16:creationId xmlns:a16="http://schemas.microsoft.com/office/drawing/2014/main" id="{C78CAABE-5F3F-485A-999E-849533A6E666}"/>
              </a:ext>
            </a:extLst>
          </p:cNvPr>
          <p:cNvSpPr/>
          <p:nvPr/>
        </p:nvSpPr>
        <p:spPr>
          <a:xfrm>
            <a:off x="6869105" y="4230644"/>
            <a:ext cx="3607520" cy="545478"/>
          </a:xfrm>
          <a:prstGeom prst="ellipse">
            <a:avLst/>
          </a:prstGeom>
          <a:noFill/>
          <a:ln>
            <a:solidFill>
              <a:srgbClr val="0000FF"/>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698"/>
              </a:solidFill>
              <a:effectLst/>
              <a:uLnTx/>
              <a:uFillTx/>
              <a:latin typeface="Arial" panose="020B0604020202020204"/>
              <a:ea typeface="+mn-ea"/>
              <a:cs typeface="+mn-cs"/>
            </a:endParaRPr>
          </a:p>
        </p:txBody>
      </p:sp>
      <p:sp>
        <p:nvSpPr>
          <p:cNvPr id="6" name="TextBox 5">
            <a:extLst>
              <a:ext uri="{FF2B5EF4-FFF2-40B4-BE49-F238E27FC236}">
                <a16:creationId xmlns:a16="http://schemas.microsoft.com/office/drawing/2014/main" id="{F712899A-2EF3-3963-B1D1-1C84E45DB785}"/>
              </a:ext>
            </a:extLst>
          </p:cNvPr>
          <p:cNvSpPr txBox="1"/>
          <p:nvPr/>
        </p:nvSpPr>
        <p:spPr>
          <a:xfrm>
            <a:off x="543598" y="5745576"/>
            <a:ext cx="10836826" cy="456546"/>
          </a:xfrm>
          <a:prstGeom prst="rect">
            <a:avLst/>
          </a:prstGeom>
          <a:solidFill>
            <a:schemeClr val="accent2">
              <a:lumMod val="40000"/>
              <a:lumOff val="60000"/>
            </a:schemeClr>
          </a:solidFill>
        </p:spPr>
        <p:txBody>
          <a:bodyPr vert="horz" wrap="squar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In a separate analysis*, it was shown that the </a:t>
            </a:r>
            <a:r>
              <a:rPr kumimoji="0" lang="en-US" sz="1400" b="1" i="0" u="none" strike="noStrike" kern="1200" cap="none" spc="0" normalizeH="0" baseline="0" noProof="0" dirty="0">
                <a:ln>
                  <a:noFill/>
                </a:ln>
                <a:solidFill>
                  <a:srgbClr val="002060"/>
                </a:solidFill>
                <a:effectLst/>
                <a:highlight>
                  <a:srgbClr val="FFFF00"/>
                </a:highlight>
                <a:uLnTx/>
                <a:uFillTx/>
                <a:latin typeface="Arial" panose="020B0604020202020204" pitchFamily="34" charset="0"/>
                <a:ea typeface="+mn-ea"/>
                <a:cs typeface="Arial" panose="020B0604020202020204" pitchFamily="34" charset="0"/>
              </a:rPr>
              <a:t>risk of developing new brain lesions or death was reduced by 48%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in pts treated with tucatinib </a:t>
            </a:r>
          </a:p>
        </p:txBody>
      </p:sp>
      <p:pic>
        <p:nvPicPr>
          <p:cNvPr id="7" name="Picture 6">
            <a:extLst>
              <a:ext uri="{FF2B5EF4-FFF2-40B4-BE49-F238E27FC236}">
                <a16:creationId xmlns:a16="http://schemas.microsoft.com/office/drawing/2014/main" id="{D70D32D6-EAA7-2B4C-1856-A2CB31650718}"/>
              </a:ext>
            </a:extLst>
          </p:cNvPr>
          <p:cNvPicPr>
            <a:picLocks noChangeAspect="1"/>
          </p:cNvPicPr>
          <p:nvPr/>
        </p:nvPicPr>
        <p:blipFill>
          <a:blip r:embed="rId5"/>
          <a:stretch>
            <a:fillRect/>
          </a:stretch>
        </p:blipFill>
        <p:spPr>
          <a:xfrm>
            <a:off x="543598" y="6624549"/>
            <a:ext cx="2979432" cy="219857"/>
          </a:xfrm>
          <a:prstGeom prst="rect">
            <a:avLst/>
          </a:prstGeom>
        </p:spPr>
      </p:pic>
      <p:sp>
        <p:nvSpPr>
          <p:cNvPr id="9" name="Rectangle 8">
            <a:extLst>
              <a:ext uri="{FF2B5EF4-FFF2-40B4-BE49-F238E27FC236}">
                <a16:creationId xmlns:a16="http://schemas.microsoft.com/office/drawing/2014/main" id="{B214C375-2A43-05B0-32DA-BEDD5101092D}"/>
              </a:ext>
            </a:extLst>
          </p:cNvPr>
          <p:cNvSpPr/>
          <p:nvPr/>
        </p:nvSpPr>
        <p:spPr>
          <a:xfrm>
            <a:off x="10005934" y="1004341"/>
            <a:ext cx="547141" cy="67516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26123430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609600" y="1689135"/>
            <a:ext cx="10972800" cy="4349749"/>
          </a:xfrm>
        </p:spPr>
        <p:txBody>
          <a:bodyPr/>
          <a:lstStyle/>
          <a:p>
            <a:pPr lvl="0"/>
            <a:endParaRPr lang="en-US" dirty="0"/>
          </a:p>
          <a:p>
            <a:endParaRPr lang="en-US" sz="1600" dirty="0"/>
          </a:p>
          <a:p>
            <a:endParaRPr lang="en-US" dirty="0"/>
          </a:p>
        </p:txBody>
      </p:sp>
      <p:sp>
        <p:nvSpPr>
          <p:cNvPr id="5" name="Title 4"/>
          <p:cNvSpPr>
            <a:spLocks noGrp="1"/>
          </p:cNvSpPr>
          <p:nvPr>
            <p:ph type="title"/>
          </p:nvPr>
        </p:nvSpPr>
        <p:spPr>
          <a:xfrm>
            <a:off x="276113" y="66279"/>
            <a:ext cx="11401425" cy="1082439"/>
          </a:xfrm>
        </p:spPr>
        <p:txBody>
          <a:bodyPr>
            <a:normAutofit/>
          </a:bodyPr>
          <a:lstStyle/>
          <a:p>
            <a:r>
              <a:rPr lang="en-US" sz="2800" dirty="0">
                <a:solidFill>
                  <a:schemeClr val="tx2"/>
                </a:solidFill>
              </a:rPr>
              <a:t>DEBBRAH: Ph 2 trial of T-DXd in pts with HER2+/ HER2-low MBC &amp; history of brain mets</a:t>
            </a:r>
          </a:p>
        </p:txBody>
      </p:sp>
      <p:sp>
        <p:nvSpPr>
          <p:cNvPr id="3" name="Rectangle 2">
            <a:extLst>
              <a:ext uri="{FF2B5EF4-FFF2-40B4-BE49-F238E27FC236}">
                <a16:creationId xmlns:a16="http://schemas.microsoft.com/office/drawing/2014/main" id="{81364332-D7F2-4664-AB5F-BF5380A150AA}"/>
              </a:ext>
            </a:extLst>
          </p:cNvPr>
          <p:cNvSpPr/>
          <p:nvPr/>
        </p:nvSpPr>
        <p:spPr>
          <a:xfrm>
            <a:off x="5282005" y="1638833"/>
            <a:ext cx="2086983" cy="878458"/>
          </a:xfrm>
          <a:prstGeom prst="rect">
            <a:avLst/>
          </a:prstGeom>
          <a:noFill/>
          <a:ln>
            <a:solidFill>
              <a:srgbClr val="0000FF"/>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698"/>
              </a:solidFill>
              <a:effectLst/>
              <a:uLnTx/>
              <a:uFillTx/>
              <a:latin typeface="Arial" panose="020B0604020202020204"/>
              <a:ea typeface="+mn-ea"/>
              <a:cs typeface="+mn-cs"/>
            </a:endParaRPr>
          </a:p>
        </p:txBody>
      </p:sp>
      <p:sp>
        <p:nvSpPr>
          <p:cNvPr id="8" name="Rectangle 7">
            <a:extLst>
              <a:ext uri="{FF2B5EF4-FFF2-40B4-BE49-F238E27FC236}">
                <a16:creationId xmlns:a16="http://schemas.microsoft.com/office/drawing/2014/main" id="{C31E7BB5-CA72-432E-8DA5-E1CEB4F5EB46}"/>
              </a:ext>
            </a:extLst>
          </p:cNvPr>
          <p:cNvSpPr/>
          <p:nvPr/>
        </p:nvSpPr>
        <p:spPr>
          <a:xfrm>
            <a:off x="5282005" y="3393742"/>
            <a:ext cx="2086983" cy="878458"/>
          </a:xfrm>
          <a:prstGeom prst="rect">
            <a:avLst/>
          </a:prstGeom>
          <a:noFill/>
          <a:ln>
            <a:solidFill>
              <a:srgbClr val="0000FF"/>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5698"/>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1CCDCABA-FA1D-4A8D-9FBB-D88376AF7799}"/>
              </a:ext>
            </a:extLst>
          </p:cNvPr>
          <p:cNvSpPr txBox="1"/>
          <p:nvPr/>
        </p:nvSpPr>
        <p:spPr>
          <a:xfrm>
            <a:off x="569453" y="1000221"/>
            <a:ext cx="10416360" cy="407082"/>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Cohorts 1 and 3 enrolled patients with </a:t>
            </a:r>
            <a:r>
              <a:rPr kumimoji="0" lang="en-US"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HER2+ MBC </a:t>
            </a:r>
            <a:r>
              <a:rPr kumimoji="0" lang="en-US" sz="18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and stable or progressing brain mets respectively</a:t>
            </a:r>
          </a:p>
        </p:txBody>
      </p:sp>
      <p:sp>
        <p:nvSpPr>
          <p:cNvPr id="9" name="TextBox 8">
            <a:extLst>
              <a:ext uri="{FF2B5EF4-FFF2-40B4-BE49-F238E27FC236}">
                <a16:creationId xmlns:a16="http://schemas.microsoft.com/office/drawing/2014/main" id="{D06E3BC4-70A5-4993-BD47-F980F73E7155}"/>
              </a:ext>
            </a:extLst>
          </p:cNvPr>
          <p:cNvSpPr txBox="1"/>
          <p:nvPr/>
        </p:nvSpPr>
        <p:spPr>
          <a:xfrm>
            <a:off x="10170168" y="6611779"/>
            <a:ext cx="2068195"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mn-cs"/>
              </a:rPr>
              <a:t>Vaz</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 Batista M et al. SABCS 2021</a:t>
            </a:r>
          </a:p>
        </p:txBody>
      </p:sp>
      <p:grpSp>
        <p:nvGrpSpPr>
          <p:cNvPr id="13" name="Group 12">
            <a:extLst>
              <a:ext uri="{FF2B5EF4-FFF2-40B4-BE49-F238E27FC236}">
                <a16:creationId xmlns:a16="http://schemas.microsoft.com/office/drawing/2014/main" id="{62F4C096-F5FF-4769-9A0E-578D0CEBD0B5}"/>
              </a:ext>
            </a:extLst>
          </p:cNvPr>
          <p:cNvGrpSpPr/>
          <p:nvPr/>
        </p:nvGrpSpPr>
        <p:grpSpPr>
          <a:xfrm>
            <a:off x="276113" y="1407302"/>
            <a:ext cx="11066156" cy="4681883"/>
            <a:chOff x="609600" y="1521176"/>
            <a:chExt cx="10336067" cy="4372996"/>
          </a:xfrm>
        </p:grpSpPr>
        <p:pic>
          <p:nvPicPr>
            <p:cNvPr id="2" name="Picture 1">
              <a:extLst>
                <a:ext uri="{FF2B5EF4-FFF2-40B4-BE49-F238E27FC236}">
                  <a16:creationId xmlns:a16="http://schemas.microsoft.com/office/drawing/2014/main" id="{6213AD20-5DFA-42FA-BB26-DA682F983DF9}"/>
                </a:ext>
              </a:extLst>
            </p:cNvPr>
            <p:cNvPicPr>
              <a:picLocks noChangeAspect="1"/>
            </p:cNvPicPr>
            <p:nvPr/>
          </p:nvPicPr>
          <p:blipFill>
            <a:blip r:embed="rId3"/>
            <a:stretch>
              <a:fillRect/>
            </a:stretch>
          </p:blipFill>
          <p:spPr>
            <a:xfrm>
              <a:off x="609600" y="1521176"/>
              <a:ext cx="10336067" cy="4353533"/>
            </a:xfrm>
            <a:prstGeom prst="rect">
              <a:avLst/>
            </a:prstGeom>
          </p:spPr>
        </p:pic>
        <p:grpSp>
          <p:nvGrpSpPr>
            <p:cNvPr id="12" name="Group 11">
              <a:extLst>
                <a:ext uri="{FF2B5EF4-FFF2-40B4-BE49-F238E27FC236}">
                  <a16:creationId xmlns:a16="http://schemas.microsoft.com/office/drawing/2014/main" id="{4F3B2C06-22B6-42D3-BFD4-39F73B1E39BE}"/>
                </a:ext>
              </a:extLst>
            </p:cNvPr>
            <p:cNvGrpSpPr/>
            <p:nvPr/>
          </p:nvGrpSpPr>
          <p:grpSpPr>
            <a:xfrm>
              <a:off x="887820" y="1658296"/>
              <a:ext cx="3598455" cy="4235876"/>
              <a:chOff x="887820" y="1658296"/>
              <a:chExt cx="3598455" cy="4235876"/>
            </a:xfrm>
          </p:grpSpPr>
          <p:sp>
            <p:nvSpPr>
              <p:cNvPr id="10" name="Rectangle 9">
                <a:extLst>
                  <a:ext uri="{FF2B5EF4-FFF2-40B4-BE49-F238E27FC236}">
                    <a16:creationId xmlns:a16="http://schemas.microsoft.com/office/drawing/2014/main" id="{6A2DC9B3-D034-47BA-8DFD-2DC22C0630EB}"/>
                  </a:ext>
                </a:extLst>
              </p:cNvPr>
              <p:cNvSpPr/>
              <p:nvPr/>
            </p:nvSpPr>
            <p:spPr>
              <a:xfrm>
                <a:off x="887820" y="1658296"/>
                <a:ext cx="3598455" cy="4235876"/>
              </a:xfrm>
              <a:prstGeom prst="rect">
                <a:avLst/>
              </a:prstGeom>
              <a:solidFill>
                <a:schemeClr val="bg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 name="TextBox 10">
                <a:extLst>
                  <a:ext uri="{FF2B5EF4-FFF2-40B4-BE49-F238E27FC236}">
                    <a16:creationId xmlns:a16="http://schemas.microsoft.com/office/drawing/2014/main" id="{2B130AC8-B71C-46AD-A247-8E911A33C702}"/>
                  </a:ext>
                </a:extLst>
              </p:cNvPr>
              <p:cNvSpPr txBox="1"/>
              <p:nvPr/>
            </p:nvSpPr>
            <p:spPr>
              <a:xfrm>
                <a:off x="887820" y="1803008"/>
                <a:ext cx="3598455" cy="3946452"/>
              </a:xfrm>
              <a:prstGeom prst="rect">
                <a:avLst/>
              </a:prstGeom>
            </p:spPr>
            <p:txBody>
              <a:bodyPr vert="horz" wrap="square" lIns="91440" tIns="45720" rIns="91440" bIns="45720" rtlCol="0">
                <a:no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HER2+ /HER2-low MBC with stable or active brain mets and/or leptomeningeal  disease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Pts with HER2+ MBC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Prior tx with a taxane and </a:t>
                </a:r>
                <a:r>
                  <a:rPr kumimoji="0" lang="en-US" sz="1400" b="0" i="0" u="sng"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&gt;</a:t>
                </a: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1 prior line for MBC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Pts with HER2-low MBC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sng"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&gt;</a:t>
                </a: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1 prior line of chemo for MBC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Cohorts 2, 3, 4: Measurable brain lesions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Cohort 5: LMC with CSF+ cytology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p:txBody>
          </p:sp>
        </p:grpSp>
      </p:grpSp>
      <p:pic>
        <p:nvPicPr>
          <p:cNvPr id="15" name="Picture 14">
            <a:extLst>
              <a:ext uri="{FF2B5EF4-FFF2-40B4-BE49-F238E27FC236}">
                <a16:creationId xmlns:a16="http://schemas.microsoft.com/office/drawing/2014/main" id="{3A1FDE8E-17DD-9EF3-D113-57790BF0D221}"/>
              </a:ext>
            </a:extLst>
          </p:cNvPr>
          <p:cNvPicPr>
            <a:picLocks noChangeAspect="1"/>
          </p:cNvPicPr>
          <p:nvPr/>
        </p:nvPicPr>
        <p:blipFill>
          <a:blip r:embed="rId4"/>
          <a:stretch>
            <a:fillRect/>
          </a:stretch>
        </p:blipFill>
        <p:spPr>
          <a:xfrm>
            <a:off x="7584913" y="4801751"/>
            <a:ext cx="3400900" cy="295316"/>
          </a:xfrm>
          <a:prstGeom prst="rect">
            <a:avLst/>
          </a:prstGeom>
        </p:spPr>
      </p:pic>
      <p:pic>
        <p:nvPicPr>
          <p:cNvPr id="14" name="Picture 13">
            <a:extLst>
              <a:ext uri="{FF2B5EF4-FFF2-40B4-BE49-F238E27FC236}">
                <a16:creationId xmlns:a16="http://schemas.microsoft.com/office/drawing/2014/main" id="{B5AC4164-9C67-7552-6CF6-B1C4F4D5F751}"/>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19650521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58262" y="112050"/>
            <a:ext cx="11307523" cy="801522"/>
          </a:xfrm>
        </p:spPr>
        <p:txBody>
          <a:bodyPr>
            <a:normAutofit/>
          </a:bodyPr>
          <a:lstStyle/>
          <a:p>
            <a:r>
              <a:rPr lang="en-US" sz="3600" dirty="0">
                <a:solidFill>
                  <a:schemeClr val="tx2"/>
                </a:solidFill>
              </a:rPr>
              <a:t>DEBBRAH: Efficacy in patients with brain mets</a:t>
            </a:r>
          </a:p>
        </p:txBody>
      </p:sp>
      <p:sp>
        <p:nvSpPr>
          <p:cNvPr id="11" name="TextBox 10">
            <a:extLst>
              <a:ext uri="{FF2B5EF4-FFF2-40B4-BE49-F238E27FC236}">
                <a16:creationId xmlns:a16="http://schemas.microsoft.com/office/drawing/2014/main" id="{1DCA57D7-8D78-4965-8C9D-6AFB4BE2CEC5}"/>
              </a:ext>
            </a:extLst>
          </p:cNvPr>
          <p:cNvSpPr txBox="1"/>
          <p:nvPr/>
        </p:nvSpPr>
        <p:spPr>
          <a:xfrm>
            <a:off x="9153351" y="6601648"/>
            <a:ext cx="270939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mn-cs"/>
              </a:rPr>
              <a:t>Perez-Garcia JM et al. Neuro-oncology 2023</a:t>
            </a:r>
          </a:p>
        </p:txBody>
      </p:sp>
      <p:sp>
        <p:nvSpPr>
          <p:cNvPr id="12" name="TextBox 11">
            <a:extLst>
              <a:ext uri="{FF2B5EF4-FFF2-40B4-BE49-F238E27FC236}">
                <a16:creationId xmlns:a16="http://schemas.microsoft.com/office/drawing/2014/main" id="{2146C0DC-DAC0-43D2-81C4-19F6C6C5E008}"/>
              </a:ext>
            </a:extLst>
          </p:cNvPr>
          <p:cNvSpPr txBox="1"/>
          <p:nvPr/>
        </p:nvSpPr>
        <p:spPr>
          <a:xfrm>
            <a:off x="6257372" y="2689857"/>
            <a:ext cx="5612771" cy="7481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31" b="0" i="0" u="none" strike="noStrike" kern="1200" cap="none" spc="0" normalizeH="0" baseline="0" noProof="0" dirty="0">
                <a:ln>
                  <a:noFill/>
                </a:ln>
                <a:solidFill>
                  <a:srgbClr val="295698"/>
                </a:solidFill>
                <a:effectLst/>
                <a:uLnTx/>
                <a:uFillTx/>
                <a:latin typeface="Arial" panose="020B0604020202020204"/>
                <a:ea typeface="+mn-ea"/>
                <a:cs typeface="+mn-cs"/>
              </a:rPr>
              <a:t>Progression free survival at 6 </a:t>
            </a:r>
            <a:r>
              <a:rPr kumimoji="0" lang="en-US" sz="2131" b="0" i="0" u="none" strike="noStrike" kern="1200" cap="none" spc="0" normalizeH="0" baseline="0" noProof="0" dirty="0" err="1">
                <a:ln>
                  <a:noFill/>
                </a:ln>
                <a:solidFill>
                  <a:srgbClr val="295698"/>
                </a:solidFill>
                <a:effectLst/>
                <a:uLnTx/>
                <a:uFillTx/>
                <a:latin typeface="Arial" panose="020B0604020202020204"/>
                <a:ea typeface="+mn-ea"/>
                <a:cs typeface="+mn-cs"/>
              </a:rPr>
              <a:t>mo</a:t>
            </a:r>
            <a:r>
              <a:rPr kumimoji="0" lang="en-US" sz="2131" b="0" i="0" u="none" strike="noStrike" kern="1200" cap="none" spc="0" normalizeH="0" baseline="0" noProof="0" dirty="0">
                <a:ln>
                  <a:noFill/>
                </a:ln>
                <a:solidFill>
                  <a:srgbClr val="295698"/>
                </a:solidFill>
                <a:effectLst/>
                <a:uLnTx/>
                <a:uFillTx/>
                <a:latin typeface="Arial" panose="020B0604020202020204"/>
                <a:ea typeface="+mn-ea"/>
                <a:cs typeface="+mn-cs"/>
              </a:rPr>
              <a:t>: </a:t>
            </a:r>
            <a:r>
              <a:rPr kumimoji="0" lang="en-US" sz="2131" b="0" i="0" u="none" strike="noStrike" kern="1200" cap="none" spc="0" normalizeH="0" baseline="0" noProof="0" dirty="0">
                <a:ln>
                  <a:noFill/>
                </a:ln>
                <a:solidFill>
                  <a:srgbClr val="C00000"/>
                </a:solidFill>
                <a:effectLst/>
                <a:uLnTx/>
                <a:uFillTx/>
                <a:latin typeface="Arial" panose="020B0604020202020204"/>
                <a:ea typeface="+mn-ea"/>
                <a:cs typeface="+mn-cs"/>
              </a:rPr>
              <a:t>78.7%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31" b="0" i="0" u="none" strike="noStrike" kern="1200" cap="none" spc="0" normalizeH="0" baseline="0" noProof="0" dirty="0">
                <a:ln>
                  <a:noFill/>
                </a:ln>
                <a:solidFill>
                  <a:srgbClr val="295698"/>
                </a:solidFill>
                <a:effectLst/>
                <a:uLnTx/>
                <a:uFillTx/>
                <a:latin typeface="Arial" panose="020B0604020202020204"/>
                <a:ea typeface="+mn-ea"/>
                <a:cs typeface="+mn-cs"/>
              </a:rPr>
              <a:t>Progression free survival at 9 </a:t>
            </a:r>
            <a:r>
              <a:rPr kumimoji="0" lang="en-US" sz="2131" b="0" i="0" u="none" strike="noStrike" kern="1200" cap="none" spc="0" normalizeH="0" baseline="0" noProof="0" dirty="0" err="1">
                <a:ln>
                  <a:noFill/>
                </a:ln>
                <a:solidFill>
                  <a:srgbClr val="295698"/>
                </a:solidFill>
                <a:effectLst/>
                <a:uLnTx/>
                <a:uFillTx/>
                <a:latin typeface="Arial" panose="020B0604020202020204"/>
                <a:ea typeface="+mn-ea"/>
                <a:cs typeface="+mn-cs"/>
              </a:rPr>
              <a:t>mo</a:t>
            </a:r>
            <a:r>
              <a:rPr kumimoji="0" lang="en-US" sz="2131" b="0" i="0" u="none" strike="noStrike" kern="1200" cap="none" spc="0" normalizeH="0" baseline="0" noProof="0" dirty="0">
                <a:ln>
                  <a:noFill/>
                </a:ln>
                <a:solidFill>
                  <a:srgbClr val="295698"/>
                </a:solidFill>
                <a:effectLst/>
                <a:uLnTx/>
                <a:uFillTx/>
                <a:latin typeface="Arial" panose="020B0604020202020204"/>
                <a:ea typeface="+mn-ea"/>
                <a:cs typeface="+mn-cs"/>
              </a:rPr>
              <a:t>: </a:t>
            </a:r>
            <a:r>
              <a:rPr kumimoji="0" lang="en-US" sz="2131" b="0" i="0" u="none" strike="noStrike" kern="1200" cap="none" spc="0" normalizeH="0" baseline="0" noProof="0" dirty="0">
                <a:ln>
                  <a:noFill/>
                </a:ln>
                <a:solidFill>
                  <a:srgbClr val="C00000"/>
                </a:solidFill>
                <a:effectLst/>
                <a:uLnTx/>
                <a:uFillTx/>
                <a:latin typeface="Arial" panose="020B0604020202020204"/>
                <a:ea typeface="+mn-ea"/>
                <a:cs typeface="+mn-cs"/>
              </a:rPr>
              <a:t>61.4%</a:t>
            </a:r>
          </a:p>
        </p:txBody>
      </p:sp>
      <p:sp>
        <p:nvSpPr>
          <p:cNvPr id="13" name="TextBox 12">
            <a:extLst>
              <a:ext uri="{FF2B5EF4-FFF2-40B4-BE49-F238E27FC236}">
                <a16:creationId xmlns:a16="http://schemas.microsoft.com/office/drawing/2014/main" id="{99E7C651-C5B4-4C1A-BB3E-5D771D0D094E}"/>
              </a:ext>
            </a:extLst>
          </p:cNvPr>
          <p:cNvSpPr txBox="1"/>
          <p:nvPr/>
        </p:nvSpPr>
        <p:spPr>
          <a:xfrm>
            <a:off x="6562897" y="4271338"/>
            <a:ext cx="5180907" cy="953338"/>
          </a:xfrm>
          <a:prstGeom prst="rect">
            <a:avLst/>
          </a:prstGeom>
          <a:solidFill>
            <a:schemeClr val="accent2">
              <a:lumMod val="40000"/>
              <a:lumOff val="6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65" b="0" i="0" u="none" strike="noStrike" kern="1200" cap="none" spc="0" normalizeH="0" baseline="0" noProof="0" dirty="0">
                <a:ln>
                  <a:noFill/>
                </a:ln>
                <a:solidFill>
                  <a:srgbClr val="002060"/>
                </a:solidFill>
                <a:effectLst/>
                <a:uLnTx/>
                <a:uFillTx/>
                <a:latin typeface="Arial" panose="020B0604020202020204"/>
                <a:ea typeface="+mn-ea"/>
                <a:cs typeface="+mn-cs"/>
              </a:rPr>
              <a:t>Encouraging</a:t>
            </a:r>
            <a:r>
              <a:rPr kumimoji="0" lang="en-US" sz="1865" b="1" i="0" u="none" strike="noStrike" kern="1200" cap="none" spc="0" normalizeH="0" baseline="0" noProof="0" dirty="0">
                <a:ln>
                  <a:noFill/>
                </a:ln>
                <a:solidFill>
                  <a:srgbClr val="002060"/>
                </a:solidFill>
                <a:effectLst/>
                <a:uLnTx/>
                <a:uFillTx/>
                <a:latin typeface="Arial" panose="020B0604020202020204"/>
                <a:ea typeface="+mn-ea"/>
                <a:cs typeface="+mn-cs"/>
              </a:rPr>
              <a:t> </a:t>
            </a:r>
            <a:r>
              <a:rPr kumimoji="0" lang="en-US" sz="1865" b="0" i="0" u="none" strike="noStrike" kern="1200" cap="none" spc="0" normalizeH="0" baseline="0" noProof="0" dirty="0">
                <a:ln>
                  <a:noFill/>
                </a:ln>
                <a:solidFill>
                  <a:srgbClr val="002060"/>
                </a:solidFill>
                <a:effectLst/>
                <a:uLnTx/>
                <a:uFillTx/>
                <a:latin typeface="Arial" panose="020B0604020202020204"/>
                <a:ea typeface="+mn-ea"/>
                <a:cs typeface="Calibri" panose="020F0502020204030204" pitchFamily="34" charset="0"/>
              </a:rPr>
              <a:t>intracranial &amp; extracranial </a:t>
            </a:r>
            <a:r>
              <a:rPr kumimoji="0" lang="en-US" sz="1865" b="0" i="0" u="none" strike="noStrike" kern="1200" cap="none" spc="0" normalizeH="0" baseline="0" noProof="0" dirty="0">
                <a:ln>
                  <a:noFill/>
                </a:ln>
                <a:solidFill>
                  <a:srgbClr val="002060"/>
                </a:solidFill>
                <a:effectLst/>
                <a:uLnTx/>
                <a:uFillTx/>
                <a:latin typeface="Arial" panose="020B0604020202020204"/>
                <a:ea typeface="+mn-ea"/>
                <a:cs typeface="+mn-cs"/>
              </a:rPr>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65" b="0" i="0" u="none" strike="noStrike" kern="1200" cap="none" spc="0" normalizeH="0" baseline="0" noProof="0" dirty="0">
                <a:ln>
                  <a:noFill/>
                </a:ln>
                <a:solidFill>
                  <a:srgbClr val="002060"/>
                </a:solidFill>
                <a:effectLst/>
                <a:uLnTx/>
                <a:uFillTx/>
                <a:latin typeface="Arial" panose="020B0604020202020204"/>
                <a:ea typeface="+mn-ea"/>
                <a:cs typeface="+mn-cs"/>
              </a:rPr>
              <a:t>with T-DXd in pretreated HER2+ MBC with stable/active brain mets</a:t>
            </a:r>
          </a:p>
        </p:txBody>
      </p:sp>
      <p:grpSp>
        <p:nvGrpSpPr>
          <p:cNvPr id="14" name="Group 13">
            <a:extLst>
              <a:ext uri="{FF2B5EF4-FFF2-40B4-BE49-F238E27FC236}">
                <a16:creationId xmlns:a16="http://schemas.microsoft.com/office/drawing/2014/main" id="{8F39A1B4-B4C1-45FC-B9DA-D30D312BF2F0}"/>
              </a:ext>
            </a:extLst>
          </p:cNvPr>
          <p:cNvGrpSpPr/>
          <p:nvPr/>
        </p:nvGrpSpPr>
        <p:grpSpPr>
          <a:xfrm>
            <a:off x="6257372" y="929474"/>
            <a:ext cx="5575155" cy="1322798"/>
            <a:chOff x="4640427" y="1488896"/>
            <a:chExt cx="4185238" cy="993017"/>
          </a:xfrm>
        </p:grpSpPr>
        <p:sp>
          <p:nvSpPr>
            <p:cNvPr id="6" name="TextBox 5">
              <a:extLst>
                <a:ext uri="{FF2B5EF4-FFF2-40B4-BE49-F238E27FC236}">
                  <a16:creationId xmlns:a16="http://schemas.microsoft.com/office/drawing/2014/main" id="{71BED342-C46D-4FFF-B71F-7225839FC9CA}"/>
                </a:ext>
              </a:extLst>
            </p:cNvPr>
            <p:cNvSpPr txBox="1"/>
            <p:nvPr/>
          </p:nvSpPr>
          <p:spPr>
            <a:xfrm>
              <a:off x="5417764" y="1488896"/>
              <a:ext cx="3407901" cy="99301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9" b="0" i="0" u="none" strike="noStrike" kern="1200" cap="none" spc="0" normalizeH="0" baseline="0" noProof="0" dirty="0">
                  <a:ln>
                    <a:noFill/>
                  </a:ln>
                  <a:solidFill>
                    <a:srgbClr val="0000FF"/>
                  </a:solidFill>
                  <a:effectLst/>
                  <a:uLnTx/>
                  <a:uFillTx/>
                  <a:latin typeface="Arial" panose="020B0604020202020204"/>
                  <a:ea typeface="+mn-ea"/>
                  <a:cs typeface="+mn-cs"/>
                </a:rPr>
                <a:t>                                           </a:t>
              </a:r>
              <a:r>
                <a:rPr kumimoji="0" lang="en-US" sz="1599" b="1" i="0" u="none" strike="noStrike" kern="1200" cap="none" spc="0" normalizeH="0" baseline="0" noProof="0" dirty="0">
                  <a:ln>
                    <a:noFill/>
                  </a:ln>
                  <a:solidFill>
                    <a:srgbClr val="0000FF"/>
                  </a:solidFill>
                  <a:effectLst/>
                  <a:uLnTx/>
                  <a:uFillTx/>
                  <a:latin typeface="Arial" panose="020B0604020202020204"/>
                  <a:ea typeface="+mn-ea"/>
                  <a:cs typeface="+mn-cs"/>
                </a:rPr>
                <a:t>ORR         DCR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9"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HER2+ MBC stable BM               </a:t>
              </a:r>
              <a:r>
                <a:rPr kumimoji="0" lang="en-US" sz="1599" b="0" i="0" u="none" strike="noStrike" kern="1200" cap="none" spc="0" normalizeH="0" baseline="0" noProof="0" dirty="0">
                  <a:ln>
                    <a:noFill/>
                  </a:ln>
                  <a:solidFill>
                    <a:srgbClr val="0000FF"/>
                  </a:solidFill>
                  <a:effectLst/>
                  <a:uLnTx/>
                  <a:uFillTx/>
                  <a:latin typeface="Arial Narrow" panose="020B0606020202030204" pitchFamily="34" charset="0"/>
                  <a:ea typeface="+mn-ea"/>
                  <a:cs typeface="+mn-cs"/>
                </a:rPr>
                <a:t>80%             80%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9"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HER2+/HER2-low </a:t>
              </a:r>
              <a:r>
                <a:rPr kumimoji="0" lang="en-US" sz="1599" b="1" i="0" u="none" strike="noStrike" kern="1200" cap="none" spc="0" normalizeH="0" baseline="0" noProof="0" dirty="0" err="1">
                  <a:ln>
                    <a:noFill/>
                  </a:ln>
                  <a:solidFill>
                    <a:srgbClr val="295698"/>
                  </a:solidFill>
                  <a:effectLst/>
                  <a:uLnTx/>
                  <a:uFillTx/>
                  <a:latin typeface="Arial Narrow" panose="020B0606020202030204" pitchFamily="34" charset="0"/>
                  <a:ea typeface="+mn-ea"/>
                  <a:cs typeface="+mn-cs"/>
                </a:rPr>
                <a:t>untx</a:t>
              </a:r>
              <a:r>
                <a:rPr kumimoji="0" lang="en-US" sz="1599"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 BM         </a:t>
              </a:r>
              <a:r>
                <a:rPr kumimoji="0" lang="en-US" sz="1599" b="0" i="0" u="none" strike="noStrike" kern="1200" cap="none" spc="0" normalizeH="0" baseline="0" noProof="0" dirty="0">
                  <a:ln>
                    <a:noFill/>
                  </a:ln>
                  <a:solidFill>
                    <a:srgbClr val="0000FF"/>
                  </a:solidFill>
                  <a:effectLst/>
                  <a:uLnTx/>
                  <a:uFillTx/>
                  <a:latin typeface="Arial Narrow" panose="020B0606020202030204" pitchFamily="34" charset="0"/>
                  <a:ea typeface="+mn-ea"/>
                  <a:cs typeface="+mn-cs"/>
                </a:rPr>
                <a:t>50%</a:t>
              </a:r>
              <a:r>
                <a:rPr kumimoji="0" lang="en-US" sz="1599" b="0"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            </a:t>
              </a:r>
              <a:r>
                <a:rPr kumimoji="0" lang="en-US" sz="1599" b="0" i="0" u="none" strike="noStrike" kern="1200" cap="none" spc="0" normalizeH="0" baseline="0" noProof="0" dirty="0">
                  <a:ln>
                    <a:noFill/>
                  </a:ln>
                  <a:solidFill>
                    <a:srgbClr val="0000FF"/>
                  </a:solidFill>
                  <a:effectLst/>
                  <a:uLnTx/>
                  <a:uFillTx/>
                  <a:latin typeface="Arial Narrow" panose="020B0606020202030204" pitchFamily="34" charset="0"/>
                  <a:ea typeface="+mn-ea"/>
                  <a:cs typeface="+mn-cs"/>
                </a:rPr>
                <a:t>100%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9"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HER2+ BM - PD after local tx     </a:t>
              </a:r>
              <a:r>
                <a:rPr kumimoji="0" lang="en-US" sz="1599" b="0" i="0" u="none" strike="noStrike" kern="1200" cap="none" spc="0" normalizeH="0" baseline="0" noProof="0" dirty="0">
                  <a:ln>
                    <a:noFill/>
                  </a:ln>
                  <a:solidFill>
                    <a:srgbClr val="0000FF"/>
                  </a:solidFill>
                  <a:effectLst/>
                  <a:uLnTx/>
                  <a:uFillTx/>
                  <a:latin typeface="Arial Narrow" panose="020B0606020202030204" pitchFamily="34" charset="0"/>
                  <a:ea typeface="+mn-ea"/>
                  <a:cs typeface="+mn-cs"/>
                </a:rPr>
                <a:t>66.7%          89.9%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99" b="0" i="0" u="none" strike="noStrike" kern="1200" cap="none" spc="0" normalizeH="0" baseline="0" noProof="0" dirty="0">
                <a:ln>
                  <a:noFill/>
                </a:ln>
                <a:solidFill>
                  <a:srgbClr val="0000FF"/>
                </a:solidFill>
                <a:effectLst/>
                <a:uLnTx/>
                <a:uFillTx/>
                <a:latin typeface="Arial" panose="020B0604020202020204"/>
                <a:ea typeface="+mn-ea"/>
                <a:cs typeface="+mn-cs"/>
              </a:endParaRPr>
            </a:p>
          </p:txBody>
        </p:sp>
        <p:pic>
          <p:nvPicPr>
            <p:cNvPr id="2" name="Picture 1">
              <a:extLst>
                <a:ext uri="{FF2B5EF4-FFF2-40B4-BE49-F238E27FC236}">
                  <a16:creationId xmlns:a16="http://schemas.microsoft.com/office/drawing/2014/main" id="{E4D76BC1-AAAB-4CB7-8355-7C22CBCF596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640427" y="1577583"/>
              <a:ext cx="828797" cy="797523"/>
            </a:xfrm>
            <a:prstGeom prst="rect">
              <a:avLst/>
            </a:prstGeom>
          </p:spPr>
        </p:pic>
      </p:grpSp>
      <p:grpSp>
        <p:nvGrpSpPr>
          <p:cNvPr id="9" name="Group 8">
            <a:extLst>
              <a:ext uri="{FF2B5EF4-FFF2-40B4-BE49-F238E27FC236}">
                <a16:creationId xmlns:a16="http://schemas.microsoft.com/office/drawing/2014/main" id="{8F506079-87AE-492D-A9A3-A089371D1005}"/>
              </a:ext>
            </a:extLst>
          </p:cNvPr>
          <p:cNvGrpSpPr/>
          <p:nvPr/>
        </p:nvGrpSpPr>
        <p:grpSpPr>
          <a:xfrm>
            <a:off x="224004" y="782056"/>
            <a:ext cx="6132520" cy="5311910"/>
            <a:chOff x="89492" y="491013"/>
            <a:chExt cx="4603649" cy="3987621"/>
          </a:xfrm>
        </p:grpSpPr>
        <p:grpSp>
          <p:nvGrpSpPr>
            <p:cNvPr id="18" name="Group 17">
              <a:extLst>
                <a:ext uri="{FF2B5EF4-FFF2-40B4-BE49-F238E27FC236}">
                  <a16:creationId xmlns:a16="http://schemas.microsoft.com/office/drawing/2014/main" id="{4A15E285-125E-48BE-9F47-4318A5C2E973}"/>
                </a:ext>
              </a:extLst>
            </p:cNvPr>
            <p:cNvGrpSpPr/>
            <p:nvPr/>
          </p:nvGrpSpPr>
          <p:grpSpPr>
            <a:xfrm>
              <a:off x="89492" y="491013"/>
              <a:ext cx="4603649" cy="3987621"/>
              <a:chOff x="-72286" y="491013"/>
              <a:chExt cx="4603649" cy="3987621"/>
            </a:xfrm>
          </p:grpSpPr>
          <p:pic>
            <p:nvPicPr>
              <p:cNvPr id="3" name="Picture 2">
                <a:extLst>
                  <a:ext uri="{FF2B5EF4-FFF2-40B4-BE49-F238E27FC236}">
                    <a16:creationId xmlns:a16="http://schemas.microsoft.com/office/drawing/2014/main" id="{91A05CA8-19D5-4B00-B822-63D5395C85BC}"/>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72286" y="491013"/>
                <a:ext cx="4603649" cy="3987621"/>
              </a:xfrm>
              <a:prstGeom prst="rect">
                <a:avLst/>
              </a:prstGeom>
            </p:spPr>
          </p:pic>
          <p:sp>
            <p:nvSpPr>
              <p:cNvPr id="15" name="TextBox 14">
                <a:extLst>
                  <a:ext uri="{FF2B5EF4-FFF2-40B4-BE49-F238E27FC236}">
                    <a16:creationId xmlns:a16="http://schemas.microsoft.com/office/drawing/2014/main" id="{64A7AD32-1460-4883-9F94-9BC1E0EAEBCF}"/>
                  </a:ext>
                </a:extLst>
              </p:cNvPr>
              <p:cNvSpPr txBox="1"/>
              <p:nvPr/>
            </p:nvSpPr>
            <p:spPr>
              <a:xfrm>
                <a:off x="335176" y="491013"/>
                <a:ext cx="1784832" cy="22320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32" b="1" i="0" u="none" strike="noStrike" kern="1200" cap="none" spc="0" normalizeH="0" baseline="0" noProof="0" dirty="0">
                    <a:ln>
                      <a:noFill/>
                    </a:ln>
                    <a:solidFill>
                      <a:srgbClr val="295698"/>
                    </a:solidFill>
                    <a:effectLst/>
                    <a:highlight>
                      <a:srgbClr val="FFFF00"/>
                    </a:highlight>
                    <a:uLnTx/>
                    <a:uFillTx/>
                    <a:latin typeface="Arial Narrow" panose="020B0606020202030204" pitchFamily="34" charset="0"/>
                    <a:ea typeface="+mn-ea"/>
                    <a:cs typeface="+mn-cs"/>
                  </a:rPr>
                  <a:t>Intracranial lesions by RANO-BM</a:t>
                </a:r>
              </a:p>
            </p:txBody>
          </p:sp>
          <p:sp>
            <p:nvSpPr>
              <p:cNvPr id="16" name="TextBox 15">
                <a:extLst>
                  <a:ext uri="{FF2B5EF4-FFF2-40B4-BE49-F238E27FC236}">
                    <a16:creationId xmlns:a16="http://schemas.microsoft.com/office/drawing/2014/main" id="{70E3B19D-B935-458B-BE38-8A34DAAAE756}"/>
                  </a:ext>
                </a:extLst>
              </p:cNvPr>
              <p:cNvSpPr txBox="1"/>
              <p:nvPr/>
            </p:nvSpPr>
            <p:spPr>
              <a:xfrm>
                <a:off x="335176" y="1853235"/>
                <a:ext cx="1931642" cy="22320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32" b="1" i="0" u="none" strike="noStrike" kern="1200" cap="none" spc="0" normalizeH="0" baseline="0" noProof="0" dirty="0">
                    <a:ln>
                      <a:noFill/>
                    </a:ln>
                    <a:solidFill>
                      <a:srgbClr val="295698"/>
                    </a:solidFill>
                    <a:effectLst/>
                    <a:highlight>
                      <a:srgbClr val="FFFF00"/>
                    </a:highlight>
                    <a:uLnTx/>
                    <a:uFillTx/>
                    <a:latin typeface="Arial Narrow" panose="020B0606020202030204" pitchFamily="34" charset="0"/>
                    <a:ea typeface="+mn-ea"/>
                    <a:cs typeface="+mn-cs"/>
                  </a:rPr>
                  <a:t>Extracranial lesions by RECIST v1.1</a:t>
                </a:r>
              </a:p>
            </p:txBody>
          </p:sp>
          <p:sp>
            <p:nvSpPr>
              <p:cNvPr id="17" name="TextBox 16">
                <a:extLst>
                  <a:ext uri="{FF2B5EF4-FFF2-40B4-BE49-F238E27FC236}">
                    <a16:creationId xmlns:a16="http://schemas.microsoft.com/office/drawing/2014/main" id="{8BB1C5E2-B1C3-42F4-87C4-CD631A1F9C2A}"/>
                  </a:ext>
                </a:extLst>
              </p:cNvPr>
              <p:cNvSpPr txBox="1"/>
              <p:nvPr/>
            </p:nvSpPr>
            <p:spPr>
              <a:xfrm>
                <a:off x="318335" y="3129855"/>
                <a:ext cx="1686156" cy="22320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32" b="1" i="0" u="none" strike="noStrike" kern="1200" cap="none" spc="0" normalizeH="0" baseline="0" noProof="0" dirty="0">
                    <a:ln>
                      <a:noFill/>
                    </a:ln>
                    <a:solidFill>
                      <a:srgbClr val="295698"/>
                    </a:solidFill>
                    <a:effectLst/>
                    <a:highlight>
                      <a:srgbClr val="FFFF00"/>
                    </a:highlight>
                    <a:uLnTx/>
                    <a:uFillTx/>
                    <a:latin typeface="Arial Narrow" panose="020B0606020202030204" pitchFamily="34" charset="0"/>
                    <a:ea typeface="+mn-ea"/>
                    <a:cs typeface="+mn-cs"/>
                  </a:rPr>
                  <a:t>Overall lesions by RECIST v1.1</a:t>
                </a:r>
              </a:p>
            </p:txBody>
          </p:sp>
        </p:grpSp>
        <p:sp>
          <p:nvSpPr>
            <p:cNvPr id="8" name="Rectangle 7">
              <a:extLst>
                <a:ext uri="{FF2B5EF4-FFF2-40B4-BE49-F238E27FC236}">
                  <a16:creationId xmlns:a16="http://schemas.microsoft.com/office/drawing/2014/main" id="{4A0F0183-EA2A-4488-965A-4C72F3BC0949}"/>
                </a:ext>
              </a:extLst>
            </p:cNvPr>
            <p:cNvSpPr/>
            <p:nvPr/>
          </p:nvSpPr>
          <p:spPr bwMode="auto">
            <a:xfrm>
              <a:off x="4021742" y="588253"/>
              <a:ext cx="550258" cy="431343"/>
            </a:xfrm>
            <a:prstGeom prst="rect">
              <a:avLst/>
            </a:prstGeom>
            <a:ln>
              <a:noFill/>
              <a:headEnd type="none" w="med" len="med"/>
              <a:tailEnd type="none" w="med" len="med"/>
            </a:ln>
          </p:spPr>
          <p:style>
            <a:lnRef idx="2">
              <a:schemeClr val="accent5"/>
            </a:lnRef>
            <a:fillRef idx="1">
              <a:schemeClr val="lt1"/>
            </a:fillRef>
            <a:effectRef idx="0">
              <a:schemeClr val="accent5"/>
            </a:effectRef>
            <a:fontRef idx="minor">
              <a:schemeClr val="dk1"/>
            </a:fontRef>
          </p:style>
          <p:txBody>
            <a:bodyPr vert="horz" wrap="square" lIns="121807" tIns="60904" rIns="121807" bIns="60904" numCol="1" rtlCol="0" anchor="t" anchorCtr="0" compatLnSpc="1">
              <a:prstTxWarp prst="textNoShape">
                <a:avLst/>
              </a:prstTxWarp>
            </a:bodyPr>
            <a:lstStyle/>
            <a:p>
              <a:pPr marL="0" marR="0" lvl="0" indent="0" algn="l" defTabSz="1218072" rtl="0" eaLnBrk="0" fontAlgn="base" latinLnBrk="0" hangingPunct="0">
                <a:lnSpc>
                  <a:spcPct val="100000"/>
                </a:lnSpc>
                <a:spcBef>
                  <a:spcPct val="0"/>
                </a:spcBef>
                <a:spcAft>
                  <a:spcPct val="0"/>
                </a:spcAft>
                <a:buClrTx/>
                <a:buSzTx/>
                <a:buFontTx/>
                <a:buNone/>
                <a:tabLst/>
                <a:defRPr/>
              </a:pPr>
              <a:endParaRPr kumimoji="0" lang="en-US" sz="3197" b="0" i="0" u="none" strike="noStrike" kern="1200" cap="none" spc="0" normalizeH="0" baseline="0" noProof="0">
                <a:ln>
                  <a:noFill/>
                </a:ln>
                <a:solidFill>
                  <a:srgbClr val="295698"/>
                </a:solidFill>
                <a:effectLst/>
                <a:uLnTx/>
                <a:uFillTx/>
                <a:latin typeface="Arial" pitchFamily="-72" charset="0"/>
                <a:ea typeface="ＭＳ Ｐゴシック" pitchFamily="-72" charset="-128"/>
                <a:cs typeface="ＭＳ Ｐゴシック" pitchFamily="-72" charset="-128"/>
              </a:endParaRPr>
            </a:p>
          </p:txBody>
        </p:sp>
      </p:grpSp>
      <p:pic>
        <p:nvPicPr>
          <p:cNvPr id="7" name="Picture 6">
            <a:extLst>
              <a:ext uri="{FF2B5EF4-FFF2-40B4-BE49-F238E27FC236}">
                <a16:creationId xmlns:a16="http://schemas.microsoft.com/office/drawing/2014/main" id="{EFB50E62-1F7C-D2CE-12E7-441EC438D86B}"/>
              </a:ext>
            </a:extLst>
          </p:cNvPr>
          <p:cNvPicPr>
            <a:picLocks noChangeAspect="1"/>
          </p:cNvPicPr>
          <p:nvPr/>
        </p:nvPicPr>
        <p:blipFill>
          <a:blip r:embed="rId7"/>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124179208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609600" y="1658296"/>
            <a:ext cx="10972800" cy="4349749"/>
          </a:xfrm>
        </p:spPr>
        <p:txBody>
          <a:bodyPr/>
          <a:lstStyle/>
          <a:p>
            <a:pPr lvl="0"/>
            <a:endParaRPr lang="en-US" dirty="0"/>
          </a:p>
          <a:p>
            <a:endParaRPr lang="en-US" sz="1600" dirty="0"/>
          </a:p>
          <a:p>
            <a:pPr marL="0" indent="0">
              <a:buNone/>
            </a:pPr>
            <a:endParaRPr lang="en-US" dirty="0"/>
          </a:p>
        </p:txBody>
      </p:sp>
      <p:sp>
        <p:nvSpPr>
          <p:cNvPr id="5" name="Title 4"/>
          <p:cNvSpPr>
            <a:spLocks noGrp="1"/>
          </p:cNvSpPr>
          <p:nvPr>
            <p:ph type="title"/>
          </p:nvPr>
        </p:nvSpPr>
        <p:spPr>
          <a:xfrm>
            <a:off x="59167" y="55131"/>
            <a:ext cx="12073666" cy="567097"/>
          </a:xfrm>
        </p:spPr>
        <p:txBody>
          <a:bodyPr>
            <a:normAutofit fontScale="90000"/>
          </a:bodyPr>
          <a:lstStyle/>
          <a:p>
            <a:r>
              <a:rPr lang="en-US" sz="3200" dirty="0"/>
              <a:t>TUXEDO-1: Prospective trial of T-</a:t>
            </a:r>
            <a:r>
              <a:rPr lang="en-US" sz="3200" dirty="0" err="1"/>
              <a:t>DXd</a:t>
            </a:r>
            <a:r>
              <a:rPr lang="en-US" sz="3200" dirty="0"/>
              <a:t> in pts with HER2+ MBC &amp; active brain mets</a:t>
            </a:r>
          </a:p>
        </p:txBody>
      </p:sp>
      <p:grpSp>
        <p:nvGrpSpPr>
          <p:cNvPr id="3" name="Group 2">
            <a:extLst>
              <a:ext uri="{FF2B5EF4-FFF2-40B4-BE49-F238E27FC236}">
                <a16:creationId xmlns:a16="http://schemas.microsoft.com/office/drawing/2014/main" id="{68B0954E-306B-4C3B-8F03-472721AFE264}"/>
              </a:ext>
            </a:extLst>
          </p:cNvPr>
          <p:cNvGrpSpPr/>
          <p:nvPr/>
        </p:nvGrpSpPr>
        <p:grpSpPr>
          <a:xfrm>
            <a:off x="118334" y="1166082"/>
            <a:ext cx="7845910" cy="3365935"/>
            <a:chOff x="838200" y="1932771"/>
            <a:chExt cx="8178800" cy="2665413"/>
          </a:xfrm>
        </p:grpSpPr>
        <p:pic>
          <p:nvPicPr>
            <p:cNvPr id="8" name="Grafik 7">
              <a:extLst>
                <a:ext uri="{FF2B5EF4-FFF2-40B4-BE49-F238E27FC236}">
                  <a16:creationId xmlns:a16="http://schemas.microsoft.com/office/drawing/2014/main" id="{C0C56A4F-3778-438C-ADFF-864C8AA3C9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932771"/>
              <a:ext cx="8178800"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483B62F7-3EE4-4367-A519-169E72571F6D}"/>
                </a:ext>
              </a:extLst>
            </p:cNvPr>
            <p:cNvSpPr/>
            <p:nvPr/>
          </p:nvSpPr>
          <p:spPr>
            <a:xfrm>
              <a:off x="914403" y="2194560"/>
              <a:ext cx="2323652" cy="2043953"/>
            </a:xfrm>
            <a:prstGeom prst="rect">
              <a:avLst/>
            </a:prstGeom>
            <a:solidFill>
              <a:schemeClr val="bg1"/>
            </a:solidFill>
            <a:ln>
              <a:solidFill>
                <a:schemeClr val="accent5">
                  <a:lumMod val="75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HER2+ MBC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New diagnosed or progressing brain mets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rPr>
                <a:t>Prior exposure to trastuzumab and </a:t>
              </a:r>
              <a:r>
                <a:rPr kumimoji="0" lang="en-US" sz="1200" b="1" i="0" u="none" strike="noStrike" kern="1200" cap="none" spc="0" normalizeH="0" baseline="0" noProof="0" dirty="0" err="1">
                  <a:ln>
                    <a:noFill/>
                  </a:ln>
                  <a:solidFill>
                    <a:srgbClr val="295698"/>
                  </a:solidFill>
                  <a:effectLst/>
                  <a:uLnTx/>
                  <a:uFillTx/>
                  <a:latin typeface="Arial Narrow" panose="020B0606020202030204" pitchFamily="34" charset="0"/>
                  <a:ea typeface="+mn-ea"/>
                  <a:cs typeface="+mn-cs"/>
                </a:rPr>
                <a:t>pertuzumab</a:t>
              </a:r>
              <a:endPar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295698"/>
                </a:solidFill>
                <a:effectLst/>
                <a:uLnTx/>
                <a:uFillTx/>
                <a:latin typeface="Arial Narrow" panose="020B0606020202030204" pitchFamily="34" charset="0"/>
                <a:ea typeface="+mn-ea"/>
                <a:cs typeface="+mn-cs"/>
              </a:endParaRPr>
            </a:p>
          </p:txBody>
        </p:sp>
      </p:grpSp>
      <p:sp>
        <p:nvSpPr>
          <p:cNvPr id="9" name="Rechteck: abgerundete Ecken 10">
            <a:extLst>
              <a:ext uri="{FF2B5EF4-FFF2-40B4-BE49-F238E27FC236}">
                <a16:creationId xmlns:a16="http://schemas.microsoft.com/office/drawing/2014/main" id="{6365962F-E355-4BF2-B452-37782ECCA2A0}"/>
              </a:ext>
            </a:extLst>
          </p:cNvPr>
          <p:cNvSpPr/>
          <p:nvPr/>
        </p:nvSpPr>
        <p:spPr>
          <a:xfrm>
            <a:off x="7964244" y="1183731"/>
            <a:ext cx="4227756" cy="2006353"/>
          </a:xfrm>
          <a:prstGeom prst="roundRect">
            <a:avLst/>
          </a:prstGeom>
        </p:spPr>
        <p:style>
          <a:lnRef idx="2">
            <a:schemeClr val="dk1"/>
          </a:lnRef>
          <a:fillRef idx="1">
            <a:schemeClr val="lt1"/>
          </a:fillRef>
          <a:effectRef idx="0">
            <a:schemeClr val="dk1"/>
          </a:effectRef>
          <a:fontRef idx="minor">
            <a:schemeClr val="dk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de-DE" sz="1400" b="1" i="0" u="none" strike="noStrike" kern="1200" cap="none" spc="0" normalizeH="0" baseline="0" noProof="0" dirty="0">
                <a:ln>
                  <a:noFill/>
                </a:ln>
                <a:solidFill>
                  <a:srgbClr val="295698"/>
                </a:solidFill>
                <a:effectLst/>
                <a:uLnTx/>
                <a:uFillTx/>
                <a:latin typeface="Arial" panose="020B0604020202020204"/>
                <a:ea typeface="+mn-ea"/>
                <a:cs typeface="+mn-cs"/>
              </a:rPr>
              <a:t>Primary Endpoint: </a:t>
            </a:r>
            <a:r>
              <a:rPr kumimoji="0" lang="en-US" altLang="de-DE" sz="1400" b="1" i="0" u="none" strike="noStrike" kern="1200" cap="none" spc="0" normalizeH="0" baseline="0" noProof="0" dirty="0">
                <a:ln>
                  <a:noFill/>
                </a:ln>
                <a:solidFill>
                  <a:srgbClr val="C00000"/>
                </a:solidFill>
                <a:effectLst/>
                <a:uLnTx/>
                <a:uFillTx/>
                <a:latin typeface="Arial" panose="020B0604020202020204"/>
                <a:ea typeface="+mn-ea"/>
                <a:cs typeface="+mn-cs"/>
              </a:rPr>
              <a:t>ORR (CNS) by RANO-BM criteria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de-DE" sz="1400" b="1" i="0" u="none" strike="noStrike" kern="1200" cap="none" spc="0" normalizeH="0" baseline="0" noProof="0" dirty="0">
                <a:ln>
                  <a:noFill/>
                </a:ln>
                <a:solidFill>
                  <a:srgbClr val="295698"/>
                </a:solidFill>
                <a:effectLst/>
                <a:uLnTx/>
                <a:uFillTx/>
                <a:latin typeface="Arial" panose="020B0604020202020204"/>
                <a:ea typeface="+mn-ea"/>
                <a:cs typeface="+mn-cs"/>
              </a:rPr>
              <a:t>Secondary Endpoints: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altLang="de-DE" sz="1400" b="0" i="0" u="none" strike="noStrike" kern="1200" cap="none" spc="0" normalizeH="0" baseline="0" noProof="0" dirty="0">
                <a:ln>
                  <a:noFill/>
                </a:ln>
                <a:solidFill>
                  <a:srgbClr val="295698"/>
                </a:solidFill>
                <a:effectLst/>
                <a:uLnTx/>
                <a:uFillTx/>
                <a:latin typeface="Arial" panose="020B0604020202020204"/>
                <a:ea typeface="+mn-ea"/>
                <a:cs typeface="+mn-cs"/>
              </a:rPr>
              <a:t>Clinical Benefit Rate (CR+PR+SD ≥6 months)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altLang="de-DE" sz="1400" b="0" i="0" u="none" strike="noStrike" kern="1200" cap="none" spc="0" normalizeH="0" baseline="0" noProof="0" dirty="0">
                <a:ln>
                  <a:noFill/>
                </a:ln>
                <a:solidFill>
                  <a:srgbClr val="295698"/>
                </a:solidFill>
                <a:effectLst/>
                <a:uLnTx/>
                <a:uFillTx/>
                <a:latin typeface="Arial" panose="020B0604020202020204"/>
                <a:ea typeface="+mn-ea"/>
                <a:cs typeface="+mn-cs"/>
              </a:rPr>
              <a:t>Extracranial Response rate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altLang="de-DE" sz="1400" b="0" i="0" u="none" strike="noStrike" kern="1200" cap="none" spc="0" normalizeH="0" baseline="0" noProof="0" dirty="0">
                <a:ln>
                  <a:noFill/>
                </a:ln>
                <a:solidFill>
                  <a:srgbClr val="295698"/>
                </a:solidFill>
                <a:effectLst/>
                <a:uLnTx/>
                <a:uFillTx/>
                <a:latin typeface="Arial" panose="020B0604020202020204"/>
                <a:ea typeface="+mn-ea"/>
                <a:cs typeface="+mn-cs"/>
              </a:rPr>
              <a:t>PFS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altLang="de-DE" sz="1400" b="0" i="0" u="none" strike="noStrike" kern="1200" cap="none" spc="0" normalizeH="0" baseline="0" noProof="0" dirty="0">
                <a:ln>
                  <a:noFill/>
                </a:ln>
                <a:solidFill>
                  <a:srgbClr val="295698"/>
                </a:solidFill>
                <a:effectLst/>
                <a:uLnTx/>
                <a:uFillTx/>
                <a:latin typeface="Arial" panose="020B0604020202020204"/>
                <a:ea typeface="+mn-ea"/>
                <a:cs typeface="+mn-cs"/>
              </a:rPr>
              <a:t>OS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altLang="de-DE" sz="1400" b="0" i="0" u="none" strike="noStrike" kern="1200" cap="none" spc="0" normalizeH="0" baseline="0" noProof="0" dirty="0">
                <a:ln>
                  <a:noFill/>
                </a:ln>
                <a:solidFill>
                  <a:srgbClr val="295698"/>
                </a:solidFill>
                <a:effectLst/>
                <a:uLnTx/>
                <a:uFillTx/>
                <a:latin typeface="Arial" panose="020B0604020202020204"/>
                <a:ea typeface="+mn-ea"/>
                <a:cs typeface="+mn-cs"/>
              </a:rPr>
              <a:t>Safety</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altLang="de-DE" sz="1400" b="0" i="0" u="none" strike="noStrike" kern="1200" cap="none" spc="0" normalizeH="0" baseline="0" noProof="0" dirty="0">
                <a:ln>
                  <a:noFill/>
                </a:ln>
                <a:solidFill>
                  <a:srgbClr val="295698"/>
                </a:solidFill>
                <a:effectLst/>
                <a:uLnTx/>
                <a:uFillTx/>
                <a:latin typeface="Arial" panose="020B0604020202020204"/>
                <a:ea typeface="+mn-ea"/>
                <a:cs typeface="+mn-cs"/>
              </a:rPr>
              <a:t>Quality of Life</a:t>
            </a:r>
            <a:endParaRPr kumimoji="0" lang="de-AT" altLang="de-DE" sz="1400" b="0" i="0" u="none" strike="noStrike" kern="1200" cap="none" spc="0" normalizeH="0" baseline="0" noProof="0" dirty="0">
              <a:ln>
                <a:noFill/>
              </a:ln>
              <a:solidFill>
                <a:srgbClr val="295698"/>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0B219F17-EE9B-4EED-A70F-54E2FFF21F64}"/>
              </a:ext>
            </a:extLst>
          </p:cNvPr>
          <p:cNvSpPr txBox="1"/>
          <p:nvPr/>
        </p:nvSpPr>
        <p:spPr>
          <a:xfrm>
            <a:off x="10051834" y="6611779"/>
            <a:ext cx="195919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rPr>
              <a:t>Bartsch R et al. ESMO Breast 2022</a:t>
            </a:r>
          </a:p>
        </p:txBody>
      </p:sp>
      <p:sp>
        <p:nvSpPr>
          <p:cNvPr id="11" name="TextBox 10">
            <a:extLst>
              <a:ext uri="{FF2B5EF4-FFF2-40B4-BE49-F238E27FC236}">
                <a16:creationId xmlns:a16="http://schemas.microsoft.com/office/drawing/2014/main" id="{CEC750CB-967B-45FE-9C2F-730C9DED83C3}"/>
              </a:ext>
            </a:extLst>
          </p:cNvPr>
          <p:cNvSpPr txBox="1"/>
          <p:nvPr/>
        </p:nvSpPr>
        <p:spPr>
          <a:xfrm>
            <a:off x="3305936" y="763312"/>
            <a:ext cx="1483777" cy="326571"/>
          </a:xfrm>
          <a:prstGeom prst="rect">
            <a:avLst/>
          </a:prstGeom>
          <a:solidFill>
            <a:schemeClr val="bg1">
              <a:lumMod val="85000"/>
            </a:schemeClr>
          </a:solidFill>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295698"/>
                </a:solidFill>
                <a:effectLst/>
                <a:uLnTx/>
                <a:uFillTx/>
                <a:latin typeface="Arial" panose="020B0604020202020204"/>
                <a:ea typeface="+mn-ea"/>
                <a:cs typeface="+mn-cs"/>
              </a:rPr>
              <a:t>Study schema</a:t>
            </a:r>
            <a:endParaRPr kumimoji="0" lang="en-US" sz="1400" b="1"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91C439AA-AB0D-4B12-BA95-2B9697BED36A}"/>
              </a:ext>
            </a:extLst>
          </p:cNvPr>
          <p:cNvSpPr txBox="1"/>
          <p:nvPr/>
        </p:nvSpPr>
        <p:spPr>
          <a:xfrm>
            <a:off x="3523030" y="2396836"/>
            <a:ext cx="790297" cy="317924"/>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N =15</a:t>
            </a:r>
          </a:p>
        </p:txBody>
      </p:sp>
      <p:sp>
        <p:nvSpPr>
          <p:cNvPr id="12" name="TextBox 11">
            <a:extLst>
              <a:ext uri="{FF2B5EF4-FFF2-40B4-BE49-F238E27FC236}">
                <a16:creationId xmlns:a16="http://schemas.microsoft.com/office/drawing/2014/main" id="{3382DF69-D80D-46AE-A094-3EA34F0312BB}"/>
              </a:ext>
            </a:extLst>
          </p:cNvPr>
          <p:cNvSpPr txBox="1"/>
          <p:nvPr/>
        </p:nvSpPr>
        <p:spPr>
          <a:xfrm>
            <a:off x="7673135" y="4532018"/>
            <a:ext cx="3577213" cy="1784279"/>
          </a:xfrm>
          <a:prstGeom prst="rect">
            <a:avLst/>
          </a:prstGeom>
          <a:ln w="19050">
            <a:solidFill>
              <a:schemeClr val="tx1"/>
            </a:solidFill>
          </a:ln>
        </p:spPr>
        <p:txBody>
          <a:bodyPr vert="horz" wrap="none" lIns="91440" tIns="45720" rIns="91440" bIns="45720" rtlCol="0">
            <a:noAutofit/>
          </a:bodyPr>
          <a:lstStyle/>
          <a:p>
            <a:pPr marL="0" marR="0" lvl="0" indent="0" algn="ctr" defTabSz="914400" rtl="0" eaLnBrk="1" fontAlgn="auto" latinLnBrk="0" hangingPunct="1">
              <a:lnSpc>
                <a:spcPct val="100000"/>
              </a:lnSpc>
              <a:spcBef>
                <a:spcPts val="0"/>
              </a:spcBef>
              <a:spcAft>
                <a:spcPts val="0"/>
              </a:spcAft>
              <a:buClrTx/>
              <a:buSzTx/>
              <a:buFont typeface="Arial"/>
              <a:buNone/>
              <a:tabLst/>
              <a:defRPr/>
            </a:pPr>
            <a:r>
              <a:rPr kumimoji="0" lang="en-US"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Patient population (n=15)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     </a:t>
            </a:r>
            <a:endParaRPr kumimoji="0" lang="en-US" sz="1800" b="1"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Visceral mets                             </a:t>
            </a:r>
            <a:r>
              <a:rPr kumimoji="0" lang="en-US" sz="14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80%</a:t>
            </a: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Progressive brain mets*           </a:t>
            </a:r>
            <a:r>
              <a:rPr kumimoji="0" lang="en-US" sz="14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60%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Untreated brain mets                </a:t>
            </a:r>
            <a:r>
              <a:rPr kumimoji="0" lang="en-US" sz="14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40%</a:t>
            </a: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Prior T-DM1                                </a:t>
            </a:r>
            <a:r>
              <a:rPr kumimoji="0" lang="en-US" sz="14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60%</a:t>
            </a: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Prior lapatinib                            </a:t>
            </a:r>
            <a:r>
              <a:rPr kumimoji="0" lang="en-US" sz="14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26.7%</a:t>
            </a:r>
            <a:r>
              <a:rPr kumimoji="0" lang="en-US" sz="1400" b="1" i="0" u="none" strike="noStrike" kern="1200" cap="none" spc="0" normalizeH="0" baseline="0" noProof="0" dirty="0">
                <a:ln>
                  <a:noFill/>
                </a:ln>
                <a:solidFill>
                  <a:srgbClr val="0089CA"/>
                </a:solidFill>
                <a:effectLst/>
                <a:uLnTx/>
                <a:uFillTx/>
                <a:latin typeface="Arial" panose="020B0604020202020204" pitchFamily="34" charset="0"/>
                <a:ea typeface="+mn-ea"/>
                <a:cs typeface="Arial" panose="020B0604020202020204" pitchFamily="34" charset="0"/>
              </a:rPr>
              <a:t>                                   </a:t>
            </a:r>
          </a:p>
        </p:txBody>
      </p:sp>
      <p:sp>
        <p:nvSpPr>
          <p:cNvPr id="13" name="TextBox 12">
            <a:extLst>
              <a:ext uri="{FF2B5EF4-FFF2-40B4-BE49-F238E27FC236}">
                <a16:creationId xmlns:a16="http://schemas.microsoft.com/office/drawing/2014/main" id="{95A99686-2755-4A6A-80EA-D349490C160A}"/>
              </a:ext>
            </a:extLst>
          </p:cNvPr>
          <p:cNvSpPr txBox="1"/>
          <p:nvPr/>
        </p:nvSpPr>
        <p:spPr>
          <a:xfrm>
            <a:off x="5369614" y="6119548"/>
            <a:ext cx="1452772" cy="24384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2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 After local therapy</a:t>
            </a:r>
          </a:p>
        </p:txBody>
      </p:sp>
      <p:pic>
        <p:nvPicPr>
          <p:cNvPr id="14" name="Picture 13">
            <a:extLst>
              <a:ext uri="{FF2B5EF4-FFF2-40B4-BE49-F238E27FC236}">
                <a16:creationId xmlns:a16="http://schemas.microsoft.com/office/drawing/2014/main" id="{25CEEC77-F69B-0938-F4FA-0F3746920909}"/>
              </a:ext>
            </a:extLst>
          </p:cNvPr>
          <p:cNvPicPr>
            <a:picLocks noChangeAspect="1"/>
          </p:cNvPicPr>
          <p:nvPr/>
        </p:nvPicPr>
        <p:blipFill>
          <a:blip r:embed="rId4"/>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93728850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78832" y="156427"/>
            <a:ext cx="11401425" cy="545734"/>
          </a:xfrm>
        </p:spPr>
        <p:txBody>
          <a:bodyPr>
            <a:normAutofit fontScale="90000"/>
          </a:bodyPr>
          <a:lstStyle/>
          <a:p>
            <a:r>
              <a:rPr lang="en-US" dirty="0"/>
              <a:t>TUXEDO: Efficacy endpoints</a:t>
            </a:r>
          </a:p>
        </p:txBody>
      </p:sp>
      <p:pic>
        <p:nvPicPr>
          <p:cNvPr id="2" name="Picture 1">
            <a:extLst>
              <a:ext uri="{FF2B5EF4-FFF2-40B4-BE49-F238E27FC236}">
                <a16:creationId xmlns:a16="http://schemas.microsoft.com/office/drawing/2014/main" id="{FF1EDB46-2023-4C7C-B626-875B1B8187DA}"/>
              </a:ext>
            </a:extLst>
          </p:cNvPr>
          <p:cNvPicPr>
            <a:picLocks noChangeAspect="1"/>
          </p:cNvPicPr>
          <p:nvPr/>
        </p:nvPicPr>
        <p:blipFill rotWithShape="1">
          <a:blip r:embed="rId3"/>
          <a:srcRect t="1434" b="1"/>
          <a:stretch/>
        </p:blipFill>
        <p:spPr>
          <a:xfrm>
            <a:off x="628420" y="1354121"/>
            <a:ext cx="5117781" cy="3362938"/>
          </a:xfrm>
          <a:prstGeom prst="rect">
            <a:avLst/>
          </a:prstGeom>
          <a:ln w="19050">
            <a:solidFill>
              <a:schemeClr val="tx1"/>
            </a:solidFill>
          </a:ln>
        </p:spPr>
      </p:pic>
      <p:sp>
        <p:nvSpPr>
          <p:cNvPr id="3" name="Rectangle 2">
            <a:extLst>
              <a:ext uri="{FF2B5EF4-FFF2-40B4-BE49-F238E27FC236}">
                <a16:creationId xmlns:a16="http://schemas.microsoft.com/office/drawing/2014/main" id="{C9194607-DB9C-4CD4-8A78-349E13CB932A}"/>
              </a:ext>
            </a:extLst>
          </p:cNvPr>
          <p:cNvSpPr/>
          <p:nvPr/>
        </p:nvSpPr>
        <p:spPr>
          <a:xfrm>
            <a:off x="1037301" y="872289"/>
            <a:ext cx="4469763" cy="369332"/>
          </a:xfrm>
          <a:prstGeom prst="rect">
            <a:avLst/>
          </a:prstGeom>
          <a:solidFill>
            <a:schemeClr val="bg1">
              <a:lumMod val="85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698"/>
                </a:solidFill>
                <a:effectLst/>
                <a:uLnTx/>
                <a:uFillTx/>
                <a:latin typeface="Arial" panose="020B0604020202020204"/>
                <a:ea typeface="+mn-ea"/>
                <a:cs typeface="+mn-cs"/>
              </a:rPr>
              <a:t>ORR by RANO-BM criteria (Primary EP) </a:t>
            </a:r>
          </a:p>
        </p:txBody>
      </p:sp>
      <p:sp>
        <p:nvSpPr>
          <p:cNvPr id="4" name="Rectangle 3">
            <a:extLst>
              <a:ext uri="{FF2B5EF4-FFF2-40B4-BE49-F238E27FC236}">
                <a16:creationId xmlns:a16="http://schemas.microsoft.com/office/drawing/2014/main" id="{A5379CAD-09C4-469E-ACAD-3176908F019A}"/>
              </a:ext>
            </a:extLst>
          </p:cNvPr>
          <p:cNvSpPr/>
          <p:nvPr/>
        </p:nvSpPr>
        <p:spPr>
          <a:xfrm>
            <a:off x="531628" y="4731891"/>
            <a:ext cx="5333522"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AT"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ORR </a:t>
            </a: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(ITT population; </a:t>
            </a:r>
            <a:r>
              <a:rPr kumimoji="0" lang="en-US" altLang="de-DE" sz="1600" b="1" i="1" u="none" strike="noStrike" kern="1200" cap="none" spc="0" normalizeH="0" baseline="0" noProof="0" dirty="0">
                <a:ln>
                  <a:noFill/>
                </a:ln>
                <a:solidFill>
                  <a:srgbClr val="C00000"/>
                </a:solidFill>
                <a:effectLst/>
                <a:uLnTx/>
                <a:uFillTx/>
                <a:latin typeface="Arial" panose="020B0604020202020204"/>
                <a:ea typeface="+mn-ea"/>
                <a:cs typeface="+mn-cs"/>
              </a:rPr>
              <a:t>n</a:t>
            </a: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=15): 73.3% (95% CI 48.1-89.1)</a:t>
            </a:r>
          </a:p>
        </p:txBody>
      </p:sp>
      <p:sp>
        <p:nvSpPr>
          <p:cNvPr id="14" name="Rectangle 13">
            <a:extLst>
              <a:ext uri="{FF2B5EF4-FFF2-40B4-BE49-F238E27FC236}">
                <a16:creationId xmlns:a16="http://schemas.microsoft.com/office/drawing/2014/main" id="{85627860-2BD9-42B7-94B4-BEAAD94D06E9}"/>
              </a:ext>
            </a:extLst>
          </p:cNvPr>
          <p:cNvSpPr/>
          <p:nvPr/>
        </p:nvSpPr>
        <p:spPr>
          <a:xfrm>
            <a:off x="7558644" y="702161"/>
            <a:ext cx="2595449" cy="369332"/>
          </a:xfrm>
          <a:prstGeom prst="rect">
            <a:avLst/>
          </a:prstGeom>
          <a:solidFill>
            <a:schemeClr val="bg1">
              <a:lumMod val="85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95698"/>
                </a:solidFill>
                <a:effectLst/>
                <a:uLnTx/>
                <a:uFillTx/>
                <a:latin typeface="Arial" panose="020B0604020202020204"/>
                <a:ea typeface="+mn-ea"/>
                <a:cs typeface="+mn-cs"/>
              </a:rPr>
              <a:t>Secondary Endpoints</a:t>
            </a:r>
          </a:p>
        </p:txBody>
      </p:sp>
      <p:sp>
        <p:nvSpPr>
          <p:cNvPr id="15" name="Rectangle 14">
            <a:extLst>
              <a:ext uri="{FF2B5EF4-FFF2-40B4-BE49-F238E27FC236}">
                <a16:creationId xmlns:a16="http://schemas.microsoft.com/office/drawing/2014/main" id="{6F9DDB5D-1B15-4010-B4D7-669F738247AF}"/>
              </a:ext>
            </a:extLst>
          </p:cNvPr>
          <p:cNvSpPr/>
          <p:nvPr/>
        </p:nvSpPr>
        <p:spPr>
          <a:xfrm>
            <a:off x="6343425" y="1354624"/>
            <a:ext cx="5592013" cy="3539430"/>
          </a:xfrm>
          <a:prstGeom prst="rect">
            <a:avLst/>
          </a:prstGeom>
          <a:ln w="1905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rPr>
              <a:t>Median follow-up: 11 months </a:t>
            </a:r>
            <a:r>
              <a:rPr kumimoji="0" lang="en-US" altLang="de-DE" sz="1600" b="0" i="0" u="none" strike="noStrike" kern="1200" cap="none" spc="0" normalizeH="0" baseline="0" noProof="0" dirty="0">
                <a:ln>
                  <a:noFill/>
                </a:ln>
                <a:solidFill>
                  <a:srgbClr val="295698"/>
                </a:solidFill>
                <a:effectLst/>
                <a:uLnTx/>
                <a:uFillTx/>
                <a:latin typeface="Arial" panose="020B0604020202020204"/>
                <a:ea typeface="+mn-ea"/>
                <a:cs typeface="+mn-cs"/>
              </a:rPr>
              <a:t>(range 3 – 17 months)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rPr>
              <a:t>PFS: </a:t>
            </a: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14 months (95% CI 11.0-n.r.)</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rPr>
              <a:t>CBR*: </a:t>
            </a: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86.7% (13/15) in ITT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       </a:t>
            </a:r>
            <a:r>
              <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rPr>
              <a:t>CBR: </a:t>
            </a: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92.9% (13/14) in PP</a:t>
            </a:r>
            <a:r>
              <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rPr>
              <a:t>**</a:t>
            </a:r>
            <a:r>
              <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de-DE" sz="1600" b="1" i="0" u="none" strike="noStrike" kern="1200" cap="none" spc="0" normalizeH="0" baseline="0" noProof="0" dirty="0">
              <a:ln>
                <a:noFill/>
              </a:ln>
              <a:solidFill>
                <a:srgbClr val="C0000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de-DE" sz="1600" b="1" i="0" u="none" strike="noStrike" kern="1200" cap="none" spc="0" normalizeH="0" baseline="0" noProof="0" dirty="0">
                <a:ln>
                  <a:noFill/>
                </a:ln>
                <a:solidFill>
                  <a:srgbClr val="295698"/>
                </a:solidFill>
                <a:effectLst/>
                <a:uLnTx/>
                <a:uFillTx/>
                <a:latin typeface="Arial" panose="020B0604020202020204"/>
                <a:ea typeface="+mn-ea"/>
                <a:cs typeface="+mn-cs"/>
              </a:rPr>
              <a:t>3. Extracranial response rate: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1"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     </a:t>
            </a:r>
            <a:r>
              <a:rPr kumimoji="0" lang="en-GB" altLang="en-US" sz="1600" b="0"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Pts. with extracranial metastases at BL (</a:t>
            </a:r>
            <a:r>
              <a:rPr kumimoji="0" lang="en-GB" altLang="en-US" sz="1600" b="0" i="1"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n</a:t>
            </a:r>
            <a:r>
              <a:rPr kumimoji="0" lang="en-GB" altLang="en-US" sz="1600" b="0"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=13):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		</a:t>
            </a:r>
            <a:r>
              <a:rPr kumimoji="0" lang="en-GB" altLang="en-US" sz="1600" b="1" i="0" u="none" strike="noStrike" kern="1200" cap="none" spc="0" normalizeH="0" baseline="0" noProof="0" dirty="0">
                <a:ln>
                  <a:noFill/>
                </a:ln>
                <a:solidFill>
                  <a:srgbClr val="C00000"/>
                </a:solidFill>
                <a:effectLst/>
                <a:uLnTx/>
                <a:uFillTx/>
                <a:latin typeface="Arial" panose="020B0604020202020204"/>
                <a:ea typeface="+mn-ea"/>
                <a:cs typeface="Calibri" panose="020F0502020204030204" pitchFamily="34" charset="0"/>
              </a:rPr>
              <a:t>PR 5/13 (27.8%)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     Pts with measurable extracranial disease at BL (</a:t>
            </a:r>
            <a:r>
              <a:rPr kumimoji="0" lang="en-GB" altLang="en-US" sz="1600" b="0" i="1"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n</a:t>
            </a:r>
            <a:r>
              <a:rPr kumimoji="0" lang="en-GB" altLang="en-US" sz="1600" b="0"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=8): 		</a:t>
            </a:r>
            <a:r>
              <a:rPr kumimoji="0" lang="en-GB" altLang="en-US" sz="1600" b="1" i="0" u="none" strike="noStrike" kern="1200" cap="none" spc="0" normalizeH="0" baseline="0" noProof="0" dirty="0">
                <a:ln>
                  <a:noFill/>
                </a:ln>
                <a:solidFill>
                  <a:srgbClr val="C00000"/>
                </a:solidFill>
                <a:effectLst/>
                <a:uLnTx/>
                <a:uFillTx/>
                <a:latin typeface="Arial" panose="020B0604020202020204"/>
                <a:ea typeface="+mn-ea"/>
                <a:cs typeface="Calibri" panose="020F0502020204030204" pitchFamily="34" charset="0"/>
              </a:rPr>
              <a:t>PR 5/8 (62.5%)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1" i="0" u="none" strike="noStrike" kern="1200" cap="none" spc="0" normalizeH="0" baseline="0" noProof="0" dirty="0">
              <a:ln>
                <a:noFill/>
              </a:ln>
              <a:solidFill>
                <a:srgbClr val="C00000"/>
              </a:solidFill>
              <a:effectLst/>
              <a:uLnTx/>
              <a:uFillTx/>
              <a:latin typeface="Arial" panose="020B0604020202020204"/>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1" i="0" u="none" strike="noStrike" kern="1200" cap="none" spc="0" normalizeH="0" baseline="0" noProof="0" dirty="0">
                <a:ln>
                  <a:noFill/>
                </a:ln>
                <a:solidFill>
                  <a:srgbClr val="295698"/>
                </a:solidFill>
                <a:effectLst/>
                <a:uLnTx/>
                <a:uFillTx/>
                <a:latin typeface="Arial" panose="020B0604020202020204"/>
                <a:ea typeface="+mn-ea"/>
                <a:cs typeface="Calibri" panose="020F0502020204030204" pitchFamily="34" charset="0"/>
              </a:rPr>
              <a:t>4. Median OS: </a:t>
            </a:r>
            <a:r>
              <a:rPr kumimoji="0" lang="en-GB" altLang="en-US" sz="1600" b="1" i="0" u="none" strike="noStrike" kern="1200" cap="none" spc="0" normalizeH="0" baseline="0" noProof="0" dirty="0">
                <a:ln>
                  <a:noFill/>
                </a:ln>
                <a:solidFill>
                  <a:srgbClr val="C00000"/>
                </a:solidFill>
                <a:effectLst/>
                <a:uLnTx/>
                <a:uFillTx/>
                <a:latin typeface="Arial" panose="020B0604020202020204"/>
                <a:ea typeface="+mn-ea"/>
                <a:cs typeface="Calibri" panose="020F0502020204030204" pitchFamily="34" charset="0"/>
              </a:rPr>
              <a:t>Not reached</a:t>
            </a:r>
            <a:endParaRPr kumimoji="0" lang="de-AT" altLang="en-US" sz="1600" b="1" i="0" u="none" strike="noStrike" kern="1200" cap="none" spc="0" normalizeH="0" baseline="0" noProof="0" dirty="0">
              <a:ln>
                <a:noFill/>
              </a:ln>
              <a:solidFill>
                <a:srgbClr val="C00000"/>
              </a:solidFill>
              <a:effectLst/>
              <a:uLnTx/>
              <a:uFillTx/>
              <a:latin typeface="Arial" panose="020B0604020202020204"/>
              <a:ea typeface="+mn-ea"/>
              <a:cs typeface="+mn-cs"/>
            </a:endParaRPr>
          </a:p>
        </p:txBody>
      </p:sp>
      <p:sp>
        <p:nvSpPr>
          <p:cNvPr id="11" name="TextBox 10">
            <a:extLst>
              <a:ext uri="{FF2B5EF4-FFF2-40B4-BE49-F238E27FC236}">
                <a16:creationId xmlns:a16="http://schemas.microsoft.com/office/drawing/2014/main" id="{AEC909B7-FBC4-454E-A1D9-E9DCA0EA46D9}"/>
              </a:ext>
            </a:extLst>
          </p:cNvPr>
          <p:cNvSpPr txBox="1"/>
          <p:nvPr/>
        </p:nvSpPr>
        <p:spPr>
          <a:xfrm>
            <a:off x="10051834" y="6611779"/>
            <a:ext cx="1959191"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95698"/>
                </a:solidFill>
                <a:effectLst/>
                <a:uLnTx/>
                <a:uFillTx/>
                <a:latin typeface="Arial" panose="020B0604020202020204"/>
                <a:ea typeface="+mn-ea"/>
                <a:cs typeface="+mn-cs"/>
              </a:rPr>
              <a:t>Bartsch R et al. ESMO Breast 2022</a:t>
            </a:r>
          </a:p>
        </p:txBody>
      </p:sp>
      <p:sp>
        <p:nvSpPr>
          <p:cNvPr id="6" name="TextBox 5">
            <a:extLst>
              <a:ext uri="{FF2B5EF4-FFF2-40B4-BE49-F238E27FC236}">
                <a16:creationId xmlns:a16="http://schemas.microsoft.com/office/drawing/2014/main" id="{3527A70A-A6DC-45AE-B135-7AF5C2D3900E}"/>
              </a:ext>
            </a:extLst>
          </p:cNvPr>
          <p:cNvSpPr txBox="1"/>
          <p:nvPr/>
        </p:nvSpPr>
        <p:spPr>
          <a:xfrm>
            <a:off x="10367392" y="5725796"/>
            <a:ext cx="1824608" cy="365158"/>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 </a:t>
            </a:r>
            <a:r>
              <a:rPr kumimoji="0" lang="de-AT" altLang="en-US" sz="10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CR+PR+SD ≥6 months</a:t>
            </a:r>
            <a:endParaRPr kumimoji="0" lang="en-US" sz="10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100" b="0" i="0" u="none" strike="noStrike" kern="1200" cap="none" spc="0" normalizeH="0" baseline="0" noProof="0" dirty="0">
                <a:ln>
                  <a:noFill/>
                </a:ln>
                <a:solidFill>
                  <a:srgbClr val="295698"/>
                </a:solidFill>
                <a:effectLst/>
                <a:uLnTx/>
                <a:uFillTx/>
                <a:latin typeface="Arial" panose="020B0604020202020204" pitchFamily="34" charset="0"/>
                <a:ea typeface="+mn-ea"/>
                <a:cs typeface="Arial" panose="020B0604020202020204" pitchFamily="34" charset="0"/>
              </a:rPr>
              <a:t>** Per protocol population</a:t>
            </a:r>
          </a:p>
        </p:txBody>
      </p:sp>
      <p:sp>
        <p:nvSpPr>
          <p:cNvPr id="9" name="TextBox 8">
            <a:extLst>
              <a:ext uri="{FF2B5EF4-FFF2-40B4-BE49-F238E27FC236}">
                <a16:creationId xmlns:a16="http://schemas.microsoft.com/office/drawing/2014/main" id="{9491B8FB-3E71-43F7-B6D4-6BC2BB60EB5F}"/>
              </a:ext>
            </a:extLst>
          </p:cNvPr>
          <p:cNvSpPr txBox="1"/>
          <p:nvPr/>
        </p:nvSpPr>
        <p:spPr>
          <a:xfrm>
            <a:off x="1983877" y="5268596"/>
            <a:ext cx="7762545" cy="914400"/>
          </a:xfrm>
          <a:prstGeom prst="rect">
            <a:avLst/>
          </a:prstGeom>
          <a:solidFill>
            <a:schemeClr val="accent2">
              <a:lumMod val="40000"/>
              <a:lumOff val="60000"/>
            </a:schemeClr>
          </a:solidFill>
        </p:spPr>
        <p:txBody>
          <a:bodyPr vert="horz" wrap="none" lIns="91440" tIns="45720" rIns="91440" bIns="45720" rtlCol="0">
            <a:no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Study met primary EP</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No new safety signals reported (EF decrease G3 in 1 pt;  ILD G2 in 1 pt)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QoL maintained during treatment duration </a:t>
            </a:r>
          </a:p>
        </p:txBody>
      </p:sp>
      <p:pic>
        <p:nvPicPr>
          <p:cNvPr id="8" name="Picture 7">
            <a:extLst>
              <a:ext uri="{FF2B5EF4-FFF2-40B4-BE49-F238E27FC236}">
                <a16:creationId xmlns:a16="http://schemas.microsoft.com/office/drawing/2014/main" id="{21FA6007-21E6-1E2D-DF4E-C1C7806D1AFD}"/>
              </a:ext>
            </a:extLst>
          </p:cNvPr>
          <p:cNvPicPr>
            <a:picLocks noChangeAspect="1"/>
          </p:cNvPicPr>
          <p:nvPr/>
        </p:nvPicPr>
        <p:blipFill>
          <a:blip r:embed="rId4"/>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15916134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4927" y="115439"/>
            <a:ext cx="11343297" cy="564367"/>
          </a:xfrm>
        </p:spPr>
        <p:txBody>
          <a:bodyPr>
            <a:normAutofit/>
          </a:bodyPr>
          <a:lstStyle/>
          <a:p>
            <a:r>
              <a:rPr lang="en-US" sz="3197" dirty="0"/>
              <a:t>Select novel agents under consideration for HER2+ MBC</a:t>
            </a:r>
            <a:endParaRPr lang="en-US" sz="3097" dirty="0"/>
          </a:p>
        </p:txBody>
      </p:sp>
      <p:sp>
        <p:nvSpPr>
          <p:cNvPr id="3" name="TextBox 2">
            <a:extLst>
              <a:ext uri="{FF2B5EF4-FFF2-40B4-BE49-F238E27FC236}">
                <a16:creationId xmlns:a16="http://schemas.microsoft.com/office/drawing/2014/main" id="{B0ED7D78-7E4F-4EDE-AD52-4FDAE3ED0FC3}"/>
              </a:ext>
            </a:extLst>
          </p:cNvPr>
          <p:cNvSpPr txBox="1"/>
          <p:nvPr/>
        </p:nvSpPr>
        <p:spPr>
          <a:xfrm>
            <a:off x="618104" y="3519242"/>
            <a:ext cx="913554" cy="913554"/>
          </a:xfrm>
          <a:prstGeom prst="rect">
            <a:avLst/>
          </a:prstGeom>
        </p:spPr>
        <p:txBody>
          <a:bodyPr vert="horz" wrap="none" lIns="91355" tIns="45678" rIns="91355" bIns="45678"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98"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endParaRPr>
          </a:p>
        </p:txBody>
      </p:sp>
      <p:graphicFrame>
        <p:nvGraphicFramePr>
          <p:cNvPr id="4" name="Diagram 3">
            <a:extLst>
              <a:ext uri="{FF2B5EF4-FFF2-40B4-BE49-F238E27FC236}">
                <a16:creationId xmlns:a16="http://schemas.microsoft.com/office/drawing/2014/main" id="{9DF9D86C-47B1-567A-B92D-A7725DBC45DF}"/>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67E6246-2987-FA05-4B1E-6402F59231CD}"/>
              </a:ext>
            </a:extLst>
          </p:cNvPr>
          <p:cNvSpPr txBox="1"/>
          <p:nvPr/>
        </p:nvSpPr>
        <p:spPr>
          <a:xfrm>
            <a:off x="2147311" y="1382373"/>
            <a:ext cx="137730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AFDFE1">
                    <a:lumMod val="50000"/>
                  </a:srgbClr>
                </a:solidFill>
                <a:effectLst/>
                <a:uLnTx/>
                <a:uFillTx/>
                <a:latin typeface="Arial" panose="020B0604020202020204"/>
                <a:ea typeface="+mn-ea"/>
                <a:cs typeface="+mn-cs"/>
              </a:rPr>
              <a:t>Bispecific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AFDFE1">
                    <a:lumMod val="50000"/>
                  </a:srgbClr>
                </a:solidFill>
                <a:effectLst/>
                <a:uLnTx/>
                <a:uFillTx/>
                <a:latin typeface="Arial" panose="020B0604020202020204"/>
                <a:ea typeface="+mn-ea"/>
                <a:cs typeface="+mn-cs"/>
              </a:rPr>
              <a:t>Antibodies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AFDFE1">
                    <a:lumMod val="50000"/>
                  </a:srgbClr>
                </a:solidFill>
                <a:effectLst/>
                <a:uLnTx/>
                <a:uFillTx/>
                <a:latin typeface="Arial" panose="020B0604020202020204"/>
                <a:ea typeface="+mn-ea"/>
                <a:cs typeface="+mn-cs"/>
              </a:rPr>
              <a:t>ADCs</a:t>
            </a:r>
          </a:p>
        </p:txBody>
      </p:sp>
      <p:sp>
        <p:nvSpPr>
          <p:cNvPr id="9" name="TextBox 8">
            <a:extLst>
              <a:ext uri="{FF2B5EF4-FFF2-40B4-BE49-F238E27FC236}">
                <a16:creationId xmlns:a16="http://schemas.microsoft.com/office/drawing/2014/main" id="{CB4619AE-22B4-9439-1697-6FF1A001232B}"/>
              </a:ext>
            </a:extLst>
          </p:cNvPr>
          <p:cNvSpPr txBox="1"/>
          <p:nvPr/>
        </p:nvSpPr>
        <p:spPr>
          <a:xfrm>
            <a:off x="2835961" y="3163538"/>
            <a:ext cx="86433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9390">
                    <a:lumMod val="50000"/>
                  </a:srgbClr>
                </a:solidFill>
                <a:effectLst/>
                <a:uLnTx/>
                <a:uFillTx/>
                <a:latin typeface="Arial" panose="020B0604020202020204"/>
                <a:ea typeface="+mn-ea"/>
                <a:cs typeface="+mn-cs"/>
              </a:rPr>
              <a:t>HER2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9390">
                    <a:lumMod val="50000"/>
                  </a:srgbClr>
                </a:solidFill>
                <a:effectLst/>
                <a:uLnTx/>
                <a:uFillTx/>
                <a:latin typeface="Arial" panose="020B0604020202020204"/>
                <a:ea typeface="+mn-ea"/>
                <a:cs typeface="+mn-cs"/>
              </a:rPr>
              <a:t>TKIs</a:t>
            </a:r>
          </a:p>
        </p:txBody>
      </p:sp>
      <p:sp>
        <p:nvSpPr>
          <p:cNvPr id="10" name="TextBox 9">
            <a:extLst>
              <a:ext uri="{FF2B5EF4-FFF2-40B4-BE49-F238E27FC236}">
                <a16:creationId xmlns:a16="http://schemas.microsoft.com/office/drawing/2014/main" id="{65839893-3984-CE20-7D85-486818AE80EB}"/>
              </a:ext>
            </a:extLst>
          </p:cNvPr>
          <p:cNvSpPr txBox="1"/>
          <p:nvPr/>
        </p:nvSpPr>
        <p:spPr>
          <a:xfrm>
            <a:off x="2249871" y="4714465"/>
            <a:ext cx="1172180"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HER2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C2340"/>
                </a:solidFill>
                <a:effectLst/>
                <a:uLnTx/>
                <a:uFillTx/>
                <a:latin typeface="Arial" panose="020B0604020202020204"/>
                <a:ea typeface="+mn-ea"/>
                <a:cs typeface="+mn-cs"/>
              </a:rPr>
              <a:t>Vaccines</a:t>
            </a:r>
          </a:p>
        </p:txBody>
      </p:sp>
      <p:pic>
        <p:nvPicPr>
          <p:cNvPr id="2" name="Picture 1">
            <a:extLst>
              <a:ext uri="{FF2B5EF4-FFF2-40B4-BE49-F238E27FC236}">
                <a16:creationId xmlns:a16="http://schemas.microsoft.com/office/drawing/2014/main" id="{6A0D8037-3084-395C-1245-D0E58D7B843C}"/>
              </a:ext>
            </a:extLst>
          </p:cNvPr>
          <p:cNvPicPr>
            <a:picLocks noChangeAspect="1"/>
          </p:cNvPicPr>
          <p:nvPr/>
        </p:nvPicPr>
        <p:blipFill>
          <a:blip r:embed="rId8"/>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155516391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D5CA9-4FC8-1925-FA2D-96B66621F4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AE3EAD-CA52-9EA2-C2B9-F271E5B0CE2B}"/>
              </a:ext>
            </a:extLst>
          </p:cNvPr>
          <p:cNvSpPr>
            <a:spLocks noGrp="1"/>
          </p:cNvSpPr>
          <p:nvPr>
            <p:ph type="title"/>
          </p:nvPr>
        </p:nvSpPr>
        <p:spPr>
          <a:xfrm>
            <a:off x="272750" y="33216"/>
            <a:ext cx="11731000" cy="704257"/>
          </a:xfrm>
        </p:spPr>
        <p:txBody>
          <a:bodyPr/>
          <a:lstStyle/>
          <a:p>
            <a:r>
              <a:rPr lang="en-US" sz="3200" dirty="0" err="1"/>
              <a:t>Zanidatamab</a:t>
            </a:r>
            <a:r>
              <a:rPr lang="en-US" sz="3200" dirty="0"/>
              <a:t> - novel </a:t>
            </a:r>
            <a:r>
              <a:rPr lang="en-US" sz="3200" dirty="0" err="1"/>
              <a:t>biparatropic</a:t>
            </a:r>
            <a:r>
              <a:rPr lang="en-US" sz="3200" dirty="0"/>
              <a:t> antibody targeting HER2</a:t>
            </a:r>
          </a:p>
        </p:txBody>
      </p:sp>
      <p:pic>
        <p:nvPicPr>
          <p:cNvPr id="3" name="Picture 2">
            <a:extLst>
              <a:ext uri="{FF2B5EF4-FFF2-40B4-BE49-F238E27FC236}">
                <a16:creationId xmlns:a16="http://schemas.microsoft.com/office/drawing/2014/main" id="{0F291142-5B25-AA1B-E35B-ABDC9362CE64}"/>
              </a:ext>
            </a:extLst>
          </p:cNvPr>
          <p:cNvPicPr>
            <a:picLocks noChangeAspect="1"/>
          </p:cNvPicPr>
          <p:nvPr/>
        </p:nvPicPr>
        <p:blipFill>
          <a:blip r:embed="rId3"/>
          <a:stretch>
            <a:fillRect/>
          </a:stretch>
        </p:blipFill>
        <p:spPr>
          <a:xfrm>
            <a:off x="272750" y="6604927"/>
            <a:ext cx="2979432" cy="219857"/>
          </a:xfrm>
          <a:prstGeom prst="rect">
            <a:avLst/>
          </a:prstGeom>
        </p:spPr>
      </p:pic>
      <p:sp>
        <p:nvSpPr>
          <p:cNvPr id="11" name="TextBox 10">
            <a:extLst>
              <a:ext uri="{FF2B5EF4-FFF2-40B4-BE49-F238E27FC236}">
                <a16:creationId xmlns:a16="http://schemas.microsoft.com/office/drawing/2014/main" id="{5AB6D0DE-9081-CAE4-F13E-11157690CEE8}"/>
              </a:ext>
            </a:extLst>
          </p:cNvPr>
          <p:cNvSpPr txBox="1"/>
          <p:nvPr/>
        </p:nvSpPr>
        <p:spPr>
          <a:xfrm>
            <a:off x="9918296" y="6639258"/>
            <a:ext cx="1883849"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C2340"/>
                </a:solidFill>
                <a:effectLst/>
                <a:uLnTx/>
                <a:uFillTx/>
                <a:latin typeface="Arial" panose="020B0604020202020204"/>
                <a:ea typeface="+mn-ea"/>
                <a:cs typeface="+mn-cs"/>
              </a:rPr>
              <a:t>Hamilton E et al. ESMO BC 2025</a:t>
            </a:r>
          </a:p>
        </p:txBody>
      </p:sp>
      <p:pic>
        <p:nvPicPr>
          <p:cNvPr id="7" name="Picture 6">
            <a:extLst>
              <a:ext uri="{FF2B5EF4-FFF2-40B4-BE49-F238E27FC236}">
                <a16:creationId xmlns:a16="http://schemas.microsoft.com/office/drawing/2014/main" id="{E2DEEB58-5811-9596-88B2-671B2B545E04}"/>
              </a:ext>
            </a:extLst>
          </p:cNvPr>
          <p:cNvPicPr>
            <a:picLocks noChangeAspect="1"/>
          </p:cNvPicPr>
          <p:nvPr/>
        </p:nvPicPr>
        <p:blipFill>
          <a:blip r:embed="rId4"/>
          <a:srcRect l="7729"/>
          <a:stretch/>
        </p:blipFill>
        <p:spPr>
          <a:xfrm>
            <a:off x="172781" y="503302"/>
            <a:ext cx="2177934" cy="3636079"/>
          </a:xfrm>
          <a:prstGeom prst="rect">
            <a:avLst/>
          </a:prstGeom>
        </p:spPr>
      </p:pic>
      <p:pic>
        <p:nvPicPr>
          <p:cNvPr id="10" name="Picture 9">
            <a:extLst>
              <a:ext uri="{FF2B5EF4-FFF2-40B4-BE49-F238E27FC236}">
                <a16:creationId xmlns:a16="http://schemas.microsoft.com/office/drawing/2014/main" id="{EA098687-5662-9BD4-AFD8-DB7FFDDFF914}"/>
              </a:ext>
            </a:extLst>
          </p:cNvPr>
          <p:cNvPicPr>
            <a:picLocks noChangeAspect="1"/>
          </p:cNvPicPr>
          <p:nvPr/>
        </p:nvPicPr>
        <p:blipFill>
          <a:blip r:embed="rId5"/>
          <a:stretch>
            <a:fillRect/>
          </a:stretch>
        </p:blipFill>
        <p:spPr>
          <a:xfrm>
            <a:off x="176089" y="4308924"/>
            <a:ext cx="4091112" cy="1396128"/>
          </a:xfrm>
          <a:prstGeom prst="rect">
            <a:avLst/>
          </a:prstGeom>
        </p:spPr>
      </p:pic>
      <p:pic>
        <p:nvPicPr>
          <p:cNvPr id="5" name="Picture 4">
            <a:extLst>
              <a:ext uri="{FF2B5EF4-FFF2-40B4-BE49-F238E27FC236}">
                <a16:creationId xmlns:a16="http://schemas.microsoft.com/office/drawing/2014/main" id="{6ADB6B26-7F74-A055-2A25-F6DC0FC743D5}"/>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Lst>
          </a:blip>
          <a:stretch>
            <a:fillRect/>
          </a:stretch>
        </p:blipFill>
        <p:spPr>
          <a:xfrm>
            <a:off x="3238628" y="728974"/>
            <a:ext cx="6197206" cy="2615042"/>
          </a:xfrm>
          <a:prstGeom prst="rect">
            <a:avLst/>
          </a:prstGeom>
        </p:spPr>
      </p:pic>
      <p:grpSp>
        <p:nvGrpSpPr>
          <p:cNvPr id="16" name="Group 15">
            <a:extLst>
              <a:ext uri="{FF2B5EF4-FFF2-40B4-BE49-F238E27FC236}">
                <a16:creationId xmlns:a16="http://schemas.microsoft.com/office/drawing/2014/main" id="{2710A278-F028-F909-02A3-2A9B7268C1DA}"/>
              </a:ext>
            </a:extLst>
          </p:cNvPr>
          <p:cNvGrpSpPr/>
          <p:nvPr/>
        </p:nvGrpSpPr>
        <p:grpSpPr>
          <a:xfrm>
            <a:off x="7414654" y="3542704"/>
            <a:ext cx="4524437" cy="2879102"/>
            <a:chOff x="7414654" y="3542704"/>
            <a:chExt cx="4524437" cy="2879102"/>
          </a:xfrm>
        </p:grpSpPr>
        <p:pic>
          <p:nvPicPr>
            <p:cNvPr id="9" name="Picture 8" descr="A screenshot of a computer&#10;&#10;AI-generated content may be incorrect.">
              <a:extLst>
                <a:ext uri="{FF2B5EF4-FFF2-40B4-BE49-F238E27FC236}">
                  <a16:creationId xmlns:a16="http://schemas.microsoft.com/office/drawing/2014/main" id="{63740210-8A4E-AD5A-FB26-7C65445C4346}"/>
                </a:ext>
              </a:extLst>
            </p:cNvPr>
            <p:cNvPicPr>
              <a:picLocks noChangeAspect="1"/>
            </p:cNvPicPr>
            <p:nvPr/>
          </p:nvPicPr>
          <p:blipFill>
            <a:blip r:embed="rId8"/>
            <a:stretch>
              <a:fillRect/>
            </a:stretch>
          </p:blipFill>
          <p:spPr>
            <a:xfrm>
              <a:off x="7414654" y="3592170"/>
              <a:ext cx="4524437" cy="2829636"/>
            </a:xfrm>
            <a:prstGeom prst="rect">
              <a:avLst/>
            </a:prstGeom>
            <a:solidFill>
              <a:sysClr val="window" lastClr="FFFFFF"/>
            </a:solidFill>
          </p:spPr>
        </p:pic>
        <p:sp>
          <p:nvSpPr>
            <p:cNvPr id="12" name="TextBox 11">
              <a:extLst>
                <a:ext uri="{FF2B5EF4-FFF2-40B4-BE49-F238E27FC236}">
                  <a16:creationId xmlns:a16="http://schemas.microsoft.com/office/drawing/2014/main" id="{5364E1F1-3EDF-3F7C-7285-6C0514C7E761}"/>
                </a:ext>
              </a:extLst>
            </p:cNvPr>
            <p:cNvSpPr txBox="1"/>
            <p:nvPr/>
          </p:nvSpPr>
          <p:spPr>
            <a:xfrm>
              <a:off x="8886414" y="3542704"/>
              <a:ext cx="2290702" cy="307777"/>
            </a:xfrm>
            <a:prstGeom prst="rect">
              <a:avLst/>
            </a:prstGeom>
            <a:solidFill>
              <a:schemeClr val="accent2">
                <a:lumMod val="40000"/>
                <a:lumOff val="6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C2340"/>
                  </a:solidFill>
                  <a:effectLst/>
                  <a:uLnTx/>
                  <a:uFillTx/>
                  <a:latin typeface="Arial" panose="020B0604020202020204"/>
                  <a:ea typeface="+mn-ea"/>
                  <a:cs typeface="+mn-cs"/>
                </a:rPr>
                <a:t>Antitumor activity (n=43)</a:t>
              </a:r>
            </a:p>
          </p:txBody>
        </p:sp>
      </p:grpSp>
      <p:sp>
        <p:nvSpPr>
          <p:cNvPr id="13" name="TextBox 12">
            <a:extLst>
              <a:ext uri="{FF2B5EF4-FFF2-40B4-BE49-F238E27FC236}">
                <a16:creationId xmlns:a16="http://schemas.microsoft.com/office/drawing/2014/main" id="{0DA73E43-8C95-3CB7-4EF6-6CDBA2E64835}"/>
              </a:ext>
            </a:extLst>
          </p:cNvPr>
          <p:cNvSpPr txBox="1"/>
          <p:nvPr/>
        </p:nvSpPr>
        <p:spPr>
          <a:xfrm>
            <a:off x="9676873" y="737473"/>
            <a:ext cx="2085838" cy="954107"/>
          </a:xfrm>
          <a:prstGeom prst="rect">
            <a:avLst/>
          </a:prstGeom>
          <a:solidFill>
            <a:schemeClr val="accent2">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panose="020B0604020202020204"/>
                <a:ea typeface="+mn-ea"/>
                <a:cs typeface="+mn-cs"/>
              </a:rPr>
              <a:t>Efficacy- HER2+ MBC</a:t>
            </a:r>
            <a:br>
              <a:rPr kumimoji="0" lang="en-US" sz="1400" b="0" i="0" u="none" strike="noStrike" kern="1200" cap="none" spc="0" normalizeH="0" baseline="0" noProof="0" dirty="0">
                <a:ln>
                  <a:noFill/>
                </a:ln>
                <a:solidFill>
                  <a:srgbClr val="000000"/>
                </a:solidFill>
                <a:effectLst/>
                <a:uLnTx/>
                <a:uFillTx/>
                <a:latin typeface="Arial" panose="020B0604020202020204"/>
                <a:ea typeface="+mn-ea"/>
                <a:cs typeface="+mn-cs"/>
              </a:rPr>
            </a:br>
            <a:r>
              <a:rPr kumimoji="0" lang="en-US" sz="1400" b="0" i="0" u="none" strike="noStrike" kern="1200" cap="none" spc="0" normalizeH="0" baseline="0" noProof="0" dirty="0" err="1">
                <a:ln>
                  <a:noFill/>
                </a:ln>
                <a:solidFill>
                  <a:srgbClr val="000000"/>
                </a:solidFill>
                <a:effectLst/>
                <a:uLnTx/>
                <a:uFillTx/>
                <a:latin typeface="Arial" panose="020B0604020202020204"/>
                <a:ea typeface="+mn-ea"/>
                <a:cs typeface="+mn-cs"/>
              </a:rPr>
              <a:t>cORR</a:t>
            </a:r>
            <a:r>
              <a:rPr kumimoji="0" lang="en-US" sz="1400" b="0" i="0" u="none" strike="noStrike" kern="1200" cap="none" spc="0" normalizeH="0" baseline="0" noProof="0" dirty="0">
                <a:ln>
                  <a:noFill/>
                </a:ln>
                <a:solidFill>
                  <a:srgbClr val="000000"/>
                </a:solidFill>
                <a:effectLst/>
                <a:uLnTx/>
                <a:uFillTx/>
                <a:latin typeface="Arial" panose="020B0604020202020204"/>
                <a:ea typeface="+mn-ea"/>
                <a:cs typeface="+mn-cs"/>
              </a:rPr>
              <a:t>: 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err="1">
                <a:ln>
                  <a:noFill/>
                </a:ln>
                <a:solidFill>
                  <a:srgbClr val="000000"/>
                </a:solidFill>
                <a:effectLst/>
                <a:uLnTx/>
                <a:uFillTx/>
                <a:latin typeface="Arial" panose="020B0604020202020204"/>
                <a:ea typeface="+mn-ea"/>
                <a:cs typeface="+mn-cs"/>
              </a:rPr>
              <a:t>mDoR</a:t>
            </a:r>
            <a:r>
              <a:rPr kumimoji="0" lang="en-US" sz="1400" b="0" i="0" u="none" strike="noStrike" kern="1200" cap="none" spc="0" normalizeH="0" baseline="0" noProof="0" dirty="0">
                <a:ln>
                  <a:noFill/>
                </a:ln>
                <a:solidFill>
                  <a:srgbClr val="000000"/>
                </a:solidFill>
                <a:effectLst/>
                <a:uLnTx/>
                <a:uFillTx/>
                <a:latin typeface="Arial" panose="020B0604020202020204"/>
                <a:ea typeface="+mn-ea"/>
                <a:cs typeface="+mn-cs"/>
              </a:rPr>
              <a:t>: &gt; 1 year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a:ea typeface="+mn-ea"/>
                <a:cs typeface="+mn-cs"/>
              </a:rPr>
              <a:t>PFS: 10.4 months</a:t>
            </a:r>
          </a:p>
        </p:txBody>
      </p:sp>
      <p:sp>
        <p:nvSpPr>
          <p:cNvPr id="14" name="TextBox 13">
            <a:extLst>
              <a:ext uri="{FF2B5EF4-FFF2-40B4-BE49-F238E27FC236}">
                <a16:creationId xmlns:a16="http://schemas.microsoft.com/office/drawing/2014/main" id="{EABD2430-7602-897B-7352-7A7BAAC7BE78}"/>
              </a:ext>
            </a:extLst>
          </p:cNvPr>
          <p:cNvSpPr txBox="1"/>
          <p:nvPr/>
        </p:nvSpPr>
        <p:spPr>
          <a:xfrm>
            <a:off x="9542194" y="2114968"/>
            <a:ext cx="2472600" cy="1046440"/>
          </a:xfrm>
          <a:prstGeom prst="rect">
            <a:avLst/>
          </a:prstGeom>
          <a:solidFill>
            <a:schemeClr val="accent2">
              <a:lumMod val="20000"/>
              <a:lumOff val="8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panose="020B0604020202020204"/>
                <a:ea typeface="+mn-ea"/>
                <a:cs typeface="+mn-cs"/>
              </a:rPr>
              <a:t>Safety (all pts):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G3/4 TEAE in 46%, no G5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G3 neutrophil count dec: 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G3 neutropenia: 9%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G3 diarrhea: 7%</a:t>
            </a:r>
          </a:p>
        </p:txBody>
      </p:sp>
      <p:sp>
        <p:nvSpPr>
          <p:cNvPr id="15" name="TextBox 14">
            <a:extLst>
              <a:ext uri="{FF2B5EF4-FFF2-40B4-BE49-F238E27FC236}">
                <a16:creationId xmlns:a16="http://schemas.microsoft.com/office/drawing/2014/main" id="{A2E45A0D-3D16-D54D-E98F-32D303A87906}"/>
              </a:ext>
            </a:extLst>
          </p:cNvPr>
          <p:cNvSpPr txBox="1"/>
          <p:nvPr/>
        </p:nvSpPr>
        <p:spPr>
          <a:xfrm>
            <a:off x="124177" y="5745702"/>
            <a:ext cx="7036787" cy="523220"/>
          </a:xfrm>
          <a:prstGeom prst="rect">
            <a:avLst/>
          </a:prstGeom>
          <a:solidFill>
            <a:schemeClr val="accent2">
              <a:lumMod val="40000"/>
              <a:lumOff val="60000"/>
            </a:schemeClr>
          </a:solidFill>
          <a:ln w="19050">
            <a:solidFill>
              <a:srgbClr val="FF3399"/>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C2340"/>
                </a:solidFill>
                <a:effectLst/>
                <a:uLnTx/>
                <a:uFillTx/>
                <a:latin typeface="Arial" panose="020B0604020202020204"/>
                <a:ea typeface="+mn-ea"/>
                <a:cs typeface="+mn-cs"/>
              </a:rPr>
              <a:t>EmpowHER-303 - Ongoing phase 3 trial of </a:t>
            </a:r>
            <a:r>
              <a:rPr kumimoji="0" lang="en-US" sz="1400" b="1" i="0" u="none" strike="noStrike" kern="1200" cap="none" spc="0" normalizeH="0" baseline="0" noProof="0" dirty="0" err="1">
                <a:ln>
                  <a:noFill/>
                </a:ln>
                <a:solidFill>
                  <a:srgbClr val="0C2340"/>
                </a:solidFill>
                <a:effectLst/>
                <a:uLnTx/>
                <a:uFillTx/>
                <a:latin typeface="Arial" panose="020B0604020202020204"/>
                <a:ea typeface="+mn-ea"/>
                <a:cs typeface="+mn-cs"/>
              </a:rPr>
              <a:t>Zanidatamab</a:t>
            </a:r>
            <a:r>
              <a:rPr kumimoji="0" lang="en-US" sz="1400" b="1" i="0" u="none" strike="noStrike" kern="1200" cap="none" spc="0" normalizeH="0" baseline="0" noProof="0" dirty="0">
                <a:ln>
                  <a:noFill/>
                </a:ln>
                <a:solidFill>
                  <a:srgbClr val="0C2340"/>
                </a:solidFill>
                <a:effectLst/>
                <a:uLnTx/>
                <a:uFillTx/>
                <a:latin typeface="Arial" panose="020B0604020202020204"/>
                <a:ea typeface="+mn-ea"/>
                <a:cs typeface="+mn-cs"/>
              </a:rPr>
              <a:t>/ trastuzumab + chemotherapy in T-</a:t>
            </a:r>
            <a:r>
              <a:rPr kumimoji="0" lang="en-US" sz="1400" b="1" i="0" u="none" strike="noStrike" kern="1200" cap="none" spc="0" normalizeH="0" baseline="0" noProof="0" dirty="0" err="1">
                <a:ln>
                  <a:noFill/>
                </a:ln>
                <a:solidFill>
                  <a:srgbClr val="0C2340"/>
                </a:solidFill>
                <a:effectLst/>
                <a:uLnTx/>
                <a:uFillTx/>
                <a:latin typeface="Arial" panose="020B0604020202020204"/>
                <a:ea typeface="+mn-ea"/>
                <a:cs typeface="+mn-cs"/>
              </a:rPr>
              <a:t>DXd</a:t>
            </a:r>
            <a:r>
              <a:rPr kumimoji="0" lang="en-US" sz="1400" b="1" i="0" u="none" strike="noStrike" kern="1200" cap="none" spc="0" normalizeH="0" baseline="0" noProof="0" dirty="0">
                <a:ln>
                  <a:noFill/>
                </a:ln>
                <a:solidFill>
                  <a:srgbClr val="0C2340"/>
                </a:solidFill>
                <a:effectLst/>
                <a:uLnTx/>
                <a:uFillTx/>
                <a:latin typeface="Arial" panose="020B0604020202020204"/>
                <a:ea typeface="+mn-ea"/>
                <a:cs typeface="+mn-cs"/>
              </a:rPr>
              <a:t> pretreated HER2+ MBC  (NCT06435429)</a:t>
            </a:r>
          </a:p>
        </p:txBody>
      </p:sp>
    </p:spTree>
    <p:extLst>
      <p:ext uri="{BB962C8B-B14F-4D97-AF65-F5344CB8AC3E}">
        <p14:creationId xmlns:p14="http://schemas.microsoft.com/office/powerpoint/2010/main" val="234711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94968" y="149363"/>
            <a:ext cx="10972800" cy="1082439"/>
          </a:xfrm>
        </p:spPr>
        <p:txBody>
          <a:bodyPr/>
          <a:lstStyle/>
          <a:p>
            <a:r>
              <a:rPr lang="en-US" dirty="0"/>
              <a:t>Common HER2 somatic mutations in BC</a:t>
            </a:r>
          </a:p>
        </p:txBody>
      </p:sp>
      <p:sp>
        <p:nvSpPr>
          <p:cNvPr id="3" name="Content Placeholder 2">
            <a:extLst>
              <a:ext uri="{FF2B5EF4-FFF2-40B4-BE49-F238E27FC236}">
                <a16:creationId xmlns:a16="http://schemas.microsoft.com/office/drawing/2014/main" id="{BDE8A8BE-1A2C-4AD7-9EC7-09EB212FA97D}"/>
              </a:ext>
            </a:extLst>
          </p:cNvPr>
          <p:cNvSpPr>
            <a:spLocks noGrp="1"/>
          </p:cNvSpPr>
          <p:nvPr>
            <p:ph idx="1"/>
          </p:nvPr>
        </p:nvSpPr>
        <p:spPr>
          <a:xfrm>
            <a:off x="7238033" y="2069063"/>
            <a:ext cx="4899752" cy="2275123"/>
          </a:xfrm>
          <a:ln w="28575">
            <a:solidFill>
              <a:schemeClr val="tx1"/>
            </a:solidFill>
          </a:ln>
        </p:spPr>
        <p:txBody>
          <a:bodyPr/>
          <a:lstStyle/>
          <a:p>
            <a:r>
              <a:rPr lang="en-US" sz="1600" b="0" dirty="0">
                <a:solidFill>
                  <a:srgbClr val="002060"/>
                </a:solidFill>
              </a:rPr>
              <a:t>70% of mutations confined to kinase domain (mostly in exons 19 and 20)</a:t>
            </a:r>
          </a:p>
          <a:p>
            <a:r>
              <a:rPr lang="en-US" sz="1600" b="0" dirty="0">
                <a:solidFill>
                  <a:srgbClr val="002060"/>
                </a:solidFill>
              </a:rPr>
              <a:t>20% of mutations found in the extracellular domain (ECD) (exon 8)</a:t>
            </a:r>
          </a:p>
          <a:p>
            <a:r>
              <a:rPr lang="en-US" sz="1600" b="0" dirty="0">
                <a:solidFill>
                  <a:srgbClr val="002060"/>
                </a:solidFill>
              </a:rPr>
              <a:t>Kinase domain mutations are resistant to trastuzumab</a:t>
            </a:r>
          </a:p>
          <a:p>
            <a:pPr lvl="2"/>
            <a:r>
              <a:rPr lang="en-US" sz="1400" dirty="0">
                <a:solidFill>
                  <a:srgbClr val="002060"/>
                </a:solidFill>
              </a:rPr>
              <a:t>Increase kinase activity and activate downstream signaling pathways</a:t>
            </a:r>
          </a:p>
          <a:p>
            <a:pPr lvl="1"/>
            <a:endParaRPr lang="en-US" sz="1400" dirty="0">
              <a:solidFill>
                <a:schemeClr val="tx2"/>
              </a:solidFill>
            </a:endParaRPr>
          </a:p>
        </p:txBody>
      </p:sp>
      <p:grpSp>
        <p:nvGrpSpPr>
          <p:cNvPr id="9" name="Group 8">
            <a:extLst>
              <a:ext uri="{FF2B5EF4-FFF2-40B4-BE49-F238E27FC236}">
                <a16:creationId xmlns:a16="http://schemas.microsoft.com/office/drawing/2014/main" id="{31E7AC03-96F5-44B2-ACBA-55CB9A190943}"/>
              </a:ext>
            </a:extLst>
          </p:cNvPr>
          <p:cNvGrpSpPr/>
          <p:nvPr/>
        </p:nvGrpSpPr>
        <p:grpSpPr>
          <a:xfrm>
            <a:off x="0" y="1862087"/>
            <a:ext cx="6935003" cy="2689077"/>
            <a:chOff x="961456" y="1078875"/>
            <a:chExt cx="9091216" cy="3909859"/>
          </a:xfrm>
        </p:grpSpPr>
        <p:pic>
          <p:nvPicPr>
            <p:cNvPr id="4" name="Picture 3">
              <a:extLst>
                <a:ext uri="{FF2B5EF4-FFF2-40B4-BE49-F238E27FC236}">
                  <a16:creationId xmlns:a16="http://schemas.microsoft.com/office/drawing/2014/main" id="{AE188691-1C7B-4703-AE2D-5041834E5CE2}"/>
                </a:ext>
              </a:extLst>
            </p:cNvPr>
            <p:cNvPicPr>
              <a:picLocks noChangeAspect="1"/>
            </p:cNvPicPr>
            <p:nvPr/>
          </p:nvPicPr>
          <p:blipFill>
            <a:blip r:embed="rId3"/>
            <a:stretch>
              <a:fillRect/>
            </a:stretch>
          </p:blipFill>
          <p:spPr>
            <a:xfrm>
              <a:off x="961456" y="1078875"/>
              <a:ext cx="9091216" cy="3909859"/>
            </a:xfrm>
            <a:prstGeom prst="rect">
              <a:avLst/>
            </a:prstGeom>
          </p:spPr>
        </p:pic>
        <p:sp>
          <p:nvSpPr>
            <p:cNvPr id="8" name="Rectangle 7">
              <a:extLst>
                <a:ext uri="{FF2B5EF4-FFF2-40B4-BE49-F238E27FC236}">
                  <a16:creationId xmlns:a16="http://schemas.microsoft.com/office/drawing/2014/main" id="{601495CE-D4D0-4D83-A3E6-7576E8F55D6D}"/>
                </a:ext>
              </a:extLst>
            </p:cNvPr>
            <p:cNvSpPr/>
            <p:nvPr/>
          </p:nvSpPr>
          <p:spPr>
            <a:xfrm>
              <a:off x="1609344" y="1173679"/>
              <a:ext cx="512064" cy="496625"/>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5698"/>
                </a:solidFill>
                <a:effectLst/>
                <a:uLnTx/>
                <a:uFillTx/>
                <a:latin typeface="Arial" panose="020B0604020202020204"/>
                <a:ea typeface="+mn-ea"/>
                <a:cs typeface="+mn-cs"/>
              </a:endParaRPr>
            </a:p>
          </p:txBody>
        </p:sp>
      </p:grpSp>
      <p:sp>
        <p:nvSpPr>
          <p:cNvPr id="10" name="TextBox 9">
            <a:extLst>
              <a:ext uri="{FF2B5EF4-FFF2-40B4-BE49-F238E27FC236}">
                <a16:creationId xmlns:a16="http://schemas.microsoft.com/office/drawing/2014/main" id="{CBCB0EC2-BB58-44B8-9C10-6466869DE06E}"/>
              </a:ext>
            </a:extLst>
          </p:cNvPr>
          <p:cNvSpPr txBox="1"/>
          <p:nvPr/>
        </p:nvSpPr>
        <p:spPr>
          <a:xfrm>
            <a:off x="9239793" y="6317880"/>
            <a:ext cx="2314339" cy="54012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10" normalizeH="0" baseline="0" noProof="0" dirty="0">
                <a:ln>
                  <a:noFill/>
                </a:ln>
                <a:solidFill>
                  <a:srgbClr val="002060"/>
                </a:solidFill>
                <a:effectLst/>
                <a:uLnTx/>
                <a:uFillTx/>
                <a:latin typeface="Arial" panose="020B0604020202020204"/>
                <a:ea typeface="+mn-ea"/>
                <a:cs typeface="+mn-cs"/>
              </a:rPr>
              <a:t>Connell. ESMO Open. 2017;2:e000279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Arial" panose="020B0604020202020204" pitchFamily="34" charset="0"/>
              </a:rPr>
              <a:t>Bose R et al. 2013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err="1">
                <a:ln>
                  <a:noFill/>
                </a:ln>
                <a:solidFill>
                  <a:srgbClr val="002060"/>
                </a:solidFill>
                <a:effectLst/>
                <a:uLnTx/>
                <a:uFillTx/>
                <a:latin typeface="Arial" panose="020B0604020202020204"/>
                <a:ea typeface="+mn-ea"/>
                <a:cs typeface="Arial" panose="020B0604020202020204" pitchFamily="34" charset="0"/>
              </a:rPr>
              <a:t>Cocco</a:t>
            </a:r>
            <a:r>
              <a:rPr kumimoji="0" lang="en-US" sz="1000" b="0" i="0" u="none" strike="noStrike" kern="1200" cap="none" spc="0" normalizeH="0" baseline="0" noProof="0" dirty="0">
                <a:ln>
                  <a:noFill/>
                </a:ln>
                <a:solidFill>
                  <a:srgbClr val="002060"/>
                </a:solidFill>
                <a:effectLst/>
                <a:uLnTx/>
                <a:uFillTx/>
                <a:latin typeface="Arial" panose="020B0604020202020204"/>
                <a:ea typeface="+mn-ea"/>
                <a:cs typeface="Arial" panose="020B0604020202020204" pitchFamily="34" charset="0"/>
              </a:rPr>
              <a:t> E et al. 2020</a:t>
            </a:r>
          </a:p>
        </p:txBody>
      </p:sp>
      <p:sp>
        <p:nvSpPr>
          <p:cNvPr id="2" name="Rectangle 1">
            <a:extLst>
              <a:ext uri="{FF2B5EF4-FFF2-40B4-BE49-F238E27FC236}">
                <a16:creationId xmlns:a16="http://schemas.microsoft.com/office/drawing/2014/main" id="{B301E3BA-8C1F-4424-9BB2-43A4305F8983}"/>
              </a:ext>
            </a:extLst>
          </p:cNvPr>
          <p:cNvSpPr/>
          <p:nvPr/>
        </p:nvSpPr>
        <p:spPr>
          <a:xfrm>
            <a:off x="294968" y="4988315"/>
            <a:ext cx="11706342" cy="800219"/>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
                <a:srgbClr val="FF6600"/>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~36 unique HER2-activating mutations have been identified and counting…</a:t>
            </a:r>
          </a:p>
          <a:p>
            <a:pPr marL="742950" marR="0" lvl="1" indent="-285750" algn="l" defTabSz="914400" rtl="0" eaLnBrk="1" fontAlgn="auto" latinLnBrk="0" hangingPunct="1">
              <a:lnSpc>
                <a:spcPct val="100000"/>
              </a:lnSpc>
              <a:spcBef>
                <a:spcPts val="0"/>
              </a:spcBef>
              <a:spcAft>
                <a:spcPts val="0"/>
              </a:spcAft>
              <a:buClr>
                <a:srgbClr val="FF6600"/>
              </a:buClr>
              <a:buSzTx/>
              <a:buFont typeface="Arial" panose="020B0604020202020204" pitchFamily="34" charset="0"/>
              <a:buChar char="•"/>
              <a:tabLst/>
              <a:defRPr/>
            </a:pPr>
            <a:r>
              <a:rPr kumimoji="0" lang="en-US" sz="14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Some of these mutations are insensitive to 1</a:t>
            </a:r>
            <a:r>
              <a:rPr kumimoji="0" lang="en-US" sz="1400" b="0" i="0" u="none" strike="noStrike" kern="1200" cap="none" spc="0" normalizeH="0" baseline="30000" noProof="0" dirty="0">
                <a:ln>
                  <a:noFill/>
                </a:ln>
                <a:solidFill>
                  <a:srgbClr val="002060"/>
                </a:solidFill>
                <a:effectLst/>
                <a:uLnTx/>
                <a:uFillTx/>
                <a:latin typeface="Arial" panose="020B0604020202020204" pitchFamily="34" charset="0"/>
                <a:ea typeface="+mn-ea"/>
                <a:cs typeface="Arial" panose="020B0604020202020204" pitchFamily="34" charset="0"/>
              </a:rPr>
              <a:t>st</a:t>
            </a:r>
            <a:r>
              <a:rPr kumimoji="0" lang="en-US" sz="14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and 2</a:t>
            </a:r>
            <a:r>
              <a:rPr kumimoji="0" lang="en-US" sz="1400" b="0" i="0" u="none" strike="noStrike" kern="1200" cap="none" spc="0" normalizeH="0" baseline="30000" noProof="0" dirty="0">
                <a:ln>
                  <a:noFill/>
                </a:ln>
                <a:solidFill>
                  <a:srgbClr val="002060"/>
                </a:solidFill>
                <a:effectLst/>
                <a:uLnTx/>
                <a:uFillTx/>
                <a:latin typeface="Arial" panose="020B0604020202020204" pitchFamily="34" charset="0"/>
                <a:ea typeface="+mn-ea"/>
                <a:cs typeface="Arial" panose="020B0604020202020204" pitchFamily="34" charset="0"/>
              </a:rPr>
              <a:t>nd</a:t>
            </a:r>
            <a:r>
              <a:rPr kumimoji="0" lang="en-US" sz="14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generation TKIs, but can be targeted with the newer HER2-targeting agents</a:t>
            </a:r>
          </a:p>
          <a:p>
            <a:pPr marL="285750" marR="0" lvl="0" indent="-285750" algn="l" defTabSz="914400" rtl="0" eaLnBrk="1" fontAlgn="auto" latinLnBrk="0" hangingPunct="1">
              <a:lnSpc>
                <a:spcPct val="100000"/>
              </a:lnSpc>
              <a:spcBef>
                <a:spcPts val="0"/>
              </a:spcBef>
              <a:spcAft>
                <a:spcPts val="0"/>
              </a:spcAft>
              <a:buClr>
                <a:srgbClr val="FF6600"/>
              </a:buClr>
              <a:buSzTx/>
              <a:buFont typeface="Arial" panose="020B0604020202020204" pitchFamily="34" charset="0"/>
              <a:buChar char="•"/>
              <a:tabLst/>
              <a:defRPr/>
            </a:pPr>
            <a:endParaRPr kumimoji="0" lang="en-US" sz="14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1BF6F36B-4AC2-D46A-21A7-A15CBD38672D}"/>
              </a:ext>
            </a:extLst>
          </p:cNvPr>
          <p:cNvSpPr txBox="1"/>
          <p:nvPr/>
        </p:nvSpPr>
        <p:spPr>
          <a:xfrm>
            <a:off x="2308514" y="805908"/>
            <a:ext cx="5454361" cy="762106"/>
          </a:xfrm>
          <a:prstGeom prst="rect">
            <a:avLst/>
          </a:prstGeom>
          <a:solidFill>
            <a:schemeClr val="accent2">
              <a:lumMod val="20000"/>
              <a:lumOff val="80000"/>
            </a:schemeClr>
          </a:solidFill>
          <a:ln w="19050">
            <a:solidFill>
              <a:schemeClr val="tx1"/>
            </a:solidFill>
          </a:ln>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HER2 overexpression/amplification: </a:t>
            </a:r>
            <a:r>
              <a:rPr kumimoji="0" lang="en-US" sz="14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15-20% of breast cancers</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4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HER2 mutations : </a:t>
            </a:r>
            <a:r>
              <a:rPr kumimoji="0" lang="en-US" sz="14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~3-4% of HER2 non-amplified cancers</a:t>
            </a:r>
          </a:p>
          <a:p>
            <a:pPr marL="0" marR="0" lvl="0" indent="0" algn="l" defTabSz="914400" rtl="0" eaLnBrk="1" fontAlgn="auto" latinLnBrk="0" hangingPunct="1">
              <a:lnSpc>
                <a:spcPct val="100000"/>
              </a:lnSpc>
              <a:spcBef>
                <a:spcPts val="0"/>
              </a:spcBef>
              <a:spcAft>
                <a:spcPts val="0"/>
              </a:spcAft>
              <a:buClrTx/>
              <a:buSzTx/>
              <a:buFont typeface="Arial"/>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2F4D28AE-B737-041A-74E0-D282B1BA8D6C}"/>
              </a:ext>
            </a:extLst>
          </p:cNvPr>
          <p:cNvPicPr>
            <a:picLocks noChangeAspect="1"/>
          </p:cNvPicPr>
          <p:nvPr/>
        </p:nvPicPr>
        <p:blipFill>
          <a:blip r:embed="rId4"/>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72459458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4746" y="198660"/>
            <a:ext cx="10972800" cy="678184"/>
          </a:xfrm>
        </p:spPr>
        <p:txBody>
          <a:bodyPr/>
          <a:lstStyle/>
          <a:p>
            <a:r>
              <a:rPr lang="en-US" dirty="0"/>
              <a:t>Characteristics of HER2-mutant breast cancer</a:t>
            </a:r>
          </a:p>
        </p:txBody>
      </p:sp>
      <p:sp>
        <p:nvSpPr>
          <p:cNvPr id="10" name="TextBox 9">
            <a:extLst>
              <a:ext uri="{FF2B5EF4-FFF2-40B4-BE49-F238E27FC236}">
                <a16:creationId xmlns:a16="http://schemas.microsoft.com/office/drawing/2014/main" id="{CBCB0EC2-BB58-44B8-9C10-6466869DE06E}"/>
              </a:ext>
            </a:extLst>
          </p:cNvPr>
          <p:cNvSpPr txBox="1"/>
          <p:nvPr/>
        </p:nvSpPr>
        <p:spPr>
          <a:xfrm>
            <a:off x="9732189" y="6553181"/>
            <a:ext cx="2314339" cy="24384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Slide from </a:t>
            </a:r>
            <a:r>
              <a:rPr kumimoji="0" lang="en-US" sz="1000" b="0" i="0" u="none" strike="noStrike" kern="1200" cap="none" spc="0" normalizeH="0" baseline="0" noProof="0" dirty="0" err="1">
                <a:ln>
                  <a:noFill/>
                </a:ln>
                <a:solidFill>
                  <a:srgbClr val="002060"/>
                </a:solidFill>
                <a:effectLst/>
                <a:uLnTx/>
                <a:uFillTx/>
                <a:latin typeface="Arial" panose="020B0604020202020204" pitchFamily="34" charset="0"/>
                <a:ea typeface="+mn-ea"/>
                <a:cs typeface="Arial" panose="020B0604020202020204" pitchFamily="34" charset="0"/>
              </a:rPr>
              <a:t>Jhaveri</a:t>
            </a: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K et al. SABCS 2021</a:t>
            </a:r>
          </a:p>
        </p:txBody>
      </p:sp>
      <p:pic>
        <p:nvPicPr>
          <p:cNvPr id="2" name="Picture 1">
            <a:extLst>
              <a:ext uri="{FF2B5EF4-FFF2-40B4-BE49-F238E27FC236}">
                <a16:creationId xmlns:a16="http://schemas.microsoft.com/office/drawing/2014/main" id="{20BC3C8D-C05B-4E65-B411-5138BDDDD854}"/>
              </a:ext>
            </a:extLst>
          </p:cNvPr>
          <p:cNvPicPr>
            <a:picLocks noChangeAspect="1"/>
          </p:cNvPicPr>
          <p:nvPr/>
        </p:nvPicPr>
        <p:blipFill>
          <a:blip r:embed="rId3"/>
          <a:stretch>
            <a:fillRect/>
          </a:stretch>
        </p:blipFill>
        <p:spPr>
          <a:xfrm>
            <a:off x="768928" y="876843"/>
            <a:ext cx="10418618" cy="4437258"/>
          </a:xfrm>
          <a:prstGeom prst="rect">
            <a:avLst/>
          </a:prstGeom>
        </p:spPr>
      </p:pic>
      <p:pic>
        <p:nvPicPr>
          <p:cNvPr id="6" name="Picture 5">
            <a:extLst>
              <a:ext uri="{FF2B5EF4-FFF2-40B4-BE49-F238E27FC236}">
                <a16:creationId xmlns:a16="http://schemas.microsoft.com/office/drawing/2014/main" id="{6E72E946-49E8-416C-A6C3-CDF6F5007161}"/>
              </a:ext>
            </a:extLst>
          </p:cNvPr>
          <p:cNvPicPr>
            <a:picLocks noChangeAspect="1"/>
          </p:cNvPicPr>
          <p:nvPr/>
        </p:nvPicPr>
        <p:blipFill>
          <a:blip r:embed="rId4"/>
          <a:stretch>
            <a:fillRect/>
          </a:stretch>
        </p:blipFill>
        <p:spPr>
          <a:xfrm>
            <a:off x="3789949" y="5813278"/>
            <a:ext cx="8145012" cy="304843"/>
          </a:xfrm>
          <a:prstGeom prst="rect">
            <a:avLst/>
          </a:prstGeom>
        </p:spPr>
      </p:pic>
      <p:pic>
        <p:nvPicPr>
          <p:cNvPr id="3" name="Picture 2">
            <a:extLst>
              <a:ext uri="{FF2B5EF4-FFF2-40B4-BE49-F238E27FC236}">
                <a16:creationId xmlns:a16="http://schemas.microsoft.com/office/drawing/2014/main" id="{FC0B62F6-C897-841B-A06A-96099AA5A39B}"/>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362106300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83028" y="129961"/>
            <a:ext cx="10972800" cy="596133"/>
          </a:xfrm>
        </p:spPr>
        <p:txBody>
          <a:bodyPr>
            <a:normAutofit/>
          </a:bodyPr>
          <a:lstStyle/>
          <a:p>
            <a:r>
              <a:rPr lang="en-US" sz="3200" dirty="0"/>
              <a:t>Activity of neratinib in HER2-mutant BC</a:t>
            </a:r>
          </a:p>
        </p:txBody>
      </p:sp>
      <p:sp>
        <p:nvSpPr>
          <p:cNvPr id="3" name="Content Placeholder 2">
            <a:extLst>
              <a:ext uri="{FF2B5EF4-FFF2-40B4-BE49-F238E27FC236}">
                <a16:creationId xmlns:a16="http://schemas.microsoft.com/office/drawing/2014/main" id="{BDE8A8BE-1A2C-4AD7-9EC7-09EB212FA97D}"/>
              </a:ext>
            </a:extLst>
          </p:cNvPr>
          <p:cNvSpPr>
            <a:spLocks noGrp="1"/>
          </p:cNvSpPr>
          <p:nvPr>
            <p:ph idx="1"/>
          </p:nvPr>
        </p:nvSpPr>
        <p:spPr>
          <a:xfrm>
            <a:off x="376249" y="1225607"/>
            <a:ext cx="10195335" cy="2097441"/>
          </a:xfrm>
        </p:spPr>
        <p:txBody>
          <a:bodyPr/>
          <a:lstStyle/>
          <a:p>
            <a:r>
              <a:rPr lang="en-US" sz="2000" b="1" dirty="0" err="1">
                <a:solidFill>
                  <a:srgbClr val="002060"/>
                </a:solidFill>
              </a:rPr>
              <a:t>MutHER</a:t>
            </a:r>
            <a:r>
              <a:rPr lang="en-US" sz="2000" b="1" dirty="0">
                <a:solidFill>
                  <a:srgbClr val="002060"/>
                </a:solidFill>
              </a:rPr>
              <a:t> - </a:t>
            </a:r>
            <a:r>
              <a:rPr lang="en-US" sz="2000" dirty="0">
                <a:solidFill>
                  <a:srgbClr val="002060"/>
                </a:solidFill>
              </a:rPr>
              <a:t>Single arm trial of neratinib in HER2 mutant (HER2 non-amplified) MBC </a:t>
            </a:r>
            <a:endParaRPr lang="en-US" sz="2000" b="1" dirty="0">
              <a:solidFill>
                <a:srgbClr val="002060"/>
              </a:solidFill>
            </a:endParaRPr>
          </a:p>
          <a:p>
            <a:pPr lvl="1"/>
            <a:r>
              <a:rPr lang="en-US" sz="2000" dirty="0">
                <a:solidFill>
                  <a:srgbClr val="002060"/>
                </a:solidFill>
              </a:rPr>
              <a:t>Incidence of HER2 mutations – 2.4% (9/381 central testing); additional 13 pts (local testing)</a:t>
            </a:r>
          </a:p>
          <a:p>
            <a:pPr lvl="1"/>
            <a:r>
              <a:rPr lang="en-US" sz="2000" dirty="0">
                <a:solidFill>
                  <a:srgbClr val="002060"/>
                </a:solidFill>
              </a:rPr>
              <a:t>21/22 cases were HR+</a:t>
            </a:r>
          </a:p>
          <a:p>
            <a:pPr lvl="1"/>
            <a:r>
              <a:rPr lang="en-US" sz="2000" dirty="0">
                <a:solidFill>
                  <a:srgbClr val="002060"/>
                </a:solidFill>
              </a:rPr>
              <a:t>16 pts (median of 3 priors)</a:t>
            </a:r>
          </a:p>
          <a:p>
            <a:pPr lvl="2"/>
            <a:r>
              <a:rPr lang="en-US" dirty="0">
                <a:solidFill>
                  <a:srgbClr val="002060"/>
                </a:solidFill>
              </a:rPr>
              <a:t>Responses: 1 CR, 1 PR</a:t>
            </a:r>
          </a:p>
          <a:p>
            <a:pPr lvl="2"/>
            <a:r>
              <a:rPr lang="en-US" dirty="0">
                <a:solidFill>
                  <a:srgbClr val="002060"/>
                </a:solidFill>
              </a:rPr>
              <a:t>CBR: 31%</a:t>
            </a:r>
          </a:p>
          <a:p>
            <a:pPr lvl="2"/>
            <a:r>
              <a:rPr lang="en-US" dirty="0">
                <a:solidFill>
                  <a:srgbClr val="002060"/>
                </a:solidFill>
              </a:rPr>
              <a:t>Median DoR: 24 weeks</a:t>
            </a:r>
          </a:p>
          <a:p>
            <a:pPr lvl="1"/>
            <a:endParaRPr lang="en-US" dirty="0">
              <a:solidFill>
                <a:schemeClr val="tx2"/>
              </a:solidFill>
            </a:endParaRPr>
          </a:p>
        </p:txBody>
      </p:sp>
      <p:sp>
        <p:nvSpPr>
          <p:cNvPr id="10" name="TextBox 9">
            <a:extLst>
              <a:ext uri="{FF2B5EF4-FFF2-40B4-BE49-F238E27FC236}">
                <a16:creationId xmlns:a16="http://schemas.microsoft.com/office/drawing/2014/main" id="{CBCB0EC2-BB58-44B8-9C10-6466869DE06E}"/>
              </a:ext>
            </a:extLst>
          </p:cNvPr>
          <p:cNvSpPr txBox="1"/>
          <p:nvPr/>
        </p:nvSpPr>
        <p:spPr>
          <a:xfrm>
            <a:off x="9877661" y="6539336"/>
            <a:ext cx="2314339" cy="24384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Ma C et al. Clin Cancer Res. 2017</a:t>
            </a:r>
          </a:p>
        </p:txBody>
      </p:sp>
      <p:sp>
        <p:nvSpPr>
          <p:cNvPr id="11" name="TextBox 10">
            <a:extLst>
              <a:ext uri="{FF2B5EF4-FFF2-40B4-BE49-F238E27FC236}">
                <a16:creationId xmlns:a16="http://schemas.microsoft.com/office/drawing/2014/main" id="{6314384E-FDE5-460A-88EB-E23CA3392DDD}"/>
              </a:ext>
            </a:extLst>
          </p:cNvPr>
          <p:cNvSpPr txBox="1"/>
          <p:nvPr/>
        </p:nvSpPr>
        <p:spPr>
          <a:xfrm>
            <a:off x="991527" y="5609448"/>
            <a:ext cx="9580057" cy="394745"/>
          </a:xfrm>
          <a:prstGeom prst="rect">
            <a:avLst/>
          </a:prstGeom>
          <a:solidFill>
            <a:schemeClr val="accent2">
              <a:lumMod val="20000"/>
              <a:lumOff val="80000"/>
            </a:schemeClr>
          </a:solidFill>
        </p:spPr>
        <p:txBody>
          <a:bodyPr vert="horz" wrap="none" lIns="91440" tIns="45720" rIns="91440" bIns="45720" rtlCol="0">
            <a:no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First report of neratinib activity in HER2-mutated, and HER2 non-amplified MBC</a:t>
            </a:r>
          </a:p>
        </p:txBody>
      </p:sp>
      <p:pic>
        <p:nvPicPr>
          <p:cNvPr id="2" name="Picture 1">
            <a:extLst>
              <a:ext uri="{FF2B5EF4-FFF2-40B4-BE49-F238E27FC236}">
                <a16:creationId xmlns:a16="http://schemas.microsoft.com/office/drawing/2014/main" id="{8FB21DC0-7C4B-422F-A702-6B1A466BDF9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772839" y="2487909"/>
            <a:ext cx="5808982" cy="3054077"/>
          </a:xfrm>
          <a:prstGeom prst="rect">
            <a:avLst/>
          </a:prstGeom>
        </p:spPr>
      </p:pic>
      <p:sp>
        <p:nvSpPr>
          <p:cNvPr id="4" name="TextBox 3">
            <a:extLst>
              <a:ext uri="{FF2B5EF4-FFF2-40B4-BE49-F238E27FC236}">
                <a16:creationId xmlns:a16="http://schemas.microsoft.com/office/drawing/2014/main" id="{184DC690-6E45-4911-B6D9-7EA67280078A}"/>
              </a:ext>
            </a:extLst>
          </p:cNvPr>
          <p:cNvSpPr txBox="1"/>
          <p:nvPr/>
        </p:nvSpPr>
        <p:spPr>
          <a:xfrm>
            <a:off x="5860973" y="2128210"/>
            <a:ext cx="5720847" cy="292237"/>
          </a:xfrm>
          <a:prstGeom prst="rect">
            <a:avLst/>
          </a:prstGeom>
          <a:solidFill>
            <a:schemeClr val="bg1">
              <a:lumMod val="85000"/>
            </a:schemeClr>
          </a:solidFill>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400" b="1"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rPr>
              <a:t>Time to progression in pts with HER2 activating mutations</a:t>
            </a:r>
          </a:p>
        </p:txBody>
      </p:sp>
      <p:pic>
        <p:nvPicPr>
          <p:cNvPr id="6" name="Picture 5">
            <a:extLst>
              <a:ext uri="{FF2B5EF4-FFF2-40B4-BE49-F238E27FC236}">
                <a16:creationId xmlns:a16="http://schemas.microsoft.com/office/drawing/2014/main" id="{88F1AAE9-A5FF-42AF-5E70-640B179A16B0}"/>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62928117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2012" y="214776"/>
            <a:ext cx="10972800" cy="596596"/>
          </a:xfrm>
        </p:spPr>
        <p:txBody>
          <a:bodyPr>
            <a:normAutofit/>
          </a:bodyPr>
          <a:lstStyle/>
          <a:p>
            <a:r>
              <a:rPr lang="en-US" sz="2800" dirty="0"/>
              <a:t>SUMMIT: Change in tumor size (target lesions) in HR+ cohorts</a:t>
            </a:r>
          </a:p>
        </p:txBody>
      </p:sp>
      <p:sp>
        <p:nvSpPr>
          <p:cNvPr id="10" name="TextBox 9">
            <a:extLst>
              <a:ext uri="{FF2B5EF4-FFF2-40B4-BE49-F238E27FC236}">
                <a16:creationId xmlns:a16="http://schemas.microsoft.com/office/drawing/2014/main" id="{CBCB0EC2-BB58-44B8-9C10-6466869DE06E}"/>
              </a:ext>
            </a:extLst>
          </p:cNvPr>
          <p:cNvSpPr txBox="1"/>
          <p:nvPr/>
        </p:nvSpPr>
        <p:spPr>
          <a:xfrm>
            <a:off x="9732189" y="6553181"/>
            <a:ext cx="2314339" cy="24384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rPr>
              <a:t>Slide from </a:t>
            </a:r>
            <a:r>
              <a:rPr kumimoji="0" lang="en-US" sz="1000" b="0" i="0" u="none" strike="noStrike" kern="1200" cap="none" spc="0" normalizeH="0" baseline="0" noProof="0" dirty="0" err="1">
                <a:ln>
                  <a:noFill/>
                </a:ln>
                <a:solidFill>
                  <a:srgbClr val="285698"/>
                </a:solidFill>
                <a:effectLst/>
                <a:uLnTx/>
                <a:uFillTx/>
                <a:latin typeface="Arial" panose="020B0604020202020204" pitchFamily="34" charset="0"/>
                <a:ea typeface="+mn-ea"/>
                <a:cs typeface="Arial" panose="020B0604020202020204" pitchFamily="34" charset="0"/>
              </a:rPr>
              <a:t>Jhaveri</a:t>
            </a:r>
            <a:r>
              <a:rPr kumimoji="0" lang="en-US" sz="10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rPr>
              <a:t> K et al. SABCS 2021</a:t>
            </a:r>
          </a:p>
        </p:txBody>
      </p:sp>
      <p:pic>
        <p:nvPicPr>
          <p:cNvPr id="2" name="Picture 1">
            <a:extLst>
              <a:ext uri="{FF2B5EF4-FFF2-40B4-BE49-F238E27FC236}">
                <a16:creationId xmlns:a16="http://schemas.microsoft.com/office/drawing/2014/main" id="{02EE6D23-6E0B-40C8-BEFB-991D76756AFA}"/>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78372" y="852128"/>
            <a:ext cx="7506748" cy="5153744"/>
          </a:xfrm>
          <a:prstGeom prst="rect">
            <a:avLst/>
          </a:prstGeom>
        </p:spPr>
      </p:pic>
      <p:pic>
        <p:nvPicPr>
          <p:cNvPr id="4" name="Picture 3">
            <a:extLst>
              <a:ext uri="{FF2B5EF4-FFF2-40B4-BE49-F238E27FC236}">
                <a16:creationId xmlns:a16="http://schemas.microsoft.com/office/drawing/2014/main" id="{DC0818BE-4126-4C99-971C-DEBFA631397D}"/>
              </a:ext>
            </a:extLst>
          </p:cNvPr>
          <p:cNvPicPr>
            <a:picLocks noChangeAspect="1"/>
          </p:cNvPicPr>
          <p:nvPr/>
        </p:nvPicPr>
        <p:blipFill>
          <a:blip r:embed="rId5"/>
          <a:stretch>
            <a:fillRect/>
          </a:stretch>
        </p:blipFill>
        <p:spPr>
          <a:xfrm>
            <a:off x="0" y="811371"/>
            <a:ext cx="1667108" cy="971686"/>
          </a:xfrm>
          <a:prstGeom prst="rect">
            <a:avLst/>
          </a:prstGeom>
        </p:spPr>
      </p:pic>
      <p:sp>
        <p:nvSpPr>
          <p:cNvPr id="6" name="TextBox 5">
            <a:extLst>
              <a:ext uri="{FF2B5EF4-FFF2-40B4-BE49-F238E27FC236}">
                <a16:creationId xmlns:a16="http://schemas.microsoft.com/office/drawing/2014/main" id="{505B6FA9-4C35-4135-8EAD-14D821594CC1}"/>
              </a:ext>
            </a:extLst>
          </p:cNvPr>
          <p:cNvSpPr txBox="1"/>
          <p:nvPr/>
        </p:nvSpPr>
        <p:spPr>
          <a:xfrm>
            <a:off x="8337176" y="1529802"/>
            <a:ext cx="3709352" cy="2640982"/>
          </a:xfrm>
          <a:prstGeom prst="rect">
            <a:avLst/>
          </a:prstGeom>
          <a:solidFill>
            <a:schemeClr val="accent2">
              <a:lumMod val="20000"/>
              <a:lumOff val="80000"/>
            </a:schemeClr>
          </a:solidFill>
          <a:ln w="19050">
            <a:solidFill>
              <a:schemeClr val="tx1"/>
            </a:solidFill>
          </a:ln>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8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N+F+T combination: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ORR 42.4% (1 CR + 13 PRs)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err="1">
                <a:ln>
                  <a:noFill/>
                </a:ln>
                <a:solidFill>
                  <a:srgbClr val="002060"/>
                </a:solidFill>
                <a:effectLst/>
                <a:uLnTx/>
                <a:uFillTx/>
                <a:latin typeface="Arial" panose="020B0604020202020204" pitchFamily="34" charset="0"/>
                <a:ea typeface="+mn-ea"/>
                <a:cs typeface="Arial" panose="020B0604020202020204" pitchFamily="34" charset="0"/>
              </a:rPr>
              <a:t>mPFS</a:t>
            </a: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7.0 Months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Study continues to enroll to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N+F+T arm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N+F and F only arms closed 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IDMC guidance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3BC07757-6201-46FF-B7E9-194B04E8E332}"/>
              </a:ext>
            </a:extLst>
          </p:cNvPr>
          <p:cNvSpPr txBox="1"/>
          <p:nvPr/>
        </p:nvSpPr>
        <p:spPr>
          <a:xfrm>
            <a:off x="11014812" y="5456821"/>
            <a:ext cx="914400" cy="91440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1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rPr>
              <a:t>N= Neratinib</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1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rPr>
              <a:t>F= </a:t>
            </a:r>
            <a:r>
              <a:rPr kumimoji="0" lang="en-US" sz="1100" b="0" i="0" u="none" strike="noStrike" kern="1200" cap="none" spc="0" normalizeH="0" baseline="0" noProof="0" dirty="0" err="1">
                <a:ln>
                  <a:noFill/>
                </a:ln>
                <a:solidFill>
                  <a:srgbClr val="285698"/>
                </a:solidFill>
                <a:effectLst/>
                <a:uLnTx/>
                <a:uFillTx/>
                <a:latin typeface="Arial" panose="020B0604020202020204" pitchFamily="34" charset="0"/>
                <a:ea typeface="+mn-ea"/>
                <a:cs typeface="Arial" panose="020B0604020202020204" pitchFamily="34" charset="0"/>
              </a:rPr>
              <a:t>Fulvestrant</a:t>
            </a:r>
            <a:endParaRPr kumimoji="0" lang="en-US" sz="11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1100" b="0" i="0" u="none" strike="noStrike" kern="1200" cap="none" spc="0" normalizeH="0" baseline="0" noProof="0" dirty="0">
                <a:ln>
                  <a:noFill/>
                </a:ln>
                <a:solidFill>
                  <a:srgbClr val="285698"/>
                </a:solidFill>
                <a:effectLst/>
                <a:uLnTx/>
                <a:uFillTx/>
                <a:latin typeface="Arial" panose="020B0604020202020204" pitchFamily="34" charset="0"/>
                <a:ea typeface="+mn-ea"/>
                <a:cs typeface="Arial" panose="020B0604020202020204" pitchFamily="34" charset="0"/>
              </a:rPr>
              <a:t>T= Trastuzumab</a:t>
            </a:r>
          </a:p>
        </p:txBody>
      </p:sp>
      <p:pic>
        <p:nvPicPr>
          <p:cNvPr id="3" name="Picture 2">
            <a:extLst>
              <a:ext uri="{FF2B5EF4-FFF2-40B4-BE49-F238E27FC236}">
                <a16:creationId xmlns:a16="http://schemas.microsoft.com/office/drawing/2014/main" id="{182AB0DF-F063-2D16-2251-F6E374E867AD}"/>
              </a:ext>
            </a:extLst>
          </p:cNvPr>
          <p:cNvPicPr>
            <a:picLocks noChangeAspect="1"/>
          </p:cNvPicPr>
          <p:nvPr/>
        </p:nvPicPr>
        <p:blipFill>
          <a:blip r:embed="rId6"/>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288680565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F7B2C-BF90-F1D6-7127-D72898A7782A}"/>
              </a:ext>
            </a:extLst>
          </p:cNvPr>
          <p:cNvSpPr>
            <a:spLocks noGrp="1"/>
          </p:cNvSpPr>
          <p:nvPr>
            <p:ph type="title"/>
          </p:nvPr>
        </p:nvSpPr>
        <p:spPr>
          <a:xfrm>
            <a:off x="285479" y="114716"/>
            <a:ext cx="11906521" cy="704257"/>
          </a:xfrm>
        </p:spPr>
        <p:txBody>
          <a:bodyPr/>
          <a:lstStyle/>
          <a:p>
            <a:r>
              <a:rPr lang="en-US" sz="3200" dirty="0">
                <a:solidFill>
                  <a:schemeClr val="tx2"/>
                </a:solidFill>
              </a:rPr>
              <a:t>Tucatinib + trastuzumab in HER2 mutant breast cancer</a:t>
            </a:r>
          </a:p>
        </p:txBody>
      </p:sp>
      <p:sp>
        <p:nvSpPr>
          <p:cNvPr id="3" name="Content Placeholder 2">
            <a:extLst>
              <a:ext uri="{FF2B5EF4-FFF2-40B4-BE49-F238E27FC236}">
                <a16:creationId xmlns:a16="http://schemas.microsoft.com/office/drawing/2014/main" id="{F0C3F0B4-7505-D15B-266B-529C6DEFF95B}"/>
              </a:ext>
            </a:extLst>
          </p:cNvPr>
          <p:cNvSpPr>
            <a:spLocks noGrp="1"/>
          </p:cNvSpPr>
          <p:nvPr>
            <p:ph idx="1"/>
          </p:nvPr>
        </p:nvSpPr>
        <p:spPr>
          <a:xfrm>
            <a:off x="1161289" y="5304079"/>
            <a:ext cx="9049512" cy="919614"/>
          </a:xfrm>
          <a:solidFill>
            <a:schemeClr val="accent2">
              <a:lumMod val="20000"/>
              <a:lumOff val="80000"/>
            </a:schemeClr>
          </a:solidFill>
        </p:spPr>
        <p:txBody>
          <a:bodyPr/>
          <a:lstStyle/>
          <a:p>
            <a:pPr marL="285750" indent="-285750">
              <a:buFont typeface="Arial" panose="020B0604020202020204" pitchFamily="34" charset="0"/>
              <a:buChar char="•"/>
            </a:pPr>
            <a:r>
              <a:rPr lang="en-US" sz="1800" dirty="0">
                <a:solidFill>
                  <a:srgbClr val="002060"/>
                </a:solidFill>
              </a:rPr>
              <a:t>Median PFS: 10.9 months; median OS: 32.7 months</a:t>
            </a:r>
            <a:endParaRPr lang="en-US" b="0" dirty="0"/>
          </a:p>
          <a:p>
            <a:pPr marL="285750" indent="-285750">
              <a:buFont typeface="Arial" panose="020B0604020202020204" pitchFamily="34" charset="0"/>
              <a:buChar char="•"/>
            </a:pPr>
            <a:r>
              <a:rPr lang="en-US" sz="1800" dirty="0">
                <a:solidFill>
                  <a:srgbClr val="002060"/>
                </a:solidFill>
              </a:rPr>
              <a:t>Study treatment was well tolerated, with a low rate of tucatinib discontinuation (6%) and no deaths due to TEAEs</a:t>
            </a:r>
          </a:p>
        </p:txBody>
      </p:sp>
      <p:pic>
        <p:nvPicPr>
          <p:cNvPr id="7" name="Picture 6">
            <a:extLst>
              <a:ext uri="{FF2B5EF4-FFF2-40B4-BE49-F238E27FC236}">
                <a16:creationId xmlns:a16="http://schemas.microsoft.com/office/drawing/2014/main" id="{AC912522-5806-5F44-BE2D-7B2FCD27C60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b="4197"/>
          <a:stretch>
            <a:fillRect/>
          </a:stretch>
        </p:blipFill>
        <p:spPr>
          <a:xfrm>
            <a:off x="904113" y="1381499"/>
            <a:ext cx="9801987" cy="3785736"/>
          </a:xfrm>
          <a:prstGeom prst="rect">
            <a:avLst/>
          </a:prstGeom>
        </p:spPr>
      </p:pic>
      <p:sp>
        <p:nvSpPr>
          <p:cNvPr id="8" name="TextBox 7">
            <a:extLst>
              <a:ext uri="{FF2B5EF4-FFF2-40B4-BE49-F238E27FC236}">
                <a16:creationId xmlns:a16="http://schemas.microsoft.com/office/drawing/2014/main" id="{06EFC833-96AD-0DF0-4101-B7F0F3A8B0EC}"/>
              </a:ext>
            </a:extLst>
          </p:cNvPr>
          <p:cNvSpPr txBox="1"/>
          <p:nvPr/>
        </p:nvSpPr>
        <p:spPr>
          <a:xfrm>
            <a:off x="465963" y="634307"/>
            <a:ext cx="1086066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Final analysis of  the </a:t>
            </a:r>
            <a:r>
              <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rPr>
              <a:t>HER2 mutant MBC </a:t>
            </a: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cohort from a phase 2 basket trial of </a:t>
            </a:r>
            <a:r>
              <a:rPr kumimoji="0" lang="en-US" sz="1800" b="1" i="0" u="none" strike="noStrike" kern="1200" cap="none" spc="0" normalizeH="0" baseline="0" noProof="0" dirty="0">
                <a:ln>
                  <a:noFill/>
                </a:ln>
                <a:solidFill>
                  <a:srgbClr val="002060"/>
                </a:solidFill>
                <a:effectLst/>
                <a:uLnTx/>
                <a:uFillTx/>
                <a:latin typeface="Arial" panose="020B0604020202020204"/>
                <a:ea typeface="+mn-ea"/>
                <a:cs typeface="+mn-cs"/>
              </a:rPr>
              <a:t>tucatinib + trastuzumab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in HER2 altered solid tumors</a:t>
            </a:r>
          </a:p>
        </p:txBody>
      </p:sp>
      <p:sp>
        <p:nvSpPr>
          <p:cNvPr id="9" name="TextBox 8">
            <a:extLst>
              <a:ext uri="{FF2B5EF4-FFF2-40B4-BE49-F238E27FC236}">
                <a16:creationId xmlns:a16="http://schemas.microsoft.com/office/drawing/2014/main" id="{5B9D76EC-62EB-03E4-BAD4-18521372DFB6}"/>
              </a:ext>
            </a:extLst>
          </p:cNvPr>
          <p:cNvSpPr txBox="1"/>
          <p:nvPr/>
        </p:nvSpPr>
        <p:spPr>
          <a:xfrm>
            <a:off x="9877661" y="6614160"/>
            <a:ext cx="2314339" cy="24384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Okines A et al. ESMO BC  2025</a:t>
            </a:r>
          </a:p>
        </p:txBody>
      </p:sp>
      <p:pic>
        <p:nvPicPr>
          <p:cNvPr id="10" name="Picture 9">
            <a:extLst>
              <a:ext uri="{FF2B5EF4-FFF2-40B4-BE49-F238E27FC236}">
                <a16:creationId xmlns:a16="http://schemas.microsoft.com/office/drawing/2014/main" id="{74EB2AFF-881A-78BE-0CC8-1C0CD8629E2D}"/>
              </a:ext>
            </a:extLst>
          </p:cNvPr>
          <p:cNvPicPr>
            <a:picLocks noChangeAspect="1"/>
          </p:cNvPicPr>
          <p:nvPr/>
        </p:nvPicPr>
        <p:blipFill>
          <a:blip r:embed="rId5"/>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75677727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B0E4F-F5E6-857D-C7A9-95EB327CF9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6989FF-3B2E-53E3-228B-4DA7E8EF2AA5}"/>
              </a:ext>
            </a:extLst>
          </p:cNvPr>
          <p:cNvSpPr>
            <a:spLocks noGrp="1"/>
          </p:cNvSpPr>
          <p:nvPr>
            <p:ph type="title"/>
          </p:nvPr>
        </p:nvSpPr>
        <p:spPr>
          <a:xfrm>
            <a:off x="221464" y="75823"/>
            <a:ext cx="11501144" cy="704257"/>
          </a:xfrm>
        </p:spPr>
        <p:txBody>
          <a:bodyPr/>
          <a:lstStyle/>
          <a:p>
            <a:pPr algn="l"/>
            <a:r>
              <a:rPr lang="en-US" sz="3200" b="1" dirty="0">
                <a:solidFill>
                  <a:schemeClr val="accent1">
                    <a:lumMod val="50000"/>
                  </a:schemeClr>
                </a:solidFill>
              </a:rPr>
              <a:t>Current treatment algorithm for HER2+ MBC</a:t>
            </a:r>
          </a:p>
        </p:txBody>
      </p:sp>
      <p:pic>
        <p:nvPicPr>
          <p:cNvPr id="3" name="Picture 2">
            <a:extLst>
              <a:ext uri="{FF2B5EF4-FFF2-40B4-BE49-F238E27FC236}">
                <a16:creationId xmlns:a16="http://schemas.microsoft.com/office/drawing/2014/main" id="{9AD342F7-61A4-4715-37A6-13623B0309AA}"/>
              </a:ext>
            </a:extLst>
          </p:cNvPr>
          <p:cNvPicPr>
            <a:picLocks noChangeAspect="1"/>
          </p:cNvPicPr>
          <p:nvPr/>
        </p:nvPicPr>
        <p:blipFill>
          <a:blip r:embed="rId3"/>
          <a:stretch>
            <a:fillRect/>
          </a:stretch>
        </p:blipFill>
        <p:spPr>
          <a:xfrm>
            <a:off x="599790" y="6589301"/>
            <a:ext cx="2979432" cy="219857"/>
          </a:xfrm>
          <a:prstGeom prst="rect">
            <a:avLst/>
          </a:prstGeom>
        </p:spPr>
      </p:pic>
      <p:sp>
        <p:nvSpPr>
          <p:cNvPr id="4" name="Rectangle: Rounded Corners 3">
            <a:extLst>
              <a:ext uri="{FF2B5EF4-FFF2-40B4-BE49-F238E27FC236}">
                <a16:creationId xmlns:a16="http://schemas.microsoft.com/office/drawing/2014/main" id="{23CE701C-C140-50FE-E3D9-3D625538116F}"/>
              </a:ext>
            </a:extLst>
          </p:cNvPr>
          <p:cNvSpPr/>
          <p:nvPr/>
        </p:nvSpPr>
        <p:spPr>
          <a:xfrm>
            <a:off x="599795" y="980830"/>
            <a:ext cx="1991159" cy="399421"/>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1st line</a:t>
            </a:r>
          </a:p>
        </p:txBody>
      </p:sp>
      <p:sp>
        <p:nvSpPr>
          <p:cNvPr id="8" name="Rectangle: Rounded Corners 7">
            <a:extLst>
              <a:ext uri="{FF2B5EF4-FFF2-40B4-BE49-F238E27FC236}">
                <a16:creationId xmlns:a16="http://schemas.microsoft.com/office/drawing/2014/main" id="{19472B52-53B9-0414-5AE3-9BDABEDDD080}"/>
              </a:ext>
            </a:extLst>
          </p:cNvPr>
          <p:cNvSpPr/>
          <p:nvPr/>
        </p:nvSpPr>
        <p:spPr>
          <a:xfrm>
            <a:off x="599795" y="2697212"/>
            <a:ext cx="1991161" cy="399421"/>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2nd line</a:t>
            </a:r>
          </a:p>
        </p:txBody>
      </p:sp>
      <p:sp>
        <p:nvSpPr>
          <p:cNvPr id="9" name="Rectangle: Rounded Corners 8">
            <a:extLst>
              <a:ext uri="{FF2B5EF4-FFF2-40B4-BE49-F238E27FC236}">
                <a16:creationId xmlns:a16="http://schemas.microsoft.com/office/drawing/2014/main" id="{64DC0740-FA6F-4129-5B88-8754C2B0A644}"/>
              </a:ext>
            </a:extLst>
          </p:cNvPr>
          <p:cNvSpPr/>
          <p:nvPr/>
        </p:nvSpPr>
        <p:spPr>
          <a:xfrm>
            <a:off x="599791" y="3966229"/>
            <a:ext cx="1991163" cy="399421"/>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3rd line</a:t>
            </a:r>
          </a:p>
        </p:txBody>
      </p:sp>
      <p:sp>
        <p:nvSpPr>
          <p:cNvPr id="10" name="Rectangle 9">
            <a:extLst>
              <a:ext uri="{FF2B5EF4-FFF2-40B4-BE49-F238E27FC236}">
                <a16:creationId xmlns:a16="http://schemas.microsoft.com/office/drawing/2014/main" id="{BF092D91-5CDF-CDE0-D715-949009816380}"/>
              </a:ext>
            </a:extLst>
          </p:cNvPr>
          <p:cNvSpPr/>
          <p:nvPr/>
        </p:nvSpPr>
        <p:spPr>
          <a:xfrm>
            <a:off x="5666705" y="885076"/>
            <a:ext cx="2373978" cy="524694"/>
          </a:xfrm>
          <a:prstGeom prst="rect">
            <a:avLst/>
          </a:prstGeom>
          <a:solidFill>
            <a:schemeClr val="accent5"/>
          </a:solidFill>
          <a:ln w="25400" cap="flat" cmpd="sng" algn="ctr">
            <a:solidFill>
              <a:schemeClr val="accent5"/>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Taxane + H + P</a:t>
            </a:r>
          </a:p>
        </p:txBody>
      </p:sp>
      <p:sp>
        <p:nvSpPr>
          <p:cNvPr id="12" name="Rectangle 11">
            <a:extLst>
              <a:ext uri="{FF2B5EF4-FFF2-40B4-BE49-F238E27FC236}">
                <a16:creationId xmlns:a16="http://schemas.microsoft.com/office/drawing/2014/main" id="{EE14FD29-5134-DD80-2722-3D53581175FE}"/>
              </a:ext>
            </a:extLst>
          </p:cNvPr>
          <p:cNvSpPr/>
          <p:nvPr/>
        </p:nvSpPr>
        <p:spPr>
          <a:xfrm>
            <a:off x="3819702" y="3962047"/>
            <a:ext cx="3867556" cy="329706"/>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Trastuzumab emtansine (T-DM1)</a:t>
            </a:r>
          </a:p>
        </p:txBody>
      </p:sp>
      <p:sp>
        <p:nvSpPr>
          <p:cNvPr id="13" name="Rectangle 12">
            <a:extLst>
              <a:ext uri="{FF2B5EF4-FFF2-40B4-BE49-F238E27FC236}">
                <a16:creationId xmlns:a16="http://schemas.microsoft.com/office/drawing/2014/main" id="{701F7C63-9DBB-4EC7-1BDB-A97D726357A5}"/>
              </a:ext>
            </a:extLst>
          </p:cNvPr>
          <p:cNvSpPr/>
          <p:nvPr/>
        </p:nvSpPr>
        <p:spPr>
          <a:xfrm>
            <a:off x="3817189" y="5888866"/>
            <a:ext cx="3867556" cy="329706"/>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Capecitabine + lapatinib </a:t>
            </a:r>
          </a:p>
        </p:txBody>
      </p:sp>
      <p:sp>
        <p:nvSpPr>
          <p:cNvPr id="14" name="Rectangle 13">
            <a:extLst>
              <a:ext uri="{FF2B5EF4-FFF2-40B4-BE49-F238E27FC236}">
                <a16:creationId xmlns:a16="http://schemas.microsoft.com/office/drawing/2014/main" id="{7A714046-9211-5E2A-5666-248BB5B91843}"/>
              </a:ext>
            </a:extLst>
          </p:cNvPr>
          <p:cNvSpPr/>
          <p:nvPr/>
        </p:nvSpPr>
        <p:spPr>
          <a:xfrm>
            <a:off x="3819702" y="5122432"/>
            <a:ext cx="3867567" cy="329706"/>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Capecitabine + neratinib</a:t>
            </a:r>
          </a:p>
        </p:txBody>
      </p:sp>
      <p:sp>
        <p:nvSpPr>
          <p:cNvPr id="17" name="Rectangle: Rounded Corners 16">
            <a:extLst>
              <a:ext uri="{FF2B5EF4-FFF2-40B4-BE49-F238E27FC236}">
                <a16:creationId xmlns:a16="http://schemas.microsoft.com/office/drawing/2014/main" id="{383332FE-02C0-1415-375A-B14FB5B63C73}"/>
              </a:ext>
            </a:extLst>
          </p:cNvPr>
          <p:cNvSpPr/>
          <p:nvPr/>
        </p:nvSpPr>
        <p:spPr>
          <a:xfrm>
            <a:off x="599790" y="5268496"/>
            <a:ext cx="1991163" cy="488719"/>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4th line &amp;</a:t>
            </a:r>
          </a:p>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later</a:t>
            </a:r>
          </a:p>
        </p:txBody>
      </p:sp>
      <p:cxnSp>
        <p:nvCxnSpPr>
          <p:cNvPr id="18" name="Straight Arrow Connector 17">
            <a:extLst>
              <a:ext uri="{FF2B5EF4-FFF2-40B4-BE49-F238E27FC236}">
                <a16:creationId xmlns:a16="http://schemas.microsoft.com/office/drawing/2014/main" id="{AE4CBA63-DFE5-76F3-7499-A8BCF152B949}"/>
              </a:ext>
            </a:extLst>
          </p:cNvPr>
          <p:cNvCxnSpPr>
            <a:cxnSpLocks/>
          </p:cNvCxnSpPr>
          <p:nvPr/>
        </p:nvCxnSpPr>
        <p:spPr>
          <a:xfrm>
            <a:off x="5660945" y="4460991"/>
            <a:ext cx="0" cy="480194"/>
          </a:xfrm>
          <a:prstGeom prst="straightConnector1">
            <a:avLst/>
          </a:prstGeom>
          <a:noFill/>
          <a:ln w="38100" cap="flat" cmpd="sng" algn="ctr">
            <a:solidFill>
              <a:srgbClr val="002060"/>
            </a:solidFill>
            <a:prstDash val="solid"/>
            <a:tailEnd type="triangle"/>
          </a:ln>
          <a:effectLst/>
        </p:spPr>
      </p:cxnSp>
      <p:sp>
        <p:nvSpPr>
          <p:cNvPr id="19" name="Rectangle 18">
            <a:extLst>
              <a:ext uri="{FF2B5EF4-FFF2-40B4-BE49-F238E27FC236}">
                <a16:creationId xmlns:a16="http://schemas.microsoft.com/office/drawing/2014/main" id="{F526DE82-4CA7-1BAD-2C05-CAF994E0382C}"/>
              </a:ext>
            </a:extLst>
          </p:cNvPr>
          <p:cNvSpPr/>
          <p:nvPr/>
        </p:nvSpPr>
        <p:spPr>
          <a:xfrm>
            <a:off x="3819713" y="5505649"/>
            <a:ext cx="3867556" cy="329706"/>
          </a:xfrm>
          <a:prstGeom prst="rect">
            <a:avLst/>
          </a:prstGeom>
          <a:solidFill>
            <a:srgbClr val="58595B"/>
          </a:solidFill>
          <a:ln w="25400" cap="flat" cmpd="sng" algn="ctr">
            <a:solidFill>
              <a:srgbClr val="58595B">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prstClr val="white"/>
                </a:solidFill>
                <a:effectLst/>
                <a:uLnTx/>
                <a:uFillTx/>
                <a:latin typeface="Calibri" panose="020F0502020204030204"/>
                <a:ea typeface="+mn-ea"/>
                <a:cs typeface="+mn-cs"/>
              </a:rPr>
              <a:t>Margetuximab</a:t>
            </a: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 + chemo</a:t>
            </a:r>
          </a:p>
        </p:txBody>
      </p:sp>
      <p:cxnSp>
        <p:nvCxnSpPr>
          <p:cNvPr id="20" name="Straight Arrow Connector 19">
            <a:extLst>
              <a:ext uri="{FF2B5EF4-FFF2-40B4-BE49-F238E27FC236}">
                <a16:creationId xmlns:a16="http://schemas.microsoft.com/office/drawing/2014/main" id="{3D0AE783-9597-7C6F-9D91-D1C67062BF72}"/>
              </a:ext>
            </a:extLst>
          </p:cNvPr>
          <p:cNvCxnSpPr>
            <a:cxnSpLocks/>
          </p:cNvCxnSpPr>
          <p:nvPr/>
        </p:nvCxnSpPr>
        <p:spPr>
          <a:xfrm>
            <a:off x="5622027" y="2363847"/>
            <a:ext cx="0" cy="333365"/>
          </a:xfrm>
          <a:prstGeom prst="straightConnector1">
            <a:avLst/>
          </a:prstGeom>
          <a:noFill/>
          <a:ln w="38100" cap="flat" cmpd="sng" algn="ctr">
            <a:solidFill>
              <a:srgbClr val="002060"/>
            </a:solidFill>
            <a:prstDash val="solid"/>
            <a:tailEnd type="triangle"/>
          </a:ln>
          <a:effectLst/>
        </p:spPr>
      </p:cxnSp>
      <p:sp>
        <p:nvSpPr>
          <p:cNvPr id="7" name="Rectangle 6">
            <a:extLst>
              <a:ext uri="{FF2B5EF4-FFF2-40B4-BE49-F238E27FC236}">
                <a16:creationId xmlns:a16="http://schemas.microsoft.com/office/drawing/2014/main" id="{BBEEF7BA-44BD-F52F-A1A3-CF87EADC0213}"/>
              </a:ext>
            </a:extLst>
          </p:cNvPr>
          <p:cNvSpPr/>
          <p:nvPr/>
        </p:nvSpPr>
        <p:spPr>
          <a:xfrm>
            <a:off x="3162325" y="885076"/>
            <a:ext cx="2373977" cy="524694"/>
          </a:xfrm>
          <a:prstGeom prst="rect">
            <a:avLst/>
          </a:prstGeom>
          <a:solidFill>
            <a:schemeClr val="accent3"/>
          </a:solidFill>
          <a:ln w="25400" cap="flat" cmpd="sng" algn="ctr">
            <a:solidFill>
              <a:schemeClr val="accent3"/>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2060"/>
                </a:solidFill>
                <a:effectLst/>
                <a:uLnTx/>
                <a:uFillTx/>
                <a:latin typeface="Calibri" panose="020F0502020204030204"/>
                <a:ea typeface="+mn-ea"/>
                <a:cs typeface="+mn-cs"/>
              </a:rPr>
              <a:t>Trastuzumab deruxtecan (T-</a:t>
            </a:r>
            <a:r>
              <a:rPr kumimoji="0" lang="en-US" sz="1800" b="0" i="0" u="none" strike="noStrike" kern="0" cap="none" spc="0" normalizeH="0" baseline="0" noProof="0" dirty="0" err="1">
                <a:ln>
                  <a:noFill/>
                </a:ln>
                <a:solidFill>
                  <a:srgbClr val="002060"/>
                </a:solidFill>
                <a:effectLst/>
                <a:uLnTx/>
                <a:uFillTx/>
                <a:latin typeface="Calibri" panose="020F0502020204030204"/>
                <a:ea typeface="+mn-ea"/>
                <a:cs typeface="+mn-cs"/>
              </a:rPr>
              <a:t>DXd</a:t>
            </a:r>
            <a:r>
              <a:rPr kumimoji="0" lang="en-US" sz="1800" b="0" i="0" u="none" strike="noStrike" kern="0" cap="none" spc="0" normalizeH="0" baseline="0" noProof="0" dirty="0">
                <a:ln>
                  <a:noFill/>
                </a:ln>
                <a:solidFill>
                  <a:srgbClr val="002060"/>
                </a:solidFill>
                <a:effectLst/>
                <a:uLnTx/>
                <a:uFillTx/>
                <a:latin typeface="Calibri" panose="020F0502020204030204"/>
                <a:ea typeface="+mn-ea"/>
                <a:cs typeface="+mn-cs"/>
              </a:rPr>
              <a:t>) + P</a:t>
            </a:r>
          </a:p>
        </p:txBody>
      </p:sp>
      <p:sp>
        <p:nvSpPr>
          <p:cNvPr id="11" name="Rectangle 10">
            <a:extLst>
              <a:ext uri="{FF2B5EF4-FFF2-40B4-BE49-F238E27FC236}">
                <a16:creationId xmlns:a16="http://schemas.microsoft.com/office/drawing/2014/main" id="{560FFF08-768A-7173-E168-B5176552F2BA}"/>
              </a:ext>
            </a:extLst>
          </p:cNvPr>
          <p:cNvSpPr/>
          <p:nvPr/>
        </p:nvSpPr>
        <p:spPr>
          <a:xfrm>
            <a:off x="3631968" y="2716625"/>
            <a:ext cx="4243024" cy="398827"/>
          </a:xfrm>
          <a:prstGeom prst="rect">
            <a:avLst/>
          </a:prstGeom>
          <a:solidFill>
            <a:srgbClr val="0087CA"/>
          </a:solidFill>
          <a:ln w="25400" cap="flat" cmpd="sng" algn="ctr">
            <a:solidFill>
              <a:srgbClr val="0087CA">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Tucatinib +  trastuzumab + capecitabine</a:t>
            </a:r>
          </a:p>
        </p:txBody>
      </p:sp>
      <p:sp>
        <p:nvSpPr>
          <p:cNvPr id="24" name="Rectangle: Rounded Corners 23">
            <a:extLst>
              <a:ext uri="{FF2B5EF4-FFF2-40B4-BE49-F238E27FC236}">
                <a16:creationId xmlns:a16="http://schemas.microsoft.com/office/drawing/2014/main" id="{1C1EE95B-0FC9-7AD9-1D02-209B4E56CEE0}"/>
              </a:ext>
            </a:extLst>
          </p:cNvPr>
          <p:cNvSpPr/>
          <p:nvPr/>
        </p:nvSpPr>
        <p:spPr>
          <a:xfrm>
            <a:off x="616444" y="1770515"/>
            <a:ext cx="1991159" cy="488719"/>
          </a:xfrm>
          <a:prstGeom prst="roundRect">
            <a:avLst/>
          </a:prstGeom>
          <a:solidFill>
            <a:srgbClr val="CE2130"/>
          </a:solidFill>
          <a:ln w="25400" cap="flat" cmpd="sng" algn="ctr">
            <a:solidFill>
              <a:srgbClr val="CE2130">
                <a:shade val="50000"/>
              </a:srgbClr>
            </a:solidFill>
            <a:prstDash val="solid"/>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rPr>
              <a:t>1st line maintenance</a:t>
            </a:r>
          </a:p>
        </p:txBody>
      </p:sp>
      <p:sp>
        <p:nvSpPr>
          <p:cNvPr id="25" name="Rectangle 24">
            <a:extLst>
              <a:ext uri="{FF2B5EF4-FFF2-40B4-BE49-F238E27FC236}">
                <a16:creationId xmlns:a16="http://schemas.microsoft.com/office/drawing/2014/main" id="{4EF523B4-9125-DBA3-8BA5-D33363C883F3}"/>
              </a:ext>
            </a:extLst>
          </p:cNvPr>
          <p:cNvSpPr/>
          <p:nvPr/>
        </p:nvSpPr>
        <p:spPr>
          <a:xfrm>
            <a:off x="3162325" y="1867437"/>
            <a:ext cx="2373978" cy="398827"/>
          </a:xfrm>
          <a:prstGeom prst="rect">
            <a:avLst/>
          </a:prstGeom>
          <a:solidFill>
            <a:schemeClr val="accent4"/>
          </a:solidFill>
          <a:ln w="25400" cap="flat" cmpd="sng" algn="ctr">
            <a:solidFill>
              <a:schemeClr val="accent4"/>
            </a:solidFill>
            <a:prstDash val="dash"/>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Palbociclib + ET + HP</a:t>
            </a:r>
          </a:p>
        </p:txBody>
      </p:sp>
      <p:sp>
        <p:nvSpPr>
          <p:cNvPr id="26" name="TextBox 25">
            <a:extLst>
              <a:ext uri="{FF2B5EF4-FFF2-40B4-BE49-F238E27FC236}">
                <a16:creationId xmlns:a16="http://schemas.microsoft.com/office/drawing/2014/main" id="{8B6EABB7-84AF-018D-60B6-49CC8BEB65D5}"/>
              </a:ext>
            </a:extLst>
          </p:cNvPr>
          <p:cNvSpPr txBox="1"/>
          <p:nvPr/>
        </p:nvSpPr>
        <p:spPr>
          <a:xfrm>
            <a:off x="8472196" y="6323568"/>
            <a:ext cx="261642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2060"/>
                </a:solidFill>
                <a:effectLst/>
                <a:uLnTx/>
                <a:uFillTx/>
                <a:latin typeface="Arial" panose="020B0604020202020204"/>
                <a:ea typeface="+mn-ea"/>
                <a:cs typeface="+mn-cs"/>
              </a:rPr>
              <a:t>HP: trastuzumab+ pertuzumab</a:t>
            </a:r>
          </a:p>
        </p:txBody>
      </p:sp>
      <p:cxnSp>
        <p:nvCxnSpPr>
          <p:cNvPr id="27" name="Straight Arrow Connector 26">
            <a:extLst>
              <a:ext uri="{FF2B5EF4-FFF2-40B4-BE49-F238E27FC236}">
                <a16:creationId xmlns:a16="http://schemas.microsoft.com/office/drawing/2014/main" id="{4E4431F6-B8EE-5208-032E-589EAC6E9B43}"/>
              </a:ext>
            </a:extLst>
          </p:cNvPr>
          <p:cNvCxnSpPr>
            <a:cxnSpLocks/>
          </p:cNvCxnSpPr>
          <p:nvPr/>
        </p:nvCxnSpPr>
        <p:spPr>
          <a:xfrm>
            <a:off x="5660945" y="3241791"/>
            <a:ext cx="0" cy="480194"/>
          </a:xfrm>
          <a:prstGeom prst="straightConnector1">
            <a:avLst/>
          </a:prstGeom>
          <a:noFill/>
          <a:ln w="38100" cap="flat" cmpd="sng" algn="ctr">
            <a:solidFill>
              <a:srgbClr val="002060"/>
            </a:solidFill>
            <a:prstDash val="solid"/>
            <a:tailEnd type="triangle"/>
          </a:ln>
          <a:effectLst/>
        </p:spPr>
      </p:cxnSp>
      <p:sp>
        <p:nvSpPr>
          <p:cNvPr id="28" name="TextBox 27">
            <a:extLst>
              <a:ext uri="{FF2B5EF4-FFF2-40B4-BE49-F238E27FC236}">
                <a16:creationId xmlns:a16="http://schemas.microsoft.com/office/drawing/2014/main" id="{44CB59D6-6574-DF77-4605-BC06B6AB3D4B}"/>
              </a:ext>
            </a:extLst>
          </p:cNvPr>
          <p:cNvSpPr txBox="1"/>
          <p:nvPr/>
        </p:nvSpPr>
        <p:spPr>
          <a:xfrm>
            <a:off x="8402468" y="2287891"/>
            <a:ext cx="3320140" cy="1323439"/>
          </a:xfrm>
          <a:prstGeom prst="rect">
            <a:avLst/>
          </a:prstGeom>
          <a:solidFill>
            <a:schemeClr val="accent2">
              <a:lumMod val="40000"/>
              <a:lumOff val="6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Choice of treatment depends 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HR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Brain metastases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PIK3CA mutations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002060"/>
                </a:solidFill>
                <a:effectLst/>
                <a:uLnTx/>
                <a:uFillTx/>
                <a:latin typeface="Arial" panose="020B0604020202020204"/>
                <a:ea typeface="+mn-ea"/>
                <a:cs typeface="+mn-cs"/>
              </a:rPr>
              <a:t>Patient comorbidities</a:t>
            </a:r>
          </a:p>
        </p:txBody>
      </p:sp>
      <p:sp>
        <p:nvSpPr>
          <p:cNvPr id="29" name="Rectangle 28">
            <a:extLst>
              <a:ext uri="{FF2B5EF4-FFF2-40B4-BE49-F238E27FC236}">
                <a16:creationId xmlns:a16="http://schemas.microsoft.com/office/drawing/2014/main" id="{DE138282-38EE-9E0F-693E-7B50B52D21C0}"/>
              </a:ext>
            </a:extLst>
          </p:cNvPr>
          <p:cNvSpPr/>
          <p:nvPr/>
        </p:nvSpPr>
        <p:spPr>
          <a:xfrm>
            <a:off x="5689520" y="1868838"/>
            <a:ext cx="2373978" cy="398827"/>
          </a:xfrm>
          <a:prstGeom prst="rect">
            <a:avLst/>
          </a:prstGeom>
          <a:solidFill>
            <a:schemeClr val="accent4"/>
          </a:solidFill>
          <a:ln w="25400" cap="flat" cmpd="sng" algn="ctr">
            <a:solidFill>
              <a:schemeClr val="accent4"/>
            </a:solidFill>
            <a:prstDash val="dash"/>
          </a:ln>
          <a:effectLst/>
        </p:spPr>
        <p:txBody>
          <a:bodyPr rtlCol="0" anchor="ctr"/>
          <a:lstStyle/>
          <a:p>
            <a:pPr marL="0" marR="0" lvl="0" indent="0" algn="ctr" defTabSz="609036"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Tucatinib + HP</a:t>
            </a:r>
          </a:p>
        </p:txBody>
      </p:sp>
      <p:sp>
        <p:nvSpPr>
          <p:cNvPr id="30" name="TextBox 29">
            <a:extLst>
              <a:ext uri="{FF2B5EF4-FFF2-40B4-BE49-F238E27FC236}">
                <a16:creationId xmlns:a16="http://schemas.microsoft.com/office/drawing/2014/main" id="{5F24353D-FCD1-65EF-5962-3FA678DF9819}"/>
              </a:ext>
            </a:extLst>
          </p:cNvPr>
          <p:cNvSpPr txBox="1"/>
          <p:nvPr/>
        </p:nvSpPr>
        <p:spPr>
          <a:xfrm>
            <a:off x="8472196" y="4899007"/>
            <a:ext cx="2672526" cy="646331"/>
          </a:xfrm>
          <a:prstGeom prst="rect">
            <a:avLst/>
          </a:prstGeom>
          <a:solidFill>
            <a:srgbClr val="FFFF0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Clinical trials continue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rPr>
              <a:t>remain an option!</a:t>
            </a:r>
          </a:p>
        </p:txBody>
      </p:sp>
    </p:spTree>
    <p:extLst>
      <p:ext uri="{BB962C8B-B14F-4D97-AF65-F5344CB8AC3E}">
        <p14:creationId xmlns:p14="http://schemas.microsoft.com/office/powerpoint/2010/main" val="210412991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F4B2-5822-0F02-F964-2DBEF74DEEDC}"/>
              </a:ext>
            </a:extLst>
          </p:cNvPr>
          <p:cNvSpPr>
            <a:spLocks noGrp="1"/>
          </p:cNvSpPr>
          <p:nvPr>
            <p:ph type="title"/>
          </p:nvPr>
        </p:nvSpPr>
        <p:spPr/>
        <p:txBody>
          <a:bodyPr/>
          <a:lstStyle/>
          <a:p>
            <a:r>
              <a:rPr lang="en-US" dirty="0"/>
              <a:t>HER2 mutant MBC</a:t>
            </a:r>
          </a:p>
        </p:txBody>
      </p:sp>
      <p:sp>
        <p:nvSpPr>
          <p:cNvPr id="3" name="Content Placeholder 2">
            <a:extLst>
              <a:ext uri="{FF2B5EF4-FFF2-40B4-BE49-F238E27FC236}">
                <a16:creationId xmlns:a16="http://schemas.microsoft.com/office/drawing/2014/main" id="{7412F17D-CAF4-2C16-B1A5-C7F33D5FCDCA}"/>
              </a:ext>
            </a:extLst>
          </p:cNvPr>
          <p:cNvSpPr>
            <a:spLocks noGrp="1"/>
          </p:cNvSpPr>
          <p:nvPr>
            <p:ph idx="1"/>
          </p:nvPr>
        </p:nvSpPr>
        <p:spPr>
          <a:xfrm>
            <a:off x="421340" y="1402566"/>
            <a:ext cx="11344835" cy="2768217"/>
          </a:xfrm>
        </p:spPr>
        <p:txBody>
          <a:bodyPr/>
          <a:lstStyle/>
          <a:p>
            <a:pPr marL="342900" lvl="0" indent="-342900">
              <a:buFont typeface="Arial" panose="020B0604020202020204" pitchFamily="34" charset="0"/>
              <a:buChar char="•"/>
            </a:pPr>
            <a:r>
              <a:rPr lang="en-US" sz="2000" b="0" dirty="0">
                <a:solidFill>
                  <a:srgbClr val="002060"/>
                </a:solidFill>
              </a:rPr>
              <a:t>HER2‑mutant MBC is clinically actionable and biologically distinct from HER2 amplification</a:t>
            </a:r>
          </a:p>
          <a:p>
            <a:pPr marL="342900" lvl="0" indent="-342900">
              <a:buFont typeface="Arial" panose="020B0604020202020204" pitchFamily="34" charset="0"/>
              <a:buChar char="•"/>
            </a:pPr>
            <a:endParaRPr lang="en-US" sz="2000" b="0" dirty="0">
              <a:solidFill>
                <a:srgbClr val="002060"/>
              </a:solidFill>
            </a:endParaRPr>
          </a:p>
          <a:p>
            <a:pPr marL="342900" indent="-342900">
              <a:buFont typeface="Arial" panose="020B0604020202020204" pitchFamily="34" charset="0"/>
              <a:buChar char="•"/>
            </a:pPr>
            <a:r>
              <a:rPr lang="en-US" sz="2000" b="0" dirty="0">
                <a:solidFill>
                  <a:srgbClr val="002060"/>
                </a:solidFill>
              </a:rPr>
              <a:t>Neratinib‑based regimens are active in HR+/HER2+ MBC and </a:t>
            </a:r>
            <a:r>
              <a:rPr lang="en-US" sz="2000" b="0" dirty="0" err="1">
                <a:solidFill>
                  <a:srgbClr val="002060"/>
                </a:solidFill>
              </a:rPr>
              <a:t>mTNBC</a:t>
            </a:r>
            <a:r>
              <a:rPr lang="en-US" sz="2000" b="0" dirty="0">
                <a:solidFill>
                  <a:srgbClr val="002060"/>
                </a:solidFill>
              </a:rPr>
              <a:t>*</a:t>
            </a:r>
          </a:p>
          <a:p>
            <a:pPr marL="342900" indent="-342900">
              <a:buFont typeface="Arial" panose="020B0604020202020204" pitchFamily="34" charset="0"/>
              <a:buChar char="•"/>
            </a:pPr>
            <a:endParaRPr lang="en-US" sz="2000" b="0" dirty="0">
              <a:solidFill>
                <a:srgbClr val="002060"/>
              </a:solidFill>
            </a:endParaRPr>
          </a:p>
          <a:p>
            <a:pPr marL="342900" lvl="0" indent="-342900">
              <a:buFont typeface="Arial" panose="020B0604020202020204" pitchFamily="34" charset="0"/>
              <a:buChar char="•"/>
            </a:pPr>
            <a:r>
              <a:rPr lang="en-US" sz="2000" b="0" dirty="0">
                <a:solidFill>
                  <a:srgbClr val="002060"/>
                </a:solidFill>
              </a:rPr>
              <a:t>Tucatinib + trastuzumab shows the most compelling efficacy</a:t>
            </a:r>
          </a:p>
          <a:p>
            <a:pPr marL="342900" lvl="0" indent="-342900">
              <a:buFont typeface="Arial" panose="020B0604020202020204" pitchFamily="34" charset="0"/>
              <a:buChar char="•"/>
            </a:pPr>
            <a:endParaRPr lang="en-US" sz="2000" b="0" dirty="0">
              <a:solidFill>
                <a:srgbClr val="002060"/>
              </a:solidFill>
            </a:endParaRPr>
          </a:p>
          <a:p>
            <a:pPr marL="342900" lvl="0" indent="-342900">
              <a:buFont typeface="Arial" panose="020B0604020202020204" pitchFamily="34" charset="0"/>
              <a:buChar char="•"/>
            </a:pPr>
            <a:r>
              <a:rPr lang="en-US" sz="2000" b="0" dirty="0">
                <a:solidFill>
                  <a:srgbClr val="002060"/>
                </a:solidFill>
              </a:rPr>
              <a:t> Enrollment in clinical trials evaluating novel therapies remains a good option for these patients</a:t>
            </a:r>
          </a:p>
          <a:p>
            <a:pPr marL="342900" lvl="0" indent="-342900">
              <a:buFont typeface="Arial" panose="020B0604020202020204" pitchFamily="34" charset="0"/>
              <a:buChar char="•"/>
            </a:pPr>
            <a:endParaRPr lang="en-US" sz="2000" b="0" dirty="0">
              <a:solidFill>
                <a:srgbClr val="002060"/>
              </a:solidFill>
            </a:endParaRPr>
          </a:p>
        </p:txBody>
      </p:sp>
      <p:sp>
        <p:nvSpPr>
          <p:cNvPr id="4" name="TextBox 3">
            <a:extLst>
              <a:ext uri="{FF2B5EF4-FFF2-40B4-BE49-F238E27FC236}">
                <a16:creationId xmlns:a16="http://schemas.microsoft.com/office/drawing/2014/main" id="{366E7845-5D2E-E494-056F-2172321590D6}"/>
              </a:ext>
            </a:extLst>
          </p:cNvPr>
          <p:cNvSpPr txBox="1"/>
          <p:nvPr/>
        </p:nvSpPr>
        <p:spPr>
          <a:xfrm>
            <a:off x="9877661" y="6614160"/>
            <a:ext cx="2314339" cy="243840"/>
          </a:xfrm>
          <a:prstGeom prst="rect">
            <a:avLst/>
          </a:prstGeom>
        </p:spPr>
        <p:txBody>
          <a:bodyPr vert="horz" wrap="none"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*Jhaveri K et al. ASCO 2024</a:t>
            </a:r>
          </a:p>
        </p:txBody>
      </p:sp>
      <p:pic>
        <p:nvPicPr>
          <p:cNvPr id="5" name="Picture 4">
            <a:extLst>
              <a:ext uri="{FF2B5EF4-FFF2-40B4-BE49-F238E27FC236}">
                <a16:creationId xmlns:a16="http://schemas.microsoft.com/office/drawing/2014/main" id="{12A0F6FC-467C-61ED-077E-B6410A33D099}"/>
              </a:ext>
            </a:extLst>
          </p:cNvPr>
          <p:cNvPicPr>
            <a:picLocks noChangeAspect="1"/>
          </p:cNvPicPr>
          <p:nvPr/>
        </p:nvPicPr>
        <p:blipFill>
          <a:blip r:embed="rId3"/>
          <a:stretch>
            <a:fillRect/>
          </a:stretch>
        </p:blipFill>
        <p:spPr>
          <a:xfrm>
            <a:off x="543598" y="6624549"/>
            <a:ext cx="2979432" cy="219857"/>
          </a:xfrm>
          <a:prstGeom prst="rect">
            <a:avLst/>
          </a:prstGeom>
        </p:spPr>
      </p:pic>
    </p:spTree>
    <p:extLst>
      <p:ext uri="{BB962C8B-B14F-4D97-AF65-F5344CB8AC3E}">
        <p14:creationId xmlns:p14="http://schemas.microsoft.com/office/powerpoint/2010/main" val="38617104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828C9-7A93-C411-E637-829A1FD4C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AB8-F522-AB1E-D1B7-90C2FB07441E}"/>
              </a:ext>
            </a:extLst>
          </p:cNvPr>
          <p:cNvSpPr txBox="1">
            <a:spLocks/>
          </p:cNvSpPr>
          <p:nvPr/>
        </p:nvSpPr>
        <p:spPr>
          <a:xfrm>
            <a:off x="2438400" y="2856706"/>
            <a:ext cx="7315200" cy="1143000"/>
          </a:xfrm>
          <a:prstGeom prst="rect">
            <a:avLst/>
          </a:prstGeom>
          <a:solidFill>
            <a:srgbClr val="367BB9"/>
          </a:solidFill>
          <a:ln w="25400">
            <a:solidFill>
              <a:schemeClr val="tx1"/>
            </a:solidFill>
          </a:ln>
          <a:effectLst>
            <a:glow rad="152400">
              <a:schemeClr val="tx1">
                <a:alpha val="10000"/>
              </a:schemeClr>
            </a:glow>
          </a:effectLst>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002656"/>
                </a:solidFill>
                <a:latin typeface="Arial" charset="0"/>
                <a:ea typeface="Arial" charset="0"/>
                <a:cs typeface="Arial" charset="0"/>
              </a:defRPr>
            </a:lvl1pPr>
          </a:lstStyle>
          <a:p>
            <a:pPr marL="0" marR="0" lvl="0" indent="0" algn="ctr" defTabSz="914400" rtl="0" eaLnBrk="0" fontAlgn="auto" latinLnBrk="0" hangingPunct="0">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rPr>
              <a:t>QUESTIONS?</a:t>
            </a:r>
            <a:endParaRPr kumimoji="0" lang="en-US" sz="4000" b="1" i="1" u="none" strike="noStrike" kern="1200" cap="none" spc="0" normalizeH="0" baseline="0" noProof="0" dirty="0">
              <a:ln>
                <a:noFill/>
              </a:ln>
              <a:solidFill>
                <a:prstClr val="white"/>
              </a:solidFill>
              <a:effectLst/>
              <a:uLnTx/>
              <a:uFillTx/>
              <a:latin typeface="Arial" pitchFamily="-1" charset="0"/>
              <a:ea typeface="ＭＳ Ｐゴシック" pitchFamily="-1" charset="-128"/>
              <a:cs typeface="Arial" charset="0"/>
            </a:endParaRPr>
          </a:p>
        </p:txBody>
      </p:sp>
    </p:spTree>
    <p:extLst>
      <p:ext uri="{BB962C8B-B14F-4D97-AF65-F5344CB8AC3E}">
        <p14:creationId xmlns:p14="http://schemas.microsoft.com/office/powerpoint/2010/main" val="21199341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ChangeArrowheads="1"/>
          </p:cNvSpPr>
          <p:nvPr/>
        </p:nvSpPr>
        <p:spPr bwMode="auto">
          <a:xfrm>
            <a:off x="445008" y="497188"/>
            <a:ext cx="11301984" cy="5867400"/>
          </a:xfrm>
          <a:prstGeom prst="rect">
            <a:avLst/>
          </a:prstGeom>
          <a:noFill/>
          <a:ln w="9525">
            <a:noFill/>
            <a:miter lim="800000"/>
            <a:headEnd/>
            <a:tailEnd/>
          </a:ln>
          <a:effectLst>
            <a:prstShdw prst="shdw17" dist="17961" dir="2700000">
              <a:schemeClr val="accent1">
                <a:gamma/>
                <a:shade val="60000"/>
                <a:invGamma/>
                <a:alpha val="74998"/>
              </a:schemeClr>
            </a:prstShdw>
          </a:effectLst>
        </p:spPr>
        <p:txBody>
          <a:bodyPr anchor="ctr"/>
          <a:lstStyle/>
          <a:p>
            <a:pPr marL="0" marR="0" lvl="0" indent="0" algn="ctr" defTabSz="914400" rtl="0" eaLnBrk="0" fontAlgn="auto" latinLnBrk="0" hangingPunct="0">
              <a:lnSpc>
                <a:spcPts val="3100"/>
              </a:lnSpc>
              <a:spcBef>
                <a:spcPts val="0"/>
              </a:spcBef>
              <a:spcAft>
                <a:spcPts val="0"/>
              </a:spcAft>
              <a:buClrTx/>
              <a:buSzTx/>
              <a:buFontTx/>
              <a:buNone/>
              <a:tabLst/>
              <a:defRPr/>
            </a:pP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Thank you for joining us!</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Your feedback is very important to us.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Please complete the survey currently up on the iPads for attendees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in the room and on Zoom for those attending virtually.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The survey will remain open up to 5 minutes after the meeting ends. </a:t>
            </a: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br>
              <a:rPr kumimoji="0" lang="en-US" sz="2500" b="1" i="0"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sng"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To Claim CME, NCPD </a:t>
            </a:r>
            <a:r>
              <a:rPr kumimoji="0" lang="en-US" sz="2500" b="1" i="1" u="sng" strike="noStrike" kern="1200" cap="none" spc="0" normalizeH="0" baseline="0" noProof="0">
                <a:ln>
                  <a:noFill/>
                </a:ln>
                <a:solidFill>
                  <a:srgbClr val="002656"/>
                </a:solidFill>
                <a:effectLst/>
                <a:uLnTx/>
                <a:uFillTx/>
                <a:latin typeface="Arial" pitchFamily="-1" charset="0"/>
                <a:ea typeface="ＭＳ Ｐゴシック" pitchFamily="-1" charset="-128"/>
                <a:cs typeface="+mn-cs"/>
              </a:rPr>
              <a:t>or ACPE Credit</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In-person attendees: Please refer to the program syllabus </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for the CME credit link or QR code. </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Online/Zoom attendees: The CME credit link </a:t>
            </a:r>
            <a:b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br>
            <a:r>
              <a:rPr kumimoji="0" lang="en-US" sz="2500" b="1" i="1" u="none" strike="noStrike" kern="1200" cap="none" spc="0" normalizeH="0" baseline="0" noProof="0" dirty="0">
                <a:ln>
                  <a:noFill/>
                </a:ln>
                <a:solidFill>
                  <a:srgbClr val="002656"/>
                </a:solidFill>
                <a:effectLst/>
                <a:uLnTx/>
                <a:uFillTx/>
                <a:latin typeface="Arial" pitchFamily="-1" charset="0"/>
                <a:ea typeface="ＭＳ Ｐゴシック" pitchFamily="-1" charset="-128"/>
                <a:cs typeface="+mn-cs"/>
              </a:rPr>
              <a:t>is posted in the chat room.</a:t>
            </a:r>
          </a:p>
        </p:txBody>
      </p:sp>
    </p:spTree>
    <p:extLst>
      <p:ext uri="{BB962C8B-B14F-4D97-AF65-F5344CB8AC3E}">
        <p14:creationId xmlns:p14="http://schemas.microsoft.com/office/powerpoint/2010/main" val="32878605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KPICLOCKTEMPLATE" val="true"/>
  <p:tag name="KPISTOPSPOLLING" val="true"/>
</p:tagLst>
</file>

<file path=ppt/tags/tag5.xml><?xml version="1.0" encoding="utf-8"?>
<p:tagLst xmlns:a="http://schemas.openxmlformats.org/drawingml/2006/main" xmlns:r="http://schemas.openxmlformats.org/officeDocument/2006/relationships" xmlns:p="http://schemas.openxmlformats.org/presentationml/2006/main">
  <p:tag name="KPI_HAS_CHART" val="false"/>
</p:tagLst>
</file>

<file path=ppt/tags/tag6.xml><?xml version="1.0" encoding="utf-8"?>
<p:tagLst xmlns:a="http://schemas.openxmlformats.org/drawingml/2006/main" xmlns:r="http://schemas.openxmlformats.org/officeDocument/2006/relationships" xmlns:p="http://schemas.openxmlformats.org/presentationml/2006/main">
  <p:tag name="VISIBLE" val="0"/>
</p:tagLst>
</file>

<file path=ppt/tags/tag7.xml><?xml version="1.0" encoding="utf-8"?>
<p:tagLst xmlns:a="http://schemas.openxmlformats.org/drawingml/2006/main" xmlns:r="http://schemas.openxmlformats.org/officeDocument/2006/relationships" xmlns:p="http://schemas.openxmlformats.org/presentationml/2006/main">
  <p:tag name="VISIBLE" val="0"/>
</p:tagLst>
</file>

<file path=ppt/tags/tag8.xml><?xml version="1.0" encoding="utf-8"?>
<p:tagLst xmlns:a="http://schemas.openxmlformats.org/drawingml/2006/main" xmlns:r="http://schemas.openxmlformats.org/officeDocument/2006/relationships" xmlns:p="http://schemas.openxmlformats.org/presentationml/2006/main">
  <p:tag name="KPI_HAS_CHART" val="false"/>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9_Office Theme">
  <a:themeElements>
    <a:clrScheme name="T-DXd">
      <a:dk1>
        <a:sysClr val="windowText" lastClr="000000"/>
      </a:dk1>
      <a:lt1>
        <a:sysClr val="window" lastClr="FFFFFF"/>
      </a:lt1>
      <a:dk2>
        <a:srgbClr val="125AA2"/>
      </a:dk2>
      <a:lt2>
        <a:srgbClr val="F1F1F2"/>
      </a:lt2>
      <a:accent1>
        <a:srgbClr val="80BE46"/>
      </a:accent1>
      <a:accent2>
        <a:srgbClr val="F0AB00"/>
      </a:accent2>
      <a:accent3>
        <a:srgbClr val="5ABBF3"/>
      </a:accent3>
      <a:accent4>
        <a:srgbClr val="A1A0A4"/>
      </a:accent4>
      <a:accent5>
        <a:srgbClr val="E100A3"/>
      </a:accent5>
      <a:accent6>
        <a:srgbClr val="78777C"/>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3_Office Theme">
  <a:themeElements>
    <a:clrScheme name="Custom 2">
      <a:dk1>
        <a:srgbClr val="000000"/>
      </a:dk1>
      <a:lt1>
        <a:sysClr val="window" lastClr="FFFFFF"/>
      </a:lt1>
      <a:dk2>
        <a:srgbClr val="09345A"/>
      </a:dk2>
      <a:lt2>
        <a:srgbClr val="F0F0F4"/>
      </a:lt2>
      <a:accent1>
        <a:srgbClr val="09345A"/>
      </a:accent1>
      <a:accent2>
        <a:srgbClr val="1168B3"/>
      </a:accent2>
      <a:accent3>
        <a:srgbClr val="D77624"/>
      </a:accent3>
      <a:accent4>
        <a:srgbClr val="0C813D"/>
      </a:accent4>
      <a:accent5>
        <a:srgbClr val="5C1867"/>
      </a:accent5>
      <a:accent6>
        <a:srgbClr val="510B11"/>
      </a:accent6>
      <a:hlink>
        <a:srgbClr val="00689E"/>
      </a:hlink>
      <a:folHlink>
        <a:srgbClr val="007A4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19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0_Office Theme">
  <a:themeElements>
    <a:clrScheme name="Custom 2">
      <a:dk1>
        <a:srgbClr val="000000"/>
      </a:dk1>
      <a:lt1>
        <a:sysClr val="window" lastClr="FFFFFF"/>
      </a:lt1>
      <a:dk2>
        <a:srgbClr val="09345A"/>
      </a:dk2>
      <a:lt2>
        <a:srgbClr val="F0F0F4"/>
      </a:lt2>
      <a:accent1>
        <a:srgbClr val="09345A"/>
      </a:accent1>
      <a:accent2>
        <a:srgbClr val="1168B3"/>
      </a:accent2>
      <a:accent3>
        <a:srgbClr val="D77624"/>
      </a:accent3>
      <a:accent4>
        <a:srgbClr val="0C813D"/>
      </a:accent4>
      <a:accent5>
        <a:srgbClr val="5C1867"/>
      </a:accent5>
      <a:accent6>
        <a:srgbClr val="510B11"/>
      </a:accent6>
      <a:hlink>
        <a:srgbClr val="00689E"/>
      </a:hlink>
      <a:folHlink>
        <a:srgbClr val="007A4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6_Office Theme">
  <a:themeElements>
    <a:clrScheme name="Custom 2">
      <a:dk1>
        <a:srgbClr val="000000"/>
      </a:dk1>
      <a:lt1>
        <a:sysClr val="window" lastClr="FFFFFF"/>
      </a:lt1>
      <a:dk2>
        <a:srgbClr val="09345A"/>
      </a:dk2>
      <a:lt2>
        <a:srgbClr val="F0F0F4"/>
      </a:lt2>
      <a:accent1>
        <a:srgbClr val="09345A"/>
      </a:accent1>
      <a:accent2>
        <a:srgbClr val="1168B3"/>
      </a:accent2>
      <a:accent3>
        <a:srgbClr val="D77624"/>
      </a:accent3>
      <a:accent4>
        <a:srgbClr val="0C813D"/>
      </a:accent4>
      <a:accent5>
        <a:srgbClr val="5C1867"/>
      </a:accent5>
      <a:accent6>
        <a:srgbClr val="510B11"/>
      </a:accent6>
      <a:hlink>
        <a:srgbClr val="00689E"/>
      </a:hlink>
      <a:folHlink>
        <a:srgbClr val="007A4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CRI template slide set">
  <a:themeElements>
    <a:clrScheme name="SCRI Custom 1">
      <a:dk1>
        <a:srgbClr val="295698"/>
      </a:dk1>
      <a:lt1>
        <a:srgbClr val="FFFFFF"/>
      </a:lt1>
      <a:dk2>
        <a:srgbClr val="295698"/>
      </a:dk2>
      <a:lt2>
        <a:srgbClr val="0C2340"/>
      </a:lt2>
      <a:accent1>
        <a:srgbClr val="0089CA"/>
      </a:accent1>
      <a:accent2>
        <a:srgbClr val="AFDFE1"/>
      </a:accent2>
      <a:accent3>
        <a:srgbClr val="EAD922"/>
      </a:accent3>
      <a:accent4>
        <a:srgbClr val="EC7625"/>
      </a:accent4>
      <a:accent5>
        <a:srgbClr val="009490"/>
      </a:accent5>
      <a:accent6>
        <a:srgbClr val="637592"/>
      </a:accent6>
      <a:hlink>
        <a:srgbClr val="0089CA"/>
      </a:hlink>
      <a:folHlink>
        <a:srgbClr val="0089C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dirty="0"/>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CRI template slide set" id="{A20429FA-87AF-44B9-9C14-555108681519}" vid="{B72A1AD3-1FB6-4B36-AAF5-2139B9A7ABAA}"/>
    </a:ext>
  </a:extLst>
</a:theme>
</file>

<file path=ppt/theme/theme13.xml><?xml version="1.0" encoding="utf-8"?>
<a:theme xmlns:a="http://schemas.openxmlformats.org/drawingml/2006/main" name="SCRI and SMO Theme">
  <a:themeElements>
    <a:clrScheme name="SCRI Color Theme">
      <a:dk1>
        <a:srgbClr val="285698"/>
      </a:dk1>
      <a:lt1>
        <a:srgbClr val="FFFFFF"/>
      </a:lt1>
      <a:dk2>
        <a:srgbClr val="285698"/>
      </a:dk2>
      <a:lt2>
        <a:srgbClr val="FFFFFF"/>
      </a:lt2>
      <a:accent1>
        <a:srgbClr val="0089CA"/>
      </a:accent1>
      <a:accent2>
        <a:srgbClr val="AFDFE1"/>
      </a:accent2>
      <a:accent3>
        <a:srgbClr val="EAD922"/>
      </a:accent3>
      <a:accent4>
        <a:srgbClr val="EC7624"/>
      </a:accent4>
      <a:accent5>
        <a:srgbClr val="009390"/>
      </a:accent5>
      <a:accent6>
        <a:srgbClr val="637592"/>
      </a:accent6>
      <a:hlink>
        <a:srgbClr val="0089CA"/>
      </a:hlink>
      <a:folHlink>
        <a:srgbClr val="008AC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dirty="0"/>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CRI and SMO Theme">
  <a:themeElements>
    <a:clrScheme name="SCRI Color Theme">
      <a:dk1>
        <a:srgbClr val="285698"/>
      </a:dk1>
      <a:lt1>
        <a:srgbClr val="FFFFFF"/>
      </a:lt1>
      <a:dk2>
        <a:srgbClr val="285698"/>
      </a:dk2>
      <a:lt2>
        <a:srgbClr val="FFFFFF"/>
      </a:lt2>
      <a:accent1>
        <a:srgbClr val="0089CA"/>
      </a:accent1>
      <a:accent2>
        <a:srgbClr val="AFDFE1"/>
      </a:accent2>
      <a:accent3>
        <a:srgbClr val="EAD922"/>
      </a:accent3>
      <a:accent4>
        <a:srgbClr val="EC7624"/>
      </a:accent4>
      <a:accent5>
        <a:srgbClr val="009390"/>
      </a:accent5>
      <a:accent6>
        <a:srgbClr val="637592"/>
      </a:accent6>
      <a:hlink>
        <a:srgbClr val="0089CA"/>
      </a:hlink>
      <a:folHlink>
        <a:srgbClr val="008AC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dirty="0"/>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6.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spDef>
    <a:lnDef>
      <a:spPr bwMode="auto">
        <a:xfrm>
          <a:off x="0" y="0"/>
          <a:ext cx="1" cy="1"/>
        </a:xfrm>
        <a:custGeom>
          <a:avLst/>
          <a:gdLst/>
          <a:ahLst/>
          <a:cxnLst/>
          <a:rect l="0" t="0" r="0" b="0"/>
          <a:pathLst/>
        </a:custGeom>
        <a:solidFill>
          <a:srgbClr val="FFFF0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457200" rtl="0" eaLnBrk="1" fontAlgn="base" latinLnBrk="0" hangingPunct="0">
          <a:lnSpc>
            <a:spcPct val="93000"/>
          </a:lnSpc>
          <a:spcBef>
            <a:spcPct val="0"/>
          </a:spcBef>
          <a:spcAft>
            <a:spcPct val="0"/>
          </a:spcAft>
          <a:buClr>
            <a:srgbClr val="000000"/>
          </a:buClr>
          <a:buSzPct val="45000"/>
          <a:buFont typeface="Wingdings" pitchFamily="2" charset="2"/>
          <a:buNone/>
          <a:tabLst/>
          <a:defRPr kumimoji="0" lang="en-GB" sz="2400" b="0" i="0" u="none" strike="noStrike" cap="none" normalizeH="0" baseline="0" smtClean="0">
            <a:ln>
              <a:noFill/>
            </a:ln>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9.xml><?xml version="1.0" encoding="utf-8"?>
<a:theme xmlns:a="http://schemas.openxmlformats.org/drawingml/2006/main" name="1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Pan">
  <a:themeElements>
    <a:clrScheme name="Custom 58">
      <a:dk1>
        <a:srgbClr val="54565B"/>
      </a:dk1>
      <a:lt1>
        <a:srgbClr val="FFFFFF"/>
      </a:lt1>
      <a:dk2>
        <a:srgbClr val="333333"/>
      </a:dk2>
      <a:lt2>
        <a:srgbClr val="626464"/>
      </a:lt2>
      <a:accent1>
        <a:srgbClr val="D7003A"/>
      </a:accent1>
      <a:accent2>
        <a:srgbClr val="333333"/>
      </a:accent2>
      <a:accent3>
        <a:srgbClr val="000066"/>
      </a:accent3>
      <a:accent4>
        <a:srgbClr val="996699"/>
      </a:accent4>
      <a:accent5>
        <a:srgbClr val="CC3300"/>
      </a:accent5>
      <a:accent6>
        <a:srgbClr val="CC9900"/>
      </a:accent6>
      <a:hlink>
        <a:srgbClr val="000066"/>
      </a:hlink>
      <a:folHlink>
        <a:srgbClr val="33339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Winship Title Slides, Section Headers and Mission Statement ">
  <a:themeElements>
    <a:clrScheme name="Office">
      <a:dk1>
        <a:sysClr val="windowText" lastClr="000000"/>
      </a:dk1>
      <a:lt1>
        <a:sysClr val="window" lastClr="FFFFFF"/>
      </a:lt1>
      <a:dk2>
        <a:srgbClr val="44546A"/>
      </a:dk2>
      <a:lt2>
        <a:srgbClr val="E7E6E6"/>
      </a:lt2>
      <a:accent1>
        <a:srgbClr val="012169"/>
      </a:accent1>
      <a:accent2>
        <a:srgbClr val="0033A0"/>
      </a:accent2>
      <a:accent3>
        <a:srgbClr val="007DBA"/>
      </a:accent3>
      <a:accent4>
        <a:srgbClr val="F2A900"/>
      </a:accent4>
      <a:accent5>
        <a:srgbClr val="B58500"/>
      </a:accent5>
      <a:accent6>
        <a:srgbClr val="00AEEF"/>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w="19050">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905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buClr>
            <a:schemeClr val="accent3"/>
          </a:buClr>
          <a:defRPr sz="1400"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9">
    <a:dk1>
      <a:srgbClr val="54565B"/>
    </a:dk1>
    <a:lt1>
      <a:srgbClr val="FFFFFF"/>
    </a:lt1>
    <a:dk2>
      <a:srgbClr val="C50E3C"/>
    </a:dk2>
    <a:lt2>
      <a:srgbClr val="C6CAC6"/>
    </a:lt2>
    <a:accent1>
      <a:srgbClr val="203661"/>
    </a:accent1>
    <a:accent2>
      <a:srgbClr val="3C587F"/>
    </a:accent2>
    <a:accent3>
      <a:srgbClr val="8DC1C5"/>
    </a:accent3>
    <a:accent4>
      <a:srgbClr val="688C38"/>
    </a:accent4>
    <a:accent5>
      <a:srgbClr val="AEB618"/>
    </a:accent5>
    <a:accent6>
      <a:srgbClr val="000000"/>
    </a:accent6>
    <a:hlink>
      <a:srgbClr val="3A6C8A"/>
    </a:hlink>
    <a:folHlink>
      <a:srgbClr val="8F7F9E"/>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Custom 19">
    <a:dk1>
      <a:srgbClr val="54565B"/>
    </a:dk1>
    <a:lt1>
      <a:srgbClr val="FFFFFF"/>
    </a:lt1>
    <a:dk2>
      <a:srgbClr val="C50E3C"/>
    </a:dk2>
    <a:lt2>
      <a:srgbClr val="C6CAC6"/>
    </a:lt2>
    <a:accent1>
      <a:srgbClr val="203661"/>
    </a:accent1>
    <a:accent2>
      <a:srgbClr val="3C587F"/>
    </a:accent2>
    <a:accent3>
      <a:srgbClr val="8DC1C5"/>
    </a:accent3>
    <a:accent4>
      <a:srgbClr val="688C38"/>
    </a:accent4>
    <a:accent5>
      <a:srgbClr val="AEB618"/>
    </a:accent5>
    <a:accent6>
      <a:srgbClr val="000000"/>
    </a:accent6>
    <a:hlink>
      <a:srgbClr val="3A6C8A"/>
    </a:hlink>
    <a:folHlink>
      <a:srgbClr val="8F7F9E"/>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ermissiontowrite_x003f_ xmlns="7d689f85-9540-4145-9f5c-6f24686bb201">true</Permissiontowrite_x003f_>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56CFF285B972B489588099F06F32541" ma:contentTypeVersion="15" ma:contentTypeDescription="Create a new document." ma:contentTypeScope="" ma:versionID="a2809c8ac531a7085c3080229f292341">
  <xsd:schema xmlns:xsd="http://www.w3.org/2001/XMLSchema" xmlns:xs="http://www.w3.org/2001/XMLSchema" xmlns:p="http://schemas.microsoft.com/office/2006/metadata/properties" xmlns:ns2="7d689f85-9540-4145-9f5c-6f24686bb201" xmlns:ns3="f06c4294-987e-46bd-a550-858175ea534c" targetNamespace="http://schemas.microsoft.com/office/2006/metadata/properties" ma:root="true" ma:fieldsID="20e675f533239d8312ba5d43e82f8aa9" ns2:_="" ns3:_="">
    <xsd:import namespace="7d689f85-9540-4145-9f5c-6f24686bb201"/>
    <xsd:import namespace="f06c4294-987e-46bd-a550-858175ea534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element ref="ns2:MediaServiceGenerationTime" minOccurs="0"/>
                <xsd:element ref="ns2:MediaServiceEventHashCode" minOccurs="0"/>
                <xsd:element ref="ns2:MediaLengthInSeconds" minOccurs="0"/>
                <xsd:element ref="ns2:Permissiontowrite_x003f_"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89f85-9540-4145-9f5c-6f24686bb2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Permissiontowrite_x003f_" ma:index="21" nillable="true" ma:displayName="Permission to write?" ma:default="1" ma:format="Dropdown" ma:internalName="Permissiontowrite_x003f_">
      <xsd:simpleType>
        <xsd:restriction base="dms:Boolean"/>
      </xsd:simple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06c4294-987e-46bd-a550-858175ea534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F894BD-268E-419E-A26E-DD2327395C3A}">
  <ds:schemaRefs>
    <ds:schemaRef ds:uri="http://schemas.microsoft.com/sharepoint/v3/contenttype/forms"/>
  </ds:schemaRefs>
</ds:datastoreItem>
</file>

<file path=customXml/itemProps2.xml><?xml version="1.0" encoding="utf-8"?>
<ds:datastoreItem xmlns:ds="http://schemas.openxmlformats.org/officeDocument/2006/customXml" ds:itemID="{8543F5AC-B49F-4106-80AC-E9EE3F993834}">
  <ds:schemaRefs>
    <ds:schemaRef ds:uri="http://schemas.microsoft.com/office/2006/metadata/properties"/>
    <ds:schemaRef ds:uri="http://schemas.microsoft.com/office/infopath/2007/PartnerControls"/>
    <ds:schemaRef ds:uri="7d689f85-9540-4145-9f5c-6f24686bb201"/>
  </ds:schemaRefs>
</ds:datastoreItem>
</file>

<file path=customXml/itemProps3.xml><?xml version="1.0" encoding="utf-8"?>
<ds:datastoreItem xmlns:ds="http://schemas.openxmlformats.org/officeDocument/2006/customXml" ds:itemID="{86B0F62C-43BB-42CB-BF3C-68EA977E49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d689f85-9540-4145-9f5c-6f24686bb201"/>
    <ds:schemaRef ds:uri="f06c4294-987e-46bd-a550-858175ea53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634</TotalTime>
  <Words>13179</Words>
  <Application>Microsoft Macintosh PowerPoint</Application>
  <PresentationFormat>Widescreen</PresentationFormat>
  <Paragraphs>2256</Paragraphs>
  <Slides>127</Slides>
  <Notes>122</Notes>
  <HiddenSlides>0</HiddenSlides>
  <MMClips>0</MMClips>
  <ScaleCrop>false</ScaleCrop>
  <HeadingPairs>
    <vt:vector size="6" baseType="variant">
      <vt:variant>
        <vt:lpstr>Fonts Used</vt:lpstr>
      </vt:variant>
      <vt:variant>
        <vt:i4>18</vt:i4>
      </vt:variant>
      <vt:variant>
        <vt:lpstr>Theme</vt:lpstr>
      </vt:variant>
      <vt:variant>
        <vt:i4>22</vt:i4>
      </vt:variant>
      <vt:variant>
        <vt:lpstr>Slide Titles</vt:lpstr>
      </vt:variant>
      <vt:variant>
        <vt:i4>127</vt:i4>
      </vt:variant>
    </vt:vector>
  </HeadingPairs>
  <TitlesOfParts>
    <vt:vector size="167" baseType="lpstr">
      <vt:lpstr>Aptos</vt:lpstr>
      <vt:lpstr>Aptos Display</vt:lpstr>
      <vt:lpstr>Arial</vt:lpstr>
      <vt:lpstr>Arial Black</vt:lpstr>
      <vt:lpstr>Arial Narrow</vt:lpstr>
      <vt:lpstr>Arial Narrow Bold</vt:lpstr>
      <vt:lpstr>Arial Narrow Regular</vt:lpstr>
      <vt:lpstr>Calibri</vt:lpstr>
      <vt:lpstr>Calibri Light</vt:lpstr>
      <vt:lpstr>Courier New</vt:lpstr>
      <vt:lpstr>Franklin Gothic Book</vt:lpstr>
      <vt:lpstr>Franklin Gothic Medium Cond</vt:lpstr>
      <vt:lpstr>Helvetica</vt:lpstr>
      <vt:lpstr>Lucida Grande</vt:lpstr>
      <vt:lpstr>Symbol</vt:lpstr>
      <vt:lpstr>Times New Roman</vt:lpstr>
      <vt:lpstr>Wingdings</vt:lpstr>
      <vt:lpstr>Wingdings 2</vt:lpstr>
      <vt:lpstr>Office Theme</vt:lpstr>
      <vt:lpstr>4_Office Theme</vt:lpstr>
      <vt:lpstr>1_Office Theme</vt:lpstr>
      <vt:lpstr>2_Office Theme</vt:lpstr>
      <vt:lpstr>9_Office Theme</vt:lpstr>
      <vt:lpstr>7_Office Theme</vt:lpstr>
      <vt:lpstr>3_Office Theme</vt:lpstr>
      <vt:lpstr>19_Office Theme</vt:lpstr>
      <vt:lpstr>10_Office Theme</vt:lpstr>
      <vt:lpstr>6_Office Theme</vt:lpstr>
      <vt:lpstr>8_Office Theme</vt:lpstr>
      <vt:lpstr>SCRI template slide set</vt:lpstr>
      <vt:lpstr>SCRI and SMO Theme</vt:lpstr>
      <vt:lpstr>4_SCRI and SMO Theme</vt:lpstr>
      <vt:lpstr>5_Office Theme</vt:lpstr>
      <vt:lpstr>3_Default Design</vt:lpstr>
      <vt:lpstr>11_Office Theme</vt:lpstr>
      <vt:lpstr>12_Office Theme</vt:lpstr>
      <vt:lpstr>13_Office Theme</vt:lpstr>
      <vt:lpstr>1_Pan</vt:lpstr>
      <vt:lpstr>Winship Title Slides, Section Headers and Mission Statement </vt:lpstr>
      <vt:lpstr>14_Office Theme</vt:lpstr>
      <vt:lpstr>Module 8: Triple-Negative Breast Cancer (TNBC)</vt:lpstr>
      <vt:lpstr>Faculty</vt:lpstr>
      <vt:lpstr>Module 8: Triple-Negative Breast Cancer (TNBC)</vt:lpstr>
      <vt:lpstr>Module 8: Triple-Negative Breast Cancer (TNBC)</vt:lpstr>
      <vt:lpstr>Current and Emerging Evidence Supporting TROP2-Targeted ADCs in TNBC</vt:lpstr>
      <vt:lpstr>Disclosures</vt:lpstr>
      <vt:lpstr>ADCs: Selective Delivery of Toxic Payload</vt:lpstr>
      <vt:lpstr>Sacituzumab Govitecan (SG): First-in-Class TROP2 ADC </vt:lpstr>
      <vt:lpstr>ASCENT: SG vs Chemotherapy in Previously Treated mTNBC</vt:lpstr>
      <vt:lpstr>PowerPoint Presentation</vt:lpstr>
      <vt:lpstr>ASCENT-03: Sacituzumab Govitecan vs Chemotherapy in Previously Untreated Metastatic TNBC – PFS</vt:lpstr>
      <vt:lpstr>ASCENT-04/KEYNOTE-D19 Study Design</vt:lpstr>
      <vt:lpstr>Progression-Free Survival by BICR</vt:lpstr>
      <vt:lpstr>Slide 10</vt:lpstr>
      <vt:lpstr>Datopotamab Deruxtecan (Dato-DXd)</vt:lpstr>
      <vt:lpstr>TROPION-Breast02: Study Design</vt:lpstr>
      <vt:lpstr>TROPION-Breast02: First-Line Dato-DXd in Locally Recurrent or Metastatic TNBC – PFS</vt:lpstr>
      <vt:lpstr>TROPION-Breast02: Overall Survival</vt:lpstr>
      <vt:lpstr>Sacituzumab Tirumotecan (Sac-TMT)</vt:lpstr>
      <vt:lpstr>OptiTROP-Breast01: Sac-TMT in Previously Treated Locally Recurrent or Metastatic TNBC</vt:lpstr>
      <vt:lpstr>OptiTROP-Breast01: PFS by BICR (Final Analysis)</vt:lpstr>
      <vt:lpstr>Looking Ahead</vt:lpstr>
      <vt:lpstr>Is There a Role for ICI in PDL1-Neg  When Combined With ADC?</vt:lpstr>
      <vt:lpstr>Is There a Role for ICI in PDL1-Neg  When Combined With ADC?</vt:lpstr>
      <vt:lpstr>Mechanism Governing Resistance: Antibody vs Payload</vt:lpstr>
      <vt:lpstr>Implications of Resistance Mechanisms for ADC Sequencing</vt:lpstr>
      <vt:lpstr>Retrospective Data About Sequential Use of Topo1i ADCs</vt:lpstr>
      <vt:lpstr>Retrospective Data About Sequential Use of Topo1i ADCs</vt:lpstr>
      <vt:lpstr>Prospective Trials of Sequential ADCs for HER2- MBC</vt:lpstr>
      <vt:lpstr>Select Ongoing Phase III Trials of TROP2 ADCs as (Neo)Adjuvant Therapy for Localized TNBC</vt:lpstr>
      <vt:lpstr>Select Ongoing Phase III Trials of TROP2 ADCs as (Neo)Adjuvant Therapy for Localized TNBC</vt:lpstr>
      <vt:lpstr>NCCN Guidelines: Recurrent Unresectable or Stage IV TNBC</vt:lpstr>
      <vt:lpstr>PowerPoint Presentation</vt:lpstr>
      <vt:lpstr>Module 8: Triple-Negative Breast Cancer (TNBC)</vt:lpstr>
      <vt:lpstr>Established Treatment Paradigms for Localized and Metastatic TNBC </vt:lpstr>
      <vt:lpstr>Disclosures</vt:lpstr>
      <vt:lpstr>PowerPoint Presentation</vt:lpstr>
      <vt:lpstr>PowerPoint Presentation</vt:lpstr>
      <vt:lpstr>KEYNOTE-522</vt:lpstr>
      <vt:lpstr>ASCENT-04: Progression-Free Survival by BICR</vt:lpstr>
      <vt:lpstr>OlympiA</vt:lpstr>
      <vt:lpstr>PowerPoint Presentation</vt:lpstr>
      <vt:lpstr>PARP Inhibition in gBRCA-Associated mBC </vt:lpstr>
      <vt:lpstr>PARP Inhibition: OS Subgroup Analysis  1L vs 2/3L </vt:lpstr>
      <vt:lpstr>TBCRC 048: Phase II Study of Olaparib for Metastatic Breast Cancer and Mutations in Homologous Recombination-Related Genes </vt:lpstr>
      <vt:lpstr>TBCRC 048: Responses in patients with gPALB2 mutations in cohort 1</vt:lpstr>
      <vt:lpstr>TBCRC 048: Responses primarily in patients with sBRCA1/2m in cohort 2</vt:lpstr>
      <vt:lpstr>TBCRC 048: Meaningful responses seen in patients with sBRCA1/2 mutations</vt:lpstr>
      <vt:lpstr>TBCRC 048: Olaparib Monotherapy in the Germline PALB2 Mutation and Somatic BRCA1/2 Mutation Expansion Cohorts</vt:lpstr>
      <vt:lpstr>ADCs have transformed the treatment landscape in HER2− mBCs,  offering treatment options to patients with previously limited choices </vt:lpstr>
      <vt:lpstr>PowerPoint Presentation</vt:lpstr>
      <vt:lpstr>PowerPoint Presentation</vt:lpstr>
      <vt:lpstr>DESTINY-Breast04: Long-Term Survival in the HR-Negative Cohort</vt:lpstr>
      <vt:lpstr>Sequential T-DXd Post Sacituzumab Govitecan in mTNBC</vt:lpstr>
      <vt:lpstr>Does ADC Target Expression Matter?</vt:lpstr>
      <vt:lpstr>Are we Measuring Target Expression Correctly?</vt:lpstr>
      <vt:lpstr>VEGF/PD1 or VEGF/PDL1 bispecific antibodies</vt:lpstr>
      <vt:lpstr>Izalontamab Brengitecan: EGFR x HER3 Bispecific ADC   </vt:lpstr>
      <vt:lpstr>A Phase 2/3 Trial of Iza-bren vs  Standard-of-care Chemotherapy  </vt:lpstr>
      <vt:lpstr>Emiltatug Ledadotin (Emi-Le): B7H4 ADC</vt:lpstr>
      <vt:lpstr>PowerPoint Presentation</vt:lpstr>
      <vt:lpstr>Module 9: HER2-Positive Breast Cancer</vt:lpstr>
      <vt:lpstr>Faculty</vt:lpstr>
      <vt:lpstr>Module 9: HER2-Positive Breast Cancer</vt:lpstr>
      <vt:lpstr>Module 9: HER2-Positive Breast Cancer</vt:lpstr>
      <vt:lpstr>Considerations in the Care of Patients with  Localized HER2-Positive Breast Cancer (BC)</vt:lpstr>
      <vt:lpstr>PowerPoint Presentation</vt:lpstr>
      <vt:lpstr>Recent Studies for High Risk HER2+ EBC</vt:lpstr>
      <vt:lpstr>PowerPoint Presentation</vt:lpstr>
      <vt:lpstr>PowerPoint Presentation</vt:lpstr>
      <vt:lpstr>neoCARHP Study Design (NCT04858529)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DB-05: First iDFS Events</vt:lpstr>
      <vt:lpstr>PowerPoint Presentation</vt:lpstr>
      <vt:lpstr>PowerPoint Presentation</vt:lpstr>
      <vt:lpstr>ExteNET: pts with HR+ and ≤1 Year from Trastuzumab  (Descriptive Analyses)  (n=1,334)</vt:lpstr>
      <vt:lpstr>exteNET Pts with Residual Disease, HR+, and ≤1 Year from Tras (Exploratory Analyses)  (n=295) </vt:lpstr>
      <vt:lpstr>exteNET exploratory analyses:  CNS recurrence in pts with HR+, ≤1 yr from Tras  (n=1,334)</vt:lpstr>
      <vt:lpstr>Control Trial: Dose Escalation Reduces Diarrhea with Neratinib</vt:lpstr>
      <vt:lpstr>PowerPoint Presentation</vt:lpstr>
      <vt:lpstr>PowerPoint Presentation</vt:lpstr>
      <vt:lpstr>PowerPoint Presentation</vt:lpstr>
      <vt:lpstr>PowerPoint Presentation</vt:lpstr>
      <vt:lpstr>Module 9: HER2-Positive Breast Cancer</vt:lpstr>
      <vt:lpstr>PowerPoint Presentation</vt:lpstr>
      <vt:lpstr>Disclosures</vt:lpstr>
      <vt:lpstr>Agenda</vt:lpstr>
      <vt:lpstr>FDA approved therapies for HER2+ breast cancer</vt:lpstr>
      <vt:lpstr>Historical treatment algorithm for HER2+ MBC</vt:lpstr>
      <vt:lpstr>DESTINY-Breast09: 1L T-DXd + pertuzumab vs taxane/trastuzumab/pertuzumab for HER2+ MBC</vt:lpstr>
      <vt:lpstr>DESTINY-Breast09: PFS (BICR) Primary endpoint</vt:lpstr>
      <vt:lpstr>DESTINY-Breast09: PFS by HR status</vt:lpstr>
      <vt:lpstr>DESTINY-Breast09: Safety </vt:lpstr>
      <vt:lpstr>Evolution of T-DXd in HER2+ MBC</vt:lpstr>
      <vt:lpstr>HER2CLIMB-05: 1L maintenance therapy with tucatinib/placebo + HP for HER2+ MBC</vt:lpstr>
      <vt:lpstr>HER2CLIMB-05: Primary EP- Investigator assessed PFS</vt:lpstr>
      <vt:lpstr>HER2CLIMB-05: PFS by HR status</vt:lpstr>
      <vt:lpstr>HER2CLIMB-05: Safety summary &amp; TEAEs</vt:lpstr>
      <vt:lpstr>NALA: Neratinib + capecitabine for pretreated HER2+ MBC</vt:lpstr>
      <vt:lpstr>SOPHIA: Ph 3 trial of Margetuximab + chemotherapy for pretreated HER2+ MBC</vt:lpstr>
      <vt:lpstr>Breast cancer and Brain Metastases</vt:lpstr>
      <vt:lpstr>HER2CLIMB: 1st phase III trial to enroll patients with active brain mets</vt:lpstr>
      <vt:lpstr>HER2CLIMB: CNS data in patients with brain mets</vt:lpstr>
      <vt:lpstr>DEBBRAH: Ph 2 trial of T-DXd in pts with HER2+/ HER2-low MBC &amp; history of brain mets</vt:lpstr>
      <vt:lpstr>DEBBRAH: Efficacy in patients with brain mets</vt:lpstr>
      <vt:lpstr>TUXEDO-1: Prospective trial of T-DXd in pts with HER2+ MBC &amp; active brain mets</vt:lpstr>
      <vt:lpstr>TUXEDO: Efficacy endpoints</vt:lpstr>
      <vt:lpstr>Select novel agents under consideration for HER2+ MBC</vt:lpstr>
      <vt:lpstr>Zanidatamab - novel biparatropic antibody targeting HER2</vt:lpstr>
      <vt:lpstr>Common HER2 somatic mutations in BC</vt:lpstr>
      <vt:lpstr>Characteristics of HER2-mutant breast cancer</vt:lpstr>
      <vt:lpstr>Activity of neratinib in HER2-mutant BC</vt:lpstr>
      <vt:lpstr>SUMMIT: Change in tumor size (target lesions) in HR+ cohorts</vt:lpstr>
      <vt:lpstr>Tucatinib + trastuzumab in HER2 mutant breast cancer</vt:lpstr>
      <vt:lpstr>Current treatment algorithm for HER2+ MBC</vt:lpstr>
      <vt:lpstr>HER2 mutant MBC</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Fernando Rendina</cp:lastModifiedBy>
  <cp:revision>94</cp:revision>
  <cp:lastPrinted>2019-02-22T16:20:06Z</cp:lastPrinted>
  <dcterms:created xsi:type="dcterms:W3CDTF">2019-01-10T16:49:45Z</dcterms:created>
  <dcterms:modified xsi:type="dcterms:W3CDTF">2026-04-25T00:56:32Z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0x010100F56CFF285B972B489588099F06F32541</vt:lpwstr>
  </property>
</Properties>
</file>